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2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11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4.wav" ContentType="audio/x-wav"/>
  <Override PartName="/ppt/media/audio3.wav" ContentType="audio/x-wav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3"/>
  </p:notesMasterIdLst>
  <p:sldIdLst>
    <p:sldId id="315" r:id="rId2"/>
    <p:sldId id="318" r:id="rId3"/>
    <p:sldId id="345" r:id="rId4"/>
    <p:sldId id="259" r:id="rId5"/>
    <p:sldId id="319" r:id="rId6"/>
    <p:sldId id="317" r:id="rId7"/>
    <p:sldId id="321" r:id="rId8"/>
    <p:sldId id="322" r:id="rId9"/>
    <p:sldId id="346" r:id="rId10"/>
    <p:sldId id="323" r:id="rId11"/>
    <p:sldId id="324" r:id="rId12"/>
    <p:sldId id="325" r:id="rId13"/>
    <p:sldId id="326" r:id="rId14"/>
    <p:sldId id="327" r:id="rId15"/>
    <p:sldId id="331" r:id="rId16"/>
    <p:sldId id="334" r:id="rId17"/>
    <p:sldId id="258" r:id="rId18"/>
    <p:sldId id="329" r:id="rId19"/>
    <p:sldId id="328" r:id="rId20"/>
    <p:sldId id="330" r:id="rId21"/>
    <p:sldId id="339" r:id="rId22"/>
    <p:sldId id="332" r:id="rId23"/>
    <p:sldId id="335" r:id="rId24"/>
    <p:sldId id="337" r:id="rId25"/>
    <p:sldId id="333" r:id="rId26"/>
    <p:sldId id="338" r:id="rId27"/>
    <p:sldId id="336" r:id="rId28"/>
    <p:sldId id="340" r:id="rId29"/>
    <p:sldId id="341" r:id="rId30"/>
    <p:sldId id="342" r:id="rId31"/>
    <p:sldId id="343" r:id="rId32"/>
  </p:sldIdLst>
  <p:sldSz cx="9144000" cy="5143500" type="screen16x9"/>
  <p:notesSz cx="6858000" cy="9144000"/>
  <p:embeddedFontLst>
    <p:embeddedFont>
      <p:font typeface="Baloo 2" panose="020B0604020202020204" charset="0"/>
      <p:regular r:id="rId34"/>
      <p:bold r:id="rId35"/>
    </p:embeddedFont>
    <p:embeddedFont>
      <p:font typeface="Bebas Neue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</p:embeddedFont>
    <p:embeddedFont>
      <p:font typeface="Dubai" panose="020B0503030403030204" pitchFamily="34" charset="-78"/>
      <p:regular r:id="rId39"/>
      <p:bold r:id="rId40"/>
    </p:embeddedFont>
    <p:embeddedFont>
      <p:font typeface="Dubai Medium" panose="020B0603030403030204" pitchFamily="34" charset="-78"/>
      <p:regular r:id="rId41"/>
    </p:embeddedFont>
    <p:embeddedFont>
      <p:font typeface="Itim" panose="020B0604020202020204" charset="0"/>
      <p:regular r:id="rId42"/>
    </p:embeddedFont>
    <p:embeddedFont>
      <p:font typeface="Londrina Solid" panose="020B0604020202020204" charset="0"/>
      <p:regular r:id="rId43"/>
    </p:embeddedFont>
    <p:embeddedFont>
      <p:font typeface="Tahoma" panose="020B0604030504040204" pitchFamily="34" charset="0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F82A118-DC89-49D5-9DE7-3BB49DBA0312}">
  <a:tblStyle styleId="{CF82A118-DC89-49D5-9DE7-3BB49DBA031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BD8D29E-DD34-4FB5-8ED2-C02526E6B33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 snapToGrid="0">
      <p:cViewPr varScale="1">
        <p:scale>
          <a:sx n="88" d="100"/>
          <a:sy n="88" d="100"/>
        </p:scale>
        <p:origin x="608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fd8bab1e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fd8bab1e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5168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0924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BH" dirty="0"/>
              <a:t> 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66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45400" y="872938"/>
            <a:ext cx="7453200" cy="25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96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576100" y="3655904"/>
            <a:ext cx="399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27825" y="1925322"/>
            <a:ext cx="348387" cy="365702"/>
          </a:xfrm>
          <a:custGeom>
            <a:avLst/>
            <a:gdLst/>
            <a:ahLst/>
            <a:cxnLst/>
            <a:rect l="l" t="t" r="r" b="b"/>
            <a:pathLst>
              <a:path w="6358" h="6674" extrusionOk="0">
                <a:moveTo>
                  <a:pt x="4356" y="1"/>
                </a:moveTo>
                <a:lnTo>
                  <a:pt x="4171" y="19"/>
                </a:lnTo>
                <a:lnTo>
                  <a:pt x="4004" y="56"/>
                </a:lnTo>
                <a:lnTo>
                  <a:pt x="3837" y="130"/>
                </a:lnTo>
                <a:lnTo>
                  <a:pt x="3670" y="242"/>
                </a:lnTo>
                <a:lnTo>
                  <a:pt x="3540" y="390"/>
                </a:lnTo>
                <a:lnTo>
                  <a:pt x="3429" y="538"/>
                </a:lnTo>
                <a:lnTo>
                  <a:pt x="3318" y="705"/>
                </a:lnTo>
                <a:lnTo>
                  <a:pt x="3225" y="872"/>
                </a:lnTo>
                <a:lnTo>
                  <a:pt x="3170" y="1057"/>
                </a:lnTo>
                <a:lnTo>
                  <a:pt x="3096" y="1243"/>
                </a:lnTo>
                <a:lnTo>
                  <a:pt x="3040" y="1465"/>
                </a:lnTo>
                <a:lnTo>
                  <a:pt x="3003" y="1687"/>
                </a:lnTo>
                <a:lnTo>
                  <a:pt x="2855" y="1409"/>
                </a:lnTo>
                <a:lnTo>
                  <a:pt x="2669" y="1168"/>
                </a:lnTo>
                <a:lnTo>
                  <a:pt x="2447" y="946"/>
                </a:lnTo>
                <a:lnTo>
                  <a:pt x="2225" y="742"/>
                </a:lnTo>
                <a:lnTo>
                  <a:pt x="2039" y="631"/>
                </a:lnTo>
                <a:lnTo>
                  <a:pt x="1835" y="538"/>
                </a:lnTo>
                <a:lnTo>
                  <a:pt x="1724" y="520"/>
                </a:lnTo>
                <a:lnTo>
                  <a:pt x="1631" y="483"/>
                </a:lnTo>
                <a:lnTo>
                  <a:pt x="1409" y="483"/>
                </a:lnTo>
                <a:lnTo>
                  <a:pt x="1298" y="501"/>
                </a:lnTo>
                <a:lnTo>
                  <a:pt x="1205" y="538"/>
                </a:lnTo>
                <a:lnTo>
                  <a:pt x="1131" y="575"/>
                </a:lnTo>
                <a:lnTo>
                  <a:pt x="1057" y="631"/>
                </a:lnTo>
                <a:lnTo>
                  <a:pt x="983" y="705"/>
                </a:lnTo>
                <a:lnTo>
                  <a:pt x="927" y="779"/>
                </a:lnTo>
                <a:lnTo>
                  <a:pt x="872" y="872"/>
                </a:lnTo>
                <a:lnTo>
                  <a:pt x="834" y="965"/>
                </a:lnTo>
                <a:lnTo>
                  <a:pt x="797" y="1168"/>
                </a:lnTo>
                <a:lnTo>
                  <a:pt x="779" y="1372"/>
                </a:lnTo>
                <a:lnTo>
                  <a:pt x="797" y="1576"/>
                </a:lnTo>
                <a:lnTo>
                  <a:pt x="853" y="1780"/>
                </a:lnTo>
                <a:lnTo>
                  <a:pt x="927" y="1965"/>
                </a:lnTo>
                <a:lnTo>
                  <a:pt x="1020" y="2169"/>
                </a:lnTo>
                <a:lnTo>
                  <a:pt x="1112" y="2336"/>
                </a:lnTo>
                <a:lnTo>
                  <a:pt x="1224" y="2503"/>
                </a:lnTo>
                <a:lnTo>
                  <a:pt x="1428" y="2744"/>
                </a:lnTo>
                <a:lnTo>
                  <a:pt x="1669" y="2966"/>
                </a:lnTo>
                <a:lnTo>
                  <a:pt x="1279" y="2966"/>
                </a:lnTo>
                <a:lnTo>
                  <a:pt x="909" y="3003"/>
                </a:lnTo>
                <a:lnTo>
                  <a:pt x="705" y="3040"/>
                </a:lnTo>
                <a:lnTo>
                  <a:pt x="519" y="3114"/>
                </a:lnTo>
                <a:lnTo>
                  <a:pt x="334" y="3207"/>
                </a:lnTo>
                <a:lnTo>
                  <a:pt x="186" y="3337"/>
                </a:lnTo>
                <a:lnTo>
                  <a:pt x="130" y="3411"/>
                </a:lnTo>
                <a:lnTo>
                  <a:pt x="75" y="3485"/>
                </a:lnTo>
                <a:lnTo>
                  <a:pt x="37" y="3578"/>
                </a:lnTo>
                <a:lnTo>
                  <a:pt x="0" y="3652"/>
                </a:lnTo>
                <a:lnTo>
                  <a:pt x="0" y="3763"/>
                </a:lnTo>
                <a:lnTo>
                  <a:pt x="0" y="3856"/>
                </a:lnTo>
                <a:lnTo>
                  <a:pt x="19" y="3967"/>
                </a:lnTo>
                <a:lnTo>
                  <a:pt x="56" y="4078"/>
                </a:lnTo>
                <a:lnTo>
                  <a:pt x="112" y="4171"/>
                </a:lnTo>
                <a:lnTo>
                  <a:pt x="167" y="4264"/>
                </a:lnTo>
                <a:lnTo>
                  <a:pt x="223" y="4356"/>
                </a:lnTo>
                <a:lnTo>
                  <a:pt x="297" y="4412"/>
                </a:lnTo>
                <a:lnTo>
                  <a:pt x="390" y="4486"/>
                </a:lnTo>
                <a:lnTo>
                  <a:pt x="464" y="4542"/>
                </a:lnTo>
                <a:lnTo>
                  <a:pt x="668" y="4616"/>
                </a:lnTo>
                <a:lnTo>
                  <a:pt x="872" y="4653"/>
                </a:lnTo>
                <a:lnTo>
                  <a:pt x="1094" y="4671"/>
                </a:lnTo>
                <a:lnTo>
                  <a:pt x="1298" y="4671"/>
                </a:lnTo>
                <a:lnTo>
                  <a:pt x="1502" y="4653"/>
                </a:lnTo>
                <a:lnTo>
                  <a:pt x="1650" y="4616"/>
                </a:lnTo>
                <a:lnTo>
                  <a:pt x="1798" y="4579"/>
                </a:lnTo>
                <a:lnTo>
                  <a:pt x="2076" y="4468"/>
                </a:lnTo>
                <a:lnTo>
                  <a:pt x="2076" y="4468"/>
                </a:lnTo>
                <a:lnTo>
                  <a:pt x="2002" y="4653"/>
                </a:lnTo>
                <a:lnTo>
                  <a:pt x="1947" y="4857"/>
                </a:lnTo>
                <a:lnTo>
                  <a:pt x="1909" y="5061"/>
                </a:lnTo>
                <a:lnTo>
                  <a:pt x="1872" y="5264"/>
                </a:lnTo>
                <a:lnTo>
                  <a:pt x="1854" y="5431"/>
                </a:lnTo>
                <a:lnTo>
                  <a:pt x="1835" y="5635"/>
                </a:lnTo>
                <a:lnTo>
                  <a:pt x="1835" y="5821"/>
                </a:lnTo>
                <a:lnTo>
                  <a:pt x="1872" y="6024"/>
                </a:lnTo>
                <a:lnTo>
                  <a:pt x="1928" y="6210"/>
                </a:lnTo>
                <a:lnTo>
                  <a:pt x="2002" y="6377"/>
                </a:lnTo>
                <a:lnTo>
                  <a:pt x="2058" y="6451"/>
                </a:lnTo>
                <a:lnTo>
                  <a:pt x="2132" y="6506"/>
                </a:lnTo>
                <a:lnTo>
                  <a:pt x="2206" y="6562"/>
                </a:lnTo>
                <a:lnTo>
                  <a:pt x="2280" y="6618"/>
                </a:lnTo>
                <a:lnTo>
                  <a:pt x="2391" y="6655"/>
                </a:lnTo>
                <a:lnTo>
                  <a:pt x="2503" y="6673"/>
                </a:lnTo>
                <a:lnTo>
                  <a:pt x="2614" y="6673"/>
                </a:lnTo>
                <a:lnTo>
                  <a:pt x="2706" y="6655"/>
                </a:lnTo>
                <a:lnTo>
                  <a:pt x="2799" y="6636"/>
                </a:lnTo>
                <a:lnTo>
                  <a:pt x="2892" y="6580"/>
                </a:lnTo>
                <a:lnTo>
                  <a:pt x="2966" y="6525"/>
                </a:lnTo>
                <a:lnTo>
                  <a:pt x="3040" y="6451"/>
                </a:lnTo>
                <a:lnTo>
                  <a:pt x="3170" y="6284"/>
                </a:lnTo>
                <a:lnTo>
                  <a:pt x="3281" y="6099"/>
                </a:lnTo>
                <a:lnTo>
                  <a:pt x="3355" y="5895"/>
                </a:lnTo>
                <a:lnTo>
                  <a:pt x="3411" y="5709"/>
                </a:lnTo>
                <a:lnTo>
                  <a:pt x="3448" y="5468"/>
                </a:lnTo>
                <a:lnTo>
                  <a:pt x="3466" y="5227"/>
                </a:lnTo>
                <a:lnTo>
                  <a:pt x="3578" y="5357"/>
                </a:lnTo>
                <a:lnTo>
                  <a:pt x="3670" y="5505"/>
                </a:lnTo>
                <a:lnTo>
                  <a:pt x="3818" y="5635"/>
                </a:lnTo>
                <a:lnTo>
                  <a:pt x="3967" y="5765"/>
                </a:lnTo>
                <a:lnTo>
                  <a:pt x="4152" y="5876"/>
                </a:lnTo>
                <a:lnTo>
                  <a:pt x="4337" y="5969"/>
                </a:lnTo>
                <a:lnTo>
                  <a:pt x="4541" y="6024"/>
                </a:lnTo>
                <a:lnTo>
                  <a:pt x="4634" y="6043"/>
                </a:lnTo>
                <a:lnTo>
                  <a:pt x="4727" y="6043"/>
                </a:lnTo>
                <a:lnTo>
                  <a:pt x="4838" y="6024"/>
                </a:lnTo>
                <a:lnTo>
                  <a:pt x="4931" y="6006"/>
                </a:lnTo>
                <a:lnTo>
                  <a:pt x="5023" y="5950"/>
                </a:lnTo>
                <a:lnTo>
                  <a:pt x="5116" y="5895"/>
                </a:lnTo>
                <a:lnTo>
                  <a:pt x="5190" y="5821"/>
                </a:lnTo>
                <a:lnTo>
                  <a:pt x="5264" y="5746"/>
                </a:lnTo>
                <a:lnTo>
                  <a:pt x="5320" y="5654"/>
                </a:lnTo>
                <a:lnTo>
                  <a:pt x="5357" y="5561"/>
                </a:lnTo>
                <a:lnTo>
                  <a:pt x="5375" y="5468"/>
                </a:lnTo>
                <a:lnTo>
                  <a:pt x="5375" y="5357"/>
                </a:lnTo>
                <a:lnTo>
                  <a:pt x="5357" y="5264"/>
                </a:lnTo>
                <a:lnTo>
                  <a:pt x="5338" y="5153"/>
                </a:lnTo>
                <a:lnTo>
                  <a:pt x="5283" y="4949"/>
                </a:lnTo>
                <a:lnTo>
                  <a:pt x="5190" y="4764"/>
                </a:lnTo>
                <a:lnTo>
                  <a:pt x="5079" y="4579"/>
                </a:lnTo>
                <a:lnTo>
                  <a:pt x="4949" y="4430"/>
                </a:lnTo>
                <a:lnTo>
                  <a:pt x="4708" y="4152"/>
                </a:lnTo>
                <a:lnTo>
                  <a:pt x="4430" y="3893"/>
                </a:lnTo>
                <a:lnTo>
                  <a:pt x="4430" y="3893"/>
                </a:lnTo>
                <a:lnTo>
                  <a:pt x="4708" y="3911"/>
                </a:lnTo>
                <a:lnTo>
                  <a:pt x="5079" y="3930"/>
                </a:lnTo>
                <a:lnTo>
                  <a:pt x="5283" y="3911"/>
                </a:lnTo>
                <a:lnTo>
                  <a:pt x="5487" y="3893"/>
                </a:lnTo>
                <a:lnTo>
                  <a:pt x="5672" y="3837"/>
                </a:lnTo>
                <a:lnTo>
                  <a:pt x="5839" y="3782"/>
                </a:lnTo>
                <a:lnTo>
                  <a:pt x="6006" y="3671"/>
                </a:lnTo>
                <a:lnTo>
                  <a:pt x="6154" y="3541"/>
                </a:lnTo>
                <a:lnTo>
                  <a:pt x="6247" y="3411"/>
                </a:lnTo>
                <a:lnTo>
                  <a:pt x="6321" y="3263"/>
                </a:lnTo>
                <a:lnTo>
                  <a:pt x="6358" y="3114"/>
                </a:lnTo>
                <a:lnTo>
                  <a:pt x="6358" y="2948"/>
                </a:lnTo>
                <a:lnTo>
                  <a:pt x="6321" y="2818"/>
                </a:lnTo>
                <a:lnTo>
                  <a:pt x="6265" y="2670"/>
                </a:lnTo>
                <a:lnTo>
                  <a:pt x="6172" y="2540"/>
                </a:lnTo>
                <a:lnTo>
                  <a:pt x="6043" y="2447"/>
                </a:lnTo>
                <a:lnTo>
                  <a:pt x="5876" y="2355"/>
                </a:lnTo>
                <a:lnTo>
                  <a:pt x="5709" y="2299"/>
                </a:lnTo>
                <a:lnTo>
                  <a:pt x="5524" y="2262"/>
                </a:lnTo>
                <a:lnTo>
                  <a:pt x="5338" y="2243"/>
                </a:lnTo>
                <a:lnTo>
                  <a:pt x="5134" y="2225"/>
                </a:lnTo>
                <a:lnTo>
                  <a:pt x="4949" y="2243"/>
                </a:lnTo>
                <a:lnTo>
                  <a:pt x="4597" y="2262"/>
                </a:lnTo>
                <a:lnTo>
                  <a:pt x="4449" y="2280"/>
                </a:lnTo>
                <a:lnTo>
                  <a:pt x="4653" y="2002"/>
                </a:lnTo>
                <a:lnTo>
                  <a:pt x="4838" y="1669"/>
                </a:lnTo>
                <a:lnTo>
                  <a:pt x="4912" y="1502"/>
                </a:lnTo>
                <a:lnTo>
                  <a:pt x="4968" y="1335"/>
                </a:lnTo>
                <a:lnTo>
                  <a:pt x="5023" y="1150"/>
                </a:lnTo>
                <a:lnTo>
                  <a:pt x="5060" y="983"/>
                </a:lnTo>
                <a:lnTo>
                  <a:pt x="5060" y="798"/>
                </a:lnTo>
                <a:lnTo>
                  <a:pt x="5042" y="612"/>
                </a:lnTo>
                <a:lnTo>
                  <a:pt x="4986" y="427"/>
                </a:lnTo>
                <a:lnTo>
                  <a:pt x="4912" y="279"/>
                </a:lnTo>
                <a:lnTo>
                  <a:pt x="4801" y="168"/>
                </a:lnTo>
                <a:lnTo>
                  <a:pt x="4671" y="93"/>
                </a:lnTo>
                <a:lnTo>
                  <a:pt x="4504" y="38"/>
                </a:lnTo>
                <a:lnTo>
                  <a:pt x="43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911875" y="356646"/>
            <a:ext cx="773549" cy="365694"/>
          </a:xfrm>
          <a:custGeom>
            <a:avLst/>
            <a:gdLst/>
            <a:ahLst/>
            <a:cxnLst/>
            <a:rect l="l" t="t" r="r" b="b"/>
            <a:pathLst>
              <a:path w="16311" h="7711" extrusionOk="0">
                <a:moveTo>
                  <a:pt x="5097" y="0"/>
                </a:moveTo>
                <a:lnTo>
                  <a:pt x="4930" y="19"/>
                </a:lnTo>
                <a:lnTo>
                  <a:pt x="4782" y="56"/>
                </a:lnTo>
                <a:lnTo>
                  <a:pt x="4615" y="93"/>
                </a:lnTo>
                <a:lnTo>
                  <a:pt x="4467" y="149"/>
                </a:lnTo>
                <a:lnTo>
                  <a:pt x="4319" y="204"/>
                </a:lnTo>
                <a:lnTo>
                  <a:pt x="4189" y="297"/>
                </a:lnTo>
                <a:lnTo>
                  <a:pt x="4059" y="371"/>
                </a:lnTo>
                <a:lnTo>
                  <a:pt x="3929" y="482"/>
                </a:lnTo>
                <a:lnTo>
                  <a:pt x="3800" y="593"/>
                </a:lnTo>
                <a:lnTo>
                  <a:pt x="3707" y="705"/>
                </a:lnTo>
                <a:lnTo>
                  <a:pt x="3596" y="834"/>
                </a:lnTo>
                <a:lnTo>
                  <a:pt x="3503" y="964"/>
                </a:lnTo>
                <a:lnTo>
                  <a:pt x="3429" y="1112"/>
                </a:lnTo>
                <a:lnTo>
                  <a:pt x="3318" y="1372"/>
                </a:lnTo>
                <a:lnTo>
                  <a:pt x="3244" y="1631"/>
                </a:lnTo>
                <a:lnTo>
                  <a:pt x="3225" y="1891"/>
                </a:lnTo>
                <a:lnTo>
                  <a:pt x="3225" y="2039"/>
                </a:lnTo>
                <a:lnTo>
                  <a:pt x="3244" y="2169"/>
                </a:lnTo>
                <a:lnTo>
                  <a:pt x="3077" y="2076"/>
                </a:lnTo>
                <a:lnTo>
                  <a:pt x="2910" y="2021"/>
                </a:lnTo>
                <a:lnTo>
                  <a:pt x="2725" y="1946"/>
                </a:lnTo>
                <a:lnTo>
                  <a:pt x="2539" y="1909"/>
                </a:lnTo>
                <a:lnTo>
                  <a:pt x="2354" y="1872"/>
                </a:lnTo>
                <a:lnTo>
                  <a:pt x="2169" y="1854"/>
                </a:lnTo>
                <a:lnTo>
                  <a:pt x="1983" y="1854"/>
                </a:lnTo>
                <a:lnTo>
                  <a:pt x="1798" y="1872"/>
                </a:lnTo>
                <a:lnTo>
                  <a:pt x="1631" y="1891"/>
                </a:lnTo>
                <a:lnTo>
                  <a:pt x="1446" y="1928"/>
                </a:lnTo>
                <a:lnTo>
                  <a:pt x="1260" y="1984"/>
                </a:lnTo>
                <a:lnTo>
                  <a:pt x="1094" y="2058"/>
                </a:lnTo>
                <a:lnTo>
                  <a:pt x="927" y="2150"/>
                </a:lnTo>
                <a:lnTo>
                  <a:pt x="778" y="2243"/>
                </a:lnTo>
                <a:lnTo>
                  <a:pt x="630" y="2354"/>
                </a:lnTo>
                <a:lnTo>
                  <a:pt x="500" y="2502"/>
                </a:lnTo>
                <a:lnTo>
                  <a:pt x="389" y="2651"/>
                </a:lnTo>
                <a:lnTo>
                  <a:pt x="278" y="2799"/>
                </a:lnTo>
                <a:lnTo>
                  <a:pt x="185" y="2984"/>
                </a:lnTo>
                <a:lnTo>
                  <a:pt x="111" y="3151"/>
                </a:lnTo>
                <a:lnTo>
                  <a:pt x="56" y="3337"/>
                </a:lnTo>
                <a:lnTo>
                  <a:pt x="19" y="3540"/>
                </a:lnTo>
                <a:lnTo>
                  <a:pt x="0" y="3726"/>
                </a:lnTo>
                <a:lnTo>
                  <a:pt x="0" y="3930"/>
                </a:lnTo>
                <a:lnTo>
                  <a:pt x="37" y="4115"/>
                </a:lnTo>
                <a:lnTo>
                  <a:pt x="93" y="4282"/>
                </a:lnTo>
                <a:lnTo>
                  <a:pt x="148" y="4449"/>
                </a:lnTo>
                <a:lnTo>
                  <a:pt x="241" y="4597"/>
                </a:lnTo>
                <a:lnTo>
                  <a:pt x="352" y="4745"/>
                </a:lnTo>
                <a:lnTo>
                  <a:pt x="482" y="4875"/>
                </a:lnTo>
                <a:lnTo>
                  <a:pt x="612" y="4986"/>
                </a:lnTo>
                <a:lnTo>
                  <a:pt x="760" y="5097"/>
                </a:lnTo>
                <a:lnTo>
                  <a:pt x="890" y="5171"/>
                </a:lnTo>
                <a:lnTo>
                  <a:pt x="1019" y="5227"/>
                </a:lnTo>
                <a:lnTo>
                  <a:pt x="1168" y="5264"/>
                </a:lnTo>
                <a:lnTo>
                  <a:pt x="1297" y="5301"/>
                </a:lnTo>
                <a:lnTo>
                  <a:pt x="1446" y="5320"/>
                </a:lnTo>
                <a:lnTo>
                  <a:pt x="1575" y="5338"/>
                </a:lnTo>
                <a:lnTo>
                  <a:pt x="1724" y="5320"/>
                </a:lnTo>
                <a:lnTo>
                  <a:pt x="1853" y="5301"/>
                </a:lnTo>
                <a:lnTo>
                  <a:pt x="1891" y="5542"/>
                </a:lnTo>
                <a:lnTo>
                  <a:pt x="1946" y="5765"/>
                </a:lnTo>
                <a:lnTo>
                  <a:pt x="2039" y="6005"/>
                </a:lnTo>
                <a:lnTo>
                  <a:pt x="2150" y="6228"/>
                </a:lnTo>
                <a:lnTo>
                  <a:pt x="2280" y="6432"/>
                </a:lnTo>
                <a:lnTo>
                  <a:pt x="2428" y="6617"/>
                </a:lnTo>
                <a:lnTo>
                  <a:pt x="2595" y="6802"/>
                </a:lnTo>
                <a:lnTo>
                  <a:pt x="2780" y="6969"/>
                </a:lnTo>
                <a:lnTo>
                  <a:pt x="2910" y="7062"/>
                </a:lnTo>
                <a:lnTo>
                  <a:pt x="3058" y="7136"/>
                </a:lnTo>
                <a:lnTo>
                  <a:pt x="3188" y="7210"/>
                </a:lnTo>
                <a:lnTo>
                  <a:pt x="3336" y="7266"/>
                </a:lnTo>
                <a:lnTo>
                  <a:pt x="3633" y="7340"/>
                </a:lnTo>
                <a:lnTo>
                  <a:pt x="3929" y="7396"/>
                </a:lnTo>
                <a:lnTo>
                  <a:pt x="4244" y="7396"/>
                </a:lnTo>
                <a:lnTo>
                  <a:pt x="4541" y="7358"/>
                </a:lnTo>
                <a:lnTo>
                  <a:pt x="4856" y="7266"/>
                </a:lnTo>
                <a:lnTo>
                  <a:pt x="5134" y="7155"/>
                </a:lnTo>
                <a:lnTo>
                  <a:pt x="5394" y="7006"/>
                </a:lnTo>
                <a:lnTo>
                  <a:pt x="5634" y="6840"/>
                </a:lnTo>
                <a:lnTo>
                  <a:pt x="5857" y="6636"/>
                </a:lnTo>
                <a:lnTo>
                  <a:pt x="6042" y="6395"/>
                </a:lnTo>
                <a:lnTo>
                  <a:pt x="6209" y="6654"/>
                </a:lnTo>
                <a:lnTo>
                  <a:pt x="6394" y="6895"/>
                </a:lnTo>
                <a:lnTo>
                  <a:pt x="6617" y="7118"/>
                </a:lnTo>
                <a:lnTo>
                  <a:pt x="6839" y="7303"/>
                </a:lnTo>
                <a:lnTo>
                  <a:pt x="7099" y="7470"/>
                </a:lnTo>
                <a:lnTo>
                  <a:pt x="7377" y="7599"/>
                </a:lnTo>
                <a:lnTo>
                  <a:pt x="7525" y="7637"/>
                </a:lnTo>
                <a:lnTo>
                  <a:pt x="7673" y="7674"/>
                </a:lnTo>
                <a:lnTo>
                  <a:pt x="7822" y="7711"/>
                </a:lnTo>
                <a:lnTo>
                  <a:pt x="8229" y="7711"/>
                </a:lnTo>
                <a:lnTo>
                  <a:pt x="8507" y="7655"/>
                </a:lnTo>
                <a:lnTo>
                  <a:pt x="8748" y="7562"/>
                </a:lnTo>
                <a:lnTo>
                  <a:pt x="8989" y="7451"/>
                </a:lnTo>
                <a:lnTo>
                  <a:pt x="9212" y="7284"/>
                </a:lnTo>
                <a:lnTo>
                  <a:pt x="9397" y="7099"/>
                </a:lnTo>
                <a:lnTo>
                  <a:pt x="9471" y="6988"/>
                </a:lnTo>
                <a:lnTo>
                  <a:pt x="9545" y="6877"/>
                </a:lnTo>
                <a:lnTo>
                  <a:pt x="9619" y="6765"/>
                </a:lnTo>
                <a:lnTo>
                  <a:pt x="9656" y="6654"/>
                </a:lnTo>
                <a:lnTo>
                  <a:pt x="9768" y="6784"/>
                </a:lnTo>
                <a:lnTo>
                  <a:pt x="9860" y="6895"/>
                </a:lnTo>
                <a:lnTo>
                  <a:pt x="9972" y="7006"/>
                </a:lnTo>
                <a:lnTo>
                  <a:pt x="10101" y="7118"/>
                </a:lnTo>
                <a:lnTo>
                  <a:pt x="10231" y="7210"/>
                </a:lnTo>
                <a:lnTo>
                  <a:pt x="10361" y="7303"/>
                </a:lnTo>
                <a:lnTo>
                  <a:pt x="10639" y="7451"/>
                </a:lnTo>
                <a:lnTo>
                  <a:pt x="10787" y="7507"/>
                </a:lnTo>
                <a:lnTo>
                  <a:pt x="10954" y="7544"/>
                </a:lnTo>
                <a:lnTo>
                  <a:pt x="11102" y="7581"/>
                </a:lnTo>
                <a:lnTo>
                  <a:pt x="11269" y="7599"/>
                </a:lnTo>
                <a:lnTo>
                  <a:pt x="11417" y="7618"/>
                </a:lnTo>
                <a:lnTo>
                  <a:pt x="11584" y="7618"/>
                </a:lnTo>
                <a:lnTo>
                  <a:pt x="11732" y="7599"/>
                </a:lnTo>
                <a:lnTo>
                  <a:pt x="11899" y="7581"/>
                </a:lnTo>
                <a:lnTo>
                  <a:pt x="12066" y="7544"/>
                </a:lnTo>
                <a:lnTo>
                  <a:pt x="12214" y="7488"/>
                </a:lnTo>
                <a:lnTo>
                  <a:pt x="12362" y="7433"/>
                </a:lnTo>
                <a:lnTo>
                  <a:pt x="12511" y="7340"/>
                </a:lnTo>
                <a:lnTo>
                  <a:pt x="12640" y="7266"/>
                </a:lnTo>
                <a:lnTo>
                  <a:pt x="12770" y="7155"/>
                </a:lnTo>
                <a:lnTo>
                  <a:pt x="12900" y="7062"/>
                </a:lnTo>
                <a:lnTo>
                  <a:pt x="13011" y="6932"/>
                </a:lnTo>
                <a:lnTo>
                  <a:pt x="13122" y="6821"/>
                </a:lnTo>
                <a:lnTo>
                  <a:pt x="13215" y="6673"/>
                </a:lnTo>
                <a:lnTo>
                  <a:pt x="13308" y="6543"/>
                </a:lnTo>
                <a:lnTo>
                  <a:pt x="13382" y="6395"/>
                </a:lnTo>
                <a:lnTo>
                  <a:pt x="13437" y="6246"/>
                </a:lnTo>
                <a:lnTo>
                  <a:pt x="13493" y="6098"/>
                </a:lnTo>
                <a:lnTo>
                  <a:pt x="13549" y="5931"/>
                </a:lnTo>
                <a:lnTo>
                  <a:pt x="13567" y="5783"/>
                </a:lnTo>
                <a:lnTo>
                  <a:pt x="13697" y="5876"/>
                </a:lnTo>
                <a:lnTo>
                  <a:pt x="13827" y="5950"/>
                </a:lnTo>
                <a:lnTo>
                  <a:pt x="13956" y="6024"/>
                </a:lnTo>
                <a:lnTo>
                  <a:pt x="14105" y="6080"/>
                </a:lnTo>
                <a:lnTo>
                  <a:pt x="14234" y="6135"/>
                </a:lnTo>
                <a:lnTo>
                  <a:pt x="14401" y="6154"/>
                </a:lnTo>
                <a:lnTo>
                  <a:pt x="14550" y="6172"/>
                </a:lnTo>
                <a:lnTo>
                  <a:pt x="14698" y="6191"/>
                </a:lnTo>
                <a:lnTo>
                  <a:pt x="14846" y="6172"/>
                </a:lnTo>
                <a:lnTo>
                  <a:pt x="14994" y="6154"/>
                </a:lnTo>
                <a:lnTo>
                  <a:pt x="15143" y="6117"/>
                </a:lnTo>
                <a:lnTo>
                  <a:pt x="15291" y="6080"/>
                </a:lnTo>
                <a:lnTo>
                  <a:pt x="15439" y="6005"/>
                </a:lnTo>
                <a:lnTo>
                  <a:pt x="15569" y="5931"/>
                </a:lnTo>
                <a:lnTo>
                  <a:pt x="15699" y="5839"/>
                </a:lnTo>
                <a:lnTo>
                  <a:pt x="15810" y="5727"/>
                </a:lnTo>
                <a:lnTo>
                  <a:pt x="15940" y="5579"/>
                </a:lnTo>
                <a:lnTo>
                  <a:pt x="16051" y="5431"/>
                </a:lnTo>
                <a:lnTo>
                  <a:pt x="16143" y="5264"/>
                </a:lnTo>
                <a:lnTo>
                  <a:pt x="16199" y="5097"/>
                </a:lnTo>
                <a:lnTo>
                  <a:pt x="16255" y="4912"/>
                </a:lnTo>
                <a:lnTo>
                  <a:pt x="16292" y="4727"/>
                </a:lnTo>
                <a:lnTo>
                  <a:pt x="16310" y="4541"/>
                </a:lnTo>
                <a:lnTo>
                  <a:pt x="16310" y="4356"/>
                </a:lnTo>
                <a:lnTo>
                  <a:pt x="16292" y="4171"/>
                </a:lnTo>
                <a:lnTo>
                  <a:pt x="16255" y="4004"/>
                </a:lnTo>
                <a:lnTo>
                  <a:pt x="16199" y="3818"/>
                </a:lnTo>
                <a:lnTo>
                  <a:pt x="16125" y="3652"/>
                </a:lnTo>
                <a:lnTo>
                  <a:pt x="16032" y="3485"/>
                </a:lnTo>
                <a:lnTo>
                  <a:pt x="15921" y="3318"/>
                </a:lnTo>
                <a:lnTo>
                  <a:pt x="15810" y="3188"/>
                </a:lnTo>
                <a:lnTo>
                  <a:pt x="15662" y="3059"/>
                </a:lnTo>
                <a:lnTo>
                  <a:pt x="15421" y="2873"/>
                </a:lnTo>
                <a:lnTo>
                  <a:pt x="15143" y="2725"/>
                </a:lnTo>
                <a:lnTo>
                  <a:pt x="14846" y="2632"/>
                </a:lnTo>
                <a:lnTo>
                  <a:pt x="14698" y="2595"/>
                </a:lnTo>
                <a:lnTo>
                  <a:pt x="14550" y="2558"/>
                </a:lnTo>
                <a:lnTo>
                  <a:pt x="14531" y="2391"/>
                </a:lnTo>
                <a:lnTo>
                  <a:pt x="14475" y="2224"/>
                </a:lnTo>
                <a:lnTo>
                  <a:pt x="14383" y="2021"/>
                </a:lnTo>
                <a:lnTo>
                  <a:pt x="14272" y="1854"/>
                </a:lnTo>
                <a:lnTo>
                  <a:pt x="14160" y="1687"/>
                </a:lnTo>
                <a:lnTo>
                  <a:pt x="14012" y="1539"/>
                </a:lnTo>
                <a:lnTo>
                  <a:pt x="13864" y="1409"/>
                </a:lnTo>
                <a:lnTo>
                  <a:pt x="13697" y="1279"/>
                </a:lnTo>
                <a:lnTo>
                  <a:pt x="13530" y="1168"/>
                </a:lnTo>
                <a:lnTo>
                  <a:pt x="13363" y="1057"/>
                </a:lnTo>
                <a:lnTo>
                  <a:pt x="12974" y="853"/>
                </a:lnTo>
                <a:lnTo>
                  <a:pt x="12770" y="760"/>
                </a:lnTo>
                <a:lnTo>
                  <a:pt x="12566" y="686"/>
                </a:lnTo>
                <a:lnTo>
                  <a:pt x="12344" y="630"/>
                </a:lnTo>
                <a:lnTo>
                  <a:pt x="12122" y="593"/>
                </a:lnTo>
                <a:lnTo>
                  <a:pt x="11918" y="593"/>
                </a:lnTo>
                <a:lnTo>
                  <a:pt x="11695" y="630"/>
                </a:lnTo>
                <a:lnTo>
                  <a:pt x="11584" y="668"/>
                </a:lnTo>
                <a:lnTo>
                  <a:pt x="11473" y="705"/>
                </a:lnTo>
                <a:lnTo>
                  <a:pt x="11362" y="760"/>
                </a:lnTo>
                <a:lnTo>
                  <a:pt x="11250" y="834"/>
                </a:lnTo>
                <a:lnTo>
                  <a:pt x="11158" y="909"/>
                </a:lnTo>
                <a:lnTo>
                  <a:pt x="11084" y="983"/>
                </a:lnTo>
                <a:lnTo>
                  <a:pt x="11009" y="1075"/>
                </a:lnTo>
                <a:lnTo>
                  <a:pt x="10935" y="1187"/>
                </a:lnTo>
                <a:lnTo>
                  <a:pt x="10787" y="964"/>
                </a:lnTo>
                <a:lnTo>
                  <a:pt x="10620" y="779"/>
                </a:lnTo>
                <a:lnTo>
                  <a:pt x="10416" y="612"/>
                </a:lnTo>
                <a:lnTo>
                  <a:pt x="10194" y="482"/>
                </a:lnTo>
                <a:lnTo>
                  <a:pt x="9953" y="371"/>
                </a:lnTo>
                <a:lnTo>
                  <a:pt x="9694" y="297"/>
                </a:lnTo>
                <a:lnTo>
                  <a:pt x="9434" y="260"/>
                </a:lnTo>
                <a:lnTo>
                  <a:pt x="9175" y="278"/>
                </a:lnTo>
                <a:lnTo>
                  <a:pt x="9026" y="278"/>
                </a:lnTo>
                <a:lnTo>
                  <a:pt x="8897" y="315"/>
                </a:lnTo>
                <a:lnTo>
                  <a:pt x="8600" y="408"/>
                </a:lnTo>
                <a:lnTo>
                  <a:pt x="8341" y="519"/>
                </a:lnTo>
                <a:lnTo>
                  <a:pt x="8100" y="686"/>
                </a:lnTo>
                <a:lnTo>
                  <a:pt x="7877" y="871"/>
                </a:lnTo>
                <a:lnTo>
                  <a:pt x="7673" y="1075"/>
                </a:lnTo>
                <a:lnTo>
                  <a:pt x="7506" y="1316"/>
                </a:lnTo>
                <a:lnTo>
                  <a:pt x="7358" y="1576"/>
                </a:lnTo>
                <a:lnTo>
                  <a:pt x="7247" y="1335"/>
                </a:lnTo>
                <a:lnTo>
                  <a:pt x="7099" y="1112"/>
                </a:lnTo>
                <a:lnTo>
                  <a:pt x="6932" y="890"/>
                </a:lnTo>
                <a:lnTo>
                  <a:pt x="6765" y="705"/>
                </a:lnTo>
                <a:lnTo>
                  <a:pt x="6635" y="593"/>
                </a:lnTo>
                <a:lnTo>
                  <a:pt x="6506" y="482"/>
                </a:lnTo>
                <a:lnTo>
                  <a:pt x="6357" y="371"/>
                </a:lnTo>
                <a:lnTo>
                  <a:pt x="6228" y="297"/>
                </a:lnTo>
                <a:lnTo>
                  <a:pt x="6061" y="204"/>
                </a:lnTo>
                <a:lnTo>
                  <a:pt x="5913" y="149"/>
                </a:lnTo>
                <a:lnTo>
                  <a:pt x="5746" y="93"/>
                </a:lnTo>
                <a:lnTo>
                  <a:pt x="5579" y="56"/>
                </a:lnTo>
                <a:lnTo>
                  <a:pt x="5412" y="19"/>
                </a:lnTo>
                <a:lnTo>
                  <a:pt x="52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9"/>
          <p:cNvSpPr txBox="1">
            <a:spLocks noGrp="1"/>
          </p:cNvSpPr>
          <p:nvPr>
            <p:ph type="title"/>
          </p:nvPr>
        </p:nvSpPr>
        <p:spPr>
          <a:xfrm>
            <a:off x="2825845" y="1640559"/>
            <a:ext cx="3492300" cy="10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7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9"/>
          <p:cNvSpPr txBox="1">
            <a:spLocks noGrp="1"/>
          </p:cNvSpPr>
          <p:nvPr>
            <p:ph type="subTitle" idx="1"/>
          </p:nvPr>
        </p:nvSpPr>
        <p:spPr>
          <a:xfrm>
            <a:off x="2223595" y="2666047"/>
            <a:ext cx="4696800" cy="6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20" name="Google Shape;120;p9"/>
          <p:cNvGrpSpPr/>
          <p:nvPr/>
        </p:nvGrpSpPr>
        <p:grpSpPr>
          <a:xfrm>
            <a:off x="217462" y="2943847"/>
            <a:ext cx="348387" cy="365702"/>
            <a:chOff x="8577950" y="1152147"/>
            <a:chExt cx="348387" cy="365702"/>
          </a:xfrm>
        </p:grpSpPr>
        <p:sp>
          <p:nvSpPr>
            <p:cNvPr id="121" name="Google Shape;121;p9"/>
            <p:cNvSpPr/>
            <p:nvPr/>
          </p:nvSpPr>
          <p:spPr>
            <a:xfrm>
              <a:off x="8577950" y="1152147"/>
              <a:ext cx="348387" cy="365702"/>
            </a:xfrm>
            <a:custGeom>
              <a:avLst/>
              <a:gdLst/>
              <a:ahLst/>
              <a:cxnLst/>
              <a:rect l="l" t="t" r="r" b="b"/>
              <a:pathLst>
                <a:path w="6358" h="6674" extrusionOk="0">
                  <a:moveTo>
                    <a:pt x="4356" y="1"/>
                  </a:moveTo>
                  <a:lnTo>
                    <a:pt x="4171" y="19"/>
                  </a:lnTo>
                  <a:lnTo>
                    <a:pt x="4004" y="56"/>
                  </a:lnTo>
                  <a:lnTo>
                    <a:pt x="3837" y="130"/>
                  </a:lnTo>
                  <a:lnTo>
                    <a:pt x="3670" y="242"/>
                  </a:lnTo>
                  <a:lnTo>
                    <a:pt x="3540" y="390"/>
                  </a:lnTo>
                  <a:lnTo>
                    <a:pt x="3429" y="538"/>
                  </a:lnTo>
                  <a:lnTo>
                    <a:pt x="3318" y="705"/>
                  </a:lnTo>
                  <a:lnTo>
                    <a:pt x="3225" y="872"/>
                  </a:lnTo>
                  <a:lnTo>
                    <a:pt x="3170" y="1057"/>
                  </a:lnTo>
                  <a:lnTo>
                    <a:pt x="3096" y="1243"/>
                  </a:lnTo>
                  <a:lnTo>
                    <a:pt x="3040" y="1465"/>
                  </a:lnTo>
                  <a:lnTo>
                    <a:pt x="3003" y="1687"/>
                  </a:lnTo>
                  <a:lnTo>
                    <a:pt x="2855" y="1409"/>
                  </a:lnTo>
                  <a:lnTo>
                    <a:pt x="2669" y="1168"/>
                  </a:lnTo>
                  <a:lnTo>
                    <a:pt x="2447" y="946"/>
                  </a:lnTo>
                  <a:lnTo>
                    <a:pt x="2225" y="742"/>
                  </a:lnTo>
                  <a:lnTo>
                    <a:pt x="2039" y="631"/>
                  </a:lnTo>
                  <a:lnTo>
                    <a:pt x="1835" y="538"/>
                  </a:lnTo>
                  <a:lnTo>
                    <a:pt x="1724" y="520"/>
                  </a:lnTo>
                  <a:lnTo>
                    <a:pt x="1631" y="483"/>
                  </a:lnTo>
                  <a:lnTo>
                    <a:pt x="1409" y="483"/>
                  </a:lnTo>
                  <a:lnTo>
                    <a:pt x="1298" y="501"/>
                  </a:lnTo>
                  <a:lnTo>
                    <a:pt x="1205" y="538"/>
                  </a:lnTo>
                  <a:lnTo>
                    <a:pt x="1131" y="575"/>
                  </a:lnTo>
                  <a:lnTo>
                    <a:pt x="1057" y="631"/>
                  </a:lnTo>
                  <a:lnTo>
                    <a:pt x="983" y="705"/>
                  </a:lnTo>
                  <a:lnTo>
                    <a:pt x="927" y="779"/>
                  </a:lnTo>
                  <a:lnTo>
                    <a:pt x="872" y="872"/>
                  </a:lnTo>
                  <a:lnTo>
                    <a:pt x="834" y="965"/>
                  </a:lnTo>
                  <a:lnTo>
                    <a:pt x="797" y="1168"/>
                  </a:lnTo>
                  <a:lnTo>
                    <a:pt x="779" y="1372"/>
                  </a:lnTo>
                  <a:lnTo>
                    <a:pt x="797" y="1576"/>
                  </a:lnTo>
                  <a:lnTo>
                    <a:pt x="853" y="1780"/>
                  </a:lnTo>
                  <a:lnTo>
                    <a:pt x="927" y="1965"/>
                  </a:lnTo>
                  <a:lnTo>
                    <a:pt x="1020" y="2169"/>
                  </a:lnTo>
                  <a:lnTo>
                    <a:pt x="1112" y="2336"/>
                  </a:lnTo>
                  <a:lnTo>
                    <a:pt x="1224" y="2503"/>
                  </a:lnTo>
                  <a:lnTo>
                    <a:pt x="1428" y="2744"/>
                  </a:lnTo>
                  <a:lnTo>
                    <a:pt x="1669" y="2966"/>
                  </a:lnTo>
                  <a:lnTo>
                    <a:pt x="1279" y="2966"/>
                  </a:lnTo>
                  <a:lnTo>
                    <a:pt x="909" y="3003"/>
                  </a:lnTo>
                  <a:lnTo>
                    <a:pt x="705" y="3040"/>
                  </a:lnTo>
                  <a:lnTo>
                    <a:pt x="519" y="3114"/>
                  </a:lnTo>
                  <a:lnTo>
                    <a:pt x="334" y="3207"/>
                  </a:lnTo>
                  <a:lnTo>
                    <a:pt x="186" y="3337"/>
                  </a:lnTo>
                  <a:lnTo>
                    <a:pt x="130" y="3411"/>
                  </a:lnTo>
                  <a:lnTo>
                    <a:pt x="75" y="3485"/>
                  </a:lnTo>
                  <a:lnTo>
                    <a:pt x="37" y="3578"/>
                  </a:lnTo>
                  <a:lnTo>
                    <a:pt x="0" y="3652"/>
                  </a:lnTo>
                  <a:lnTo>
                    <a:pt x="0" y="3763"/>
                  </a:lnTo>
                  <a:lnTo>
                    <a:pt x="0" y="3856"/>
                  </a:lnTo>
                  <a:lnTo>
                    <a:pt x="19" y="3967"/>
                  </a:lnTo>
                  <a:lnTo>
                    <a:pt x="56" y="4078"/>
                  </a:lnTo>
                  <a:lnTo>
                    <a:pt x="112" y="4171"/>
                  </a:lnTo>
                  <a:lnTo>
                    <a:pt x="167" y="4264"/>
                  </a:lnTo>
                  <a:lnTo>
                    <a:pt x="223" y="4356"/>
                  </a:lnTo>
                  <a:lnTo>
                    <a:pt x="297" y="4412"/>
                  </a:lnTo>
                  <a:lnTo>
                    <a:pt x="390" y="4486"/>
                  </a:lnTo>
                  <a:lnTo>
                    <a:pt x="464" y="4542"/>
                  </a:lnTo>
                  <a:lnTo>
                    <a:pt x="668" y="4616"/>
                  </a:lnTo>
                  <a:lnTo>
                    <a:pt x="872" y="4653"/>
                  </a:lnTo>
                  <a:lnTo>
                    <a:pt x="1094" y="4671"/>
                  </a:lnTo>
                  <a:lnTo>
                    <a:pt x="1298" y="4671"/>
                  </a:lnTo>
                  <a:lnTo>
                    <a:pt x="1502" y="4653"/>
                  </a:lnTo>
                  <a:lnTo>
                    <a:pt x="1650" y="4616"/>
                  </a:lnTo>
                  <a:lnTo>
                    <a:pt x="1798" y="4579"/>
                  </a:lnTo>
                  <a:lnTo>
                    <a:pt x="2076" y="4468"/>
                  </a:lnTo>
                  <a:lnTo>
                    <a:pt x="2076" y="4468"/>
                  </a:lnTo>
                  <a:lnTo>
                    <a:pt x="2002" y="4653"/>
                  </a:lnTo>
                  <a:lnTo>
                    <a:pt x="1947" y="4857"/>
                  </a:lnTo>
                  <a:lnTo>
                    <a:pt x="1909" y="5061"/>
                  </a:lnTo>
                  <a:lnTo>
                    <a:pt x="1872" y="5264"/>
                  </a:lnTo>
                  <a:lnTo>
                    <a:pt x="1854" y="5431"/>
                  </a:lnTo>
                  <a:lnTo>
                    <a:pt x="1835" y="5635"/>
                  </a:lnTo>
                  <a:lnTo>
                    <a:pt x="1835" y="5821"/>
                  </a:lnTo>
                  <a:lnTo>
                    <a:pt x="1872" y="6024"/>
                  </a:lnTo>
                  <a:lnTo>
                    <a:pt x="1928" y="6210"/>
                  </a:lnTo>
                  <a:lnTo>
                    <a:pt x="2002" y="6377"/>
                  </a:lnTo>
                  <a:lnTo>
                    <a:pt x="2058" y="6451"/>
                  </a:lnTo>
                  <a:lnTo>
                    <a:pt x="2132" y="6506"/>
                  </a:lnTo>
                  <a:lnTo>
                    <a:pt x="2206" y="6562"/>
                  </a:lnTo>
                  <a:lnTo>
                    <a:pt x="2280" y="6618"/>
                  </a:lnTo>
                  <a:lnTo>
                    <a:pt x="2391" y="6655"/>
                  </a:lnTo>
                  <a:lnTo>
                    <a:pt x="2503" y="6673"/>
                  </a:lnTo>
                  <a:lnTo>
                    <a:pt x="2614" y="6673"/>
                  </a:lnTo>
                  <a:lnTo>
                    <a:pt x="2706" y="6655"/>
                  </a:lnTo>
                  <a:lnTo>
                    <a:pt x="2799" y="6636"/>
                  </a:lnTo>
                  <a:lnTo>
                    <a:pt x="2892" y="6580"/>
                  </a:lnTo>
                  <a:lnTo>
                    <a:pt x="2966" y="6525"/>
                  </a:lnTo>
                  <a:lnTo>
                    <a:pt x="3040" y="6451"/>
                  </a:lnTo>
                  <a:lnTo>
                    <a:pt x="3170" y="6284"/>
                  </a:lnTo>
                  <a:lnTo>
                    <a:pt x="3281" y="6099"/>
                  </a:lnTo>
                  <a:lnTo>
                    <a:pt x="3355" y="5895"/>
                  </a:lnTo>
                  <a:lnTo>
                    <a:pt x="3411" y="5709"/>
                  </a:lnTo>
                  <a:lnTo>
                    <a:pt x="3448" y="5468"/>
                  </a:lnTo>
                  <a:lnTo>
                    <a:pt x="3466" y="5227"/>
                  </a:lnTo>
                  <a:lnTo>
                    <a:pt x="3578" y="5357"/>
                  </a:lnTo>
                  <a:lnTo>
                    <a:pt x="3670" y="5505"/>
                  </a:lnTo>
                  <a:lnTo>
                    <a:pt x="3818" y="5635"/>
                  </a:lnTo>
                  <a:lnTo>
                    <a:pt x="3967" y="5765"/>
                  </a:lnTo>
                  <a:lnTo>
                    <a:pt x="4152" y="5876"/>
                  </a:lnTo>
                  <a:lnTo>
                    <a:pt x="4337" y="5969"/>
                  </a:lnTo>
                  <a:lnTo>
                    <a:pt x="4541" y="6024"/>
                  </a:lnTo>
                  <a:lnTo>
                    <a:pt x="4634" y="6043"/>
                  </a:lnTo>
                  <a:lnTo>
                    <a:pt x="4727" y="6043"/>
                  </a:lnTo>
                  <a:lnTo>
                    <a:pt x="4838" y="6024"/>
                  </a:lnTo>
                  <a:lnTo>
                    <a:pt x="4931" y="6006"/>
                  </a:lnTo>
                  <a:lnTo>
                    <a:pt x="5023" y="5950"/>
                  </a:lnTo>
                  <a:lnTo>
                    <a:pt x="5116" y="5895"/>
                  </a:lnTo>
                  <a:lnTo>
                    <a:pt x="5190" y="5821"/>
                  </a:lnTo>
                  <a:lnTo>
                    <a:pt x="5264" y="5746"/>
                  </a:lnTo>
                  <a:lnTo>
                    <a:pt x="5320" y="5654"/>
                  </a:lnTo>
                  <a:lnTo>
                    <a:pt x="5357" y="5561"/>
                  </a:lnTo>
                  <a:lnTo>
                    <a:pt x="5375" y="5468"/>
                  </a:lnTo>
                  <a:lnTo>
                    <a:pt x="5375" y="5357"/>
                  </a:lnTo>
                  <a:lnTo>
                    <a:pt x="5357" y="5264"/>
                  </a:lnTo>
                  <a:lnTo>
                    <a:pt x="5338" y="5153"/>
                  </a:lnTo>
                  <a:lnTo>
                    <a:pt x="5283" y="4949"/>
                  </a:lnTo>
                  <a:lnTo>
                    <a:pt x="5190" y="4764"/>
                  </a:lnTo>
                  <a:lnTo>
                    <a:pt x="5079" y="4579"/>
                  </a:lnTo>
                  <a:lnTo>
                    <a:pt x="4949" y="4430"/>
                  </a:lnTo>
                  <a:lnTo>
                    <a:pt x="4708" y="4152"/>
                  </a:lnTo>
                  <a:lnTo>
                    <a:pt x="4430" y="3893"/>
                  </a:lnTo>
                  <a:lnTo>
                    <a:pt x="4430" y="3893"/>
                  </a:lnTo>
                  <a:lnTo>
                    <a:pt x="4708" y="3911"/>
                  </a:lnTo>
                  <a:lnTo>
                    <a:pt x="5079" y="3930"/>
                  </a:lnTo>
                  <a:lnTo>
                    <a:pt x="5283" y="3911"/>
                  </a:lnTo>
                  <a:lnTo>
                    <a:pt x="5487" y="3893"/>
                  </a:lnTo>
                  <a:lnTo>
                    <a:pt x="5672" y="3837"/>
                  </a:lnTo>
                  <a:lnTo>
                    <a:pt x="5839" y="3782"/>
                  </a:lnTo>
                  <a:lnTo>
                    <a:pt x="6006" y="3671"/>
                  </a:lnTo>
                  <a:lnTo>
                    <a:pt x="6154" y="3541"/>
                  </a:lnTo>
                  <a:lnTo>
                    <a:pt x="6247" y="3411"/>
                  </a:lnTo>
                  <a:lnTo>
                    <a:pt x="6321" y="3263"/>
                  </a:lnTo>
                  <a:lnTo>
                    <a:pt x="6358" y="3114"/>
                  </a:lnTo>
                  <a:lnTo>
                    <a:pt x="6358" y="2948"/>
                  </a:lnTo>
                  <a:lnTo>
                    <a:pt x="6321" y="2818"/>
                  </a:lnTo>
                  <a:lnTo>
                    <a:pt x="6265" y="2670"/>
                  </a:lnTo>
                  <a:lnTo>
                    <a:pt x="6172" y="2540"/>
                  </a:lnTo>
                  <a:lnTo>
                    <a:pt x="6043" y="2447"/>
                  </a:lnTo>
                  <a:lnTo>
                    <a:pt x="5876" y="2355"/>
                  </a:lnTo>
                  <a:lnTo>
                    <a:pt x="5709" y="2299"/>
                  </a:lnTo>
                  <a:lnTo>
                    <a:pt x="5524" y="2262"/>
                  </a:lnTo>
                  <a:lnTo>
                    <a:pt x="5338" y="2243"/>
                  </a:lnTo>
                  <a:lnTo>
                    <a:pt x="5134" y="2225"/>
                  </a:lnTo>
                  <a:lnTo>
                    <a:pt x="4949" y="2243"/>
                  </a:lnTo>
                  <a:lnTo>
                    <a:pt x="4597" y="2262"/>
                  </a:lnTo>
                  <a:lnTo>
                    <a:pt x="4449" y="2280"/>
                  </a:lnTo>
                  <a:lnTo>
                    <a:pt x="4653" y="2002"/>
                  </a:lnTo>
                  <a:lnTo>
                    <a:pt x="4838" y="1669"/>
                  </a:lnTo>
                  <a:lnTo>
                    <a:pt x="4912" y="1502"/>
                  </a:lnTo>
                  <a:lnTo>
                    <a:pt x="4968" y="1335"/>
                  </a:lnTo>
                  <a:lnTo>
                    <a:pt x="5023" y="1150"/>
                  </a:lnTo>
                  <a:lnTo>
                    <a:pt x="5060" y="983"/>
                  </a:lnTo>
                  <a:lnTo>
                    <a:pt x="5060" y="798"/>
                  </a:lnTo>
                  <a:lnTo>
                    <a:pt x="5042" y="612"/>
                  </a:lnTo>
                  <a:lnTo>
                    <a:pt x="4986" y="427"/>
                  </a:lnTo>
                  <a:lnTo>
                    <a:pt x="4912" y="279"/>
                  </a:lnTo>
                  <a:lnTo>
                    <a:pt x="4801" y="168"/>
                  </a:lnTo>
                  <a:lnTo>
                    <a:pt x="4671" y="93"/>
                  </a:lnTo>
                  <a:lnTo>
                    <a:pt x="4504" y="38"/>
                  </a:lnTo>
                  <a:lnTo>
                    <a:pt x="4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9"/>
            <p:cNvSpPr/>
            <p:nvPr/>
          </p:nvSpPr>
          <p:spPr>
            <a:xfrm>
              <a:off x="8706940" y="1282175"/>
              <a:ext cx="89425" cy="91453"/>
            </a:xfrm>
            <a:custGeom>
              <a:avLst/>
              <a:gdLst/>
              <a:ahLst/>
              <a:cxnLst/>
              <a:rect l="l" t="t" r="r" b="b"/>
              <a:pathLst>
                <a:path w="1632" h="1669" extrusionOk="0">
                  <a:moveTo>
                    <a:pt x="797" y="0"/>
                  </a:moveTo>
                  <a:lnTo>
                    <a:pt x="705" y="19"/>
                  </a:lnTo>
                  <a:lnTo>
                    <a:pt x="630" y="37"/>
                  </a:lnTo>
                  <a:lnTo>
                    <a:pt x="538" y="74"/>
                  </a:lnTo>
                  <a:lnTo>
                    <a:pt x="445" y="111"/>
                  </a:lnTo>
                  <a:lnTo>
                    <a:pt x="352" y="167"/>
                  </a:lnTo>
                  <a:lnTo>
                    <a:pt x="278" y="241"/>
                  </a:lnTo>
                  <a:lnTo>
                    <a:pt x="204" y="315"/>
                  </a:lnTo>
                  <a:lnTo>
                    <a:pt x="130" y="408"/>
                  </a:lnTo>
                  <a:lnTo>
                    <a:pt x="74" y="501"/>
                  </a:lnTo>
                  <a:lnTo>
                    <a:pt x="37" y="593"/>
                  </a:lnTo>
                  <a:lnTo>
                    <a:pt x="0" y="704"/>
                  </a:lnTo>
                  <a:lnTo>
                    <a:pt x="0" y="816"/>
                  </a:lnTo>
                  <a:lnTo>
                    <a:pt x="0" y="927"/>
                  </a:lnTo>
                  <a:lnTo>
                    <a:pt x="19" y="1020"/>
                  </a:lnTo>
                  <a:lnTo>
                    <a:pt x="56" y="1131"/>
                  </a:lnTo>
                  <a:lnTo>
                    <a:pt x="93" y="1242"/>
                  </a:lnTo>
                  <a:lnTo>
                    <a:pt x="149" y="1335"/>
                  </a:lnTo>
                  <a:lnTo>
                    <a:pt x="167" y="1353"/>
                  </a:lnTo>
                  <a:lnTo>
                    <a:pt x="204" y="1390"/>
                  </a:lnTo>
                  <a:lnTo>
                    <a:pt x="223" y="1409"/>
                  </a:lnTo>
                  <a:lnTo>
                    <a:pt x="297" y="1483"/>
                  </a:lnTo>
                  <a:lnTo>
                    <a:pt x="371" y="1538"/>
                  </a:lnTo>
                  <a:lnTo>
                    <a:pt x="464" y="1594"/>
                  </a:lnTo>
                  <a:lnTo>
                    <a:pt x="575" y="1631"/>
                  </a:lnTo>
                  <a:lnTo>
                    <a:pt x="668" y="1668"/>
                  </a:lnTo>
                  <a:lnTo>
                    <a:pt x="871" y="1668"/>
                  </a:lnTo>
                  <a:lnTo>
                    <a:pt x="983" y="1650"/>
                  </a:lnTo>
                  <a:lnTo>
                    <a:pt x="1075" y="1631"/>
                  </a:lnTo>
                  <a:lnTo>
                    <a:pt x="1094" y="1631"/>
                  </a:lnTo>
                  <a:lnTo>
                    <a:pt x="1205" y="1576"/>
                  </a:lnTo>
                  <a:lnTo>
                    <a:pt x="1316" y="1520"/>
                  </a:lnTo>
                  <a:lnTo>
                    <a:pt x="1409" y="1446"/>
                  </a:lnTo>
                  <a:lnTo>
                    <a:pt x="1464" y="1372"/>
                  </a:lnTo>
                  <a:lnTo>
                    <a:pt x="1520" y="1298"/>
                  </a:lnTo>
                  <a:lnTo>
                    <a:pt x="1557" y="1205"/>
                  </a:lnTo>
                  <a:lnTo>
                    <a:pt x="1594" y="1112"/>
                  </a:lnTo>
                  <a:lnTo>
                    <a:pt x="1613" y="1020"/>
                  </a:lnTo>
                  <a:lnTo>
                    <a:pt x="1631" y="1001"/>
                  </a:lnTo>
                  <a:lnTo>
                    <a:pt x="1631" y="927"/>
                  </a:lnTo>
                  <a:lnTo>
                    <a:pt x="1631" y="853"/>
                  </a:lnTo>
                  <a:lnTo>
                    <a:pt x="1631" y="834"/>
                  </a:lnTo>
                  <a:lnTo>
                    <a:pt x="1631" y="779"/>
                  </a:lnTo>
                  <a:lnTo>
                    <a:pt x="1613" y="612"/>
                  </a:lnTo>
                  <a:lnTo>
                    <a:pt x="1576" y="538"/>
                  </a:lnTo>
                  <a:lnTo>
                    <a:pt x="1557" y="445"/>
                  </a:lnTo>
                  <a:lnTo>
                    <a:pt x="1502" y="352"/>
                  </a:lnTo>
                  <a:lnTo>
                    <a:pt x="1427" y="241"/>
                  </a:lnTo>
                  <a:lnTo>
                    <a:pt x="1353" y="167"/>
                  </a:lnTo>
                  <a:lnTo>
                    <a:pt x="1261" y="93"/>
                  </a:lnTo>
                  <a:lnTo>
                    <a:pt x="1186" y="56"/>
                  </a:lnTo>
                  <a:lnTo>
                    <a:pt x="1112" y="37"/>
                  </a:lnTo>
                  <a:lnTo>
                    <a:pt x="9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9"/>
          <p:cNvGrpSpPr/>
          <p:nvPr/>
        </p:nvGrpSpPr>
        <p:grpSpPr>
          <a:xfrm>
            <a:off x="8689263" y="2105822"/>
            <a:ext cx="348387" cy="365702"/>
            <a:chOff x="8577950" y="1152147"/>
            <a:chExt cx="348387" cy="365702"/>
          </a:xfrm>
        </p:grpSpPr>
        <p:sp>
          <p:nvSpPr>
            <p:cNvPr id="124" name="Google Shape;124;p9"/>
            <p:cNvSpPr/>
            <p:nvPr/>
          </p:nvSpPr>
          <p:spPr>
            <a:xfrm>
              <a:off x="8577950" y="1152147"/>
              <a:ext cx="348387" cy="365702"/>
            </a:xfrm>
            <a:custGeom>
              <a:avLst/>
              <a:gdLst/>
              <a:ahLst/>
              <a:cxnLst/>
              <a:rect l="l" t="t" r="r" b="b"/>
              <a:pathLst>
                <a:path w="6358" h="6674" extrusionOk="0">
                  <a:moveTo>
                    <a:pt x="4356" y="1"/>
                  </a:moveTo>
                  <a:lnTo>
                    <a:pt x="4171" y="19"/>
                  </a:lnTo>
                  <a:lnTo>
                    <a:pt x="4004" y="56"/>
                  </a:lnTo>
                  <a:lnTo>
                    <a:pt x="3837" y="130"/>
                  </a:lnTo>
                  <a:lnTo>
                    <a:pt x="3670" y="242"/>
                  </a:lnTo>
                  <a:lnTo>
                    <a:pt x="3540" y="390"/>
                  </a:lnTo>
                  <a:lnTo>
                    <a:pt x="3429" y="538"/>
                  </a:lnTo>
                  <a:lnTo>
                    <a:pt x="3318" y="705"/>
                  </a:lnTo>
                  <a:lnTo>
                    <a:pt x="3225" y="872"/>
                  </a:lnTo>
                  <a:lnTo>
                    <a:pt x="3170" y="1057"/>
                  </a:lnTo>
                  <a:lnTo>
                    <a:pt x="3096" y="1243"/>
                  </a:lnTo>
                  <a:lnTo>
                    <a:pt x="3040" y="1465"/>
                  </a:lnTo>
                  <a:lnTo>
                    <a:pt x="3003" y="1687"/>
                  </a:lnTo>
                  <a:lnTo>
                    <a:pt x="2855" y="1409"/>
                  </a:lnTo>
                  <a:lnTo>
                    <a:pt x="2669" y="1168"/>
                  </a:lnTo>
                  <a:lnTo>
                    <a:pt x="2447" y="946"/>
                  </a:lnTo>
                  <a:lnTo>
                    <a:pt x="2225" y="742"/>
                  </a:lnTo>
                  <a:lnTo>
                    <a:pt x="2039" y="631"/>
                  </a:lnTo>
                  <a:lnTo>
                    <a:pt x="1835" y="538"/>
                  </a:lnTo>
                  <a:lnTo>
                    <a:pt x="1724" y="520"/>
                  </a:lnTo>
                  <a:lnTo>
                    <a:pt x="1631" y="483"/>
                  </a:lnTo>
                  <a:lnTo>
                    <a:pt x="1409" y="483"/>
                  </a:lnTo>
                  <a:lnTo>
                    <a:pt x="1298" y="501"/>
                  </a:lnTo>
                  <a:lnTo>
                    <a:pt x="1205" y="538"/>
                  </a:lnTo>
                  <a:lnTo>
                    <a:pt x="1131" y="575"/>
                  </a:lnTo>
                  <a:lnTo>
                    <a:pt x="1057" y="631"/>
                  </a:lnTo>
                  <a:lnTo>
                    <a:pt x="983" y="705"/>
                  </a:lnTo>
                  <a:lnTo>
                    <a:pt x="927" y="779"/>
                  </a:lnTo>
                  <a:lnTo>
                    <a:pt x="872" y="872"/>
                  </a:lnTo>
                  <a:lnTo>
                    <a:pt x="834" y="965"/>
                  </a:lnTo>
                  <a:lnTo>
                    <a:pt x="797" y="1168"/>
                  </a:lnTo>
                  <a:lnTo>
                    <a:pt x="779" y="1372"/>
                  </a:lnTo>
                  <a:lnTo>
                    <a:pt x="797" y="1576"/>
                  </a:lnTo>
                  <a:lnTo>
                    <a:pt x="853" y="1780"/>
                  </a:lnTo>
                  <a:lnTo>
                    <a:pt x="927" y="1965"/>
                  </a:lnTo>
                  <a:lnTo>
                    <a:pt x="1020" y="2169"/>
                  </a:lnTo>
                  <a:lnTo>
                    <a:pt x="1112" y="2336"/>
                  </a:lnTo>
                  <a:lnTo>
                    <a:pt x="1224" y="2503"/>
                  </a:lnTo>
                  <a:lnTo>
                    <a:pt x="1428" y="2744"/>
                  </a:lnTo>
                  <a:lnTo>
                    <a:pt x="1669" y="2966"/>
                  </a:lnTo>
                  <a:lnTo>
                    <a:pt x="1279" y="2966"/>
                  </a:lnTo>
                  <a:lnTo>
                    <a:pt x="909" y="3003"/>
                  </a:lnTo>
                  <a:lnTo>
                    <a:pt x="705" y="3040"/>
                  </a:lnTo>
                  <a:lnTo>
                    <a:pt x="519" y="3114"/>
                  </a:lnTo>
                  <a:lnTo>
                    <a:pt x="334" y="3207"/>
                  </a:lnTo>
                  <a:lnTo>
                    <a:pt x="186" y="3337"/>
                  </a:lnTo>
                  <a:lnTo>
                    <a:pt x="130" y="3411"/>
                  </a:lnTo>
                  <a:lnTo>
                    <a:pt x="75" y="3485"/>
                  </a:lnTo>
                  <a:lnTo>
                    <a:pt x="37" y="3578"/>
                  </a:lnTo>
                  <a:lnTo>
                    <a:pt x="0" y="3652"/>
                  </a:lnTo>
                  <a:lnTo>
                    <a:pt x="0" y="3763"/>
                  </a:lnTo>
                  <a:lnTo>
                    <a:pt x="0" y="3856"/>
                  </a:lnTo>
                  <a:lnTo>
                    <a:pt x="19" y="3967"/>
                  </a:lnTo>
                  <a:lnTo>
                    <a:pt x="56" y="4078"/>
                  </a:lnTo>
                  <a:lnTo>
                    <a:pt x="112" y="4171"/>
                  </a:lnTo>
                  <a:lnTo>
                    <a:pt x="167" y="4264"/>
                  </a:lnTo>
                  <a:lnTo>
                    <a:pt x="223" y="4356"/>
                  </a:lnTo>
                  <a:lnTo>
                    <a:pt x="297" y="4412"/>
                  </a:lnTo>
                  <a:lnTo>
                    <a:pt x="390" y="4486"/>
                  </a:lnTo>
                  <a:lnTo>
                    <a:pt x="464" y="4542"/>
                  </a:lnTo>
                  <a:lnTo>
                    <a:pt x="668" y="4616"/>
                  </a:lnTo>
                  <a:lnTo>
                    <a:pt x="872" y="4653"/>
                  </a:lnTo>
                  <a:lnTo>
                    <a:pt x="1094" y="4671"/>
                  </a:lnTo>
                  <a:lnTo>
                    <a:pt x="1298" y="4671"/>
                  </a:lnTo>
                  <a:lnTo>
                    <a:pt x="1502" y="4653"/>
                  </a:lnTo>
                  <a:lnTo>
                    <a:pt x="1650" y="4616"/>
                  </a:lnTo>
                  <a:lnTo>
                    <a:pt x="1798" y="4579"/>
                  </a:lnTo>
                  <a:lnTo>
                    <a:pt x="2076" y="4468"/>
                  </a:lnTo>
                  <a:lnTo>
                    <a:pt x="2076" y="4468"/>
                  </a:lnTo>
                  <a:lnTo>
                    <a:pt x="2002" y="4653"/>
                  </a:lnTo>
                  <a:lnTo>
                    <a:pt x="1947" y="4857"/>
                  </a:lnTo>
                  <a:lnTo>
                    <a:pt x="1909" y="5061"/>
                  </a:lnTo>
                  <a:lnTo>
                    <a:pt x="1872" y="5264"/>
                  </a:lnTo>
                  <a:lnTo>
                    <a:pt x="1854" y="5431"/>
                  </a:lnTo>
                  <a:lnTo>
                    <a:pt x="1835" y="5635"/>
                  </a:lnTo>
                  <a:lnTo>
                    <a:pt x="1835" y="5821"/>
                  </a:lnTo>
                  <a:lnTo>
                    <a:pt x="1872" y="6024"/>
                  </a:lnTo>
                  <a:lnTo>
                    <a:pt x="1928" y="6210"/>
                  </a:lnTo>
                  <a:lnTo>
                    <a:pt x="2002" y="6377"/>
                  </a:lnTo>
                  <a:lnTo>
                    <a:pt x="2058" y="6451"/>
                  </a:lnTo>
                  <a:lnTo>
                    <a:pt x="2132" y="6506"/>
                  </a:lnTo>
                  <a:lnTo>
                    <a:pt x="2206" y="6562"/>
                  </a:lnTo>
                  <a:lnTo>
                    <a:pt x="2280" y="6618"/>
                  </a:lnTo>
                  <a:lnTo>
                    <a:pt x="2391" y="6655"/>
                  </a:lnTo>
                  <a:lnTo>
                    <a:pt x="2503" y="6673"/>
                  </a:lnTo>
                  <a:lnTo>
                    <a:pt x="2614" y="6673"/>
                  </a:lnTo>
                  <a:lnTo>
                    <a:pt x="2706" y="6655"/>
                  </a:lnTo>
                  <a:lnTo>
                    <a:pt x="2799" y="6636"/>
                  </a:lnTo>
                  <a:lnTo>
                    <a:pt x="2892" y="6580"/>
                  </a:lnTo>
                  <a:lnTo>
                    <a:pt x="2966" y="6525"/>
                  </a:lnTo>
                  <a:lnTo>
                    <a:pt x="3040" y="6451"/>
                  </a:lnTo>
                  <a:lnTo>
                    <a:pt x="3170" y="6284"/>
                  </a:lnTo>
                  <a:lnTo>
                    <a:pt x="3281" y="6099"/>
                  </a:lnTo>
                  <a:lnTo>
                    <a:pt x="3355" y="5895"/>
                  </a:lnTo>
                  <a:lnTo>
                    <a:pt x="3411" y="5709"/>
                  </a:lnTo>
                  <a:lnTo>
                    <a:pt x="3448" y="5468"/>
                  </a:lnTo>
                  <a:lnTo>
                    <a:pt x="3466" y="5227"/>
                  </a:lnTo>
                  <a:lnTo>
                    <a:pt x="3578" y="5357"/>
                  </a:lnTo>
                  <a:lnTo>
                    <a:pt x="3670" y="5505"/>
                  </a:lnTo>
                  <a:lnTo>
                    <a:pt x="3818" y="5635"/>
                  </a:lnTo>
                  <a:lnTo>
                    <a:pt x="3967" y="5765"/>
                  </a:lnTo>
                  <a:lnTo>
                    <a:pt x="4152" y="5876"/>
                  </a:lnTo>
                  <a:lnTo>
                    <a:pt x="4337" y="5969"/>
                  </a:lnTo>
                  <a:lnTo>
                    <a:pt x="4541" y="6024"/>
                  </a:lnTo>
                  <a:lnTo>
                    <a:pt x="4634" y="6043"/>
                  </a:lnTo>
                  <a:lnTo>
                    <a:pt x="4727" y="6043"/>
                  </a:lnTo>
                  <a:lnTo>
                    <a:pt x="4838" y="6024"/>
                  </a:lnTo>
                  <a:lnTo>
                    <a:pt x="4931" y="6006"/>
                  </a:lnTo>
                  <a:lnTo>
                    <a:pt x="5023" y="5950"/>
                  </a:lnTo>
                  <a:lnTo>
                    <a:pt x="5116" y="5895"/>
                  </a:lnTo>
                  <a:lnTo>
                    <a:pt x="5190" y="5821"/>
                  </a:lnTo>
                  <a:lnTo>
                    <a:pt x="5264" y="5746"/>
                  </a:lnTo>
                  <a:lnTo>
                    <a:pt x="5320" y="5654"/>
                  </a:lnTo>
                  <a:lnTo>
                    <a:pt x="5357" y="5561"/>
                  </a:lnTo>
                  <a:lnTo>
                    <a:pt x="5375" y="5468"/>
                  </a:lnTo>
                  <a:lnTo>
                    <a:pt x="5375" y="5357"/>
                  </a:lnTo>
                  <a:lnTo>
                    <a:pt x="5357" y="5264"/>
                  </a:lnTo>
                  <a:lnTo>
                    <a:pt x="5338" y="5153"/>
                  </a:lnTo>
                  <a:lnTo>
                    <a:pt x="5283" y="4949"/>
                  </a:lnTo>
                  <a:lnTo>
                    <a:pt x="5190" y="4764"/>
                  </a:lnTo>
                  <a:lnTo>
                    <a:pt x="5079" y="4579"/>
                  </a:lnTo>
                  <a:lnTo>
                    <a:pt x="4949" y="4430"/>
                  </a:lnTo>
                  <a:lnTo>
                    <a:pt x="4708" y="4152"/>
                  </a:lnTo>
                  <a:lnTo>
                    <a:pt x="4430" y="3893"/>
                  </a:lnTo>
                  <a:lnTo>
                    <a:pt x="4430" y="3893"/>
                  </a:lnTo>
                  <a:lnTo>
                    <a:pt x="4708" y="3911"/>
                  </a:lnTo>
                  <a:lnTo>
                    <a:pt x="5079" y="3930"/>
                  </a:lnTo>
                  <a:lnTo>
                    <a:pt x="5283" y="3911"/>
                  </a:lnTo>
                  <a:lnTo>
                    <a:pt x="5487" y="3893"/>
                  </a:lnTo>
                  <a:lnTo>
                    <a:pt x="5672" y="3837"/>
                  </a:lnTo>
                  <a:lnTo>
                    <a:pt x="5839" y="3782"/>
                  </a:lnTo>
                  <a:lnTo>
                    <a:pt x="6006" y="3671"/>
                  </a:lnTo>
                  <a:lnTo>
                    <a:pt x="6154" y="3541"/>
                  </a:lnTo>
                  <a:lnTo>
                    <a:pt x="6247" y="3411"/>
                  </a:lnTo>
                  <a:lnTo>
                    <a:pt x="6321" y="3263"/>
                  </a:lnTo>
                  <a:lnTo>
                    <a:pt x="6358" y="3114"/>
                  </a:lnTo>
                  <a:lnTo>
                    <a:pt x="6358" y="2948"/>
                  </a:lnTo>
                  <a:lnTo>
                    <a:pt x="6321" y="2818"/>
                  </a:lnTo>
                  <a:lnTo>
                    <a:pt x="6265" y="2670"/>
                  </a:lnTo>
                  <a:lnTo>
                    <a:pt x="6172" y="2540"/>
                  </a:lnTo>
                  <a:lnTo>
                    <a:pt x="6043" y="2447"/>
                  </a:lnTo>
                  <a:lnTo>
                    <a:pt x="5876" y="2355"/>
                  </a:lnTo>
                  <a:lnTo>
                    <a:pt x="5709" y="2299"/>
                  </a:lnTo>
                  <a:lnTo>
                    <a:pt x="5524" y="2262"/>
                  </a:lnTo>
                  <a:lnTo>
                    <a:pt x="5338" y="2243"/>
                  </a:lnTo>
                  <a:lnTo>
                    <a:pt x="5134" y="2225"/>
                  </a:lnTo>
                  <a:lnTo>
                    <a:pt x="4949" y="2243"/>
                  </a:lnTo>
                  <a:lnTo>
                    <a:pt x="4597" y="2262"/>
                  </a:lnTo>
                  <a:lnTo>
                    <a:pt x="4449" y="2280"/>
                  </a:lnTo>
                  <a:lnTo>
                    <a:pt x="4653" y="2002"/>
                  </a:lnTo>
                  <a:lnTo>
                    <a:pt x="4838" y="1669"/>
                  </a:lnTo>
                  <a:lnTo>
                    <a:pt x="4912" y="1502"/>
                  </a:lnTo>
                  <a:lnTo>
                    <a:pt x="4968" y="1335"/>
                  </a:lnTo>
                  <a:lnTo>
                    <a:pt x="5023" y="1150"/>
                  </a:lnTo>
                  <a:lnTo>
                    <a:pt x="5060" y="983"/>
                  </a:lnTo>
                  <a:lnTo>
                    <a:pt x="5060" y="798"/>
                  </a:lnTo>
                  <a:lnTo>
                    <a:pt x="5042" y="612"/>
                  </a:lnTo>
                  <a:lnTo>
                    <a:pt x="4986" y="427"/>
                  </a:lnTo>
                  <a:lnTo>
                    <a:pt x="4912" y="279"/>
                  </a:lnTo>
                  <a:lnTo>
                    <a:pt x="4801" y="168"/>
                  </a:lnTo>
                  <a:lnTo>
                    <a:pt x="4671" y="93"/>
                  </a:lnTo>
                  <a:lnTo>
                    <a:pt x="4504" y="38"/>
                  </a:lnTo>
                  <a:lnTo>
                    <a:pt x="4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9"/>
            <p:cNvSpPr/>
            <p:nvPr/>
          </p:nvSpPr>
          <p:spPr>
            <a:xfrm>
              <a:off x="8706940" y="1282175"/>
              <a:ext cx="89425" cy="91453"/>
            </a:xfrm>
            <a:custGeom>
              <a:avLst/>
              <a:gdLst/>
              <a:ahLst/>
              <a:cxnLst/>
              <a:rect l="l" t="t" r="r" b="b"/>
              <a:pathLst>
                <a:path w="1632" h="1669" extrusionOk="0">
                  <a:moveTo>
                    <a:pt x="797" y="0"/>
                  </a:moveTo>
                  <a:lnTo>
                    <a:pt x="705" y="19"/>
                  </a:lnTo>
                  <a:lnTo>
                    <a:pt x="630" y="37"/>
                  </a:lnTo>
                  <a:lnTo>
                    <a:pt x="538" y="74"/>
                  </a:lnTo>
                  <a:lnTo>
                    <a:pt x="445" y="111"/>
                  </a:lnTo>
                  <a:lnTo>
                    <a:pt x="352" y="167"/>
                  </a:lnTo>
                  <a:lnTo>
                    <a:pt x="278" y="241"/>
                  </a:lnTo>
                  <a:lnTo>
                    <a:pt x="204" y="315"/>
                  </a:lnTo>
                  <a:lnTo>
                    <a:pt x="130" y="408"/>
                  </a:lnTo>
                  <a:lnTo>
                    <a:pt x="74" y="501"/>
                  </a:lnTo>
                  <a:lnTo>
                    <a:pt x="37" y="593"/>
                  </a:lnTo>
                  <a:lnTo>
                    <a:pt x="0" y="704"/>
                  </a:lnTo>
                  <a:lnTo>
                    <a:pt x="0" y="816"/>
                  </a:lnTo>
                  <a:lnTo>
                    <a:pt x="0" y="927"/>
                  </a:lnTo>
                  <a:lnTo>
                    <a:pt x="19" y="1020"/>
                  </a:lnTo>
                  <a:lnTo>
                    <a:pt x="56" y="1131"/>
                  </a:lnTo>
                  <a:lnTo>
                    <a:pt x="93" y="1242"/>
                  </a:lnTo>
                  <a:lnTo>
                    <a:pt x="149" y="1335"/>
                  </a:lnTo>
                  <a:lnTo>
                    <a:pt x="167" y="1353"/>
                  </a:lnTo>
                  <a:lnTo>
                    <a:pt x="204" y="1390"/>
                  </a:lnTo>
                  <a:lnTo>
                    <a:pt x="223" y="1409"/>
                  </a:lnTo>
                  <a:lnTo>
                    <a:pt x="297" y="1483"/>
                  </a:lnTo>
                  <a:lnTo>
                    <a:pt x="371" y="1538"/>
                  </a:lnTo>
                  <a:lnTo>
                    <a:pt x="464" y="1594"/>
                  </a:lnTo>
                  <a:lnTo>
                    <a:pt x="575" y="1631"/>
                  </a:lnTo>
                  <a:lnTo>
                    <a:pt x="668" y="1668"/>
                  </a:lnTo>
                  <a:lnTo>
                    <a:pt x="871" y="1668"/>
                  </a:lnTo>
                  <a:lnTo>
                    <a:pt x="983" y="1650"/>
                  </a:lnTo>
                  <a:lnTo>
                    <a:pt x="1075" y="1631"/>
                  </a:lnTo>
                  <a:lnTo>
                    <a:pt x="1094" y="1631"/>
                  </a:lnTo>
                  <a:lnTo>
                    <a:pt x="1205" y="1576"/>
                  </a:lnTo>
                  <a:lnTo>
                    <a:pt x="1316" y="1520"/>
                  </a:lnTo>
                  <a:lnTo>
                    <a:pt x="1409" y="1446"/>
                  </a:lnTo>
                  <a:lnTo>
                    <a:pt x="1464" y="1372"/>
                  </a:lnTo>
                  <a:lnTo>
                    <a:pt x="1520" y="1298"/>
                  </a:lnTo>
                  <a:lnTo>
                    <a:pt x="1557" y="1205"/>
                  </a:lnTo>
                  <a:lnTo>
                    <a:pt x="1594" y="1112"/>
                  </a:lnTo>
                  <a:lnTo>
                    <a:pt x="1613" y="1020"/>
                  </a:lnTo>
                  <a:lnTo>
                    <a:pt x="1631" y="1001"/>
                  </a:lnTo>
                  <a:lnTo>
                    <a:pt x="1631" y="927"/>
                  </a:lnTo>
                  <a:lnTo>
                    <a:pt x="1631" y="853"/>
                  </a:lnTo>
                  <a:lnTo>
                    <a:pt x="1631" y="834"/>
                  </a:lnTo>
                  <a:lnTo>
                    <a:pt x="1631" y="779"/>
                  </a:lnTo>
                  <a:lnTo>
                    <a:pt x="1613" y="612"/>
                  </a:lnTo>
                  <a:lnTo>
                    <a:pt x="1576" y="538"/>
                  </a:lnTo>
                  <a:lnTo>
                    <a:pt x="1557" y="445"/>
                  </a:lnTo>
                  <a:lnTo>
                    <a:pt x="1502" y="352"/>
                  </a:lnTo>
                  <a:lnTo>
                    <a:pt x="1427" y="241"/>
                  </a:lnTo>
                  <a:lnTo>
                    <a:pt x="1353" y="167"/>
                  </a:lnTo>
                  <a:lnTo>
                    <a:pt x="1261" y="93"/>
                  </a:lnTo>
                  <a:lnTo>
                    <a:pt x="1186" y="56"/>
                  </a:lnTo>
                  <a:lnTo>
                    <a:pt x="1112" y="37"/>
                  </a:lnTo>
                  <a:lnTo>
                    <a:pt x="9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9"/>
          <p:cNvSpPr/>
          <p:nvPr/>
        </p:nvSpPr>
        <p:spPr>
          <a:xfrm>
            <a:off x="1555175" y="806996"/>
            <a:ext cx="773549" cy="365694"/>
          </a:xfrm>
          <a:custGeom>
            <a:avLst/>
            <a:gdLst/>
            <a:ahLst/>
            <a:cxnLst/>
            <a:rect l="l" t="t" r="r" b="b"/>
            <a:pathLst>
              <a:path w="16311" h="7711" extrusionOk="0">
                <a:moveTo>
                  <a:pt x="5097" y="0"/>
                </a:moveTo>
                <a:lnTo>
                  <a:pt x="4930" y="19"/>
                </a:lnTo>
                <a:lnTo>
                  <a:pt x="4782" y="56"/>
                </a:lnTo>
                <a:lnTo>
                  <a:pt x="4615" y="93"/>
                </a:lnTo>
                <a:lnTo>
                  <a:pt x="4467" y="149"/>
                </a:lnTo>
                <a:lnTo>
                  <a:pt x="4319" y="204"/>
                </a:lnTo>
                <a:lnTo>
                  <a:pt x="4189" y="297"/>
                </a:lnTo>
                <a:lnTo>
                  <a:pt x="4059" y="371"/>
                </a:lnTo>
                <a:lnTo>
                  <a:pt x="3929" y="482"/>
                </a:lnTo>
                <a:lnTo>
                  <a:pt x="3800" y="593"/>
                </a:lnTo>
                <a:lnTo>
                  <a:pt x="3707" y="705"/>
                </a:lnTo>
                <a:lnTo>
                  <a:pt x="3596" y="834"/>
                </a:lnTo>
                <a:lnTo>
                  <a:pt x="3503" y="964"/>
                </a:lnTo>
                <a:lnTo>
                  <a:pt x="3429" y="1112"/>
                </a:lnTo>
                <a:lnTo>
                  <a:pt x="3318" y="1372"/>
                </a:lnTo>
                <a:lnTo>
                  <a:pt x="3244" y="1631"/>
                </a:lnTo>
                <a:lnTo>
                  <a:pt x="3225" y="1891"/>
                </a:lnTo>
                <a:lnTo>
                  <a:pt x="3225" y="2039"/>
                </a:lnTo>
                <a:lnTo>
                  <a:pt x="3244" y="2169"/>
                </a:lnTo>
                <a:lnTo>
                  <a:pt x="3077" y="2076"/>
                </a:lnTo>
                <a:lnTo>
                  <a:pt x="2910" y="2021"/>
                </a:lnTo>
                <a:lnTo>
                  <a:pt x="2725" y="1946"/>
                </a:lnTo>
                <a:lnTo>
                  <a:pt x="2539" y="1909"/>
                </a:lnTo>
                <a:lnTo>
                  <a:pt x="2354" y="1872"/>
                </a:lnTo>
                <a:lnTo>
                  <a:pt x="2169" y="1854"/>
                </a:lnTo>
                <a:lnTo>
                  <a:pt x="1983" y="1854"/>
                </a:lnTo>
                <a:lnTo>
                  <a:pt x="1798" y="1872"/>
                </a:lnTo>
                <a:lnTo>
                  <a:pt x="1631" y="1891"/>
                </a:lnTo>
                <a:lnTo>
                  <a:pt x="1446" y="1928"/>
                </a:lnTo>
                <a:lnTo>
                  <a:pt x="1260" y="1984"/>
                </a:lnTo>
                <a:lnTo>
                  <a:pt x="1094" y="2058"/>
                </a:lnTo>
                <a:lnTo>
                  <a:pt x="927" y="2150"/>
                </a:lnTo>
                <a:lnTo>
                  <a:pt x="778" y="2243"/>
                </a:lnTo>
                <a:lnTo>
                  <a:pt x="630" y="2354"/>
                </a:lnTo>
                <a:lnTo>
                  <a:pt x="500" y="2502"/>
                </a:lnTo>
                <a:lnTo>
                  <a:pt x="389" y="2651"/>
                </a:lnTo>
                <a:lnTo>
                  <a:pt x="278" y="2799"/>
                </a:lnTo>
                <a:lnTo>
                  <a:pt x="185" y="2984"/>
                </a:lnTo>
                <a:lnTo>
                  <a:pt x="111" y="3151"/>
                </a:lnTo>
                <a:lnTo>
                  <a:pt x="56" y="3337"/>
                </a:lnTo>
                <a:lnTo>
                  <a:pt x="19" y="3540"/>
                </a:lnTo>
                <a:lnTo>
                  <a:pt x="0" y="3726"/>
                </a:lnTo>
                <a:lnTo>
                  <a:pt x="0" y="3930"/>
                </a:lnTo>
                <a:lnTo>
                  <a:pt x="37" y="4115"/>
                </a:lnTo>
                <a:lnTo>
                  <a:pt x="93" y="4282"/>
                </a:lnTo>
                <a:lnTo>
                  <a:pt x="148" y="4449"/>
                </a:lnTo>
                <a:lnTo>
                  <a:pt x="241" y="4597"/>
                </a:lnTo>
                <a:lnTo>
                  <a:pt x="352" y="4745"/>
                </a:lnTo>
                <a:lnTo>
                  <a:pt x="482" y="4875"/>
                </a:lnTo>
                <a:lnTo>
                  <a:pt x="612" y="4986"/>
                </a:lnTo>
                <a:lnTo>
                  <a:pt x="760" y="5097"/>
                </a:lnTo>
                <a:lnTo>
                  <a:pt x="890" y="5171"/>
                </a:lnTo>
                <a:lnTo>
                  <a:pt x="1019" y="5227"/>
                </a:lnTo>
                <a:lnTo>
                  <a:pt x="1168" y="5264"/>
                </a:lnTo>
                <a:lnTo>
                  <a:pt x="1297" y="5301"/>
                </a:lnTo>
                <a:lnTo>
                  <a:pt x="1446" y="5320"/>
                </a:lnTo>
                <a:lnTo>
                  <a:pt x="1575" y="5338"/>
                </a:lnTo>
                <a:lnTo>
                  <a:pt x="1724" y="5320"/>
                </a:lnTo>
                <a:lnTo>
                  <a:pt x="1853" y="5301"/>
                </a:lnTo>
                <a:lnTo>
                  <a:pt x="1891" y="5542"/>
                </a:lnTo>
                <a:lnTo>
                  <a:pt x="1946" y="5765"/>
                </a:lnTo>
                <a:lnTo>
                  <a:pt x="2039" y="6005"/>
                </a:lnTo>
                <a:lnTo>
                  <a:pt x="2150" y="6228"/>
                </a:lnTo>
                <a:lnTo>
                  <a:pt x="2280" y="6432"/>
                </a:lnTo>
                <a:lnTo>
                  <a:pt x="2428" y="6617"/>
                </a:lnTo>
                <a:lnTo>
                  <a:pt x="2595" y="6802"/>
                </a:lnTo>
                <a:lnTo>
                  <a:pt x="2780" y="6969"/>
                </a:lnTo>
                <a:lnTo>
                  <a:pt x="2910" y="7062"/>
                </a:lnTo>
                <a:lnTo>
                  <a:pt x="3058" y="7136"/>
                </a:lnTo>
                <a:lnTo>
                  <a:pt x="3188" y="7210"/>
                </a:lnTo>
                <a:lnTo>
                  <a:pt x="3336" y="7266"/>
                </a:lnTo>
                <a:lnTo>
                  <a:pt x="3633" y="7340"/>
                </a:lnTo>
                <a:lnTo>
                  <a:pt x="3929" y="7396"/>
                </a:lnTo>
                <a:lnTo>
                  <a:pt x="4244" y="7396"/>
                </a:lnTo>
                <a:lnTo>
                  <a:pt x="4541" y="7358"/>
                </a:lnTo>
                <a:lnTo>
                  <a:pt x="4856" y="7266"/>
                </a:lnTo>
                <a:lnTo>
                  <a:pt x="5134" y="7155"/>
                </a:lnTo>
                <a:lnTo>
                  <a:pt x="5394" y="7006"/>
                </a:lnTo>
                <a:lnTo>
                  <a:pt x="5634" y="6840"/>
                </a:lnTo>
                <a:lnTo>
                  <a:pt x="5857" y="6636"/>
                </a:lnTo>
                <a:lnTo>
                  <a:pt x="6042" y="6395"/>
                </a:lnTo>
                <a:lnTo>
                  <a:pt x="6209" y="6654"/>
                </a:lnTo>
                <a:lnTo>
                  <a:pt x="6394" y="6895"/>
                </a:lnTo>
                <a:lnTo>
                  <a:pt x="6617" y="7118"/>
                </a:lnTo>
                <a:lnTo>
                  <a:pt x="6839" y="7303"/>
                </a:lnTo>
                <a:lnTo>
                  <a:pt x="7099" y="7470"/>
                </a:lnTo>
                <a:lnTo>
                  <a:pt x="7377" y="7599"/>
                </a:lnTo>
                <a:lnTo>
                  <a:pt x="7525" y="7637"/>
                </a:lnTo>
                <a:lnTo>
                  <a:pt x="7673" y="7674"/>
                </a:lnTo>
                <a:lnTo>
                  <a:pt x="7822" y="7711"/>
                </a:lnTo>
                <a:lnTo>
                  <a:pt x="8229" y="7711"/>
                </a:lnTo>
                <a:lnTo>
                  <a:pt x="8507" y="7655"/>
                </a:lnTo>
                <a:lnTo>
                  <a:pt x="8748" y="7562"/>
                </a:lnTo>
                <a:lnTo>
                  <a:pt x="8989" y="7451"/>
                </a:lnTo>
                <a:lnTo>
                  <a:pt x="9212" y="7284"/>
                </a:lnTo>
                <a:lnTo>
                  <a:pt x="9397" y="7099"/>
                </a:lnTo>
                <a:lnTo>
                  <a:pt x="9471" y="6988"/>
                </a:lnTo>
                <a:lnTo>
                  <a:pt x="9545" y="6877"/>
                </a:lnTo>
                <a:lnTo>
                  <a:pt x="9619" y="6765"/>
                </a:lnTo>
                <a:lnTo>
                  <a:pt x="9656" y="6654"/>
                </a:lnTo>
                <a:lnTo>
                  <a:pt x="9768" y="6784"/>
                </a:lnTo>
                <a:lnTo>
                  <a:pt x="9860" y="6895"/>
                </a:lnTo>
                <a:lnTo>
                  <a:pt x="9972" y="7006"/>
                </a:lnTo>
                <a:lnTo>
                  <a:pt x="10101" y="7118"/>
                </a:lnTo>
                <a:lnTo>
                  <a:pt x="10231" y="7210"/>
                </a:lnTo>
                <a:lnTo>
                  <a:pt x="10361" y="7303"/>
                </a:lnTo>
                <a:lnTo>
                  <a:pt x="10639" y="7451"/>
                </a:lnTo>
                <a:lnTo>
                  <a:pt x="10787" y="7507"/>
                </a:lnTo>
                <a:lnTo>
                  <a:pt x="10954" y="7544"/>
                </a:lnTo>
                <a:lnTo>
                  <a:pt x="11102" y="7581"/>
                </a:lnTo>
                <a:lnTo>
                  <a:pt x="11269" y="7599"/>
                </a:lnTo>
                <a:lnTo>
                  <a:pt x="11417" y="7618"/>
                </a:lnTo>
                <a:lnTo>
                  <a:pt x="11584" y="7618"/>
                </a:lnTo>
                <a:lnTo>
                  <a:pt x="11732" y="7599"/>
                </a:lnTo>
                <a:lnTo>
                  <a:pt x="11899" y="7581"/>
                </a:lnTo>
                <a:lnTo>
                  <a:pt x="12066" y="7544"/>
                </a:lnTo>
                <a:lnTo>
                  <a:pt x="12214" y="7488"/>
                </a:lnTo>
                <a:lnTo>
                  <a:pt x="12362" y="7433"/>
                </a:lnTo>
                <a:lnTo>
                  <a:pt x="12511" y="7340"/>
                </a:lnTo>
                <a:lnTo>
                  <a:pt x="12640" y="7266"/>
                </a:lnTo>
                <a:lnTo>
                  <a:pt x="12770" y="7155"/>
                </a:lnTo>
                <a:lnTo>
                  <a:pt x="12900" y="7062"/>
                </a:lnTo>
                <a:lnTo>
                  <a:pt x="13011" y="6932"/>
                </a:lnTo>
                <a:lnTo>
                  <a:pt x="13122" y="6821"/>
                </a:lnTo>
                <a:lnTo>
                  <a:pt x="13215" y="6673"/>
                </a:lnTo>
                <a:lnTo>
                  <a:pt x="13308" y="6543"/>
                </a:lnTo>
                <a:lnTo>
                  <a:pt x="13382" y="6395"/>
                </a:lnTo>
                <a:lnTo>
                  <a:pt x="13437" y="6246"/>
                </a:lnTo>
                <a:lnTo>
                  <a:pt x="13493" y="6098"/>
                </a:lnTo>
                <a:lnTo>
                  <a:pt x="13549" y="5931"/>
                </a:lnTo>
                <a:lnTo>
                  <a:pt x="13567" y="5783"/>
                </a:lnTo>
                <a:lnTo>
                  <a:pt x="13697" y="5876"/>
                </a:lnTo>
                <a:lnTo>
                  <a:pt x="13827" y="5950"/>
                </a:lnTo>
                <a:lnTo>
                  <a:pt x="13956" y="6024"/>
                </a:lnTo>
                <a:lnTo>
                  <a:pt x="14105" y="6080"/>
                </a:lnTo>
                <a:lnTo>
                  <a:pt x="14234" y="6135"/>
                </a:lnTo>
                <a:lnTo>
                  <a:pt x="14401" y="6154"/>
                </a:lnTo>
                <a:lnTo>
                  <a:pt x="14550" y="6172"/>
                </a:lnTo>
                <a:lnTo>
                  <a:pt x="14698" y="6191"/>
                </a:lnTo>
                <a:lnTo>
                  <a:pt x="14846" y="6172"/>
                </a:lnTo>
                <a:lnTo>
                  <a:pt x="14994" y="6154"/>
                </a:lnTo>
                <a:lnTo>
                  <a:pt x="15143" y="6117"/>
                </a:lnTo>
                <a:lnTo>
                  <a:pt x="15291" y="6080"/>
                </a:lnTo>
                <a:lnTo>
                  <a:pt x="15439" y="6005"/>
                </a:lnTo>
                <a:lnTo>
                  <a:pt x="15569" y="5931"/>
                </a:lnTo>
                <a:lnTo>
                  <a:pt x="15699" y="5839"/>
                </a:lnTo>
                <a:lnTo>
                  <a:pt x="15810" y="5727"/>
                </a:lnTo>
                <a:lnTo>
                  <a:pt x="15940" y="5579"/>
                </a:lnTo>
                <a:lnTo>
                  <a:pt x="16051" y="5431"/>
                </a:lnTo>
                <a:lnTo>
                  <a:pt x="16143" y="5264"/>
                </a:lnTo>
                <a:lnTo>
                  <a:pt x="16199" y="5097"/>
                </a:lnTo>
                <a:lnTo>
                  <a:pt x="16255" y="4912"/>
                </a:lnTo>
                <a:lnTo>
                  <a:pt x="16292" y="4727"/>
                </a:lnTo>
                <a:lnTo>
                  <a:pt x="16310" y="4541"/>
                </a:lnTo>
                <a:lnTo>
                  <a:pt x="16310" y="4356"/>
                </a:lnTo>
                <a:lnTo>
                  <a:pt x="16292" y="4171"/>
                </a:lnTo>
                <a:lnTo>
                  <a:pt x="16255" y="4004"/>
                </a:lnTo>
                <a:lnTo>
                  <a:pt x="16199" y="3818"/>
                </a:lnTo>
                <a:lnTo>
                  <a:pt x="16125" y="3652"/>
                </a:lnTo>
                <a:lnTo>
                  <a:pt x="16032" y="3485"/>
                </a:lnTo>
                <a:lnTo>
                  <a:pt x="15921" y="3318"/>
                </a:lnTo>
                <a:lnTo>
                  <a:pt x="15810" y="3188"/>
                </a:lnTo>
                <a:lnTo>
                  <a:pt x="15662" y="3059"/>
                </a:lnTo>
                <a:lnTo>
                  <a:pt x="15421" y="2873"/>
                </a:lnTo>
                <a:lnTo>
                  <a:pt x="15143" y="2725"/>
                </a:lnTo>
                <a:lnTo>
                  <a:pt x="14846" y="2632"/>
                </a:lnTo>
                <a:lnTo>
                  <a:pt x="14698" y="2595"/>
                </a:lnTo>
                <a:lnTo>
                  <a:pt x="14550" y="2558"/>
                </a:lnTo>
                <a:lnTo>
                  <a:pt x="14531" y="2391"/>
                </a:lnTo>
                <a:lnTo>
                  <a:pt x="14475" y="2224"/>
                </a:lnTo>
                <a:lnTo>
                  <a:pt x="14383" y="2021"/>
                </a:lnTo>
                <a:lnTo>
                  <a:pt x="14272" y="1854"/>
                </a:lnTo>
                <a:lnTo>
                  <a:pt x="14160" y="1687"/>
                </a:lnTo>
                <a:lnTo>
                  <a:pt x="14012" y="1539"/>
                </a:lnTo>
                <a:lnTo>
                  <a:pt x="13864" y="1409"/>
                </a:lnTo>
                <a:lnTo>
                  <a:pt x="13697" y="1279"/>
                </a:lnTo>
                <a:lnTo>
                  <a:pt x="13530" y="1168"/>
                </a:lnTo>
                <a:lnTo>
                  <a:pt x="13363" y="1057"/>
                </a:lnTo>
                <a:lnTo>
                  <a:pt x="12974" y="853"/>
                </a:lnTo>
                <a:lnTo>
                  <a:pt x="12770" y="760"/>
                </a:lnTo>
                <a:lnTo>
                  <a:pt x="12566" y="686"/>
                </a:lnTo>
                <a:lnTo>
                  <a:pt x="12344" y="630"/>
                </a:lnTo>
                <a:lnTo>
                  <a:pt x="12122" y="593"/>
                </a:lnTo>
                <a:lnTo>
                  <a:pt x="11918" y="593"/>
                </a:lnTo>
                <a:lnTo>
                  <a:pt x="11695" y="630"/>
                </a:lnTo>
                <a:lnTo>
                  <a:pt x="11584" y="668"/>
                </a:lnTo>
                <a:lnTo>
                  <a:pt x="11473" y="705"/>
                </a:lnTo>
                <a:lnTo>
                  <a:pt x="11362" y="760"/>
                </a:lnTo>
                <a:lnTo>
                  <a:pt x="11250" y="834"/>
                </a:lnTo>
                <a:lnTo>
                  <a:pt x="11158" y="909"/>
                </a:lnTo>
                <a:lnTo>
                  <a:pt x="11084" y="983"/>
                </a:lnTo>
                <a:lnTo>
                  <a:pt x="11009" y="1075"/>
                </a:lnTo>
                <a:lnTo>
                  <a:pt x="10935" y="1187"/>
                </a:lnTo>
                <a:lnTo>
                  <a:pt x="10787" y="964"/>
                </a:lnTo>
                <a:lnTo>
                  <a:pt x="10620" y="779"/>
                </a:lnTo>
                <a:lnTo>
                  <a:pt x="10416" y="612"/>
                </a:lnTo>
                <a:lnTo>
                  <a:pt x="10194" y="482"/>
                </a:lnTo>
                <a:lnTo>
                  <a:pt x="9953" y="371"/>
                </a:lnTo>
                <a:lnTo>
                  <a:pt x="9694" y="297"/>
                </a:lnTo>
                <a:lnTo>
                  <a:pt x="9434" y="260"/>
                </a:lnTo>
                <a:lnTo>
                  <a:pt x="9175" y="278"/>
                </a:lnTo>
                <a:lnTo>
                  <a:pt x="9026" y="278"/>
                </a:lnTo>
                <a:lnTo>
                  <a:pt x="8897" y="315"/>
                </a:lnTo>
                <a:lnTo>
                  <a:pt x="8600" y="408"/>
                </a:lnTo>
                <a:lnTo>
                  <a:pt x="8341" y="519"/>
                </a:lnTo>
                <a:lnTo>
                  <a:pt x="8100" y="686"/>
                </a:lnTo>
                <a:lnTo>
                  <a:pt x="7877" y="871"/>
                </a:lnTo>
                <a:lnTo>
                  <a:pt x="7673" y="1075"/>
                </a:lnTo>
                <a:lnTo>
                  <a:pt x="7506" y="1316"/>
                </a:lnTo>
                <a:lnTo>
                  <a:pt x="7358" y="1576"/>
                </a:lnTo>
                <a:lnTo>
                  <a:pt x="7247" y="1335"/>
                </a:lnTo>
                <a:lnTo>
                  <a:pt x="7099" y="1112"/>
                </a:lnTo>
                <a:lnTo>
                  <a:pt x="6932" y="890"/>
                </a:lnTo>
                <a:lnTo>
                  <a:pt x="6765" y="705"/>
                </a:lnTo>
                <a:lnTo>
                  <a:pt x="6635" y="593"/>
                </a:lnTo>
                <a:lnTo>
                  <a:pt x="6506" y="482"/>
                </a:lnTo>
                <a:lnTo>
                  <a:pt x="6357" y="371"/>
                </a:lnTo>
                <a:lnTo>
                  <a:pt x="6228" y="297"/>
                </a:lnTo>
                <a:lnTo>
                  <a:pt x="6061" y="204"/>
                </a:lnTo>
                <a:lnTo>
                  <a:pt x="5913" y="149"/>
                </a:lnTo>
                <a:lnTo>
                  <a:pt x="5746" y="93"/>
                </a:lnTo>
                <a:lnTo>
                  <a:pt x="5579" y="56"/>
                </a:lnTo>
                <a:lnTo>
                  <a:pt x="5412" y="19"/>
                </a:lnTo>
                <a:lnTo>
                  <a:pt x="52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9"/>
          <p:cNvSpPr/>
          <p:nvPr/>
        </p:nvSpPr>
        <p:spPr>
          <a:xfrm>
            <a:off x="6119675" y="356646"/>
            <a:ext cx="773549" cy="365694"/>
          </a:xfrm>
          <a:custGeom>
            <a:avLst/>
            <a:gdLst/>
            <a:ahLst/>
            <a:cxnLst/>
            <a:rect l="l" t="t" r="r" b="b"/>
            <a:pathLst>
              <a:path w="16311" h="7711" extrusionOk="0">
                <a:moveTo>
                  <a:pt x="5097" y="0"/>
                </a:moveTo>
                <a:lnTo>
                  <a:pt x="4930" y="19"/>
                </a:lnTo>
                <a:lnTo>
                  <a:pt x="4782" y="56"/>
                </a:lnTo>
                <a:lnTo>
                  <a:pt x="4615" y="93"/>
                </a:lnTo>
                <a:lnTo>
                  <a:pt x="4467" y="149"/>
                </a:lnTo>
                <a:lnTo>
                  <a:pt x="4319" y="204"/>
                </a:lnTo>
                <a:lnTo>
                  <a:pt x="4189" y="297"/>
                </a:lnTo>
                <a:lnTo>
                  <a:pt x="4059" y="371"/>
                </a:lnTo>
                <a:lnTo>
                  <a:pt x="3929" y="482"/>
                </a:lnTo>
                <a:lnTo>
                  <a:pt x="3800" y="593"/>
                </a:lnTo>
                <a:lnTo>
                  <a:pt x="3707" y="705"/>
                </a:lnTo>
                <a:lnTo>
                  <a:pt x="3596" y="834"/>
                </a:lnTo>
                <a:lnTo>
                  <a:pt x="3503" y="964"/>
                </a:lnTo>
                <a:lnTo>
                  <a:pt x="3429" y="1112"/>
                </a:lnTo>
                <a:lnTo>
                  <a:pt x="3318" y="1372"/>
                </a:lnTo>
                <a:lnTo>
                  <a:pt x="3244" y="1631"/>
                </a:lnTo>
                <a:lnTo>
                  <a:pt x="3225" y="1891"/>
                </a:lnTo>
                <a:lnTo>
                  <a:pt x="3225" y="2039"/>
                </a:lnTo>
                <a:lnTo>
                  <a:pt x="3244" y="2169"/>
                </a:lnTo>
                <a:lnTo>
                  <a:pt x="3077" y="2076"/>
                </a:lnTo>
                <a:lnTo>
                  <a:pt x="2910" y="2021"/>
                </a:lnTo>
                <a:lnTo>
                  <a:pt x="2725" y="1946"/>
                </a:lnTo>
                <a:lnTo>
                  <a:pt x="2539" y="1909"/>
                </a:lnTo>
                <a:lnTo>
                  <a:pt x="2354" y="1872"/>
                </a:lnTo>
                <a:lnTo>
                  <a:pt x="2169" y="1854"/>
                </a:lnTo>
                <a:lnTo>
                  <a:pt x="1983" y="1854"/>
                </a:lnTo>
                <a:lnTo>
                  <a:pt x="1798" y="1872"/>
                </a:lnTo>
                <a:lnTo>
                  <a:pt x="1631" y="1891"/>
                </a:lnTo>
                <a:lnTo>
                  <a:pt x="1446" y="1928"/>
                </a:lnTo>
                <a:lnTo>
                  <a:pt x="1260" y="1984"/>
                </a:lnTo>
                <a:lnTo>
                  <a:pt x="1094" y="2058"/>
                </a:lnTo>
                <a:lnTo>
                  <a:pt x="927" y="2150"/>
                </a:lnTo>
                <a:lnTo>
                  <a:pt x="778" y="2243"/>
                </a:lnTo>
                <a:lnTo>
                  <a:pt x="630" y="2354"/>
                </a:lnTo>
                <a:lnTo>
                  <a:pt x="500" y="2502"/>
                </a:lnTo>
                <a:lnTo>
                  <a:pt x="389" y="2651"/>
                </a:lnTo>
                <a:lnTo>
                  <a:pt x="278" y="2799"/>
                </a:lnTo>
                <a:lnTo>
                  <a:pt x="185" y="2984"/>
                </a:lnTo>
                <a:lnTo>
                  <a:pt x="111" y="3151"/>
                </a:lnTo>
                <a:lnTo>
                  <a:pt x="56" y="3337"/>
                </a:lnTo>
                <a:lnTo>
                  <a:pt x="19" y="3540"/>
                </a:lnTo>
                <a:lnTo>
                  <a:pt x="0" y="3726"/>
                </a:lnTo>
                <a:lnTo>
                  <a:pt x="0" y="3930"/>
                </a:lnTo>
                <a:lnTo>
                  <a:pt x="37" y="4115"/>
                </a:lnTo>
                <a:lnTo>
                  <a:pt x="93" y="4282"/>
                </a:lnTo>
                <a:lnTo>
                  <a:pt x="148" y="4449"/>
                </a:lnTo>
                <a:lnTo>
                  <a:pt x="241" y="4597"/>
                </a:lnTo>
                <a:lnTo>
                  <a:pt x="352" y="4745"/>
                </a:lnTo>
                <a:lnTo>
                  <a:pt x="482" y="4875"/>
                </a:lnTo>
                <a:lnTo>
                  <a:pt x="612" y="4986"/>
                </a:lnTo>
                <a:lnTo>
                  <a:pt x="760" y="5097"/>
                </a:lnTo>
                <a:lnTo>
                  <a:pt x="890" y="5171"/>
                </a:lnTo>
                <a:lnTo>
                  <a:pt x="1019" y="5227"/>
                </a:lnTo>
                <a:lnTo>
                  <a:pt x="1168" y="5264"/>
                </a:lnTo>
                <a:lnTo>
                  <a:pt x="1297" y="5301"/>
                </a:lnTo>
                <a:lnTo>
                  <a:pt x="1446" y="5320"/>
                </a:lnTo>
                <a:lnTo>
                  <a:pt x="1575" y="5338"/>
                </a:lnTo>
                <a:lnTo>
                  <a:pt x="1724" y="5320"/>
                </a:lnTo>
                <a:lnTo>
                  <a:pt x="1853" y="5301"/>
                </a:lnTo>
                <a:lnTo>
                  <a:pt x="1891" y="5542"/>
                </a:lnTo>
                <a:lnTo>
                  <a:pt x="1946" y="5765"/>
                </a:lnTo>
                <a:lnTo>
                  <a:pt x="2039" y="6005"/>
                </a:lnTo>
                <a:lnTo>
                  <a:pt x="2150" y="6228"/>
                </a:lnTo>
                <a:lnTo>
                  <a:pt x="2280" y="6432"/>
                </a:lnTo>
                <a:lnTo>
                  <a:pt x="2428" y="6617"/>
                </a:lnTo>
                <a:lnTo>
                  <a:pt x="2595" y="6802"/>
                </a:lnTo>
                <a:lnTo>
                  <a:pt x="2780" y="6969"/>
                </a:lnTo>
                <a:lnTo>
                  <a:pt x="2910" y="7062"/>
                </a:lnTo>
                <a:lnTo>
                  <a:pt x="3058" y="7136"/>
                </a:lnTo>
                <a:lnTo>
                  <a:pt x="3188" y="7210"/>
                </a:lnTo>
                <a:lnTo>
                  <a:pt x="3336" y="7266"/>
                </a:lnTo>
                <a:lnTo>
                  <a:pt x="3633" y="7340"/>
                </a:lnTo>
                <a:lnTo>
                  <a:pt x="3929" y="7396"/>
                </a:lnTo>
                <a:lnTo>
                  <a:pt x="4244" y="7396"/>
                </a:lnTo>
                <a:lnTo>
                  <a:pt x="4541" y="7358"/>
                </a:lnTo>
                <a:lnTo>
                  <a:pt x="4856" y="7266"/>
                </a:lnTo>
                <a:lnTo>
                  <a:pt x="5134" y="7155"/>
                </a:lnTo>
                <a:lnTo>
                  <a:pt x="5394" y="7006"/>
                </a:lnTo>
                <a:lnTo>
                  <a:pt x="5634" y="6840"/>
                </a:lnTo>
                <a:lnTo>
                  <a:pt x="5857" y="6636"/>
                </a:lnTo>
                <a:lnTo>
                  <a:pt x="6042" y="6395"/>
                </a:lnTo>
                <a:lnTo>
                  <a:pt x="6209" y="6654"/>
                </a:lnTo>
                <a:lnTo>
                  <a:pt x="6394" y="6895"/>
                </a:lnTo>
                <a:lnTo>
                  <a:pt x="6617" y="7118"/>
                </a:lnTo>
                <a:lnTo>
                  <a:pt x="6839" y="7303"/>
                </a:lnTo>
                <a:lnTo>
                  <a:pt x="7099" y="7470"/>
                </a:lnTo>
                <a:lnTo>
                  <a:pt x="7377" y="7599"/>
                </a:lnTo>
                <a:lnTo>
                  <a:pt x="7525" y="7637"/>
                </a:lnTo>
                <a:lnTo>
                  <a:pt x="7673" y="7674"/>
                </a:lnTo>
                <a:lnTo>
                  <a:pt x="7822" y="7711"/>
                </a:lnTo>
                <a:lnTo>
                  <a:pt x="8229" y="7711"/>
                </a:lnTo>
                <a:lnTo>
                  <a:pt x="8507" y="7655"/>
                </a:lnTo>
                <a:lnTo>
                  <a:pt x="8748" y="7562"/>
                </a:lnTo>
                <a:lnTo>
                  <a:pt x="8989" y="7451"/>
                </a:lnTo>
                <a:lnTo>
                  <a:pt x="9212" y="7284"/>
                </a:lnTo>
                <a:lnTo>
                  <a:pt x="9397" y="7099"/>
                </a:lnTo>
                <a:lnTo>
                  <a:pt x="9471" y="6988"/>
                </a:lnTo>
                <a:lnTo>
                  <a:pt x="9545" y="6877"/>
                </a:lnTo>
                <a:lnTo>
                  <a:pt x="9619" y="6765"/>
                </a:lnTo>
                <a:lnTo>
                  <a:pt x="9656" y="6654"/>
                </a:lnTo>
                <a:lnTo>
                  <a:pt x="9768" y="6784"/>
                </a:lnTo>
                <a:lnTo>
                  <a:pt x="9860" y="6895"/>
                </a:lnTo>
                <a:lnTo>
                  <a:pt x="9972" y="7006"/>
                </a:lnTo>
                <a:lnTo>
                  <a:pt x="10101" y="7118"/>
                </a:lnTo>
                <a:lnTo>
                  <a:pt x="10231" y="7210"/>
                </a:lnTo>
                <a:lnTo>
                  <a:pt x="10361" y="7303"/>
                </a:lnTo>
                <a:lnTo>
                  <a:pt x="10639" y="7451"/>
                </a:lnTo>
                <a:lnTo>
                  <a:pt x="10787" y="7507"/>
                </a:lnTo>
                <a:lnTo>
                  <a:pt x="10954" y="7544"/>
                </a:lnTo>
                <a:lnTo>
                  <a:pt x="11102" y="7581"/>
                </a:lnTo>
                <a:lnTo>
                  <a:pt x="11269" y="7599"/>
                </a:lnTo>
                <a:lnTo>
                  <a:pt x="11417" y="7618"/>
                </a:lnTo>
                <a:lnTo>
                  <a:pt x="11584" y="7618"/>
                </a:lnTo>
                <a:lnTo>
                  <a:pt x="11732" y="7599"/>
                </a:lnTo>
                <a:lnTo>
                  <a:pt x="11899" y="7581"/>
                </a:lnTo>
                <a:lnTo>
                  <a:pt x="12066" y="7544"/>
                </a:lnTo>
                <a:lnTo>
                  <a:pt x="12214" y="7488"/>
                </a:lnTo>
                <a:lnTo>
                  <a:pt x="12362" y="7433"/>
                </a:lnTo>
                <a:lnTo>
                  <a:pt x="12511" y="7340"/>
                </a:lnTo>
                <a:lnTo>
                  <a:pt x="12640" y="7266"/>
                </a:lnTo>
                <a:lnTo>
                  <a:pt x="12770" y="7155"/>
                </a:lnTo>
                <a:lnTo>
                  <a:pt x="12900" y="7062"/>
                </a:lnTo>
                <a:lnTo>
                  <a:pt x="13011" y="6932"/>
                </a:lnTo>
                <a:lnTo>
                  <a:pt x="13122" y="6821"/>
                </a:lnTo>
                <a:lnTo>
                  <a:pt x="13215" y="6673"/>
                </a:lnTo>
                <a:lnTo>
                  <a:pt x="13308" y="6543"/>
                </a:lnTo>
                <a:lnTo>
                  <a:pt x="13382" y="6395"/>
                </a:lnTo>
                <a:lnTo>
                  <a:pt x="13437" y="6246"/>
                </a:lnTo>
                <a:lnTo>
                  <a:pt x="13493" y="6098"/>
                </a:lnTo>
                <a:lnTo>
                  <a:pt x="13549" y="5931"/>
                </a:lnTo>
                <a:lnTo>
                  <a:pt x="13567" y="5783"/>
                </a:lnTo>
                <a:lnTo>
                  <a:pt x="13697" y="5876"/>
                </a:lnTo>
                <a:lnTo>
                  <a:pt x="13827" y="5950"/>
                </a:lnTo>
                <a:lnTo>
                  <a:pt x="13956" y="6024"/>
                </a:lnTo>
                <a:lnTo>
                  <a:pt x="14105" y="6080"/>
                </a:lnTo>
                <a:lnTo>
                  <a:pt x="14234" y="6135"/>
                </a:lnTo>
                <a:lnTo>
                  <a:pt x="14401" y="6154"/>
                </a:lnTo>
                <a:lnTo>
                  <a:pt x="14550" y="6172"/>
                </a:lnTo>
                <a:lnTo>
                  <a:pt x="14698" y="6191"/>
                </a:lnTo>
                <a:lnTo>
                  <a:pt x="14846" y="6172"/>
                </a:lnTo>
                <a:lnTo>
                  <a:pt x="14994" y="6154"/>
                </a:lnTo>
                <a:lnTo>
                  <a:pt x="15143" y="6117"/>
                </a:lnTo>
                <a:lnTo>
                  <a:pt x="15291" y="6080"/>
                </a:lnTo>
                <a:lnTo>
                  <a:pt x="15439" y="6005"/>
                </a:lnTo>
                <a:lnTo>
                  <a:pt x="15569" y="5931"/>
                </a:lnTo>
                <a:lnTo>
                  <a:pt x="15699" y="5839"/>
                </a:lnTo>
                <a:lnTo>
                  <a:pt x="15810" y="5727"/>
                </a:lnTo>
                <a:lnTo>
                  <a:pt x="15940" y="5579"/>
                </a:lnTo>
                <a:lnTo>
                  <a:pt x="16051" y="5431"/>
                </a:lnTo>
                <a:lnTo>
                  <a:pt x="16143" y="5264"/>
                </a:lnTo>
                <a:lnTo>
                  <a:pt x="16199" y="5097"/>
                </a:lnTo>
                <a:lnTo>
                  <a:pt x="16255" y="4912"/>
                </a:lnTo>
                <a:lnTo>
                  <a:pt x="16292" y="4727"/>
                </a:lnTo>
                <a:lnTo>
                  <a:pt x="16310" y="4541"/>
                </a:lnTo>
                <a:lnTo>
                  <a:pt x="16310" y="4356"/>
                </a:lnTo>
                <a:lnTo>
                  <a:pt x="16292" y="4171"/>
                </a:lnTo>
                <a:lnTo>
                  <a:pt x="16255" y="4004"/>
                </a:lnTo>
                <a:lnTo>
                  <a:pt x="16199" y="3818"/>
                </a:lnTo>
                <a:lnTo>
                  <a:pt x="16125" y="3652"/>
                </a:lnTo>
                <a:lnTo>
                  <a:pt x="16032" y="3485"/>
                </a:lnTo>
                <a:lnTo>
                  <a:pt x="15921" y="3318"/>
                </a:lnTo>
                <a:lnTo>
                  <a:pt x="15810" y="3188"/>
                </a:lnTo>
                <a:lnTo>
                  <a:pt x="15662" y="3059"/>
                </a:lnTo>
                <a:lnTo>
                  <a:pt x="15421" y="2873"/>
                </a:lnTo>
                <a:lnTo>
                  <a:pt x="15143" y="2725"/>
                </a:lnTo>
                <a:lnTo>
                  <a:pt x="14846" y="2632"/>
                </a:lnTo>
                <a:lnTo>
                  <a:pt x="14698" y="2595"/>
                </a:lnTo>
                <a:lnTo>
                  <a:pt x="14550" y="2558"/>
                </a:lnTo>
                <a:lnTo>
                  <a:pt x="14531" y="2391"/>
                </a:lnTo>
                <a:lnTo>
                  <a:pt x="14475" y="2224"/>
                </a:lnTo>
                <a:lnTo>
                  <a:pt x="14383" y="2021"/>
                </a:lnTo>
                <a:lnTo>
                  <a:pt x="14272" y="1854"/>
                </a:lnTo>
                <a:lnTo>
                  <a:pt x="14160" y="1687"/>
                </a:lnTo>
                <a:lnTo>
                  <a:pt x="14012" y="1539"/>
                </a:lnTo>
                <a:lnTo>
                  <a:pt x="13864" y="1409"/>
                </a:lnTo>
                <a:lnTo>
                  <a:pt x="13697" y="1279"/>
                </a:lnTo>
                <a:lnTo>
                  <a:pt x="13530" y="1168"/>
                </a:lnTo>
                <a:lnTo>
                  <a:pt x="13363" y="1057"/>
                </a:lnTo>
                <a:lnTo>
                  <a:pt x="12974" y="853"/>
                </a:lnTo>
                <a:lnTo>
                  <a:pt x="12770" y="760"/>
                </a:lnTo>
                <a:lnTo>
                  <a:pt x="12566" y="686"/>
                </a:lnTo>
                <a:lnTo>
                  <a:pt x="12344" y="630"/>
                </a:lnTo>
                <a:lnTo>
                  <a:pt x="12122" y="593"/>
                </a:lnTo>
                <a:lnTo>
                  <a:pt x="11918" y="593"/>
                </a:lnTo>
                <a:lnTo>
                  <a:pt x="11695" y="630"/>
                </a:lnTo>
                <a:lnTo>
                  <a:pt x="11584" y="668"/>
                </a:lnTo>
                <a:lnTo>
                  <a:pt x="11473" y="705"/>
                </a:lnTo>
                <a:lnTo>
                  <a:pt x="11362" y="760"/>
                </a:lnTo>
                <a:lnTo>
                  <a:pt x="11250" y="834"/>
                </a:lnTo>
                <a:lnTo>
                  <a:pt x="11158" y="909"/>
                </a:lnTo>
                <a:lnTo>
                  <a:pt x="11084" y="983"/>
                </a:lnTo>
                <a:lnTo>
                  <a:pt x="11009" y="1075"/>
                </a:lnTo>
                <a:lnTo>
                  <a:pt x="10935" y="1187"/>
                </a:lnTo>
                <a:lnTo>
                  <a:pt x="10787" y="964"/>
                </a:lnTo>
                <a:lnTo>
                  <a:pt x="10620" y="779"/>
                </a:lnTo>
                <a:lnTo>
                  <a:pt x="10416" y="612"/>
                </a:lnTo>
                <a:lnTo>
                  <a:pt x="10194" y="482"/>
                </a:lnTo>
                <a:lnTo>
                  <a:pt x="9953" y="371"/>
                </a:lnTo>
                <a:lnTo>
                  <a:pt x="9694" y="297"/>
                </a:lnTo>
                <a:lnTo>
                  <a:pt x="9434" y="260"/>
                </a:lnTo>
                <a:lnTo>
                  <a:pt x="9175" y="278"/>
                </a:lnTo>
                <a:lnTo>
                  <a:pt x="9026" y="278"/>
                </a:lnTo>
                <a:lnTo>
                  <a:pt x="8897" y="315"/>
                </a:lnTo>
                <a:lnTo>
                  <a:pt x="8600" y="408"/>
                </a:lnTo>
                <a:lnTo>
                  <a:pt x="8341" y="519"/>
                </a:lnTo>
                <a:lnTo>
                  <a:pt x="8100" y="686"/>
                </a:lnTo>
                <a:lnTo>
                  <a:pt x="7877" y="871"/>
                </a:lnTo>
                <a:lnTo>
                  <a:pt x="7673" y="1075"/>
                </a:lnTo>
                <a:lnTo>
                  <a:pt x="7506" y="1316"/>
                </a:lnTo>
                <a:lnTo>
                  <a:pt x="7358" y="1576"/>
                </a:lnTo>
                <a:lnTo>
                  <a:pt x="7247" y="1335"/>
                </a:lnTo>
                <a:lnTo>
                  <a:pt x="7099" y="1112"/>
                </a:lnTo>
                <a:lnTo>
                  <a:pt x="6932" y="890"/>
                </a:lnTo>
                <a:lnTo>
                  <a:pt x="6765" y="705"/>
                </a:lnTo>
                <a:lnTo>
                  <a:pt x="6635" y="593"/>
                </a:lnTo>
                <a:lnTo>
                  <a:pt x="6506" y="482"/>
                </a:lnTo>
                <a:lnTo>
                  <a:pt x="6357" y="371"/>
                </a:lnTo>
                <a:lnTo>
                  <a:pt x="6228" y="297"/>
                </a:lnTo>
                <a:lnTo>
                  <a:pt x="6061" y="204"/>
                </a:lnTo>
                <a:lnTo>
                  <a:pt x="5913" y="149"/>
                </a:lnTo>
                <a:lnTo>
                  <a:pt x="5746" y="93"/>
                </a:lnTo>
                <a:lnTo>
                  <a:pt x="5579" y="56"/>
                </a:lnTo>
                <a:lnTo>
                  <a:pt x="5412" y="19"/>
                </a:lnTo>
                <a:lnTo>
                  <a:pt x="52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" name="Google Shape;128;p9"/>
          <p:cNvGrpSpPr/>
          <p:nvPr/>
        </p:nvGrpSpPr>
        <p:grpSpPr>
          <a:xfrm>
            <a:off x="4397800" y="419572"/>
            <a:ext cx="348387" cy="365702"/>
            <a:chOff x="8577950" y="1152147"/>
            <a:chExt cx="348387" cy="365702"/>
          </a:xfrm>
        </p:grpSpPr>
        <p:sp>
          <p:nvSpPr>
            <p:cNvPr id="129" name="Google Shape;129;p9"/>
            <p:cNvSpPr/>
            <p:nvPr/>
          </p:nvSpPr>
          <p:spPr>
            <a:xfrm>
              <a:off x="8577950" y="1152147"/>
              <a:ext cx="348387" cy="365702"/>
            </a:xfrm>
            <a:custGeom>
              <a:avLst/>
              <a:gdLst/>
              <a:ahLst/>
              <a:cxnLst/>
              <a:rect l="l" t="t" r="r" b="b"/>
              <a:pathLst>
                <a:path w="6358" h="6674" extrusionOk="0">
                  <a:moveTo>
                    <a:pt x="4356" y="1"/>
                  </a:moveTo>
                  <a:lnTo>
                    <a:pt x="4171" y="19"/>
                  </a:lnTo>
                  <a:lnTo>
                    <a:pt x="4004" y="56"/>
                  </a:lnTo>
                  <a:lnTo>
                    <a:pt x="3837" y="130"/>
                  </a:lnTo>
                  <a:lnTo>
                    <a:pt x="3670" y="242"/>
                  </a:lnTo>
                  <a:lnTo>
                    <a:pt x="3540" y="390"/>
                  </a:lnTo>
                  <a:lnTo>
                    <a:pt x="3429" y="538"/>
                  </a:lnTo>
                  <a:lnTo>
                    <a:pt x="3318" y="705"/>
                  </a:lnTo>
                  <a:lnTo>
                    <a:pt x="3225" y="872"/>
                  </a:lnTo>
                  <a:lnTo>
                    <a:pt x="3170" y="1057"/>
                  </a:lnTo>
                  <a:lnTo>
                    <a:pt x="3096" y="1243"/>
                  </a:lnTo>
                  <a:lnTo>
                    <a:pt x="3040" y="1465"/>
                  </a:lnTo>
                  <a:lnTo>
                    <a:pt x="3003" y="1687"/>
                  </a:lnTo>
                  <a:lnTo>
                    <a:pt x="2855" y="1409"/>
                  </a:lnTo>
                  <a:lnTo>
                    <a:pt x="2669" y="1168"/>
                  </a:lnTo>
                  <a:lnTo>
                    <a:pt x="2447" y="946"/>
                  </a:lnTo>
                  <a:lnTo>
                    <a:pt x="2225" y="742"/>
                  </a:lnTo>
                  <a:lnTo>
                    <a:pt x="2039" y="631"/>
                  </a:lnTo>
                  <a:lnTo>
                    <a:pt x="1835" y="538"/>
                  </a:lnTo>
                  <a:lnTo>
                    <a:pt x="1724" y="520"/>
                  </a:lnTo>
                  <a:lnTo>
                    <a:pt x="1631" y="483"/>
                  </a:lnTo>
                  <a:lnTo>
                    <a:pt x="1409" y="483"/>
                  </a:lnTo>
                  <a:lnTo>
                    <a:pt x="1298" y="501"/>
                  </a:lnTo>
                  <a:lnTo>
                    <a:pt x="1205" y="538"/>
                  </a:lnTo>
                  <a:lnTo>
                    <a:pt x="1131" y="575"/>
                  </a:lnTo>
                  <a:lnTo>
                    <a:pt x="1057" y="631"/>
                  </a:lnTo>
                  <a:lnTo>
                    <a:pt x="983" y="705"/>
                  </a:lnTo>
                  <a:lnTo>
                    <a:pt x="927" y="779"/>
                  </a:lnTo>
                  <a:lnTo>
                    <a:pt x="872" y="872"/>
                  </a:lnTo>
                  <a:lnTo>
                    <a:pt x="834" y="965"/>
                  </a:lnTo>
                  <a:lnTo>
                    <a:pt x="797" y="1168"/>
                  </a:lnTo>
                  <a:lnTo>
                    <a:pt x="779" y="1372"/>
                  </a:lnTo>
                  <a:lnTo>
                    <a:pt x="797" y="1576"/>
                  </a:lnTo>
                  <a:lnTo>
                    <a:pt x="853" y="1780"/>
                  </a:lnTo>
                  <a:lnTo>
                    <a:pt x="927" y="1965"/>
                  </a:lnTo>
                  <a:lnTo>
                    <a:pt x="1020" y="2169"/>
                  </a:lnTo>
                  <a:lnTo>
                    <a:pt x="1112" y="2336"/>
                  </a:lnTo>
                  <a:lnTo>
                    <a:pt x="1224" y="2503"/>
                  </a:lnTo>
                  <a:lnTo>
                    <a:pt x="1428" y="2744"/>
                  </a:lnTo>
                  <a:lnTo>
                    <a:pt x="1669" y="2966"/>
                  </a:lnTo>
                  <a:lnTo>
                    <a:pt x="1279" y="2966"/>
                  </a:lnTo>
                  <a:lnTo>
                    <a:pt x="909" y="3003"/>
                  </a:lnTo>
                  <a:lnTo>
                    <a:pt x="705" y="3040"/>
                  </a:lnTo>
                  <a:lnTo>
                    <a:pt x="519" y="3114"/>
                  </a:lnTo>
                  <a:lnTo>
                    <a:pt x="334" y="3207"/>
                  </a:lnTo>
                  <a:lnTo>
                    <a:pt x="186" y="3337"/>
                  </a:lnTo>
                  <a:lnTo>
                    <a:pt x="130" y="3411"/>
                  </a:lnTo>
                  <a:lnTo>
                    <a:pt x="75" y="3485"/>
                  </a:lnTo>
                  <a:lnTo>
                    <a:pt x="37" y="3578"/>
                  </a:lnTo>
                  <a:lnTo>
                    <a:pt x="0" y="3652"/>
                  </a:lnTo>
                  <a:lnTo>
                    <a:pt x="0" y="3763"/>
                  </a:lnTo>
                  <a:lnTo>
                    <a:pt x="0" y="3856"/>
                  </a:lnTo>
                  <a:lnTo>
                    <a:pt x="19" y="3967"/>
                  </a:lnTo>
                  <a:lnTo>
                    <a:pt x="56" y="4078"/>
                  </a:lnTo>
                  <a:lnTo>
                    <a:pt x="112" y="4171"/>
                  </a:lnTo>
                  <a:lnTo>
                    <a:pt x="167" y="4264"/>
                  </a:lnTo>
                  <a:lnTo>
                    <a:pt x="223" y="4356"/>
                  </a:lnTo>
                  <a:lnTo>
                    <a:pt x="297" y="4412"/>
                  </a:lnTo>
                  <a:lnTo>
                    <a:pt x="390" y="4486"/>
                  </a:lnTo>
                  <a:lnTo>
                    <a:pt x="464" y="4542"/>
                  </a:lnTo>
                  <a:lnTo>
                    <a:pt x="668" y="4616"/>
                  </a:lnTo>
                  <a:lnTo>
                    <a:pt x="872" y="4653"/>
                  </a:lnTo>
                  <a:lnTo>
                    <a:pt x="1094" y="4671"/>
                  </a:lnTo>
                  <a:lnTo>
                    <a:pt x="1298" y="4671"/>
                  </a:lnTo>
                  <a:lnTo>
                    <a:pt x="1502" y="4653"/>
                  </a:lnTo>
                  <a:lnTo>
                    <a:pt x="1650" y="4616"/>
                  </a:lnTo>
                  <a:lnTo>
                    <a:pt x="1798" y="4579"/>
                  </a:lnTo>
                  <a:lnTo>
                    <a:pt x="2076" y="4468"/>
                  </a:lnTo>
                  <a:lnTo>
                    <a:pt x="2076" y="4468"/>
                  </a:lnTo>
                  <a:lnTo>
                    <a:pt x="2002" y="4653"/>
                  </a:lnTo>
                  <a:lnTo>
                    <a:pt x="1947" y="4857"/>
                  </a:lnTo>
                  <a:lnTo>
                    <a:pt x="1909" y="5061"/>
                  </a:lnTo>
                  <a:lnTo>
                    <a:pt x="1872" y="5264"/>
                  </a:lnTo>
                  <a:lnTo>
                    <a:pt x="1854" y="5431"/>
                  </a:lnTo>
                  <a:lnTo>
                    <a:pt x="1835" y="5635"/>
                  </a:lnTo>
                  <a:lnTo>
                    <a:pt x="1835" y="5821"/>
                  </a:lnTo>
                  <a:lnTo>
                    <a:pt x="1872" y="6024"/>
                  </a:lnTo>
                  <a:lnTo>
                    <a:pt x="1928" y="6210"/>
                  </a:lnTo>
                  <a:lnTo>
                    <a:pt x="2002" y="6377"/>
                  </a:lnTo>
                  <a:lnTo>
                    <a:pt x="2058" y="6451"/>
                  </a:lnTo>
                  <a:lnTo>
                    <a:pt x="2132" y="6506"/>
                  </a:lnTo>
                  <a:lnTo>
                    <a:pt x="2206" y="6562"/>
                  </a:lnTo>
                  <a:lnTo>
                    <a:pt x="2280" y="6618"/>
                  </a:lnTo>
                  <a:lnTo>
                    <a:pt x="2391" y="6655"/>
                  </a:lnTo>
                  <a:lnTo>
                    <a:pt x="2503" y="6673"/>
                  </a:lnTo>
                  <a:lnTo>
                    <a:pt x="2614" y="6673"/>
                  </a:lnTo>
                  <a:lnTo>
                    <a:pt x="2706" y="6655"/>
                  </a:lnTo>
                  <a:lnTo>
                    <a:pt x="2799" y="6636"/>
                  </a:lnTo>
                  <a:lnTo>
                    <a:pt x="2892" y="6580"/>
                  </a:lnTo>
                  <a:lnTo>
                    <a:pt x="2966" y="6525"/>
                  </a:lnTo>
                  <a:lnTo>
                    <a:pt x="3040" y="6451"/>
                  </a:lnTo>
                  <a:lnTo>
                    <a:pt x="3170" y="6284"/>
                  </a:lnTo>
                  <a:lnTo>
                    <a:pt x="3281" y="6099"/>
                  </a:lnTo>
                  <a:lnTo>
                    <a:pt x="3355" y="5895"/>
                  </a:lnTo>
                  <a:lnTo>
                    <a:pt x="3411" y="5709"/>
                  </a:lnTo>
                  <a:lnTo>
                    <a:pt x="3448" y="5468"/>
                  </a:lnTo>
                  <a:lnTo>
                    <a:pt x="3466" y="5227"/>
                  </a:lnTo>
                  <a:lnTo>
                    <a:pt x="3578" y="5357"/>
                  </a:lnTo>
                  <a:lnTo>
                    <a:pt x="3670" y="5505"/>
                  </a:lnTo>
                  <a:lnTo>
                    <a:pt x="3818" y="5635"/>
                  </a:lnTo>
                  <a:lnTo>
                    <a:pt x="3967" y="5765"/>
                  </a:lnTo>
                  <a:lnTo>
                    <a:pt x="4152" y="5876"/>
                  </a:lnTo>
                  <a:lnTo>
                    <a:pt x="4337" y="5969"/>
                  </a:lnTo>
                  <a:lnTo>
                    <a:pt x="4541" y="6024"/>
                  </a:lnTo>
                  <a:lnTo>
                    <a:pt x="4634" y="6043"/>
                  </a:lnTo>
                  <a:lnTo>
                    <a:pt x="4727" y="6043"/>
                  </a:lnTo>
                  <a:lnTo>
                    <a:pt x="4838" y="6024"/>
                  </a:lnTo>
                  <a:lnTo>
                    <a:pt x="4931" y="6006"/>
                  </a:lnTo>
                  <a:lnTo>
                    <a:pt x="5023" y="5950"/>
                  </a:lnTo>
                  <a:lnTo>
                    <a:pt x="5116" y="5895"/>
                  </a:lnTo>
                  <a:lnTo>
                    <a:pt x="5190" y="5821"/>
                  </a:lnTo>
                  <a:lnTo>
                    <a:pt x="5264" y="5746"/>
                  </a:lnTo>
                  <a:lnTo>
                    <a:pt x="5320" y="5654"/>
                  </a:lnTo>
                  <a:lnTo>
                    <a:pt x="5357" y="5561"/>
                  </a:lnTo>
                  <a:lnTo>
                    <a:pt x="5375" y="5468"/>
                  </a:lnTo>
                  <a:lnTo>
                    <a:pt x="5375" y="5357"/>
                  </a:lnTo>
                  <a:lnTo>
                    <a:pt x="5357" y="5264"/>
                  </a:lnTo>
                  <a:lnTo>
                    <a:pt x="5338" y="5153"/>
                  </a:lnTo>
                  <a:lnTo>
                    <a:pt x="5283" y="4949"/>
                  </a:lnTo>
                  <a:lnTo>
                    <a:pt x="5190" y="4764"/>
                  </a:lnTo>
                  <a:lnTo>
                    <a:pt x="5079" y="4579"/>
                  </a:lnTo>
                  <a:lnTo>
                    <a:pt x="4949" y="4430"/>
                  </a:lnTo>
                  <a:lnTo>
                    <a:pt x="4708" y="4152"/>
                  </a:lnTo>
                  <a:lnTo>
                    <a:pt x="4430" y="3893"/>
                  </a:lnTo>
                  <a:lnTo>
                    <a:pt x="4430" y="3893"/>
                  </a:lnTo>
                  <a:lnTo>
                    <a:pt x="4708" y="3911"/>
                  </a:lnTo>
                  <a:lnTo>
                    <a:pt x="5079" y="3930"/>
                  </a:lnTo>
                  <a:lnTo>
                    <a:pt x="5283" y="3911"/>
                  </a:lnTo>
                  <a:lnTo>
                    <a:pt x="5487" y="3893"/>
                  </a:lnTo>
                  <a:lnTo>
                    <a:pt x="5672" y="3837"/>
                  </a:lnTo>
                  <a:lnTo>
                    <a:pt x="5839" y="3782"/>
                  </a:lnTo>
                  <a:lnTo>
                    <a:pt x="6006" y="3671"/>
                  </a:lnTo>
                  <a:lnTo>
                    <a:pt x="6154" y="3541"/>
                  </a:lnTo>
                  <a:lnTo>
                    <a:pt x="6247" y="3411"/>
                  </a:lnTo>
                  <a:lnTo>
                    <a:pt x="6321" y="3263"/>
                  </a:lnTo>
                  <a:lnTo>
                    <a:pt x="6358" y="3114"/>
                  </a:lnTo>
                  <a:lnTo>
                    <a:pt x="6358" y="2948"/>
                  </a:lnTo>
                  <a:lnTo>
                    <a:pt x="6321" y="2818"/>
                  </a:lnTo>
                  <a:lnTo>
                    <a:pt x="6265" y="2670"/>
                  </a:lnTo>
                  <a:lnTo>
                    <a:pt x="6172" y="2540"/>
                  </a:lnTo>
                  <a:lnTo>
                    <a:pt x="6043" y="2447"/>
                  </a:lnTo>
                  <a:lnTo>
                    <a:pt x="5876" y="2355"/>
                  </a:lnTo>
                  <a:lnTo>
                    <a:pt x="5709" y="2299"/>
                  </a:lnTo>
                  <a:lnTo>
                    <a:pt x="5524" y="2262"/>
                  </a:lnTo>
                  <a:lnTo>
                    <a:pt x="5338" y="2243"/>
                  </a:lnTo>
                  <a:lnTo>
                    <a:pt x="5134" y="2225"/>
                  </a:lnTo>
                  <a:lnTo>
                    <a:pt x="4949" y="2243"/>
                  </a:lnTo>
                  <a:lnTo>
                    <a:pt x="4597" y="2262"/>
                  </a:lnTo>
                  <a:lnTo>
                    <a:pt x="4449" y="2280"/>
                  </a:lnTo>
                  <a:lnTo>
                    <a:pt x="4653" y="2002"/>
                  </a:lnTo>
                  <a:lnTo>
                    <a:pt x="4838" y="1669"/>
                  </a:lnTo>
                  <a:lnTo>
                    <a:pt x="4912" y="1502"/>
                  </a:lnTo>
                  <a:lnTo>
                    <a:pt x="4968" y="1335"/>
                  </a:lnTo>
                  <a:lnTo>
                    <a:pt x="5023" y="1150"/>
                  </a:lnTo>
                  <a:lnTo>
                    <a:pt x="5060" y="983"/>
                  </a:lnTo>
                  <a:lnTo>
                    <a:pt x="5060" y="798"/>
                  </a:lnTo>
                  <a:lnTo>
                    <a:pt x="5042" y="612"/>
                  </a:lnTo>
                  <a:lnTo>
                    <a:pt x="4986" y="427"/>
                  </a:lnTo>
                  <a:lnTo>
                    <a:pt x="4912" y="279"/>
                  </a:lnTo>
                  <a:lnTo>
                    <a:pt x="4801" y="168"/>
                  </a:lnTo>
                  <a:lnTo>
                    <a:pt x="4671" y="93"/>
                  </a:lnTo>
                  <a:lnTo>
                    <a:pt x="4504" y="38"/>
                  </a:lnTo>
                  <a:lnTo>
                    <a:pt x="4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>
              <a:off x="8706940" y="1282175"/>
              <a:ext cx="89425" cy="91453"/>
            </a:xfrm>
            <a:custGeom>
              <a:avLst/>
              <a:gdLst/>
              <a:ahLst/>
              <a:cxnLst/>
              <a:rect l="l" t="t" r="r" b="b"/>
              <a:pathLst>
                <a:path w="1632" h="1669" extrusionOk="0">
                  <a:moveTo>
                    <a:pt x="797" y="0"/>
                  </a:moveTo>
                  <a:lnTo>
                    <a:pt x="705" y="19"/>
                  </a:lnTo>
                  <a:lnTo>
                    <a:pt x="630" y="37"/>
                  </a:lnTo>
                  <a:lnTo>
                    <a:pt x="538" y="74"/>
                  </a:lnTo>
                  <a:lnTo>
                    <a:pt x="445" y="111"/>
                  </a:lnTo>
                  <a:lnTo>
                    <a:pt x="352" y="167"/>
                  </a:lnTo>
                  <a:lnTo>
                    <a:pt x="278" y="241"/>
                  </a:lnTo>
                  <a:lnTo>
                    <a:pt x="204" y="315"/>
                  </a:lnTo>
                  <a:lnTo>
                    <a:pt x="130" y="408"/>
                  </a:lnTo>
                  <a:lnTo>
                    <a:pt x="74" y="501"/>
                  </a:lnTo>
                  <a:lnTo>
                    <a:pt x="37" y="593"/>
                  </a:lnTo>
                  <a:lnTo>
                    <a:pt x="0" y="704"/>
                  </a:lnTo>
                  <a:lnTo>
                    <a:pt x="0" y="816"/>
                  </a:lnTo>
                  <a:lnTo>
                    <a:pt x="0" y="927"/>
                  </a:lnTo>
                  <a:lnTo>
                    <a:pt x="19" y="1020"/>
                  </a:lnTo>
                  <a:lnTo>
                    <a:pt x="56" y="1131"/>
                  </a:lnTo>
                  <a:lnTo>
                    <a:pt x="93" y="1242"/>
                  </a:lnTo>
                  <a:lnTo>
                    <a:pt x="149" y="1335"/>
                  </a:lnTo>
                  <a:lnTo>
                    <a:pt x="167" y="1353"/>
                  </a:lnTo>
                  <a:lnTo>
                    <a:pt x="204" y="1390"/>
                  </a:lnTo>
                  <a:lnTo>
                    <a:pt x="223" y="1409"/>
                  </a:lnTo>
                  <a:lnTo>
                    <a:pt x="297" y="1483"/>
                  </a:lnTo>
                  <a:lnTo>
                    <a:pt x="371" y="1538"/>
                  </a:lnTo>
                  <a:lnTo>
                    <a:pt x="464" y="1594"/>
                  </a:lnTo>
                  <a:lnTo>
                    <a:pt x="575" y="1631"/>
                  </a:lnTo>
                  <a:lnTo>
                    <a:pt x="668" y="1668"/>
                  </a:lnTo>
                  <a:lnTo>
                    <a:pt x="871" y="1668"/>
                  </a:lnTo>
                  <a:lnTo>
                    <a:pt x="983" y="1650"/>
                  </a:lnTo>
                  <a:lnTo>
                    <a:pt x="1075" y="1631"/>
                  </a:lnTo>
                  <a:lnTo>
                    <a:pt x="1094" y="1631"/>
                  </a:lnTo>
                  <a:lnTo>
                    <a:pt x="1205" y="1576"/>
                  </a:lnTo>
                  <a:lnTo>
                    <a:pt x="1316" y="1520"/>
                  </a:lnTo>
                  <a:lnTo>
                    <a:pt x="1409" y="1446"/>
                  </a:lnTo>
                  <a:lnTo>
                    <a:pt x="1464" y="1372"/>
                  </a:lnTo>
                  <a:lnTo>
                    <a:pt x="1520" y="1298"/>
                  </a:lnTo>
                  <a:lnTo>
                    <a:pt x="1557" y="1205"/>
                  </a:lnTo>
                  <a:lnTo>
                    <a:pt x="1594" y="1112"/>
                  </a:lnTo>
                  <a:lnTo>
                    <a:pt x="1613" y="1020"/>
                  </a:lnTo>
                  <a:lnTo>
                    <a:pt x="1631" y="1001"/>
                  </a:lnTo>
                  <a:lnTo>
                    <a:pt x="1631" y="927"/>
                  </a:lnTo>
                  <a:lnTo>
                    <a:pt x="1631" y="853"/>
                  </a:lnTo>
                  <a:lnTo>
                    <a:pt x="1631" y="834"/>
                  </a:lnTo>
                  <a:lnTo>
                    <a:pt x="1631" y="779"/>
                  </a:lnTo>
                  <a:lnTo>
                    <a:pt x="1613" y="612"/>
                  </a:lnTo>
                  <a:lnTo>
                    <a:pt x="1576" y="538"/>
                  </a:lnTo>
                  <a:lnTo>
                    <a:pt x="1557" y="445"/>
                  </a:lnTo>
                  <a:lnTo>
                    <a:pt x="1502" y="352"/>
                  </a:lnTo>
                  <a:lnTo>
                    <a:pt x="1427" y="241"/>
                  </a:lnTo>
                  <a:lnTo>
                    <a:pt x="1353" y="167"/>
                  </a:lnTo>
                  <a:lnTo>
                    <a:pt x="1261" y="93"/>
                  </a:lnTo>
                  <a:lnTo>
                    <a:pt x="1186" y="56"/>
                  </a:lnTo>
                  <a:lnTo>
                    <a:pt x="1112" y="37"/>
                  </a:lnTo>
                  <a:lnTo>
                    <a:pt x="9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3"/>
          <p:cNvSpPr txBox="1">
            <a:spLocks noGrp="1"/>
          </p:cNvSpPr>
          <p:nvPr>
            <p:ph type="title"/>
          </p:nvPr>
        </p:nvSpPr>
        <p:spPr>
          <a:xfrm>
            <a:off x="839445" y="1934524"/>
            <a:ext cx="2651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1"/>
          </p:nvPr>
        </p:nvSpPr>
        <p:spPr>
          <a:xfrm>
            <a:off x="1185645" y="2292449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title" idx="2"/>
          </p:nvPr>
        </p:nvSpPr>
        <p:spPr>
          <a:xfrm>
            <a:off x="5652845" y="1847539"/>
            <a:ext cx="26499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3"/>
          </p:nvPr>
        </p:nvSpPr>
        <p:spPr>
          <a:xfrm>
            <a:off x="5652855" y="2205476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4"/>
          </p:nvPr>
        </p:nvSpPr>
        <p:spPr>
          <a:xfrm>
            <a:off x="839445" y="3268687"/>
            <a:ext cx="2651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5"/>
          </p:nvPr>
        </p:nvSpPr>
        <p:spPr>
          <a:xfrm>
            <a:off x="1185645" y="362070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title" idx="6"/>
          </p:nvPr>
        </p:nvSpPr>
        <p:spPr>
          <a:xfrm>
            <a:off x="5652855" y="3195490"/>
            <a:ext cx="2651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subTitle" idx="7"/>
          </p:nvPr>
        </p:nvSpPr>
        <p:spPr>
          <a:xfrm>
            <a:off x="5652855" y="354750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8" hasCustomPrompt="1"/>
          </p:nvPr>
        </p:nvSpPr>
        <p:spPr>
          <a:xfrm>
            <a:off x="3572273" y="205041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7" name="Google Shape;157;p13"/>
          <p:cNvSpPr txBox="1">
            <a:spLocks noGrp="1"/>
          </p:cNvSpPr>
          <p:nvPr>
            <p:ph type="title" idx="9" hasCustomPrompt="1"/>
          </p:nvPr>
        </p:nvSpPr>
        <p:spPr>
          <a:xfrm>
            <a:off x="3572284" y="33899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8" name="Google Shape;158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4318" y="205041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9" name="Google Shape;159;p13"/>
          <p:cNvSpPr txBox="1">
            <a:spLocks noGrp="1"/>
          </p:cNvSpPr>
          <p:nvPr>
            <p:ph type="title" idx="14" hasCustomPrompt="1"/>
          </p:nvPr>
        </p:nvSpPr>
        <p:spPr>
          <a:xfrm>
            <a:off x="4848848" y="33899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0" name="Google Shape;160;p13"/>
          <p:cNvSpPr txBox="1">
            <a:spLocks noGrp="1"/>
          </p:cNvSpPr>
          <p:nvPr>
            <p:ph type="title" idx="15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3"/>
          <p:cNvSpPr/>
          <p:nvPr/>
        </p:nvSpPr>
        <p:spPr>
          <a:xfrm>
            <a:off x="4185225" y="265246"/>
            <a:ext cx="773549" cy="365694"/>
          </a:xfrm>
          <a:custGeom>
            <a:avLst/>
            <a:gdLst/>
            <a:ahLst/>
            <a:cxnLst/>
            <a:rect l="l" t="t" r="r" b="b"/>
            <a:pathLst>
              <a:path w="16311" h="7711" extrusionOk="0">
                <a:moveTo>
                  <a:pt x="5097" y="0"/>
                </a:moveTo>
                <a:lnTo>
                  <a:pt x="4930" y="19"/>
                </a:lnTo>
                <a:lnTo>
                  <a:pt x="4782" y="56"/>
                </a:lnTo>
                <a:lnTo>
                  <a:pt x="4615" y="93"/>
                </a:lnTo>
                <a:lnTo>
                  <a:pt x="4467" y="149"/>
                </a:lnTo>
                <a:lnTo>
                  <a:pt x="4319" y="204"/>
                </a:lnTo>
                <a:lnTo>
                  <a:pt x="4189" y="297"/>
                </a:lnTo>
                <a:lnTo>
                  <a:pt x="4059" y="371"/>
                </a:lnTo>
                <a:lnTo>
                  <a:pt x="3929" y="482"/>
                </a:lnTo>
                <a:lnTo>
                  <a:pt x="3800" y="593"/>
                </a:lnTo>
                <a:lnTo>
                  <a:pt x="3707" y="705"/>
                </a:lnTo>
                <a:lnTo>
                  <a:pt x="3596" y="834"/>
                </a:lnTo>
                <a:lnTo>
                  <a:pt x="3503" y="964"/>
                </a:lnTo>
                <a:lnTo>
                  <a:pt x="3429" y="1112"/>
                </a:lnTo>
                <a:lnTo>
                  <a:pt x="3318" y="1372"/>
                </a:lnTo>
                <a:lnTo>
                  <a:pt x="3244" y="1631"/>
                </a:lnTo>
                <a:lnTo>
                  <a:pt x="3225" y="1891"/>
                </a:lnTo>
                <a:lnTo>
                  <a:pt x="3225" y="2039"/>
                </a:lnTo>
                <a:lnTo>
                  <a:pt x="3244" y="2169"/>
                </a:lnTo>
                <a:lnTo>
                  <a:pt x="3077" y="2076"/>
                </a:lnTo>
                <a:lnTo>
                  <a:pt x="2910" y="2021"/>
                </a:lnTo>
                <a:lnTo>
                  <a:pt x="2725" y="1946"/>
                </a:lnTo>
                <a:lnTo>
                  <a:pt x="2539" y="1909"/>
                </a:lnTo>
                <a:lnTo>
                  <a:pt x="2354" y="1872"/>
                </a:lnTo>
                <a:lnTo>
                  <a:pt x="2169" y="1854"/>
                </a:lnTo>
                <a:lnTo>
                  <a:pt x="1983" y="1854"/>
                </a:lnTo>
                <a:lnTo>
                  <a:pt x="1798" y="1872"/>
                </a:lnTo>
                <a:lnTo>
                  <a:pt x="1631" y="1891"/>
                </a:lnTo>
                <a:lnTo>
                  <a:pt x="1446" y="1928"/>
                </a:lnTo>
                <a:lnTo>
                  <a:pt x="1260" y="1984"/>
                </a:lnTo>
                <a:lnTo>
                  <a:pt x="1094" y="2058"/>
                </a:lnTo>
                <a:lnTo>
                  <a:pt x="927" y="2150"/>
                </a:lnTo>
                <a:lnTo>
                  <a:pt x="778" y="2243"/>
                </a:lnTo>
                <a:lnTo>
                  <a:pt x="630" y="2354"/>
                </a:lnTo>
                <a:lnTo>
                  <a:pt x="500" y="2502"/>
                </a:lnTo>
                <a:lnTo>
                  <a:pt x="389" y="2651"/>
                </a:lnTo>
                <a:lnTo>
                  <a:pt x="278" y="2799"/>
                </a:lnTo>
                <a:lnTo>
                  <a:pt x="185" y="2984"/>
                </a:lnTo>
                <a:lnTo>
                  <a:pt x="111" y="3151"/>
                </a:lnTo>
                <a:lnTo>
                  <a:pt x="56" y="3337"/>
                </a:lnTo>
                <a:lnTo>
                  <a:pt x="19" y="3540"/>
                </a:lnTo>
                <a:lnTo>
                  <a:pt x="0" y="3726"/>
                </a:lnTo>
                <a:lnTo>
                  <a:pt x="0" y="3930"/>
                </a:lnTo>
                <a:lnTo>
                  <a:pt x="37" y="4115"/>
                </a:lnTo>
                <a:lnTo>
                  <a:pt x="93" y="4282"/>
                </a:lnTo>
                <a:lnTo>
                  <a:pt x="148" y="4449"/>
                </a:lnTo>
                <a:lnTo>
                  <a:pt x="241" y="4597"/>
                </a:lnTo>
                <a:lnTo>
                  <a:pt x="352" y="4745"/>
                </a:lnTo>
                <a:lnTo>
                  <a:pt x="482" y="4875"/>
                </a:lnTo>
                <a:lnTo>
                  <a:pt x="612" y="4986"/>
                </a:lnTo>
                <a:lnTo>
                  <a:pt x="760" y="5097"/>
                </a:lnTo>
                <a:lnTo>
                  <a:pt x="890" y="5171"/>
                </a:lnTo>
                <a:lnTo>
                  <a:pt x="1019" y="5227"/>
                </a:lnTo>
                <a:lnTo>
                  <a:pt x="1168" y="5264"/>
                </a:lnTo>
                <a:lnTo>
                  <a:pt x="1297" y="5301"/>
                </a:lnTo>
                <a:lnTo>
                  <a:pt x="1446" y="5320"/>
                </a:lnTo>
                <a:lnTo>
                  <a:pt x="1575" y="5338"/>
                </a:lnTo>
                <a:lnTo>
                  <a:pt x="1724" y="5320"/>
                </a:lnTo>
                <a:lnTo>
                  <a:pt x="1853" y="5301"/>
                </a:lnTo>
                <a:lnTo>
                  <a:pt x="1891" y="5542"/>
                </a:lnTo>
                <a:lnTo>
                  <a:pt x="1946" y="5765"/>
                </a:lnTo>
                <a:lnTo>
                  <a:pt x="2039" y="6005"/>
                </a:lnTo>
                <a:lnTo>
                  <a:pt x="2150" y="6228"/>
                </a:lnTo>
                <a:lnTo>
                  <a:pt x="2280" y="6432"/>
                </a:lnTo>
                <a:lnTo>
                  <a:pt x="2428" y="6617"/>
                </a:lnTo>
                <a:lnTo>
                  <a:pt x="2595" y="6802"/>
                </a:lnTo>
                <a:lnTo>
                  <a:pt x="2780" y="6969"/>
                </a:lnTo>
                <a:lnTo>
                  <a:pt x="2910" y="7062"/>
                </a:lnTo>
                <a:lnTo>
                  <a:pt x="3058" y="7136"/>
                </a:lnTo>
                <a:lnTo>
                  <a:pt x="3188" y="7210"/>
                </a:lnTo>
                <a:lnTo>
                  <a:pt x="3336" y="7266"/>
                </a:lnTo>
                <a:lnTo>
                  <a:pt x="3633" y="7340"/>
                </a:lnTo>
                <a:lnTo>
                  <a:pt x="3929" y="7396"/>
                </a:lnTo>
                <a:lnTo>
                  <a:pt x="4244" y="7396"/>
                </a:lnTo>
                <a:lnTo>
                  <a:pt x="4541" y="7358"/>
                </a:lnTo>
                <a:lnTo>
                  <a:pt x="4856" y="7266"/>
                </a:lnTo>
                <a:lnTo>
                  <a:pt x="5134" y="7155"/>
                </a:lnTo>
                <a:lnTo>
                  <a:pt x="5394" y="7006"/>
                </a:lnTo>
                <a:lnTo>
                  <a:pt x="5634" y="6840"/>
                </a:lnTo>
                <a:lnTo>
                  <a:pt x="5857" y="6636"/>
                </a:lnTo>
                <a:lnTo>
                  <a:pt x="6042" y="6395"/>
                </a:lnTo>
                <a:lnTo>
                  <a:pt x="6209" y="6654"/>
                </a:lnTo>
                <a:lnTo>
                  <a:pt x="6394" y="6895"/>
                </a:lnTo>
                <a:lnTo>
                  <a:pt x="6617" y="7118"/>
                </a:lnTo>
                <a:lnTo>
                  <a:pt x="6839" y="7303"/>
                </a:lnTo>
                <a:lnTo>
                  <a:pt x="7099" y="7470"/>
                </a:lnTo>
                <a:lnTo>
                  <a:pt x="7377" y="7599"/>
                </a:lnTo>
                <a:lnTo>
                  <a:pt x="7525" y="7637"/>
                </a:lnTo>
                <a:lnTo>
                  <a:pt x="7673" y="7674"/>
                </a:lnTo>
                <a:lnTo>
                  <a:pt x="7822" y="7711"/>
                </a:lnTo>
                <a:lnTo>
                  <a:pt x="8229" y="7711"/>
                </a:lnTo>
                <a:lnTo>
                  <a:pt x="8507" y="7655"/>
                </a:lnTo>
                <a:lnTo>
                  <a:pt x="8748" y="7562"/>
                </a:lnTo>
                <a:lnTo>
                  <a:pt x="8989" y="7451"/>
                </a:lnTo>
                <a:lnTo>
                  <a:pt x="9212" y="7284"/>
                </a:lnTo>
                <a:lnTo>
                  <a:pt x="9397" y="7099"/>
                </a:lnTo>
                <a:lnTo>
                  <a:pt x="9471" y="6988"/>
                </a:lnTo>
                <a:lnTo>
                  <a:pt x="9545" y="6877"/>
                </a:lnTo>
                <a:lnTo>
                  <a:pt x="9619" y="6765"/>
                </a:lnTo>
                <a:lnTo>
                  <a:pt x="9656" y="6654"/>
                </a:lnTo>
                <a:lnTo>
                  <a:pt x="9768" y="6784"/>
                </a:lnTo>
                <a:lnTo>
                  <a:pt x="9860" y="6895"/>
                </a:lnTo>
                <a:lnTo>
                  <a:pt x="9972" y="7006"/>
                </a:lnTo>
                <a:lnTo>
                  <a:pt x="10101" y="7118"/>
                </a:lnTo>
                <a:lnTo>
                  <a:pt x="10231" y="7210"/>
                </a:lnTo>
                <a:lnTo>
                  <a:pt x="10361" y="7303"/>
                </a:lnTo>
                <a:lnTo>
                  <a:pt x="10639" y="7451"/>
                </a:lnTo>
                <a:lnTo>
                  <a:pt x="10787" y="7507"/>
                </a:lnTo>
                <a:lnTo>
                  <a:pt x="10954" y="7544"/>
                </a:lnTo>
                <a:lnTo>
                  <a:pt x="11102" y="7581"/>
                </a:lnTo>
                <a:lnTo>
                  <a:pt x="11269" y="7599"/>
                </a:lnTo>
                <a:lnTo>
                  <a:pt x="11417" y="7618"/>
                </a:lnTo>
                <a:lnTo>
                  <a:pt x="11584" y="7618"/>
                </a:lnTo>
                <a:lnTo>
                  <a:pt x="11732" y="7599"/>
                </a:lnTo>
                <a:lnTo>
                  <a:pt x="11899" y="7581"/>
                </a:lnTo>
                <a:lnTo>
                  <a:pt x="12066" y="7544"/>
                </a:lnTo>
                <a:lnTo>
                  <a:pt x="12214" y="7488"/>
                </a:lnTo>
                <a:lnTo>
                  <a:pt x="12362" y="7433"/>
                </a:lnTo>
                <a:lnTo>
                  <a:pt x="12511" y="7340"/>
                </a:lnTo>
                <a:lnTo>
                  <a:pt x="12640" y="7266"/>
                </a:lnTo>
                <a:lnTo>
                  <a:pt x="12770" y="7155"/>
                </a:lnTo>
                <a:lnTo>
                  <a:pt x="12900" y="7062"/>
                </a:lnTo>
                <a:lnTo>
                  <a:pt x="13011" y="6932"/>
                </a:lnTo>
                <a:lnTo>
                  <a:pt x="13122" y="6821"/>
                </a:lnTo>
                <a:lnTo>
                  <a:pt x="13215" y="6673"/>
                </a:lnTo>
                <a:lnTo>
                  <a:pt x="13308" y="6543"/>
                </a:lnTo>
                <a:lnTo>
                  <a:pt x="13382" y="6395"/>
                </a:lnTo>
                <a:lnTo>
                  <a:pt x="13437" y="6246"/>
                </a:lnTo>
                <a:lnTo>
                  <a:pt x="13493" y="6098"/>
                </a:lnTo>
                <a:lnTo>
                  <a:pt x="13549" y="5931"/>
                </a:lnTo>
                <a:lnTo>
                  <a:pt x="13567" y="5783"/>
                </a:lnTo>
                <a:lnTo>
                  <a:pt x="13697" y="5876"/>
                </a:lnTo>
                <a:lnTo>
                  <a:pt x="13827" y="5950"/>
                </a:lnTo>
                <a:lnTo>
                  <a:pt x="13956" y="6024"/>
                </a:lnTo>
                <a:lnTo>
                  <a:pt x="14105" y="6080"/>
                </a:lnTo>
                <a:lnTo>
                  <a:pt x="14234" y="6135"/>
                </a:lnTo>
                <a:lnTo>
                  <a:pt x="14401" y="6154"/>
                </a:lnTo>
                <a:lnTo>
                  <a:pt x="14550" y="6172"/>
                </a:lnTo>
                <a:lnTo>
                  <a:pt x="14698" y="6191"/>
                </a:lnTo>
                <a:lnTo>
                  <a:pt x="14846" y="6172"/>
                </a:lnTo>
                <a:lnTo>
                  <a:pt x="14994" y="6154"/>
                </a:lnTo>
                <a:lnTo>
                  <a:pt x="15143" y="6117"/>
                </a:lnTo>
                <a:lnTo>
                  <a:pt x="15291" y="6080"/>
                </a:lnTo>
                <a:lnTo>
                  <a:pt x="15439" y="6005"/>
                </a:lnTo>
                <a:lnTo>
                  <a:pt x="15569" y="5931"/>
                </a:lnTo>
                <a:lnTo>
                  <a:pt x="15699" y="5839"/>
                </a:lnTo>
                <a:lnTo>
                  <a:pt x="15810" y="5727"/>
                </a:lnTo>
                <a:lnTo>
                  <a:pt x="15940" y="5579"/>
                </a:lnTo>
                <a:lnTo>
                  <a:pt x="16051" y="5431"/>
                </a:lnTo>
                <a:lnTo>
                  <a:pt x="16143" y="5264"/>
                </a:lnTo>
                <a:lnTo>
                  <a:pt x="16199" y="5097"/>
                </a:lnTo>
                <a:lnTo>
                  <a:pt x="16255" y="4912"/>
                </a:lnTo>
                <a:lnTo>
                  <a:pt x="16292" y="4727"/>
                </a:lnTo>
                <a:lnTo>
                  <a:pt x="16310" y="4541"/>
                </a:lnTo>
                <a:lnTo>
                  <a:pt x="16310" y="4356"/>
                </a:lnTo>
                <a:lnTo>
                  <a:pt x="16292" y="4171"/>
                </a:lnTo>
                <a:lnTo>
                  <a:pt x="16255" y="4004"/>
                </a:lnTo>
                <a:lnTo>
                  <a:pt x="16199" y="3818"/>
                </a:lnTo>
                <a:lnTo>
                  <a:pt x="16125" y="3652"/>
                </a:lnTo>
                <a:lnTo>
                  <a:pt x="16032" y="3485"/>
                </a:lnTo>
                <a:lnTo>
                  <a:pt x="15921" y="3318"/>
                </a:lnTo>
                <a:lnTo>
                  <a:pt x="15810" y="3188"/>
                </a:lnTo>
                <a:lnTo>
                  <a:pt x="15662" y="3059"/>
                </a:lnTo>
                <a:lnTo>
                  <a:pt x="15421" y="2873"/>
                </a:lnTo>
                <a:lnTo>
                  <a:pt x="15143" y="2725"/>
                </a:lnTo>
                <a:lnTo>
                  <a:pt x="14846" y="2632"/>
                </a:lnTo>
                <a:lnTo>
                  <a:pt x="14698" y="2595"/>
                </a:lnTo>
                <a:lnTo>
                  <a:pt x="14550" y="2558"/>
                </a:lnTo>
                <a:lnTo>
                  <a:pt x="14531" y="2391"/>
                </a:lnTo>
                <a:lnTo>
                  <a:pt x="14475" y="2224"/>
                </a:lnTo>
                <a:lnTo>
                  <a:pt x="14383" y="2021"/>
                </a:lnTo>
                <a:lnTo>
                  <a:pt x="14272" y="1854"/>
                </a:lnTo>
                <a:lnTo>
                  <a:pt x="14160" y="1687"/>
                </a:lnTo>
                <a:lnTo>
                  <a:pt x="14012" y="1539"/>
                </a:lnTo>
                <a:lnTo>
                  <a:pt x="13864" y="1409"/>
                </a:lnTo>
                <a:lnTo>
                  <a:pt x="13697" y="1279"/>
                </a:lnTo>
                <a:lnTo>
                  <a:pt x="13530" y="1168"/>
                </a:lnTo>
                <a:lnTo>
                  <a:pt x="13363" y="1057"/>
                </a:lnTo>
                <a:lnTo>
                  <a:pt x="12974" y="853"/>
                </a:lnTo>
                <a:lnTo>
                  <a:pt x="12770" y="760"/>
                </a:lnTo>
                <a:lnTo>
                  <a:pt x="12566" y="686"/>
                </a:lnTo>
                <a:lnTo>
                  <a:pt x="12344" y="630"/>
                </a:lnTo>
                <a:lnTo>
                  <a:pt x="12122" y="593"/>
                </a:lnTo>
                <a:lnTo>
                  <a:pt x="11918" y="593"/>
                </a:lnTo>
                <a:lnTo>
                  <a:pt x="11695" y="630"/>
                </a:lnTo>
                <a:lnTo>
                  <a:pt x="11584" y="668"/>
                </a:lnTo>
                <a:lnTo>
                  <a:pt x="11473" y="705"/>
                </a:lnTo>
                <a:lnTo>
                  <a:pt x="11362" y="760"/>
                </a:lnTo>
                <a:lnTo>
                  <a:pt x="11250" y="834"/>
                </a:lnTo>
                <a:lnTo>
                  <a:pt x="11158" y="909"/>
                </a:lnTo>
                <a:lnTo>
                  <a:pt x="11084" y="983"/>
                </a:lnTo>
                <a:lnTo>
                  <a:pt x="11009" y="1075"/>
                </a:lnTo>
                <a:lnTo>
                  <a:pt x="10935" y="1187"/>
                </a:lnTo>
                <a:lnTo>
                  <a:pt x="10787" y="964"/>
                </a:lnTo>
                <a:lnTo>
                  <a:pt x="10620" y="779"/>
                </a:lnTo>
                <a:lnTo>
                  <a:pt x="10416" y="612"/>
                </a:lnTo>
                <a:lnTo>
                  <a:pt x="10194" y="482"/>
                </a:lnTo>
                <a:lnTo>
                  <a:pt x="9953" y="371"/>
                </a:lnTo>
                <a:lnTo>
                  <a:pt x="9694" y="297"/>
                </a:lnTo>
                <a:lnTo>
                  <a:pt x="9434" y="260"/>
                </a:lnTo>
                <a:lnTo>
                  <a:pt x="9175" y="278"/>
                </a:lnTo>
                <a:lnTo>
                  <a:pt x="9026" y="278"/>
                </a:lnTo>
                <a:lnTo>
                  <a:pt x="8897" y="315"/>
                </a:lnTo>
                <a:lnTo>
                  <a:pt x="8600" y="408"/>
                </a:lnTo>
                <a:lnTo>
                  <a:pt x="8341" y="519"/>
                </a:lnTo>
                <a:lnTo>
                  <a:pt x="8100" y="686"/>
                </a:lnTo>
                <a:lnTo>
                  <a:pt x="7877" y="871"/>
                </a:lnTo>
                <a:lnTo>
                  <a:pt x="7673" y="1075"/>
                </a:lnTo>
                <a:lnTo>
                  <a:pt x="7506" y="1316"/>
                </a:lnTo>
                <a:lnTo>
                  <a:pt x="7358" y="1576"/>
                </a:lnTo>
                <a:lnTo>
                  <a:pt x="7247" y="1335"/>
                </a:lnTo>
                <a:lnTo>
                  <a:pt x="7099" y="1112"/>
                </a:lnTo>
                <a:lnTo>
                  <a:pt x="6932" y="890"/>
                </a:lnTo>
                <a:lnTo>
                  <a:pt x="6765" y="705"/>
                </a:lnTo>
                <a:lnTo>
                  <a:pt x="6635" y="593"/>
                </a:lnTo>
                <a:lnTo>
                  <a:pt x="6506" y="482"/>
                </a:lnTo>
                <a:lnTo>
                  <a:pt x="6357" y="371"/>
                </a:lnTo>
                <a:lnTo>
                  <a:pt x="6228" y="297"/>
                </a:lnTo>
                <a:lnTo>
                  <a:pt x="6061" y="204"/>
                </a:lnTo>
                <a:lnTo>
                  <a:pt x="5913" y="149"/>
                </a:lnTo>
                <a:lnTo>
                  <a:pt x="5746" y="93"/>
                </a:lnTo>
                <a:lnTo>
                  <a:pt x="5579" y="56"/>
                </a:lnTo>
                <a:lnTo>
                  <a:pt x="5412" y="19"/>
                </a:lnTo>
                <a:lnTo>
                  <a:pt x="52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3"/>
          <p:cNvSpPr/>
          <p:nvPr/>
        </p:nvSpPr>
        <p:spPr>
          <a:xfrm>
            <a:off x="8744500" y="834196"/>
            <a:ext cx="773549" cy="365694"/>
          </a:xfrm>
          <a:custGeom>
            <a:avLst/>
            <a:gdLst/>
            <a:ahLst/>
            <a:cxnLst/>
            <a:rect l="l" t="t" r="r" b="b"/>
            <a:pathLst>
              <a:path w="16311" h="7711" extrusionOk="0">
                <a:moveTo>
                  <a:pt x="5097" y="0"/>
                </a:moveTo>
                <a:lnTo>
                  <a:pt x="4930" y="19"/>
                </a:lnTo>
                <a:lnTo>
                  <a:pt x="4782" y="56"/>
                </a:lnTo>
                <a:lnTo>
                  <a:pt x="4615" y="93"/>
                </a:lnTo>
                <a:lnTo>
                  <a:pt x="4467" y="149"/>
                </a:lnTo>
                <a:lnTo>
                  <a:pt x="4319" y="204"/>
                </a:lnTo>
                <a:lnTo>
                  <a:pt x="4189" y="297"/>
                </a:lnTo>
                <a:lnTo>
                  <a:pt x="4059" y="371"/>
                </a:lnTo>
                <a:lnTo>
                  <a:pt x="3929" y="482"/>
                </a:lnTo>
                <a:lnTo>
                  <a:pt x="3800" y="593"/>
                </a:lnTo>
                <a:lnTo>
                  <a:pt x="3707" y="705"/>
                </a:lnTo>
                <a:lnTo>
                  <a:pt x="3596" y="834"/>
                </a:lnTo>
                <a:lnTo>
                  <a:pt x="3503" y="964"/>
                </a:lnTo>
                <a:lnTo>
                  <a:pt x="3429" y="1112"/>
                </a:lnTo>
                <a:lnTo>
                  <a:pt x="3318" y="1372"/>
                </a:lnTo>
                <a:lnTo>
                  <a:pt x="3244" y="1631"/>
                </a:lnTo>
                <a:lnTo>
                  <a:pt x="3225" y="1891"/>
                </a:lnTo>
                <a:lnTo>
                  <a:pt x="3225" y="2039"/>
                </a:lnTo>
                <a:lnTo>
                  <a:pt x="3244" y="2169"/>
                </a:lnTo>
                <a:lnTo>
                  <a:pt x="3077" y="2076"/>
                </a:lnTo>
                <a:lnTo>
                  <a:pt x="2910" y="2021"/>
                </a:lnTo>
                <a:lnTo>
                  <a:pt x="2725" y="1946"/>
                </a:lnTo>
                <a:lnTo>
                  <a:pt x="2539" y="1909"/>
                </a:lnTo>
                <a:lnTo>
                  <a:pt x="2354" y="1872"/>
                </a:lnTo>
                <a:lnTo>
                  <a:pt x="2169" y="1854"/>
                </a:lnTo>
                <a:lnTo>
                  <a:pt x="1983" y="1854"/>
                </a:lnTo>
                <a:lnTo>
                  <a:pt x="1798" y="1872"/>
                </a:lnTo>
                <a:lnTo>
                  <a:pt x="1631" y="1891"/>
                </a:lnTo>
                <a:lnTo>
                  <a:pt x="1446" y="1928"/>
                </a:lnTo>
                <a:lnTo>
                  <a:pt x="1260" y="1984"/>
                </a:lnTo>
                <a:lnTo>
                  <a:pt x="1094" y="2058"/>
                </a:lnTo>
                <a:lnTo>
                  <a:pt x="927" y="2150"/>
                </a:lnTo>
                <a:lnTo>
                  <a:pt x="778" y="2243"/>
                </a:lnTo>
                <a:lnTo>
                  <a:pt x="630" y="2354"/>
                </a:lnTo>
                <a:lnTo>
                  <a:pt x="500" y="2502"/>
                </a:lnTo>
                <a:lnTo>
                  <a:pt x="389" y="2651"/>
                </a:lnTo>
                <a:lnTo>
                  <a:pt x="278" y="2799"/>
                </a:lnTo>
                <a:lnTo>
                  <a:pt x="185" y="2984"/>
                </a:lnTo>
                <a:lnTo>
                  <a:pt x="111" y="3151"/>
                </a:lnTo>
                <a:lnTo>
                  <a:pt x="56" y="3337"/>
                </a:lnTo>
                <a:lnTo>
                  <a:pt x="19" y="3540"/>
                </a:lnTo>
                <a:lnTo>
                  <a:pt x="0" y="3726"/>
                </a:lnTo>
                <a:lnTo>
                  <a:pt x="0" y="3930"/>
                </a:lnTo>
                <a:lnTo>
                  <a:pt x="37" y="4115"/>
                </a:lnTo>
                <a:lnTo>
                  <a:pt x="93" y="4282"/>
                </a:lnTo>
                <a:lnTo>
                  <a:pt x="148" y="4449"/>
                </a:lnTo>
                <a:lnTo>
                  <a:pt x="241" y="4597"/>
                </a:lnTo>
                <a:lnTo>
                  <a:pt x="352" y="4745"/>
                </a:lnTo>
                <a:lnTo>
                  <a:pt x="482" y="4875"/>
                </a:lnTo>
                <a:lnTo>
                  <a:pt x="612" y="4986"/>
                </a:lnTo>
                <a:lnTo>
                  <a:pt x="760" y="5097"/>
                </a:lnTo>
                <a:lnTo>
                  <a:pt x="890" y="5171"/>
                </a:lnTo>
                <a:lnTo>
                  <a:pt x="1019" y="5227"/>
                </a:lnTo>
                <a:lnTo>
                  <a:pt x="1168" y="5264"/>
                </a:lnTo>
                <a:lnTo>
                  <a:pt x="1297" y="5301"/>
                </a:lnTo>
                <a:lnTo>
                  <a:pt x="1446" y="5320"/>
                </a:lnTo>
                <a:lnTo>
                  <a:pt x="1575" y="5338"/>
                </a:lnTo>
                <a:lnTo>
                  <a:pt x="1724" y="5320"/>
                </a:lnTo>
                <a:lnTo>
                  <a:pt x="1853" y="5301"/>
                </a:lnTo>
                <a:lnTo>
                  <a:pt x="1891" y="5542"/>
                </a:lnTo>
                <a:lnTo>
                  <a:pt x="1946" y="5765"/>
                </a:lnTo>
                <a:lnTo>
                  <a:pt x="2039" y="6005"/>
                </a:lnTo>
                <a:lnTo>
                  <a:pt x="2150" y="6228"/>
                </a:lnTo>
                <a:lnTo>
                  <a:pt x="2280" y="6432"/>
                </a:lnTo>
                <a:lnTo>
                  <a:pt x="2428" y="6617"/>
                </a:lnTo>
                <a:lnTo>
                  <a:pt x="2595" y="6802"/>
                </a:lnTo>
                <a:lnTo>
                  <a:pt x="2780" y="6969"/>
                </a:lnTo>
                <a:lnTo>
                  <a:pt x="2910" y="7062"/>
                </a:lnTo>
                <a:lnTo>
                  <a:pt x="3058" y="7136"/>
                </a:lnTo>
                <a:lnTo>
                  <a:pt x="3188" y="7210"/>
                </a:lnTo>
                <a:lnTo>
                  <a:pt x="3336" y="7266"/>
                </a:lnTo>
                <a:lnTo>
                  <a:pt x="3633" y="7340"/>
                </a:lnTo>
                <a:lnTo>
                  <a:pt x="3929" y="7396"/>
                </a:lnTo>
                <a:lnTo>
                  <a:pt x="4244" y="7396"/>
                </a:lnTo>
                <a:lnTo>
                  <a:pt x="4541" y="7358"/>
                </a:lnTo>
                <a:lnTo>
                  <a:pt x="4856" y="7266"/>
                </a:lnTo>
                <a:lnTo>
                  <a:pt x="5134" y="7155"/>
                </a:lnTo>
                <a:lnTo>
                  <a:pt x="5394" y="7006"/>
                </a:lnTo>
                <a:lnTo>
                  <a:pt x="5634" y="6840"/>
                </a:lnTo>
                <a:lnTo>
                  <a:pt x="5857" y="6636"/>
                </a:lnTo>
                <a:lnTo>
                  <a:pt x="6042" y="6395"/>
                </a:lnTo>
                <a:lnTo>
                  <a:pt x="6209" y="6654"/>
                </a:lnTo>
                <a:lnTo>
                  <a:pt x="6394" y="6895"/>
                </a:lnTo>
                <a:lnTo>
                  <a:pt x="6617" y="7118"/>
                </a:lnTo>
                <a:lnTo>
                  <a:pt x="6839" y="7303"/>
                </a:lnTo>
                <a:lnTo>
                  <a:pt x="7099" y="7470"/>
                </a:lnTo>
                <a:lnTo>
                  <a:pt x="7377" y="7599"/>
                </a:lnTo>
                <a:lnTo>
                  <a:pt x="7525" y="7637"/>
                </a:lnTo>
                <a:lnTo>
                  <a:pt x="7673" y="7674"/>
                </a:lnTo>
                <a:lnTo>
                  <a:pt x="7822" y="7711"/>
                </a:lnTo>
                <a:lnTo>
                  <a:pt x="8229" y="7711"/>
                </a:lnTo>
                <a:lnTo>
                  <a:pt x="8507" y="7655"/>
                </a:lnTo>
                <a:lnTo>
                  <a:pt x="8748" y="7562"/>
                </a:lnTo>
                <a:lnTo>
                  <a:pt x="8989" y="7451"/>
                </a:lnTo>
                <a:lnTo>
                  <a:pt x="9212" y="7284"/>
                </a:lnTo>
                <a:lnTo>
                  <a:pt x="9397" y="7099"/>
                </a:lnTo>
                <a:lnTo>
                  <a:pt x="9471" y="6988"/>
                </a:lnTo>
                <a:lnTo>
                  <a:pt x="9545" y="6877"/>
                </a:lnTo>
                <a:lnTo>
                  <a:pt x="9619" y="6765"/>
                </a:lnTo>
                <a:lnTo>
                  <a:pt x="9656" y="6654"/>
                </a:lnTo>
                <a:lnTo>
                  <a:pt x="9768" y="6784"/>
                </a:lnTo>
                <a:lnTo>
                  <a:pt x="9860" y="6895"/>
                </a:lnTo>
                <a:lnTo>
                  <a:pt x="9972" y="7006"/>
                </a:lnTo>
                <a:lnTo>
                  <a:pt x="10101" y="7118"/>
                </a:lnTo>
                <a:lnTo>
                  <a:pt x="10231" y="7210"/>
                </a:lnTo>
                <a:lnTo>
                  <a:pt x="10361" y="7303"/>
                </a:lnTo>
                <a:lnTo>
                  <a:pt x="10639" y="7451"/>
                </a:lnTo>
                <a:lnTo>
                  <a:pt x="10787" y="7507"/>
                </a:lnTo>
                <a:lnTo>
                  <a:pt x="10954" y="7544"/>
                </a:lnTo>
                <a:lnTo>
                  <a:pt x="11102" y="7581"/>
                </a:lnTo>
                <a:lnTo>
                  <a:pt x="11269" y="7599"/>
                </a:lnTo>
                <a:lnTo>
                  <a:pt x="11417" y="7618"/>
                </a:lnTo>
                <a:lnTo>
                  <a:pt x="11584" y="7618"/>
                </a:lnTo>
                <a:lnTo>
                  <a:pt x="11732" y="7599"/>
                </a:lnTo>
                <a:lnTo>
                  <a:pt x="11899" y="7581"/>
                </a:lnTo>
                <a:lnTo>
                  <a:pt x="12066" y="7544"/>
                </a:lnTo>
                <a:lnTo>
                  <a:pt x="12214" y="7488"/>
                </a:lnTo>
                <a:lnTo>
                  <a:pt x="12362" y="7433"/>
                </a:lnTo>
                <a:lnTo>
                  <a:pt x="12511" y="7340"/>
                </a:lnTo>
                <a:lnTo>
                  <a:pt x="12640" y="7266"/>
                </a:lnTo>
                <a:lnTo>
                  <a:pt x="12770" y="7155"/>
                </a:lnTo>
                <a:lnTo>
                  <a:pt x="12900" y="7062"/>
                </a:lnTo>
                <a:lnTo>
                  <a:pt x="13011" y="6932"/>
                </a:lnTo>
                <a:lnTo>
                  <a:pt x="13122" y="6821"/>
                </a:lnTo>
                <a:lnTo>
                  <a:pt x="13215" y="6673"/>
                </a:lnTo>
                <a:lnTo>
                  <a:pt x="13308" y="6543"/>
                </a:lnTo>
                <a:lnTo>
                  <a:pt x="13382" y="6395"/>
                </a:lnTo>
                <a:lnTo>
                  <a:pt x="13437" y="6246"/>
                </a:lnTo>
                <a:lnTo>
                  <a:pt x="13493" y="6098"/>
                </a:lnTo>
                <a:lnTo>
                  <a:pt x="13549" y="5931"/>
                </a:lnTo>
                <a:lnTo>
                  <a:pt x="13567" y="5783"/>
                </a:lnTo>
                <a:lnTo>
                  <a:pt x="13697" y="5876"/>
                </a:lnTo>
                <a:lnTo>
                  <a:pt x="13827" y="5950"/>
                </a:lnTo>
                <a:lnTo>
                  <a:pt x="13956" y="6024"/>
                </a:lnTo>
                <a:lnTo>
                  <a:pt x="14105" y="6080"/>
                </a:lnTo>
                <a:lnTo>
                  <a:pt x="14234" y="6135"/>
                </a:lnTo>
                <a:lnTo>
                  <a:pt x="14401" y="6154"/>
                </a:lnTo>
                <a:lnTo>
                  <a:pt x="14550" y="6172"/>
                </a:lnTo>
                <a:lnTo>
                  <a:pt x="14698" y="6191"/>
                </a:lnTo>
                <a:lnTo>
                  <a:pt x="14846" y="6172"/>
                </a:lnTo>
                <a:lnTo>
                  <a:pt x="14994" y="6154"/>
                </a:lnTo>
                <a:lnTo>
                  <a:pt x="15143" y="6117"/>
                </a:lnTo>
                <a:lnTo>
                  <a:pt x="15291" y="6080"/>
                </a:lnTo>
                <a:lnTo>
                  <a:pt x="15439" y="6005"/>
                </a:lnTo>
                <a:lnTo>
                  <a:pt x="15569" y="5931"/>
                </a:lnTo>
                <a:lnTo>
                  <a:pt x="15699" y="5839"/>
                </a:lnTo>
                <a:lnTo>
                  <a:pt x="15810" y="5727"/>
                </a:lnTo>
                <a:lnTo>
                  <a:pt x="15940" y="5579"/>
                </a:lnTo>
                <a:lnTo>
                  <a:pt x="16051" y="5431"/>
                </a:lnTo>
                <a:lnTo>
                  <a:pt x="16143" y="5264"/>
                </a:lnTo>
                <a:lnTo>
                  <a:pt x="16199" y="5097"/>
                </a:lnTo>
                <a:lnTo>
                  <a:pt x="16255" y="4912"/>
                </a:lnTo>
                <a:lnTo>
                  <a:pt x="16292" y="4727"/>
                </a:lnTo>
                <a:lnTo>
                  <a:pt x="16310" y="4541"/>
                </a:lnTo>
                <a:lnTo>
                  <a:pt x="16310" y="4356"/>
                </a:lnTo>
                <a:lnTo>
                  <a:pt x="16292" y="4171"/>
                </a:lnTo>
                <a:lnTo>
                  <a:pt x="16255" y="4004"/>
                </a:lnTo>
                <a:lnTo>
                  <a:pt x="16199" y="3818"/>
                </a:lnTo>
                <a:lnTo>
                  <a:pt x="16125" y="3652"/>
                </a:lnTo>
                <a:lnTo>
                  <a:pt x="16032" y="3485"/>
                </a:lnTo>
                <a:lnTo>
                  <a:pt x="15921" y="3318"/>
                </a:lnTo>
                <a:lnTo>
                  <a:pt x="15810" y="3188"/>
                </a:lnTo>
                <a:lnTo>
                  <a:pt x="15662" y="3059"/>
                </a:lnTo>
                <a:lnTo>
                  <a:pt x="15421" y="2873"/>
                </a:lnTo>
                <a:lnTo>
                  <a:pt x="15143" y="2725"/>
                </a:lnTo>
                <a:lnTo>
                  <a:pt x="14846" y="2632"/>
                </a:lnTo>
                <a:lnTo>
                  <a:pt x="14698" y="2595"/>
                </a:lnTo>
                <a:lnTo>
                  <a:pt x="14550" y="2558"/>
                </a:lnTo>
                <a:lnTo>
                  <a:pt x="14531" y="2391"/>
                </a:lnTo>
                <a:lnTo>
                  <a:pt x="14475" y="2224"/>
                </a:lnTo>
                <a:lnTo>
                  <a:pt x="14383" y="2021"/>
                </a:lnTo>
                <a:lnTo>
                  <a:pt x="14272" y="1854"/>
                </a:lnTo>
                <a:lnTo>
                  <a:pt x="14160" y="1687"/>
                </a:lnTo>
                <a:lnTo>
                  <a:pt x="14012" y="1539"/>
                </a:lnTo>
                <a:lnTo>
                  <a:pt x="13864" y="1409"/>
                </a:lnTo>
                <a:lnTo>
                  <a:pt x="13697" y="1279"/>
                </a:lnTo>
                <a:lnTo>
                  <a:pt x="13530" y="1168"/>
                </a:lnTo>
                <a:lnTo>
                  <a:pt x="13363" y="1057"/>
                </a:lnTo>
                <a:lnTo>
                  <a:pt x="12974" y="853"/>
                </a:lnTo>
                <a:lnTo>
                  <a:pt x="12770" y="760"/>
                </a:lnTo>
                <a:lnTo>
                  <a:pt x="12566" y="686"/>
                </a:lnTo>
                <a:lnTo>
                  <a:pt x="12344" y="630"/>
                </a:lnTo>
                <a:lnTo>
                  <a:pt x="12122" y="593"/>
                </a:lnTo>
                <a:lnTo>
                  <a:pt x="11918" y="593"/>
                </a:lnTo>
                <a:lnTo>
                  <a:pt x="11695" y="630"/>
                </a:lnTo>
                <a:lnTo>
                  <a:pt x="11584" y="668"/>
                </a:lnTo>
                <a:lnTo>
                  <a:pt x="11473" y="705"/>
                </a:lnTo>
                <a:lnTo>
                  <a:pt x="11362" y="760"/>
                </a:lnTo>
                <a:lnTo>
                  <a:pt x="11250" y="834"/>
                </a:lnTo>
                <a:lnTo>
                  <a:pt x="11158" y="909"/>
                </a:lnTo>
                <a:lnTo>
                  <a:pt x="11084" y="983"/>
                </a:lnTo>
                <a:lnTo>
                  <a:pt x="11009" y="1075"/>
                </a:lnTo>
                <a:lnTo>
                  <a:pt x="10935" y="1187"/>
                </a:lnTo>
                <a:lnTo>
                  <a:pt x="10787" y="964"/>
                </a:lnTo>
                <a:lnTo>
                  <a:pt x="10620" y="779"/>
                </a:lnTo>
                <a:lnTo>
                  <a:pt x="10416" y="612"/>
                </a:lnTo>
                <a:lnTo>
                  <a:pt x="10194" y="482"/>
                </a:lnTo>
                <a:lnTo>
                  <a:pt x="9953" y="371"/>
                </a:lnTo>
                <a:lnTo>
                  <a:pt x="9694" y="297"/>
                </a:lnTo>
                <a:lnTo>
                  <a:pt x="9434" y="260"/>
                </a:lnTo>
                <a:lnTo>
                  <a:pt x="9175" y="278"/>
                </a:lnTo>
                <a:lnTo>
                  <a:pt x="9026" y="278"/>
                </a:lnTo>
                <a:lnTo>
                  <a:pt x="8897" y="315"/>
                </a:lnTo>
                <a:lnTo>
                  <a:pt x="8600" y="408"/>
                </a:lnTo>
                <a:lnTo>
                  <a:pt x="8341" y="519"/>
                </a:lnTo>
                <a:lnTo>
                  <a:pt x="8100" y="686"/>
                </a:lnTo>
                <a:lnTo>
                  <a:pt x="7877" y="871"/>
                </a:lnTo>
                <a:lnTo>
                  <a:pt x="7673" y="1075"/>
                </a:lnTo>
                <a:lnTo>
                  <a:pt x="7506" y="1316"/>
                </a:lnTo>
                <a:lnTo>
                  <a:pt x="7358" y="1576"/>
                </a:lnTo>
                <a:lnTo>
                  <a:pt x="7247" y="1335"/>
                </a:lnTo>
                <a:lnTo>
                  <a:pt x="7099" y="1112"/>
                </a:lnTo>
                <a:lnTo>
                  <a:pt x="6932" y="890"/>
                </a:lnTo>
                <a:lnTo>
                  <a:pt x="6765" y="705"/>
                </a:lnTo>
                <a:lnTo>
                  <a:pt x="6635" y="593"/>
                </a:lnTo>
                <a:lnTo>
                  <a:pt x="6506" y="482"/>
                </a:lnTo>
                <a:lnTo>
                  <a:pt x="6357" y="371"/>
                </a:lnTo>
                <a:lnTo>
                  <a:pt x="6228" y="297"/>
                </a:lnTo>
                <a:lnTo>
                  <a:pt x="6061" y="204"/>
                </a:lnTo>
                <a:lnTo>
                  <a:pt x="5913" y="149"/>
                </a:lnTo>
                <a:lnTo>
                  <a:pt x="5746" y="93"/>
                </a:lnTo>
                <a:lnTo>
                  <a:pt x="5579" y="56"/>
                </a:lnTo>
                <a:lnTo>
                  <a:pt x="5412" y="19"/>
                </a:lnTo>
                <a:lnTo>
                  <a:pt x="52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13"/>
          <p:cNvGrpSpPr/>
          <p:nvPr/>
        </p:nvGrpSpPr>
        <p:grpSpPr>
          <a:xfrm>
            <a:off x="226550" y="1624847"/>
            <a:ext cx="348387" cy="365702"/>
            <a:chOff x="438425" y="1123097"/>
            <a:chExt cx="348387" cy="365702"/>
          </a:xfrm>
        </p:grpSpPr>
        <p:sp>
          <p:nvSpPr>
            <p:cNvPr id="164" name="Google Shape;164;p13"/>
            <p:cNvSpPr/>
            <p:nvPr/>
          </p:nvSpPr>
          <p:spPr>
            <a:xfrm>
              <a:off x="438425" y="1123097"/>
              <a:ext cx="348387" cy="365702"/>
            </a:xfrm>
            <a:custGeom>
              <a:avLst/>
              <a:gdLst/>
              <a:ahLst/>
              <a:cxnLst/>
              <a:rect l="l" t="t" r="r" b="b"/>
              <a:pathLst>
                <a:path w="6358" h="6674" extrusionOk="0">
                  <a:moveTo>
                    <a:pt x="4356" y="1"/>
                  </a:moveTo>
                  <a:lnTo>
                    <a:pt x="4171" y="19"/>
                  </a:lnTo>
                  <a:lnTo>
                    <a:pt x="4004" y="56"/>
                  </a:lnTo>
                  <a:lnTo>
                    <a:pt x="3837" y="130"/>
                  </a:lnTo>
                  <a:lnTo>
                    <a:pt x="3670" y="242"/>
                  </a:lnTo>
                  <a:lnTo>
                    <a:pt x="3540" y="390"/>
                  </a:lnTo>
                  <a:lnTo>
                    <a:pt x="3429" y="538"/>
                  </a:lnTo>
                  <a:lnTo>
                    <a:pt x="3318" y="705"/>
                  </a:lnTo>
                  <a:lnTo>
                    <a:pt x="3225" y="872"/>
                  </a:lnTo>
                  <a:lnTo>
                    <a:pt x="3170" y="1057"/>
                  </a:lnTo>
                  <a:lnTo>
                    <a:pt x="3096" y="1243"/>
                  </a:lnTo>
                  <a:lnTo>
                    <a:pt x="3040" y="1465"/>
                  </a:lnTo>
                  <a:lnTo>
                    <a:pt x="3003" y="1687"/>
                  </a:lnTo>
                  <a:lnTo>
                    <a:pt x="2855" y="1409"/>
                  </a:lnTo>
                  <a:lnTo>
                    <a:pt x="2669" y="1168"/>
                  </a:lnTo>
                  <a:lnTo>
                    <a:pt x="2447" y="946"/>
                  </a:lnTo>
                  <a:lnTo>
                    <a:pt x="2225" y="742"/>
                  </a:lnTo>
                  <a:lnTo>
                    <a:pt x="2039" y="631"/>
                  </a:lnTo>
                  <a:lnTo>
                    <a:pt x="1835" y="538"/>
                  </a:lnTo>
                  <a:lnTo>
                    <a:pt x="1724" y="520"/>
                  </a:lnTo>
                  <a:lnTo>
                    <a:pt x="1631" y="483"/>
                  </a:lnTo>
                  <a:lnTo>
                    <a:pt x="1409" y="483"/>
                  </a:lnTo>
                  <a:lnTo>
                    <a:pt x="1298" y="501"/>
                  </a:lnTo>
                  <a:lnTo>
                    <a:pt x="1205" y="538"/>
                  </a:lnTo>
                  <a:lnTo>
                    <a:pt x="1131" y="575"/>
                  </a:lnTo>
                  <a:lnTo>
                    <a:pt x="1057" y="631"/>
                  </a:lnTo>
                  <a:lnTo>
                    <a:pt x="983" y="705"/>
                  </a:lnTo>
                  <a:lnTo>
                    <a:pt x="927" y="779"/>
                  </a:lnTo>
                  <a:lnTo>
                    <a:pt x="872" y="872"/>
                  </a:lnTo>
                  <a:lnTo>
                    <a:pt x="834" y="965"/>
                  </a:lnTo>
                  <a:lnTo>
                    <a:pt x="797" y="1168"/>
                  </a:lnTo>
                  <a:lnTo>
                    <a:pt x="779" y="1372"/>
                  </a:lnTo>
                  <a:lnTo>
                    <a:pt x="797" y="1576"/>
                  </a:lnTo>
                  <a:lnTo>
                    <a:pt x="853" y="1780"/>
                  </a:lnTo>
                  <a:lnTo>
                    <a:pt x="927" y="1965"/>
                  </a:lnTo>
                  <a:lnTo>
                    <a:pt x="1020" y="2169"/>
                  </a:lnTo>
                  <a:lnTo>
                    <a:pt x="1112" y="2336"/>
                  </a:lnTo>
                  <a:lnTo>
                    <a:pt x="1224" y="2503"/>
                  </a:lnTo>
                  <a:lnTo>
                    <a:pt x="1428" y="2744"/>
                  </a:lnTo>
                  <a:lnTo>
                    <a:pt x="1669" y="2966"/>
                  </a:lnTo>
                  <a:lnTo>
                    <a:pt x="1279" y="2966"/>
                  </a:lnTo>
                  <a:lnTo>
                    <a:pt x="909" y="3003"/>
                  </a:lnTo>
                  <a:lnTo>
                    <a:pt x="705" y="3040"/>
                  </a:lnTo>
                  <a:lnTo>
                    <a:pt x="519" y="3114"/>
                  </a:lnTo>
                  <a:lnTo>
                    <a:pt x="334" y="3207"/>
                  </a:lnTo>
                  <a:lnTo>
                    <a:pt x="186" y="3337"/>
                  </a:lnTo>
                  <a:lnTo>
                    <a:pt x="130" y="3411"/>
                  </a:lnTo>
                  <a:lnTo>
                    <a:pt x="75" y="3485"/>
                  </a:lnTo>
                  <a:lnTo>
                    <a:pt x="37" y="3578"/>
                  </a:lnTo>
                  <a:lnTo>
                    <a:pt x="0" y="3652"/>
                  </a:lnTo>
                  <a:lnTo>
                    <a:pt x="0" y="3763"/>
                  </a:lnTo>
                  <a:lnTo>
                    <a:pt x="0" y="3856"/>
                  </a:lnTo>
                  <a:lnTo>
                    <a:pt x="19" y="3967"/>
                  </a:lnTo>
                  <a:lnTo>
                    <a:pt x="56" y="4078"/>
                  </a:lnTo>
                  <a:lnTo>
                    <a:pt x="112" y="4171"/>
                  </a:lnTo>
                  <a:lnTo>
                    <a:pt x="167" y="4264"/>
                  </a:lnTo>
                  <a:lnTo>
                    <a:pt x="223" y="4356"/>
                  </a:lnTo>
                  <a:lnTo>
                    <a:pt x="297" y="4412"/>
                  </a:lnTo>
                  <a:lnTo>
                    <a:pt x="390" y="4486"/>
                  </a:lnTo>
                  <a:lnTo>
                    <a:pt x="464" y="4542"/>
                  </a:lnTo>
                  <a:lnTo>
                    <a:pt x="668" y="4616"/>
                  </a:lnTo>
                  <a:lnTo>
                    <a:pt x="872" y="4653"/>
                  </a:lnTo>
                  <a:lnTo>
                    <a:pt x="1094" y="4671"/>
                  </a:lnTo>
                  <a:lnTo>
                    <a:pt x="1298" y="4671"/>
                  </a:lnTo>
                  <a:lnTo>
                    <a:pt x="1502" y="4653"/>
                  </a:lnTo>
                  <a:lnTo>
                    <a:pt x="1650" y="4616"/>
                  </a:lnTo>
                  <a:lnTo>
                    <a:pt x="1798" y="4579"/>
                  </a:lnTo>
                  <a:lnTo>
                    <a:pt x="2076" y="4468"/>
                  </a:lnTo>
                  <a:lnTo>
                    <a:pt x="2076" y="4468"/>
                  </a:lnTo>
                  <a:lnTo>
                    <a:pt x="2002" y="4653"/>
                  </a:lnTo>
                  <a:lnTo>
                    <a:pt x="1947" y="4857"/>
                  </a:lnTo>
                  <a:lnTo>
                    <a:pt x="1909" y="5061"/>
                  </a:lnTo>
                  <a:lnTo>
                    <a:pt x="1872" y="5264"/>
                  </a:lnTo>
                  <a:lnTo>
                    <a:pt x="1854" y="5431"/>
                  </a:lnTo>
                  <a:lnTo>
                    <a:pt x="1835" y="5635"/>
                  </a:lnTo>
                  <a:lnTo>
                    <a:pt x="1835" y="5821"/>
                  </a:lnTo>
                  <a:lnTo>
                    <a:pt x="1872" y="6024"/>
                  </a:lnTo>
                  <a:lnTo>
                    <a:pt x="1928" y="6210"/>
                  </a:lnTo>
                  <a:lnTo>
                    <a:pt x="2002" y="6377"/>
                  </a:lnTo>
                  <a:lnTo>
                    <a:pt x="2058" y="6451"/>
                  </a:lnTo>
                  <a:lnTo>
                    <a:pt x="2132" y="6506"/>
                  </a:lnTo>
                  <a:lnTo>
                    <a:pt x="2206" y="6562"/>
                  </a:lnTo>
                  <a:lnTo>
                    <a:pt x="2280" y="6618"/>
                  </a:lnTo>
                  <a:lnTo>
                    <a:pt x="2391" y="6655"/>
                  </a:lnTo>
                  <a:lnTo>
                    <a:pt x="2503" y="6673"/>
                  </a:lnTo>
                  <a:lnTo>
                    <a:pt x="2614" y="6673"/>
                  </a:lnTo>
                  <a:lnTo>
                    <a:pt x="2706" y="6655"/>
                  </a:lnTo>
                  <a:lnTo>
                    <a:pt x="2799" y="6636"/>
                  </a:lnTo>
                  <a:lnTo>
                    <a:pt x="2892" y="6580"/>
                  </a:lnTo>
                  <a:lnTo>
                    <a:pt x="2966" y="6525"/>
                  </a:lnTo>
                  <a:lnTo>
                    <a:pt x="3040" y="6451"/>
                  </a:lnTo>
                  <a:lnTo>
                    <a:pt x="3170" y="6284"/>
                  </a:lnTo>
                  <a:lnTo>
                    <a:pt x="3281" y="6099"/>
                  </a:lnTo>
                  <a:lnTo>
                    <a:pt x="3355" y="5895"/>
                  </a:lnTo>
                  <a:lnTo>
                    <a:pt x="3411" y="5709"/>
                  </a:lnTo>
                  <a:lnTo>
                    <a:pt x="3448" y="5468"/>
                  </a:lnTo>
                  <a:lnTo>
                    <a:pt x="3466" y="5227"/>
                  </a:lnTo>
                  <a:lnTo>
                    <a:pt x="3578" y="5357"/>
                  </a:lnTo>
                  <a:lnTo>
                    <a:pt x="3670" y="5505"/>
                  </a:lnTo>
                  <a:lnTo>
                    <a:pt x="3818" y="5635"/>
                  </a:lnTo>
                  <a:lnTo>
                    <a:pt x="3967" y="5765"/>
                  </a:lnTo>
                  <a:lnTo>
                    <a:pt x="4152" y="5876"/>
                  </a:lnTo>
                  <a:lnTo>
                    <a:pt x="4337" y="5969"/>
                  </a:lnTo>
                  <a:lnTo>
                    <a:pt x="4541" y="6024"/>
                  </a:lnTo>
                  <a:lnTo>
                    <a:pt x="4634" y="6043"/>
                  </a:lnTo>
                  <a:lnTo>
                    <a:pt x="4727" y="6043"/>
                  </a:lnTo>
                  <a:lnTo>
                    <a:pt x="4838" y="6024"/>
                  </a:lnTo>
                  <a:lnTo>
                    <a:pt x="4931" y="6006"/>
                  </a:lnTo>
                  <a:lnTo>
                    <a:pt x="5023" y="5950"/>
                  </a:lnTo>
                  <a:lnTo>
                    <a:pt x="5116" y="5895"/>
                  </a:lnTo>
                  <a:lnTo>
                    <a:pt x="5190" y="5821"/>
                  </a:lnTo>
                  <a:lnTo>
                    <a:pt x="5264" y="5746"/>
                  </a:lnTo>
                  <a:lnTo>
                    <a:pt x="5320" y="5654"/>
                  </a:lnTo>
                  <a:lnTo>
                    <a:pt x="5357" y="5561"/>
                  </a:lnTo>
                  <a:lnTo>
                    <a:pt x="5375" y="5468"/>
                  </a:lnTo>
                  <a:lnTo>
                    <a:pt x="5375" y="5357"/>
                  </a:lnTo>
                  <a:lnTo>
                    <a:pt x="5357" y="5264"/>
                  </a:lnTo>
                  <a:lnTo>
                    <a:pt x="5338" y="5153"/>
                  </a:lnTo>
                  <a:lnTo>
                    <a:pt x="5283" y="4949"/>
                  </a:lnTo>
                  <a:lnTo>
                    <a:pt x="5190" y="4764"/>
                  </a:lnTo>
                  <a:lnTo>
                    <a:pt x="5079" y="4579"/>
                  </a:lnTo>
                  <a:lnTo>
                    <a:pt x="4949" y="4430"/>
                  </a:lnTo>
                  <a:lnTo>
                    <a:pt x="4708" y="4152"/>
                  </a:lnTo>
                  <a:lnTo>
                    <a:pt x="4430" y="3893"/>
                  </a:lnTo>
                  <a:lnTo>
                    <a:pt x="4430" y="3893"/>
                  </a:lnTo>
                  <a:lnTo>
                    <a:pt x="4708" y="3911"/>
                  </a:lnTo>
                  <a:lnTo>
                    <a:pt x="5079" y="3930"/>
                  </a:lnTo>
                  <a:lnTo>
                    <a:pt x="5283" y="3911"/>
                  </a:lnTo>
                  <a:lnTo>
                    <a:pt x="5487" y="3893"/>
                  </a:lnTo>
                  <a:lnTo>
                    <a:pt x="5672" y="3837"/>
                  </a:lnTo>
                  <a:lnTo>
                    <a:pt x="5839" y="3782"/>
                  </a:lnTo>
                  <a:lnTo>
                    <a:pt x="6006" y="3671"/>
                  </a:lnTo>
                  <a:lnTo>
                    <a:pt x="6154" y="3541"/>
                  </a:lnTo>
                  <a:lnTo>
                    <a:pt x="6247" y="3411"/>
                  </a:lnTo>
                  <a:lnTo>
                    <a:pt x="6321" y="3263"/>
                  </a:lnTo>
                  <a:lnTo>
                    <a:pt x="6358" y="3114"/>
                  </a:lnTo>
                  <a:lnTo>
                    <a:pt x="6358" y="2948"/>
                  </a:lnTo>
                  <a:lnTo>
                    <a:pt x="6321" y="2818"/>
                  </a:lnTo>
                  <a:lnTo>
                    <a:pt x="6265" y="2670"/>
                  </a:lnTo>
                  <a:lnTo>
                    <a:pt x="6172" y="2540"/>
                  </a:lnTo>
                  <a:lnTo>
                    <a:pt x="6043" y="2447"/>
                  </a:lnTo>
                  <a:lnTo>
                    <a:pt x="5876" y="2355"/>
                  </a:lnTo>
                  <a:lnTo>
                    <a:pt x="5709" y="2299"/>
                  </a:lnTo>
                  <a:lnTo>
                    <a:pt x="5524" y="2262"/>
                  </a:lnTo>
                  <a:lnTo>
                    <a:pt x="5338" y="2243"/>
                  </a:lnTo>
                  <a:lnTo>
                    <a:pt x="5134" y="2225"/>
                  </a:lnTo>
                  <a:lnTo>
                    <a:pt x="4949" y="2243"/>
                  </a:lnTo>
                  <a:lnTo>
                    <a:pt x="4597" y="2262"/>
                  </a:lnTo>
                  <a:lnTo>
                    <a:pt x="4449" y="2280"/>
                  </a:lnTo>
                  <a:lnTo>
                    <a:pt x="4653" y="2002"/>
                  </a:lnTo>
                  <a:lnTo>
                    <a:pt x="4838" y="1669"/>
                  </a:lnTo>
                  <a:lnTo>
                    <a:pt x="4912" y="1502"/>
                  </a:lnTo>
                  <a:lnTo>
                    <a:pt x="4968" y="1335"/>
                  </a:lnTo>
                  <a:lnTo>
                    <a:pt x="5023" y="1150"/>
                  </a:lnTo>
                  <a:lnTo>
                    <a:pt x="5060" y="983"/>
                  </a:lnTo>
                  <a:lnTo>
                    <a:pt x="5060" y="798"/>
                  </a:lnTo>
                  <a:lnTo>
                    <a:pt x="5042" y="612"/>
                  </a:lnTo>
                  <a:lnTo>
                    <a:pt x="4986" y="427"/>
                  </a:lnTo>
                  <a:lnTo>
                    <a:pt x="4912" y="279"/>
                  </a:lnTo>
                  <a:lnTo>
                    <a:pt x="4801" y="168"/>
                  </a:lnTo>
                  <a:lnTo>
                    <a:pt x="4671" y="93"/>
                  </a:lnTo>
                  <a:lnTo>
                    <a:pt x="4504" y="38"/>
                  </a:lnTo>
                  <a:lnTo>
                    <a:pt x="4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567415" y="1253125"/>
              <a:ext cx="89425" cy="91453"/>
            </a:xfrm>
            <a:custGeom>
              <a:avLst/>
              <a:gdLst/>
              <a:ahLst/>
              <a:cxnLst/>
              <a:rect l="l" t="t" r="r" b="b"/>
              <a:pathLst>
                <a:path w="1632" h="1669" extrusionOk="0">
                  <a:moveTo>
                    <a:pt x="797" y="0"/>
                  </a:moveTo>
                  <a:lnTo>
                    <a:pt x="705" y="19"/>
                  </a:lnTo>
                  <a:lnTo>
                    <a:pt x="630" y="37"/>
                  </a:lnTo>
                  <a:lnTo>
                    <a:pt x="538" y="74"/>
                  </a:lnTo>
                  <a:lnTo>
                    <a:pt x="445" y="111"/>
                  </a:lnTo>
                  <a:lnTo>
                    <a:pt x="352" y="167"/>
                  </a:lnTo>
                  <a:lnTo>
                    <a:pt x="278" y="241"/>
                  </a:lnTo>
                  <a:lnTo>
                    <a:pt x="204" y="315"/>
                  </a:lnTo>
                  <a:lnTo>
                    <a:pt x="130" y="408"/>
                  </a:lnTo>
                  <a:lnTo>
                    <a:pt x="74" y="501"/>
                  </a:lnTo>
                  <a:lnTo>
                    <a:pt x="37" y="593"/>
                  </a:lnTo>
                  <a:lnTo>
                    <a:pt x="0" y="704"/>
                  </a:lnTo>
                  <a:lnTo>
                    <a:pt x="0" y="816"/>
                  </a:lnTo>
                  <a:lnTo>
                    <a:pt x="0" y="927"/>
                  </a:lnTo>
                  <a:lnTo>
                    <a:pt x="19" y="1020"/>
                  </a:lnTo>
                  <a:lnTo>
                    <a:pt x="56" y="1131"/>
                  </a:lnTo>
                  <a:lnTo>
                    <a:pt x="93" y="1242"/>
                  </a:lnTo>
                  <a:lnTo>
                    <a:pt x="149" y="1335"/>
                  </a:lnTo>
                  <a:lnTo>
                    <a:pt x="167" y="1353"/>
                  </a:lnTo>
                  <a:lnTo>
                    <a:pt x="204" y="1390"/>
                  </a:lnTo>
                  <a:lnTo>
                    <a:pt x="223" y="1409"/>
                  </a:lnTo>
                  <a:lnTo>
                    <a:pt x="297" y="1483"/>
                  </a:lnTo>
                  <a:lnTo>
                    <a:pt x="371" y="1538"/>
                  </a:lnTo>
                  <a:lnTo>
                    <a:pt x="464" y="1594"/>
                  </a:lnTo>
                  <a:lnTo>
                    <a:pt x="575" y="1631"/>
                  </a:lnTo>
                  <a:lnTo>
                    <a:pt x="668" y="1668"/>
                  </a:lnTo>
                  <a:lnTo>
                    <a:pt x="871" y="1668"/>
                  </a:lnTo>
                  <a:lnTo>
                    <a:pt x="983" y="1650"/>
                  </a:lnTo>
                  <a:lnTo>
                    <a:pt x="1075" y="1631"/>
                  </a:lnTo>
                  <a:lnTo>
                    <a:pt x="1094" y="1631"/>
                  </a:lnTo>
                  <a:lnTo>
                    <a:pt x="1205" y="1576"/>
                  </a:lnTo>
                  <a:lnTo>
                    <a:pt x="1316" y="1520"/>
                  </a:lnTo>
                  <a:lnTo>
                    <a:pt x="1409" y="1446"/>
                  </a:lnTo>
                  <a:lnTo>
                    <a:pt x="1464" y="1372"/>
                  </a:lnTo>
                  <a:lnTo>
                    <a:pt x="1520" y="1298"/>
                  </a:lnTo>
                  <a:lnTo>
                    <a:pt x="1557" y="1205"/>
                  </a:lnTo>
                  <a:lnTo>
                    <a:pt x="1594" y="1112"/>
                  </a:lnTo>
                  <a:lnTo>
                    <a:pt x="1613" y="1020"/>
                  </a:lnTo>
                  <a:lnTo>
                    <a:pt x="1631" y="1001"/>
                  </a:lnTo>
                  <a:lnTo>
                    <a:pt x="1631" y="927"/>
                  </a:lnTo>
                  <a:lnTo>
                    <a:pt x="1631" y="853"/>
                  </a:lnTo>
                  <a:lnTo>
                    <a:pt x="1631" y="834"/>
                  </a:lnTo>
                  <a:lnTo>
                    <a:pt x="1631" y="779"/>
                  </a:lnTo>
                  <a:lnTo>
                    <a:pt x="1613" y="612"/>
                  </a:lnTo>
                  <a:lnTo>
                    <a:pt x="1576" y="538"/>
                  </a:lnTo>
                  <a:lnTo>
                    <a:pt x="1557" y="445"/>
                  </a:lnTo>
                  <a:lnTo>
                    <a:pt x="1502" y="352"/>
                  </a:lnTo>
                  <a:lnTo>
                    <a:pt x="1427" y="241"/>
                  </a:lnTo>
                  <a:lnTo>
                    <a:pt x="1353" y="167"/>
                  </a:lnTo>
                  <a:lnTo>
                    <a:pt x="1261" y="93"/>
                  </a:lnTo>
                  <a:lnTo>
                    <a:pt x="1186" y="56"/>
                  </a:lnTo>
                  <a:lnTo>
                    <a:pt x="1112" y="37"/>
                  </a:lnTo>
                  <a:lnTo>
                    <a:pt x="9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4" name="Google Shape;364;p30"/>
          <p:cNvGrpSpPr/>
          <p:nvPr/>
        </p:nvGrpSpPr>
        <p:grpSpPr>
          <a:xfrm>
            <a:off x="7437977" y="3708408"/>
            <a:ext cx="1373682" cy="1235095"/>
            <a:chOff x="3385325" y="1618925"/>
            <a:chExt cx="1079175" cy="970300"/>
          </a:xfrm>
        </p:grpSpPr>
        <p:sp>
          <p:nvSpPr>
            <p:cNvPr id="365" name="Google Shape;365;p30"/>
            <p:cNvSpPr/>
            <p:nvPr/>
          </p:nvSpPr>
          <p:spPr>
            <a:xfrm>
              <a:off x="3385325" y="1618925"/>
              <a:ext cx="1079175" cy="928600"/>
            </a:xfrm>
            <a:custGeom>
              <a:avLst/>
              <a:gdLst/>
              <a:ahLst/>
              <a:cxnLst/>
              <a:rect l="l" t="t" r="r" b="b"/>
              <a:pathLst>
                <a:path w="43167" h="37144" extrusionOk="0">
                  <a:moveTo>
                    <a:pt x="11436" y="1"/>
                  </a:moveTo>
                  <a:lnTo>
                    <a:pt x="10824" y="56"/>
                  </a:lnTo>
                  <a:lnTo>
                    <a:pt x="10213" y="130"/>
                  </a:lnTo>
                  <a:lnTo>
                    <a:pt x="9620" y="223"/>
                  </a:lnTo>
                  <a:lnTo>
                    <a:pt x="9027" y="371"/>
                  </a:lnTo>
                  <a:lnTo>
                    <a:pt x="8452" y="519"/>
                  </a:lnTo>
                  <a:lnTo>
                    <a:pt x="7877" y="723"/>
                  </a:lnTo>
                  <a:lnTo>
                    <a:pt x="7321" y="927"/>
                  </a:lnTo>
                  <a:lnTo>
                    <a:pt x="6784" y="1187"/>
                  </a:lnTo>
                  <a:lnTo>
                    <a:pt x="6265" y="1446"/>
                  </a:lnTo>
                  <a:lnTo>
                    <a:pt x="5746" y="1743"/>
                  </a:lnTo>
                  <a:lnTo>
                    <a:pt x="5245" y="2076"/>
                  </a:lnTo>
                  <a:lnTo>
                    <a:pt x="4764" y="2429"/>
                  </a:lnTo>
                  <a:lnTo>
                    <a:pt x="4300" y="2799"/>
                  </a:lnTo>
                  <a:lnTo>
                    <a:pt x="3855" y="3207"/>
                  </a:lnTo>
                  <a:lnTo>
                    <a:pt x="3429" y="3633"/>
                  </a:lnTo>
                  <a:lnTo>
                    <a:pt x="3133" y="3948"/>
                  </a:lnTo>
                  <a:lnTo>
                    <a:pt x="2855" y="4263"/>
                  </a:lnTo>
                  <a:lnTo>
                    <a:pt x="2595" y="4597"/>
                  </a:lnTo>
                  <a:lnTo>
                    <a:pt x="2354" y="4949"/>
                  </a:lnTo>
                  <a:lnTo>
                    <a:pt x="2132" y="5246"/>
                  </a:lnTo>
                  <a:lnTo>
                    <a:pt x="1928" y="5579"/>
                  </a:lnTo>
                  <a:lnTo>
                    <a:pt x="1742" y="5894"/>
                  </a:lnTo>
                  <a:lnTo>
                    <a:pt x="1557" y="6228"/>
                  </a:lnTo>
                  <a:lnTo>
                    <a:pt x="1372" y="6562"/>
                  </a:lnTo>
                  <a:lnTo>
                    <a:pt x="1224" y="6895"/>
                  </a:lnTo>
                  <a:lnTo>
                    <a:pt x="1057" y="7247"/>
                  </a:lnTo>
                  <a:lnTo>
                    <a:pt x="908" y="7600"/>
                  </a:lnTo>
                  <a:lnTo>
                    <a:pt x="779" y="7952"/>
                  </a:lnTo>
                  <a:lnTo>
                    <a:pt x="668" y="8322"/>
                  </a:lnTo>
                  <a:lnTo>
                    <a:pt x="538" y="8693"/>
                  </a:lnTo>
                  <a:lnTo>
                    <a:pt x="445" y="9064"/>
                  </a:lnTo>
                  <a:lnTo>
                    <a:pt x="352" y="9435"/>
                  </a:lnTo>
                  <a:lnTo>
                    <a:pt x="278" y="9824"/>
                  </a:lnTo>
                  <a:lnTo>
                    <a:pt x="204" y="10213"/>
                  </a:lnTo>
                  <a:lnTo>
                    <a:pt x="149" y="10584"/>
                  </a:lnTo>
                  <a:lnTo>
                    <a:pt x="74" y="11084"/>
                  </a:lnTo>
                  <a:lnTo>
                    <a:pt x="37" y="11566"/>
                  </a:lnTo>
                  <a:lnTo>
                    <a:pt x="19" y="12066"/>
                  </a:lnTo>
                  <a:lnTo>
                    <a:pt x="0" y="12567"/>
                  </a:lnTo>
                  <a:lnTo>
                    <a:pt x="0" y="12975"/>
                  </a:lnTo>
                  <a:lnTo>
                    <a:pt x="19" y="13382"/>
                  </a:lnTo>
                  <a:lnTo>
                    <a:pt x="56" y="13809"/>
                  </a:lnTo>
                  <a:lnTo>
                    <a:pt x="111" y="14216"/>
                  </a:lnTo>
                  <a:lnTo>
                    <a:pt x="167" y="14624"/>
                  </a:lnTo>
                  <a:lnTo>
                    <a:pt x="241" y="15032"/>
                  </a:lnTo>
                  <a:lnTo>
                    <a:pt x="315" y="15440"/>
                  </a:lnTo>
                  <a:lnTo>
                    <a:pt x="408" y="15829"/>
                  </a:lnTo>
                  <a:lnTo>
                    <a:pt x="575" y="16422"/>
                  </a:lnTo>
                  <a:lnTo>
                    <a:pt x="779" y="16997"/>
                  </a:lnTo>
                  <a:lnTo>
                    <a:pt x="1001" y="17571"/>
                  </a:lnTo>
                  <a:lnTo>
                    <a:pt x="1242" y="18146"/>
                  </a:lnTo>
                  <a:lnTo>
                    <a:pt x="1520" y="18720"/>
                  </a:lnTo>
                  <a:lnTo>
                    <a:pt x="1835" y="19295"/>
                  </a:lnTo>
                  <a:lnTo>
                    <a:pt x="2169" y="19851"/>
                  </a:lnTo>
                  <a:lnTo>
                    <a:pt x="2521" y="20425"/>
                  </a:lnTo>
                  <a:lnTo>
                    <a:pt x="2929" y="21000"/>
                  </a:lnTo>
                  <a:lnTo>
                    <a:pt x="3355" y="21593"/>
                  </a:lnTo>
                  <a:lnTo>
                    <a:pt x="3800" y="22168"/>
                  </a:lnTo>
                  <a:lnTo>
                    <a:pt x="4282" y="22742"/>
                  </a:lnTo>
                  <a:lnTo>
                    <a:pt x="5023" y="23595"/>
                  </a:lnTo>
                  <a:lnTo>
                    <a:pt x="5839" y="24429"/>
                  </a:lnTo>
                  <a:lnTo>
                    <a:pt x="6691" y="25300"/>
                  </a:lnTo>
                  <a:lnTo>
                    <a:pt x="7599" y="26153"/>
                  </a:lnTo>
                  <a:lnTo>
                    <a:pt x="8359" y="26857"/>
                  </a:lnTo>
                  <a:lnTo>
                    <a:pt x="9156" y="27561"/>
                  </a:lnTo>
                  <a:lnTo>
                    <a:pt x="10824" y="29007"/>
                  </a:lnTo>
                  <a:lnTo>
                    <a:pt x="12604" y="30508"/>
                  </a:lnTo>
                  <a:lnTo>
                    <a:pt x="14457" y="32047"/>
                  </a:lnTo>
                  <a:lnTo>
                    <a:pt x="14995" y="32491"/>
                  </a:lnTo>
                  <a:lnTo>
                    <a:pt x="17367" y="34437"/>
                  </a:lnTo>
                  <a:lnTo>
                    <a:pt x="19906" y="36587"/>
                  </a:lnTo>
                  <a:lnTo>
                    <a:pt x="20092" y="36717"/>
                  </a:lnTo>
                  <a:lnTo>
                    <a:pt x="20277" y="36828"/>
                  </a:lnTo>
                  <a:lnTo>
                    <a:pt x="20481" y="36921"/>
                  </a:lnTo>
                  <a:lnTo>
                    <a:pt x="20685" y="36995"/>
                  </a:lnTo>
                  <a:lnTo>
                    <a:pt x="20907" y="37069"/>
                  </a:lnTo>
                  <a:lnTo>
                    <a:pt x="21129" y="37106"/>
                  </a:lnTo>
                  <a:lnTo>
                    <a:pt x="21352" y="37125"/>
                  </a:lnTo>
                  <a:lnTo>
                    <a:pt x="21593" y="37143"/>
                  </a:lnTo>
                  <a:lnTo>
                    <a:pt x="21815" y="37125"/>
                  </a:lnTo>
                  <a:lnTo>
                    <a:pt x="22038" y="37106"/>
                  </a:lnTo>
                  <a:lnTo>
                    <a:pt x="22260" y="37069"/>
                  </a:lnTo>
                  <a:lnTo>
                    <a:pt x="22482" y="36995"/>
                  </a:lnTo>
                  <a:lnTo>
                    <a:pt x="22705" y="36921"/>
                  </a:lnTo>
                  <a:lnTo>
                    <a:pt x="22890" y="36828"/>
                  </a:lnTo>
                  <a:lnTo>
                    <a:pt x="23076" y="36717"/>
                  </a:lnTo>
                  <a:lnTo>
                    <a:pt x="23242" y="36587"/>
                  </a:lnTo>
                  <a:lnTo>
                    <a:pt x="25800" y="34437"/>
                  </a:lnTo>
                  <a:lnTo>
                    <a:pt x="28172" y="32491"/>
                  </a:lnTo>
                  <a:lnTo>
                    <a:pt x="28766" y="32009"/>
                  </a:lnTo>
                  <a:lnTo>
                    <a:pt x="30526" y="30545"/>
                  </a:lnTo>
                  <a:lnTo>
                    <a:pt x="32194" y="29137"/>
                  </a:lnTo>
                  <a:lnTo>
                    <a:pt x="33788" y="27765"/>
                  </a:lnTo>
                  <a:lnTo>
                    <a:pt x="34548" y="27098"/>
                  </a:lnTo>
                  <a:lnTo>
                    <a:pt x="35271" y="26431"/>
                  </a:lnTo>
                  <a:lnTo>
                    <a:pt x="36272" y="25485"/>
                  </a:lnTo>
                  <a:lnTo>
                    <a:pt x="37199" y="24577"/>
                  </a:lnTo>
                  <a:lnTo>
                    <a:pt x="38070" y="23650"/>
                  </a:lnTo>
                  <a:lnTo>
                    <a:pt x="38496" y="23206"/>
                  </a:lnTo>
                  <a:lnTo>
                    <a:pt x="38885" y="22742"/>
                  </a:lnTo>
                  <a:lnTo>
                    <a:pt x="39238" y="22316"/>
                  </a:lnTo>
                  <a:lnTo>
                    <a:pt x="39590" y="21890"/>
                  </a:lnTo>
                  <a:lnTo>
                    <a:pt x="39905" y="21463"/>
                  </a:lnTo>
                  <a:lnTo>
                    <a:pt x="40220" y="21037"/>
                  </a:lnTo>
                  <a:lnTo>
                    <a:pt x="40646" y="20407"/>
                  </a:lnTo>
                  <a:lnTo>
                    <a:pt x="41054" y="19777"/>
                  </a:lnTo>
                  <a:lnTo>
                    <a:pt x="41425" y="19147"/>
                  </a:lnTo>
                  <a:lnTo>
                    <a:pt x="41740" y="18516"/>
                  </a:lnTo>
                  <a:lnTo>
                    <a:pt x="42036" y="17886"/>
                  </a:lnTo>
                  <a:lnTo>
                    <a:pt x="42296" y="17238"/>
                  </a:lnTo>
                  <a:lnTo>
                    <a:pt x="42518" y="16607"/>
                  </a:lnTo>
                  <a:lnTo>
                    <a:pt x="42703" y="15977"/>
                  </a:lnTo>
                  <a:lnTo>
                    <a:pt x="42815" y="15551"/>
                  </a:lnTo>
                  <a:lnTo>
                    <a:pt x="42907" y="15125"/>
                  </a:lnTo>
                  <a:lnTo>
                    <a:pt x="42981" y="14717"/>
                  </a:lnTo>
                  <a:lnTo>
                    <a:pt x="43056" y="14291"/>
                  </a:lnTo>
                  <a:lnTo>
                    <a:pt x="43093" y="13864"/>
                  </a:lnTo>
                  <a:lnTo>
                    <a:pt x="43130" y="13419"/>
                  </a:lnTo>
                  <a:lnTo>
                    <a:pt x="43148" y="12993"/>
                  </a:lnTo>
                  <a:lnTo>
                    <a:pt x="43167" y="12567"/>
                  </a:lnTo>
                  <a:lnTo>
                    <a:pt x="43167" y="12178"/>
                  </a:lnTo>
                  <a:lnTo>
                    <a:pt x="43148" y="11788"/>
                  </a:lnTo>
                  <a:lnTo>
                    <a:pt x="43074" y="11029"/>
                  </a:lnTo>
                  <a:lnTo>
                    <a:pt x="43000" y="10380"/>
                  </a:lnTo>
                  <a:lnTo>
                    <a:pt x="42889" y="9750"/>
                  </a:lnTo>
                  <a:lnTo>
                    <a:pt x="42741" y="9138"/>
                  </a:lnTo>
                  <a:lnTo>
                    <a:pt x="42574" y="8526"/>
                  </a:lnTo>
                  <a:lnTo>
                    <a:pt x="42370" y="7933"/>
                  </a:lnTo>
                  <a:lnTo>
                    <a:pt x="42147" y="7359"/>
                  </a:lnTo>
                  <a:lnTo>
                    <a:pt x="41906" y="6803"/>
                  </a:lnTo>
                  <a:lnTo>
                    <a:pt x="41628" y="6247"/>
                  </a:lnTo>
                  <a:lnTo>
                    <a:pt x="41425" y="5894"/>
                  </a:lnTo>
                  <a:lnTo>
                    <a:pt x="41221" y="5542"/>
                  </a:lnTo>
                  <a:lnTo>
                    <a:pt x="40998" y="5209"/>
                  </a:lnTo>
                  <a:lnTo>
                    <a:pt x="40776" y="4875"/>
                  </a:lnTo>
                  <a:lnTo>
                    <a:pt x="40535" y="4560"/>
                  </a:lnTo>
                  <a:lnTo>
                    <a:pt x="40275" y="4245"/>
                  </a:lnTo>
                  <a:lnTo>
                    <a:pt x="40016" y="3930"/>
                  </a:lnTo>
                  <a:lnTo>
                    <a:pt x="39738" y="3633"/>
                  </a:lnTo>
                  <a:lnTo>
                    <a:pt x="39312" y="3207"/>
                  </a:lnTo>
                  <a:lnTo>
                    <a:pt x="38867" y="2799"/>
                  </a:lnTo>
                  <a:lnTo>
                    <a:pt x="38403" y="2429"/>
                  </a:lnTo>
                  <a:lnTo>
                    <a:pt x="37922" y="2076"/>
                  </a:lnTo>
                  <a:lnTo>
                    <a:pt x="37421" y="1743"/>
                  </a:lnTo>
                  <a:lnTo>
                    <a:pt x="36902" y="1446"/>
                  </a:lnTo>
                  <a:lnTo>
                    <a:pt x="36383" y="1187"/>
                  </a:lnTo>
                  <a:lnTo>
                    <a:pt x="35827" y="927"/>
                  </a:lnTo>
                  <a:lnTo>
                    <a:pt x="35290" y="723"/>
                  </a:lnTo>
                  <a:lnTo>
                    <a:pt x="34715" y="519"/>
                  </a:lnTo>
                  <a:lnTo>
                    <a:pt x="34141" y="371"/>
                  </a:lnTo>
                  <a:lnTo>
                    <a:pt x="33547" y="223"/>
                  </a:lnTo>
                  <a:lnTo>
                    <a:pt x="32954" y="130"/>
                  </a:lnTo>
                  <a:lnTo>
                    <a:pt x="32343" y="56"/>
                  </a:lnTo>
                  <a:lnTo>
                    <a:pt x="31731" y="1"/>
                  </a:lnTo>
                  <a:lnTo>
                    <a:pt x="30638" y="1"/>
                  </a:lnTo>
                  <a:lnTo>
                    <a:pt x="30174" y="38"/>
                  </a:lnTo>
                  <a:lnTo>
                    <a:pt x="29729" y="75"/>
                  </a:lnTo>
                  <a:lnTo>
                    <a:pt x="29285" y="130"/>
                  </a:lnTo>
                  <a:lnTo>
                    <a:pt x="28840" y="223"/>
                  </a:lnTo>
                  <a:lnTo>
                    <a:pt x="28395" y="316"/>
                  </a:lnTo>
                  <a:lnTo>
                    <a:pt x="27969" y="427"/>
                  </a:lnTo>
                  <a:lnTo>
                    <a:pt x="27542" y="557"/>
                  </a:lnTo>
                  <a:lnTo>
                    <a:pt x="27116" y="705"/>
                  </a:lnTo>
                  <a:lnTo>
                    <a:pt x="26690" y="890"/>
                  </a:lnTo>
                  <a:lnTo>
                    <a:pt x="26282" y="1076"/>
                  </a:lnTo>
                  <a:lnTo>
                    <a:pt x="25874" y="1279"/>
                  </a:lnTo>
                  <a:lnTo>
                    <a:pt x="25485" y="1502"/>
                  </a:lnTo>
                  <a:lnTo>
                    <a:pt x="25096" y="1724"/>
                  </a:lnTo>
                  <a:lnTo>
                    <a:pt x="24707" y="1984"/>
                  </a:lnTo>
                  <a:lnTo>
                    <a:pt x="24317" y="2262"/>
                  </a:lnTo>
                  <a:lnTo>
                    <a:pt x="23928" y="2577"/>
                  </a:lnTo>
                  <a:lnTo>
                    <a:pt x="23520" y="2910"/>
                  </a:lnTo>
                  <a:lnTo>
                    <a:pt x="23131" y="3263"/>
                  </a:lnTo>
                  <a:lnTo>
                    <a:pt x="22760" y="3633"/>
                  </a:lnTo>
                  <a:lnTo>
                    <a:pt x="22649" y="3763"/>
                  </a:lnTo>
                  <a:lnTo>
                    <a:pt x="22501" y="3856"/>
                  </a:lnTo>
                  <a:lnTo>
                    <a:pt x="22371" y="3948"/>
                  </a:lnTo>
                  <a:lnTo>
                    <a:pt x="22223" y="4004"/>
                  </a:lnTo>
                  <a:lnTo>
                    <a:pt x="22056" y="4060"/>
                  </a:lnTo>
                  <a:lnTo>
                    <a:pt x="21908" y="4097"/>
                  </a:lnTo>
                  <a:lnTo>
                    <a:pt x="21741" y="4134"/>
                  </a:lnTo>
                  <a:lnTo>
                    <a:pt x="21426" y="4134"/>
                  </a:lnTo>
                  <a:lnTo>
                    <a:pt x="21259" y="4097"/>
                  </a:lnTo>
                  <a:lnTo>
                    <a:pt x="21111" y="4060"/>
                  </a:lnTo>
                  <a:lnTo>
                    <a:pt x="20944" y="4004"/>
                  </a:lnTo>
                  <a:lnTo>
                    <a:pt x="20796" y="3948"/>
                  </a:lnTo>
                  <a:lnTo>
                    <a:pt x="20666" y="3856"/>
                  </a:lnTo>
                  <a:lnTo>
                    <a:pt x="20518" y="3763"/>
                  </a:lnTo>
                  <a:lnTo>
                    <a:pt x="20407" y="3633"/>
                  </a:lnTo>
                  <a:lnTo>
                    <a:pt x="20036" y="3263"/>
                  </a:lnTo>
                  <a:lnTo>
                    <a:pt x="19647" y="2910"/>
                  </a:lnTo>
                  <a:lnTo>
                    <a:pt x="19239" y="2577"/>
                  </a:lnTo>
                  <a:lnTo>
                    <a:pt x="18850" y="2262"/>
                  </a:lnTo>
                  <a:lnTo>
                    <a:pt x="18460" y="1984"/>
                  </a:lnTo>
                  <a:lnTo>
                    <a:pt x="18071" y="1724"/>
                  </a:lnTo>
                  <a:lnTo>
                    <a:pt x="17682" y="1502"/>
                  </a:lnTo>
                  <a:lnTo>
                    <a:pt x="17293" y="1279"/>
                  </a:lnTo>
                  <a:lnTo>
                    <a:pt x="16885" y="1076"/>
                  </a:lnTo>
                  <a:lnTo>
                    <a:pt x="16477" y="890"/>
                  </a:lnTo>
                  <a:lnTo>
                    <a:pt x="16051" y="705"/>
                  </a:lnTo>
                  <a:lnTo>
                    <a:pt x="15625" y="557"/>
                  </a:lnTo>
                  <a:lnTo>
                    <a:pt x="15198" y="427"/>
                  </a:lnTo>
                  <a:lnTo>
                    <a:pt x="14772" y="316"/>
                  </a:lnTo>
                  <a:lnTo>
                    <a:pt x="14327" y="223"/>
                  </a:lnTo>
                  <a:lnTo>
                    <a:pt x="13883" y="130"/>
                  </a:lnTo>
                  <a:lnTo>
                    <a:pt x="13438" y="75"/>
                  </a:lnTo>
                  <a:lnTo>
                    <a:pt x="12993" y="38"/>
                  </a:lnTo>
                  <a:lnTo>
                    <a:pt x="125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0"/>
            <p:cNvSpPr/>
            <p:nvPr/>
          </p:nvSpPr>
          <p:spPr>
            <a:xfrm>
              <a:off x="4340300" y="1667575"/>
              <a:ext cx="80200" cy="115400"/>
            </a:xfrm>
            <a:custGeom>
              <a:avLst/>
              <a:gdLst/>
              <a:ahLst/>
              <a:cxnLst/>
              <a:rect l="l" t="t" r="r" b="b"/>
              <a:pathLst>
                <a:path w="3208" h="4616" extrusionOk="0">
                  <a:moveTo>
                    <a:pt x="1576" y="1"/>
                  </a:moveTo>
                  <a:lnTo>
                    <a:pt x="1520" y="19"/>
                  </a:lnTo>
                  <a:lnTo>
                    <a:pt x="1465" y="38"/>
                  </a:lnTo>
                  <a:lnTo>
                    <a:pt x="1428" y="93"/>
                  </a:lnTo>
                  <a:lnTo>
                    <a:pt x="1409" y="167"/>
                  </a:lnTo>
                  <a:lnTo>
                    <a:pt x="1354" y="501"/>
                  </a:lnTo>
                  <a:lnTo>
                    <a:pt x="1261" y="835"/>
                  </a:lnTo>
                  <a:lnTo>
                    <a:pt x="1131" y="1131"/>
                  </a:lnTo>
                  <a:lnTo>
                    <a:pt x="983" y="1391"/>
                  </a:lnTo>
                  <a:lnTo>
                    <a:pt x="798" y="1632"/>
                  </a:lnTo>
                  <a:lnTo>
                    <a:pt x="705" y="1743"/>
                  </a:lnTo>
                  <a:lnTo>
                    <a:pt x="594" y="1836"/>
                  </a:lnTo>
                  <a:lnTo>
                    <a:pt x="482" y="1928"/>
                  </a:lnTo>
                  <a:lnTo>
                    <a:pt x="353" y="2002"/>
                  </a:lnTo>
                  <a:lnTo>
                    <a:pt x="242" y="2077"/>
                  </a:lnTo>
                  <a:lnTo>
                    <a:pt x="112" y="2114"/>
                  </a:lnTo>
                  <a:lnTo>
                    <a:pt x="56" y="2151"/>
                  </a:lnTo>
                  <a:lnTo>
                    <a:pt x="19" y="2188"/>
                  </a:lnTo>
                  <a:lnTo>
                    <a:pt x="1" y="2243"/>
                  </a:lnTo>
                  <a:lnTo>
                    <a:pt x="1" y="2299"/>
                  </a:lnTo>
                  <a:lnTo>
                    <a:pt x="1" y="2336"/>
                  </a:lnTo>
                  <a:lnTo>
                    <a:pt x="1" y="2392"/>
                  </a:lnTo>
                  <a:lnTo>
                    <a:pt x="19" y="2429"/>
                  </a:lnTo>
                  <a:lnTo>
                    <a:pt x="56" y="2466"/>
                  </a:lnTo>
                  <a:lnTo>
                    <a:pt x="112" y="2503"/>
                  </a:lnTo>
                  <a:lnTo>
                    <a:pt x="242" y="2558"/>
                  </a:lnTo>
                  <a:lnTo>
                    <a:pt x="353" y="2614"/>
                  </a:lnTo>
                  <a:lnTo>
                    <a:pt x="482" y="2688"/>
                  </a:lnTo>
                  <a:lnTo>
                    <a:pt x="594" y="2781"/>
                  </a:lnTo>
                  <a:lnTo>
                    <a:pt x="798" y="2985"/>
                  </a:lnTo>
                  <a:lnTo>
                    <a:pt x="983" y="3226"/>
                  </a:lnTo>
                  <a:lnTo>
                    <a:pt x="1131" y="3485"/>
                  </a:lnTo>
                  <a:lnTo>
                    <a:pt x="1261" y="3782"/>
                  </a:lnTo>
                  <a:lnTo>
                    <a:pt x="1354" y="4115"/>
                  </a:lnTo>
                  <a:lnTo>
                    <a:pt x="1409" y="4449"/>
                  </a:lnTo>
                  <a:lnTo>
                    <a:pt x="1428" y="4523"/>
                  </a:lnTo>
                  <a:lnTo>
                    <a:pt x="1465" y="4579"/>
                  </a:lnTo>
                  <a:lnTo>
                    <a:pt x="1520" y="4616"/>
                  </a:lnTo>
                  <a:lnTo>
                    <a:pt x="1687" y="4616"/>
                  </a:lnTo>
                  <a:lnTo>
                    <a:pt x="1743" y="4579"/>
                  </a:lnTo>
                  <a:lnTo>
                    <a:pt x="1780" y="4523"/>
                  </a:lnTo>
                  <a:lnTo>
                    <a:pt x="1798" y="4449"/>
                  </a:lnTo>
                  <a:lnTo>
                    <a:pt x="1854" y="4115"/>
                  </a:lnTo>
                  <a:lnTo>
                    <a:pt x="1928" y="3782"/>
                  </a:lnTo>
                  <a:lnTo>
                    <a:pt x="2058" y="3485"/>
                  </a:lnTo>
                  <a:lnTo>
                    <a:pt x="2206" y="3226"/>
                  </a:lnTo>
                  <a:lnTo>
                    <a:pt x="2392" y="2985"/>
                  </a:lnTo>
                  <a:lnTo>
                    <a:pt x="2595" y="2781"/>
                  </a:lnTo>
                  <a:lnTo>
                    <a:pt x="2725" y="2688"/>
                  </a:lnTo>
                  <a:lnTo>
                    <a:pt x="2836" y="2614"/>
                  </a:lnTo>
                  <a:lnTo>
                    <a:pt x="2966" y="2558"/>
                  </a:lnTo>
                  <a:lnTo>
                    <a:pt x="3077" y="2503"/>
                  </a:lnTo>
                  <a:lnTo>
                    <a:pt x="3133" y="2466"/>
                  </a:lnTo>
                  <a:lnTo>
                    <a:pt x="3170" y="2429"/>
                  </a:lnTo>
                  <a:lnTo>
                    <a:pt x="3188" y="2392"/>
                  </a:lnTo>
                  <a:lnTo>
                    <a:pt x="3207" y="2336"/>
                  </a:lnTo>
                  <a:lnTo>
                    <a:pt x="3207" y="2299"/>
                  </a:lnTo>
                  <a:lnTo>
                    <a:pt x="3188" y="2243"/>
                  </a:lnTo>
                  <a:lnTo>
                    <a:pt x="3170" y="2188"/>
                  </a:lnTo>
                  <a:lnTo>
                    <a:pt x="3133" y="2151"/>
                  </a:lnTo>
                  <a:lnTo>
                    <a:pt x="3077" y="2114"/>
                  </a:lnTo>
                  <a:lnTo>
                    <a:pt x="2966" y="2077"/>
                  </a:lnTo>
                  <a:lnTo>
                    <a:pt x="2836" y="2002"/>
                  </a:lnTo>
                  <a:lnTo>
                    <a:pt x="2725" y="1928"/>
                  </a:lnTo>
                  <a:lnTo>
                    <a:pt x="2595" y="1836"/>
                  </a:lnTo>
                  <a:lnTo>
                    <a:pt x="2503" y="1743"/>
                  </a:lnTo>
                  <a:lnTo>
                    <a:pt x="2392" y="1632"/>
                  </a:lnTo>
                  <a:lnTo>
                    <a:pt x="2206" y="1391"/>
                  </a:lnTo>
                  <a:lnTo>
                    <a:pt x="2058" y="1131"/>
                  </a:lnTo>
                  <a:lnTo>
                    <a:pt x="1928" y="835"/>
                  </a:lnTo>
                  <a:lnTo>
                    <a:pt x="1854" y="501"/>
                  </a:lnTo>
                  <a:lnTo>
                    <a:pt x="1798" y="167"/>
                  </a:lnTo>
                  <a:lnTo>
                    <a:pt x="1780" y="93"/>
                  </a:lnTo>
                  <a:lnTo>
                    <a:pt x="1743" y="38"/>
                  </a:lnTo>
                  <a:lnTo>
                    <a:pt x="1687" y="19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0"/>
            <p:cNvSpPr/>
            <p:nvPr/>
          </p:nvSpPr>
          <p:spPr>
            <a:xfrm>
              <a:off x="4419075" y="1811675"/>
              <a:ext cx="42650" cy="61200"/>
            </a:xfrm>
            <a:custGeom>
              <a:avLst/>
              <a:gdLst/>
              <a:ahLst/>
              <a:cxnLst/>
              <a:rect l="l" t="t" r="r" b="b"/>
              <a:pathLst>
                <a:path w="1706" h="2448" extrusionOk="0">
                  <a:moveTo>
                    <a:pt x="797" y="1"/>
                  </a:moveTo>
                  <a:lnTo>
                    <a:pt x="779" y="19"/>
                  </a:lnTo>
                  <a:lnTo>
                    <a:pt x="760" y="56"/>
                  </a:lnTo>
                  <a:lnTo>
                    <a:pt x="742" y="75"/>
                  </a:lnTo>
                  <a:lnTo>
                    <a:pt x="723" y="260"/>
                  </a:lnTo>
                  <a:lnTo>
                    <a:pt x="668" y="446"/>
                  </a:lnTo>
                  <a:lnTo>
                    <a:pt x="594" y="594"/>
                  </a:lnTo>
                  <a:lnTo>
                    <a:pt x="519" y="742"/>
                  </a:lnTo>
                  <a:lnTo>
                    <a:pt x="427" y="872"/>
                  </a:lnTo>
                  <a:lnTo>
                    <a:pt x="316" y="983"/>
                  </a:lnTo>
                  <a:lnTo>
                    <a:pt x="186" y="1057"/>
                  </a:lnTo>
                  <a:lnTo>
                    <a:pt x="56" y="1131"/>
                  </a:lnTo>
                  <a:lnTo>
                    <a:pt x="19" y="1169"/>
                  </a:lnTo>
                  <a:lnTo>
                    <a:pt x="0" y="1224"/>
                  </a:lnTo>
                  <a:lnTo>
                    <a:pt x="0" y="1243"/>
                  </a:lnTo>
                  <a:lnTo>
                    <a:pt x="19" y="1298"/>
                  </a:lnTo>
                  <a:lnTo>
                    <a:pt x="56" y="1335"/>
                  </a:lnTo>
                  <a:lnTo>
                    <a:pt x="186" y="1391"/>
                  </a:lnTo>
                  <a:lnTo>
                    <a:pt x="316" y="1484"/>
                  </a:lnTo>
                  <a:lnTo>
                    <a:pt x="427" y="1576"/>
                  </a:lnTo>
                  <a:lnTo>
                    <a:pt x="519" y="1706"/>
                  </a:lnTo>
                  <a:lnTo>
                    <a:pt x="594" y="1854"/>
                  </a:lnTo>
                  <a:lnTo>
                    <a:pt x="668" y="2021"/>
                  </a:lnTo>
                  <a:lnTo>
                    <a:pt x="723" y="2188"/>
                  </a:lnTo>
                  <a:lnTo>
                    <a:pt x="742" y="2373"/>
                  </a:lnTo>
                  <a:lnTo>
                    <a:pt x="760" y="2410"/>
                  </a:lnTo>
                  <a:lnTo>
                    <a:pt x="779" y="2429"/>
                  </a:lnTo>
                  <a:lnTo>
                    <a:pt x="797" y="2447"/>
                  </a:lnTo>
                  <a:lnTo>
                    <a:pt x="890" y="2447"/>
                  </a:lnTo>
                  <a:lnTo>
                    <a:pt x="927" y="2429"/>
                  </a:lnTo>
                  <a:lnTo>
                    <a:pt x="946" y="2410"/>
                  </a:lnTo>
                  <a:lnTo>
                    <a:pt x="946" y="2373"/>
                  </a:lnTo>
                  <a:lnTo>
                    <a:pt x="983" y="2188"/>
                  </a:lnTo>
                  <a:lnTo>
                    <a:pt x="1020" y="2021"/>
                  </a:lnTo>
                  <a:lnTo>
                    <a:pt x="1094" y="1854"/>
                  </a:lnTo>
                  <a:lnTo>
                    <a:pt x="1168" y="1706"/>
                  </a:lnTo>
                  <a:lnTo>
                    <a:pt x="1279" y="1576"/>
                  </a:lnTo>
                  <a:lnTo>
                    <a:pt x="1391" y="1484"/>
                  </a:lnTo>
                  <a:lnTo>
                    <a:pt x="1502" y="1391"/>
                  </a:lnTo>
                  <a:lnTo>
                    <a:pt x="1631" y="1335"/>
                  </a:lnTo>
                  <a:lnTo>
                    <a:pt x="1687" y="1298"/>
                  </a:lnTo>
                  <a:lnTo>
                    <a:pt x="1706" y="1243"/>
                  </a:lnTo>
                  <a:lnTo>
                    <a:pt x="1706" y="1224"/>
                  </a:lnTo>
                  <a:lnTo>
                    <a:pt x="1687" y="1169"/>
                  </a:lnTo>
                  <a:lnTo>
                    <a:pt x="1631" y="1131"/>
                  </a:lnTo>
                  <a:lnTo>
                    <a:pt x="1502" y="1057"/>
                  </a:lnTo>
                  <a:lnTo>
                    <a:pt x="1391" y="983"/>
                  </a:lnTo>
                  <a:lnTo>
                    <a:pt x="1279" y="872"/>
                  </a:lnTo>
                  <a:lnTo>
                    <a:pt x="1168" y="742"/>
                  </a:lnTo>
                  <a:lnTo>
                    <a:pt x="1094" y="594"/>
                  </a:lnTo>
                  <a:lnTo>
                    <a:pt x="1020" y="446"/>
                  </a:lnTo>
                  <a:lnTo>
                    <a:pt x="983" y="260"/>
                  </a:lnTo>
                  <a:lnTo>
                    <a:pt x="946" y="75"/>
                  </a:lnTo>
                  <a:lnTo>
                    <a:pt x="946" y="56"/>
                  </a:lnTo>
                  <a:lnTo>
                    <a:pt x="927" y="19"/>
                  </a:lnTo>
                  <a:lnTo>
                    <a:pt x="8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3771750" y="1782950"/>
              <a:ext cx="332275" cy="639925"/>
            </a:xfrm>
            <a:custGeom>
              <a:avLst/>
              <a:gdLst/>
              <a:ahLst/>
              <a:cxnLst/>
              <a:rect l="l" t="t" r="r" b="b"/>
              <a:pathLst>
                <a:path w="13291" h="25597" extrusionOk="0">
                  <a:moveTo>
                    <a:pt x="5098" y="1"/>
                  </a:moveTo>
                  <a:lnTo>
                    <a:pt x="4838" y="19"/>
                  </a:lnTo>
                  <a:lnTo>
                    <a:pt x="4579" y="56"/>
                  </a:lnTo>
                  <a:lnTo>
                    <a:pt x="4319" y="130"/>
                  </a:lnTo>
                  <a:lnTo>
                    <a:pt x="4078" y="205"/>
                  </a:lnTo>
                  <a:lnTo>
                    <a:pt x="3838" y="316"/>
                  </a:lnTo>
                  <a:lnTo>
                    <a:pt x="3615" y="427"/>
                  </a:lnTo>
                  <a:lnTo>
                    <a:pt x="3393" y="575"/>
                  </a:lnTo>
                  <a:lnTo>
                    <a:pt x="3170" y="724"/>
                  </a:lnTo>
                  <a:lnTo>
                    <a:pt x="2985" y="909"/>
                  </a:lnTo>
                  <a:lnTo>
                    <a:pt x="2781" y="1094"/>
                  </a:lnTo>
                  <a:lnTo>
                    <a:pt x="2614" y="1298"/>
                  </a:lnTo>
                  <a:lnTo>
                    <a:pt x="2466" y="1502"/>
                  </a:lnTo>
                  <a:lnTo>
                    <a:pt x="2318" y="1724"/>
                  </a:lnTo>
                  <a:lnTo>
                    <a:pt x="2188" y="1965"/>
                  </a:lnTo>
                  <a:lnTo>
                    <a:pt x="2077" y="2225"/>
                  </a:lnTo>
                  <a:lnTo>
                    <a:pt x="2003" y="2484"/>
                  </a:lnTo>
                  <a:lnTo>
                    <a:pt x="1928" y="2725"/>
                  </a:lnTo>
                  <a:lnTo>
                    <a:pt x="1891" y="2948"/>
                  </a:lnTo>
                  <a:lnTo>
                    <a:pt x="1891" y="3170"/>
                  </a:lnTo>
                  <a:lnTo>
                    <a:pt x="1891" y="3374"/>
                  </a:lnTo>
                  <a:lnTo>
                    <a:pt x="1928" y="3559"/>
                  </a:lnTo>
                  <a:lnTo>
                    <a:pt x="1947" y="3745"/>
                  </a:lnTo>
                  <a:lnTo>
                    <a:pt x="2058" y="4097"/>
                  </a:lnTo>
                  <a:lnTo>
                    <a:pt x="2299" y="4764"/>
                  </a:lnTo>
                  <a:lnTo>
                    <a:pt x="2336" y="4912"/>
                  </a:lnTo>
                  <a:lnTo>
                    <a:pt x="2373" y="5079"/>
                  </a:lnTo>
                  <a:lnTo>
                    <a:pt x="2392" y="5227"/>
                  </a:lnTo>
                  <a:lnTo>
                    <a:pt x="2410" y="5394"/>
                  </a:lnTo>
                  <a:lnTo>
                    <a:pt x="2392" y="5617"/>
                  </a:lnTo>
                  <a:lnTo>
                    <a:pt x="2355" y="5821"/>
                  </a:lnTo>
                  <a:lnTo>
                    <a:pt x="2299" y="6043"/>
                  </a:lnTo>
                  <a:lnTo>
                    <a:pt x="2225" y="6247"/>
                  </a:lnTo>
                  <a:lnTo>
                    <a:pt x="2132" y="6451"/>
                  </a:lnTo>
                  <a:lnTo>
                    <a:pt x="2021" y="6655"/>
                  </a:lnTo>
                  <a:lnTo>
                    <a:pt x="1799" y="7062"/>
                  </a:lnTo>
                  <a:lnTo>
                    <a:pt x="1539" y="7452"/>
                  </a:lnTo>
                  <a:lnTo>
                    <a:pt x="1280" y="7841"/>
                  </a:lnTo>
                  <a:lnTo>
                    <a:pt x="1020" y="8211"/>
                  </a:lnTo>
                  <a:lnTo>
                    <a:pt x="798" y="8582"/>
                  </a:lnTo>
                  <a:lnTo>
                    <a:pt x="668" y="8879"/>
                  </a:lnTo>
                  <a:lnTo>
                    <a:pt x="538" y="9157"/>
                  </a:lnTo>
                  <a:lnTo>
                    <a:pt x="427" y="9472"/>
                  </a:lnTo>
                  <a:lnTo>
                    <a:pt x="335" y="9787"/>
                  </a:lnTo>
                  <a:lnTo>
                    <a:pt x="260" y="10102"/>
                  </a:lnTo>
                  <a:lnTo>
                    <a:pt x="186" y="10417"/>
                  </a:lnTo>
                  <a:lnTo>
                    <a:pt x="131" y="10751"/>
                  </a:lnTo>
                  <a:lnTo>
                    <a:pt x="75" y="11084"/>
                  </a:lnTo>
                  <a:lnTo>
                    <a:pt x="38" y="11436"/>
                  </a:lnTo>
                  <a:lnTo>
                    <a:pt x="19" y="11789"/>
                  </a:lnTo>
                  <a:lnTo>
                    <a:pt x="1" y="12493"/>
                  </a:lnTo>
                  <a:lnTo>
                    <a:pt x="19" y="13216"/>
                  </a:lnTo>
                  <a:lnTo>
                    <a:pt x="57" y="13939"/>
                  </a:lnTo>
                  <a:lnTo>
                    <a:pt x="131" y="14661"/>
                  </a:lnTo>
                  <a:lnTo>
                    <a:pt x="242" y="15384"/>
                  </a:lnTo>
                  <a:lnTo>
                    <a:pt x="353" y="16107"/>
                  </a:lnTo>
                  <a:lnTo>
                    <a:pt x="501" y="16811"/>
                  </a:lnTo>
                  <a:lnTo>
                    <a:pt x="650" y="17497"/>
                  </a:lnTo>
                  <a:lnTo>
                    <a:pt x="798" y="18146"/>
                  </a:lnTo>
                  <a:lnTo>
                    <a:pt x="1113" y="19388"/>
                  </a:lnTo>
                  <a:lnTo>
                    <a:pt x="1280" y="19944"/>
                  </a:lnTo>
                  <a:lnTo>
                    <a:pt x="1465" y="20481"/>
                  </a:lnTo>
                  <a:lnTo>
                    <a:pt x="1688" y="21037"/>
                  </a:lnTo>
                  <a:lnTo>
                    <a:pt x="1910" y="21556"/>
                  </a:lnTo>
                  <a:lnTo>
                    <a:pt x="2169" y="22094"/>
                  </a:lnTo>
                  <a:lnTo>
                    <a:pt x="2447" y="22594"/>
                  </a:lnTo>
                  <a:lnTo>
                    <a:pt x="2763" y="23113"/>
                  </a:lnTo>
                  <a:lnTo>
                    <a:pt x="3078" y="23595"/>
                  </a:lnTo>
                  <a:lnTo>
                    <a:pt x="3244" y="23836"/>
                  </a:lnTo>
                  <a:lnTo>
                    <a:pt x="3411" y="24077"/>
                  </a:lnTo>
                  <a:lnTo>
                    <a:pt x="3615" y="24299"/>
                  </a:lnTo>
                  <a:lnTo>
                    <a:pt x="3708" y="24392"/>
                  </a:lnTo>
                  <a:lnTo>
                    <a:pt x="3819" y="24485"/>
                  </a:lnTo>
                  <a:lnTo>
                    <a:pt x="3930" y="24559"/>
                  </a:lnTo>
                  <a:lnTo>
                    <a:pt x="4060" y="24633"/>
                  </a:lnTo>
                  <a:lnTo>
                    <a:pt x="4190" y="24670"/>
                  </a:lnTo>
                  <a:lnTo>
                    <a:pt x="4319" y="24707"/>
                  </a:lnTo>
                  <a:lnTo>
                    <a:pt x="4579" y="24707"/>
                  </a:lnTo>
                  <a:lnTo>
                    <a:pt x="4727" y="24670"/>
                  </a:lnTo>
                  <a:lnTo>
                    <a:pt x="4838" y="24633"/>
                  </a:lnTo>
                  <a:lnTo>
                    <a:pt x="4950" y="24559"/>
                  </a:lnTo>
                  <a:lnTo>
                    <a:pt x="5042" y="24485"/>
                  </a:lnTo>
                  <a:lnTo>
                    <a:pt x="5079" y="24429"/>
                  </a:lnTo>
                  <a:lnTo>
                    <a:pt x="5116" y="24355"/>
                  </a:lnTo>
                  <a:lnTo>
                    <a:pt x="5116" y="24299"/>
                  </a:lnTo>
                  <a:lnTo>
                    <a:pt x="5116" y="24207"/>
                  </a:lnTo>
                  <a:lnTo>
                    <a:pt x="5098" y="23892"/>
                  </a:lnTo>
                  <a:lnTo>
                    <a:pt x="5079" y="23558"/>
                  </a:lnTo>
                  <a:lnTo>
                    <a:pt x="5024" y="23132"/>
                  </a:lnTo>
                  <a:lnTo>
                    <a:pt x="5191" y="23428"/>
                  </a:lnTo>
                  <a:lnTo>
                    <a:pt x="5376" y="23706"/>
                  </a:lnTo>
                  <a:lnTo>
                    <a:pt x="5598" y="24058"/>
                  </a:lnTo>
                  <a:lnTo>
                    <a:pt x="5858" y="24392"/>
                  </a:lnTo>
                  <a:lnTo>
                    <a:pt x="6117" y="24707"/>
                  </a:lnTo>
                  <a:lnTo>
                    <a:pt x="6395" y="25022"/>
                  </a:lnTo>
                  <a:lnTo>
                    <a:pt x="6525" y="25152"/>
                  </a:lnTo>
                  <a:lnTo>
                    <a:pt x="6655" y="25282"/>
                  </a:lnTo>
                  <a:lnTo>
                    <a:pt x="6803" y="25393"/>
                  </a:lnTo>
                  <a:lnTo>
                    <a:pt x="6970" y="25486"/>
                  </a:lnTo>
                  <a:lnTo>
                    <a:pt x="7137" y="25560"/>
                  </a:lnTo>
                  <a:lnTo>
                    <a:pt x="7303" y="25597"/>
                  </a:lnTo>
                  <a:lnTo>
                    <a:pt x="7489" y="25597"/>
                  </a:lnTo>
                  <a:lnTo>
                    <a:pt x="7600" y="25560"/>
                  </a:lnTo>
                  <a:lnTo>
                    <a:pt x="7693" y="25523"/>
                  </a:lnTo>
                  <a:lnTo>
                    <a:pt x="7767" y="25486"/>
                  </a:lnTo>
                  <a:lnTo>
                    <a:pt x="7841" y="25430"/>
                  </a:lnTo>
                  <a:lnTo>
                    <a:pt x="7897" y="25374"/>
                  </a:lnTo>
                  <a:lnTo>
                    <a:pt x="7952" y="25300"/>
                  </a:lnTo>
                  <a:lnTo>
                    <a:pt x="8026" y="25133"/>
                  </a:lnTo>
                  <a:lnTo>
                    <a:pt x="8045" y="24967"/>
                  </a:lnTo>
                  <a:lnTo>
                    <a:pt x="8063" y="24763"/>
                  </a:lnTo>
                  <a:lnTo>
                    <a:pt x="8045" y="24559"/>
                  </a:lnTo>
                  <a:lnTo>
                    <a:pt x="8008" y="24151"/>
                  </a:lnTo>
                  <a:lnTo>
                    <a:pt x="7952" y="23725"/>
                  </a:lnTo>
                  <a:lnTo>
                    <a:pt x="8138" y="23947"/>
                  </a:lnTo>
                  <a:lnTo>
                    <a:pt x="8416" y="24244"/>
                  </a:lnTo>
                  <a:lnTo>
                    <a:pt x="8694" y="24522"/>
                  </a:lnTo>
                  <a:lnTo>
                    <a:pt x="8990" y="24800"/>
                  </a:lnTo>
                  <a:lnTo>
                    <a:pt x="9324" y="25059"/>
                  </a:lnTo>
                  <a:lnTo>
                    <a:pt x="9565" y="25245"/>
                  </a:lnTo>
                  <a:lnTo>
                    <a:pt x="9713" y="25319"/>
                  </a:lnTo>
                  <a:lnTo>
                    <a:pt x="9861" y="25393"/>
                  </a:lnTo>
                  <a:lnTo>
                    <a:pt x="10009" y="25448"/>
                  </a:lnTo>
                  <a:lnTo>
                    <a:pt x="10176" y="25467"/>
                  </a:lnTo>
                  <a:lnTo>
                    <a:pt x="10250" y="25467"/>
                  </a:lnTo>
                  <a:lnTo>
                    <a:pt x="10325" y="25430"/>
                  </a:lnTo>
                  <a:lnTo>
                    <a:pt x="10380" y="25411"/>
                  </a:lnTo>
                  <a:lnTo>
                    <a:pt x="10454" y="25356"/>
                  </a:lnTo>
                  <a:lnTo>
                    <a:pt x="10528" y="25282"/>
                  </a:lnTo>
                  <a:lnTo>
                    <a:pt x="10566" y="25189"/>
                  </a:lnTo>
                  <a:lnTo>
                    <a:pt x="10603" y="25096"/>
                  </a:lnTo>
                  <a:lnTo>
                    <a:pt x="10621" y="24985"/>
                  </a:lnTo>
                  <a:lnTo>
                    <a:pt x="10640" y="24874"/>
                  </a:lnTo>
                  <a:lnTo>
                    <a:pt x="10621" y="24744"/>
                  </a:lnTo>
                  <a:lnTo>
                    <a:pt x="10584" y="24485"/>
                  </a:lnTo>
                  <a:lnTo>
                    <a:pt x="10510" y="24225"/>
                  </a:lnTo>
                  <a:lnTo>
                    <a:pt x="10436" y="23966"/>
                  </a:lnTo>
                  <a:lnTo>
                    <a:pt x="10287" y="23558"/>
                  </a:lnTo>
                  <a:lnTo>
                    <a:pt x="10640" y="23892"/>
                  </a:lnTo>
                  <a:lnTo>
                    <a:pt x="11010" y="24225"/>
                  </a:lnTo>
                  <a:lnTo>
                    <a:pt x="11418" y="24522"/>
                  </a:lnTo>
                  <a:lnTo>
                    <a:pt x="11622" y="24651"/>
                  </a:lnTo>
                  <a:lnTo>
                    <a:pt x="11844" y="24763"/>
                  </a:lnTo>
                  <a:lnTo>
                    <a:pt x="11974" y="24837"/>
                  </a:lnTo>
                  <a:lnTo>
                    <a:pt x="12104" y="24874"/>
                  </a:lnTo>
                  <a:lnTo>
                    <a:pt x="12252" y="24911"/>
                  </a:lnTo>
                  <a:lnTo>
                    <a:pt x="12400" y="24948"/>
                  </a:lnTo>
                  <a:lnTo>
                    <a:pt x="12549" y="24948"/>
                  </a:lnTo>
                  <a:lnTo>
                    <a:pt x="12697" y="24929"/>
                  </a:lnTo>
                  <a:lnTo>
                    <a:pt x="12845" y="24892"/>
                  </a:lnTo>
                  <a:lnTo>
                    <a:pt x="12975" y="24818"/>
                  </a:lnTo>
                  <a:lnTo>
                    <a:pt x="13049" y="24763"/>
                  </a:lnTo>
                  <a:lnTo>
                    <a:pt x="13105" y="24707"/>
                  </a:lnTo>
                  <a:lnTo>
                    <a:pt x="13160" y="24633"/>
                  </a:lnTo>
                  <a:lnTo>
                    <a:pt x="13197" y="24540"/>
                  </a:lnTo>
                  <a:lnTo>
                    <a:pt x="13253" y="24373"/>
                  </a:lnTo>
                  <a:lnTo>
                    <a:pt x="13290" y="24170"/>
                  </a:lnTo>
                  <a:lnTo>
                    <a:pt x="13272" y="23966"/>
                  </a:lnTo>
                  <a:lnTo>
                    <a:pt x="13253" y="23762"/>
                  </a:lnTo>
                  <a:lnTo>
                    <a:pt x="13216" y="23576"/>
                  </a:lnTo>
                  <a:lnTo>
                    <a:pt x="13179" y="23410"/>
                  </a:lnTo>
                  <a:lnTo>
                    <a:pt x="13068" y="23132"/>
                  </a:lnTo>
                  <a:lnTo>
                    <a:pt x="12938" y="22835"/>
                  </a:lnTo>
                  <a:lnTo>
                    <a:pt x="12790" y="22557"/>
                  </a:lnTo>
                  <a:lnTo>
                    <a:pt x="12641" y="22298"/>
                  </a:lnTo>
                  <a:lnTo>
                    <a:pt x="12475" y="22020"/>
                  </a:lnTo>
                  <a:lnTo>
                    <a:pt x="12289" y="21760"/>
                  </a:lnTo>
                  <a:lnTo>
                    <a:pt x="11919" y="21260"/>
                  </a:lnTo>
                  <a:lnTo>
                    <a:pt x="11400" y="20574"/>
                  </a:lnTo>
                  <a:lnTo>
                    <a:pt x="11140" y="20222"/>
                  </a:lnTo>
                  <a:lnTo>
                    <a:pt x="10899" y="19870"/>
                  </a:lnTo>
                  <a:lnTo>
                    <a:pt x="10677" y="19517"/>
                  </a:lnTo>
                  <a:lnTo>
                    <a:pt x="10473" y="19147"/>
                  </a:lnTo>
                  <a:lnTo>
                    <a:pt x="10287" y="18758"/>
                  </a:lnTo>
                  <a:lnTo>
                    <a:pt x="10102" y="18368"/>
                  </a:lnTo>
                  <a:lnTo>
                    <a:pt x="9972" y="17979"/>
                  </a:lnTo>
                  <a:lnTo>
                    <a:pt x="9880" y="17571"/>
                  </a:lnTo>
                  <a:lnTo>
                    <a:pt x="9806" y="17182"/>
                  </a:lnTo>
                  <a:lnTo>
                    <a:pt x="9769" y="16774"/>
                  </a:lnTo>
                  <a:lnTo>
                    <a:pt x="9750" y="16367"/>
                  </a:lnTo>
                  <a:lnTo>
                    <a:pt x="9750" y="15959"/>
                  </a:lnTo>
                  <a:lnTo>
                    <a:pt x="9769" y="15570"/>
                  </a:lnTo>
                  <a:lnTo>
                    <a:pt x="9806" y="15162"/>
                  </a:lnTo>
                  <a:lnTo>
                    <a:pt x="9917" y="14346"/>
                  </a:lnTo>
                  <a:lnTo>
                    <a:pt x="10065" y="13531"/>
                  </a:lnTo>
                  <a:lnTo>
                    <a:pt x="10195" y="12734"/>
                  </a:lnTo>
                  <a:lnTo>
                    <a:pt x="10325" y="11937"/>
                  </a:lnTo>
                  <a:lnTo>
                    <a:pt x="10380" y="11548"/>
                  </a:lnTo>
                  <a:lnTo>
                    <a:pt x="10399" y="11177"/>
                  </a:lnTo>
                  <a:lnTo>
                    <a:pt x="10399" y="10806"/>
                  </a:lnTo>
                  <a:lnTo>
                    <a:pt x="10380" y="10454"/>
                  </a:lnTo>
                  <a:lnTo>
                    <a:pt x="10343" y="10102"/>
                  </a:lnTo>
                  <a:lnTo>
                    <a:pt x="10269" y="9750"/>
                  </a:lnTo>
                  <a:lnTo>
                    <a:pt x="10158" y="9398"/>
                  </a:lnTo>
                  <a:lnTo>
                    <a:pt x="10028" y="9027"/>
                  </a:lnTo>
                  <a:lnTo>
                    <a:pt x="9861" y="8693"/>
                  </a:lnTo>
                  <a:lnTo>
                    <a:pt x="9676" y="8341"/>
                  </a:lnTo>
                  <a:lnTo>
                    <a:pt x="9305" y="7674"/>
                  </a:lnTo>
                  <a:lnTo>
                    <a:pt x="8897" y="7025"/>
                  </a:lnTo>
                  <a:lnTo>
                    <a:pt x="8508" y="6358"/>
                  </a:lnTo>
                  <a:lnTo>
                    <a:pt x="8397" y="6191"/>
                  </a:lnTo>
                  <a:lnTo>
                    <a:pt x="8323" y="6006"/>
                  </a:lnTo>
                  <a:lnTo>
                    <a:pt x="8249" y="5821"/>
                  </a:lnTo>
                  <a:lnTo>
                    <a:pt x="8193" y="5635"/>
                  </a:lnTo>
                  <a:lnTo>
                    <a:pt x="8175" y="5468"/>
                  </a:lnTo>
                  <a:lnTo>
                    <a:pt x="8193" y="5320"/>
                  </a:lnTo>
                  <a:lnTo>
                    <a:pt x="8193" y="5172"/>
                  </a:lnTo>
                  <a:lnTo>
                    <a:pt x="8230" y="5024"/>
                  </a:lnTo>
                  <a:lnTo>
                    <a:pt x="8323" y="4746"/>
                  </a:lnTo>
                  <a:lnTo>
                    <a:pt x="8434" y="4468"/>
                  </a:lnTo>
                  <a:lnTo>
                    <a:pt x="8564" y="4171"/>
                  </a:lnTo>
                  <a:lnTo>
                    <a:pt x="8675" y="3874"/>
                  </a:lnTo>
                  <a:lnTo>
                    <a:pt x="8712" y="3708"/>
                  </a:lnTo>
                  <a:lnTo>
                    <a:pt x="8749" y="3541"/>
                  </a:lnTo>
                  <a:lnTo>
                    <a:pt x="8786" y="3355"/>
                  </a:lnTo>
                  <a:lnTo>
                    <a:pt x="8786" y="3170"/>
                  </a:lnTo>
                  <a:lnTo>
                    <a:pt x="8768" y="2799"/>
                  </a:lnTo>
                  <a:lnTo>
                    <a:pt x="8712" y="2466"/>
                  </a:lnTo>
                  <a:lnTo>
                    <a:pt x="8601" y="2132"/>
                  </a:lnTo>
                  <a:lnTo>
                    <a:pt x="8471" y="1817"/>
                  </a:lnTo>
                  <a:lnTo>
                    <a:pt x="8304" y="1539"/>
                  </a:lnTo>
                  <a:lnTo>
                    <a:pt x="8100" y="1280"/>
                  </a:lnTo>
                  <a:lnTo>
                    <a:pt x="7878" y="1039"/>
                  </a:lnTo>
                  <a:lnTo>
                    <a:pt x="7619" y="816"/>
                  </a:lnTo>
                  <a:lnTo>
                    <a:pt x="7359" y="612"/>
                  </a:lnTo>
                  <a:lnTo>
                    <a:pt x="7063" y="446"/>
                  </a:lnTo>
                  <a:lnTo>
                    <a:pt x="6766" y="297"/>
                  </a:lnTo>
                  <a:lnTo>
                    <a:pt x="6432" y="186"/>
                  </a:lnTo>
                  <a:lnTo>
                    <a:pt x="6117" y="93"/>
                  </a:lnTo>
                  <a:lnTo>
                    <a:pt x="5784" y="38"/>
                  </a:lnTo>
                  <a:lnTo>
                    <a:pt x="54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0"/>
            <p:cNvSpPr/>
            <p:nvPr/>
          </p:nvSpPr>
          <p:spPr>
            <a:xfrm>
              <a:off x="3500225" y="1673600"/>
              <a:ext cx="372100" cy="528725"/>
            </a:xfrm>
            <a:custGeom>
              <a:avLst/>
              <a:gdLst/>
              <a:ahLst/>
              <a:cxnLst/>
              <a:rect l="l" t="t" r="r" b="b"/>
              <a:pathLst>
                <a:path w="14884" h="21149" extrusionOk="0">
                  <a:moveTo>
                    <a:pt x="4301" y="1"/>
                  </a:moveTo>
                  <a:lnTo>
                    <a:pt x="4152" y="19"/>
                  </a:lnTo>
                  <a:lnTo>
                    <a:pt x="4023" y="56"/>
                  </a:lnTo>
                  <a:lnTo>
                    <a:pt x="3912" y="130"/>
                  </a:lnTo>
                  <a:lnTo>
                    <a:pt x="3782" y="204"/>
                  </a:lnTo>
                  <a:lnTo>
                    <a:pt x="3689" y="316"/>
                  </a:lnTo>
                  <a:lnTo>
                    <a:pt x="3578" y="445"/>
                  </a:lnTo>
                  <a:lnTo>
                    <a:pt x="3504" y="575"/>
                  </a:lnTo>
                  <a:lnTo>
                    <a:pt x="3430" y="723"/>
                  </a:lnTo>
                  <a:lnTo>
                    <a:pt x="3356" y="872"/>
                  </a:lnTo>
                  <a:lnTo>
                    <a:pt x="3263" y="1168"/>
                  </a:lnTo>
                  <a:lnTo>
                    <a:pt x="3189" y="1483"/>
                  </a:lnTo>
                  <a:lnTo>
                    <a:pt x="3152" y="1687"/>
                  </a:lnTo>
                  <a:lnTo>
                    <a:pt x="3152" y="1891"/>
                  </a:lnTo>
                  <a:lnTo>
                    <a:pt x="3152" y="2095"/>
                  </a:lnTo>
                  <a:lnTo>
                    <a:pt x="3170" y="2299"/>
                  </a:lnTo>
                  <a:lnTo>
                    <a:pt x="3189" y="2503"/>
                  </a:lnTo>
                  <a:lnTo>
                    <a:pt x="3226" y="2707"/>
                  </a:lnTo>
                  <a:lnTo>
                    <a:pt x="3337" y="3114"/>
                  </a:lnTo>
                  <a:lnTo>
                    <a:pt x="3430" y="3392"/>
                  </a:lnTo>
                  <a:lnTo>
                    <a:pt x="3133" y="3133"/>
                  </a:lnTo>
                  <a:lnTo>
                    <a:pt x="2837" y="2855"/>
                  </a:lnTo>
                  <a:lnTo>
                    <a:pt x="2688" y="2725"/>
                  </a:lnTo>
                  <a:lnTo>
                    <a:pt x="2540" y="2595"/>
                  </a:lnTo>
                  <a:lnTo>
                    <a:pt x="2373" y="2466"/>
                  </a:lnTo>
                  <a:lnTo>
                    <a:pt x="2206" y="2373"/>
                  </a:lnTo>
                  <a:lnTo>
                    <a:pt x="2114" y="2354"/>
                  </a:lnTo>
                  <a:lnTo>
                    <a:pt x="2021" y="2336"/>
                  </a:lnTo>
                  <a:lnTo>
                    <a:pt x="1928" y="2317"/>
                  </a:lnTo>
                  <a:lnTo>
                    <a:pt x="1817" y="2336"/>
                  </a:lnTo>
                  <a:lnTo>
                    <a:pt x="1743" y="2354"/>
                  </a:lnTo>
                  <a:lnTo>
                    <a:pt x="1650" y="2392"/>
                  </a:lnTo>
                  <a:lnTo>
                    <a:pt x="1576" y="2429"/>
                  </a:lnTo>
                  <a:lnTo>
                    <a:pt x="1521" y="2484"/>
                  </a:lnTo>
                  <a:lnTo>
                    <a:pt x="1409" y="2614"/>
                  </a:lnTo>
                  <a:lnTo>
                    <a:pt x="1317" y="2762"/>
                  </a:lnTo>
                  <a:lnTo>
                    <a:pt x="1261" y="2929"/>
                  </a:lnTo>
                  <a:lnTo>
                    <a:pt x="1224" y="3114"/>
                  </a:lnTo>
                  <a:lnTo>
                    <a:pt x="1224" y="3318"/>
                  </a:lnTo>
                  <a:lnTo>
                    <a:pt x="1224" y="3504"/>
                  </a:lnTo>
                  <a:lnTo>
                    <a:pt x="1243" y="3707"/>
                  </a:lnTo>
                  <a:lnTo>
                    <a:pt x="1280" y="3893"/>
                  </a:lnTo>
                  <a:lnTo>
                    <a:pt x="1372" y="4264"/>
                  </a:lnTo>
                  <a:lnTo>
                    <a:pt x="1446" y="4467"/>
                  </a:lnTo>
                  <a:lnTo>
                    <a:pt x="1521" y="4690"/>
                  </a:lnTo>
                  <a:lnTo>
                    <a:pt x="1613" y="4894"/>
                  </a:lnTo>
                  <a:lnTo>
                    <a:pt x="1706" y="5116"/>
                  </a:lnTo>
                  <a:lnTo>
                    <a:pt x="1928" y="5505"/>
                  </a:lnTo>
                  <a:lnTo>
                    <a:pt x="2206" y="5895"/>
                  </a:lnTo>
                  <a:lnTo>
                    <a:pt x="2484" y="6228"/>
                  </a:lnTo>
                  <a:lnTo>
                    <a:pt x="1910" y="6006"/>
                  </a:lnTo>
                  <a:lnTo>
                    <a:pt x="1743" y="5950"/>
                  </a:lnTo>
                  <a:lnTo>
                    <a:pt x="1576" y="5895"/>
                  </a:lnTo>
                  <a:lnTo>
                    <a:pt x="1391" y="5876"/>
                  </a:lnTo>
                  <a:lnTo>
                    <a:pt x="1206" y="5857"/>
                  </a:lnTo>
                  <a:lnTo>
                    <a:pt x="1039" y="5857"/>
                  </a:lnTo>
                  <a:lnTo>
                    <a:pt x="872" y="5913"/>
                  </a:lnTo>
                  <a:lnTo>
                    <a:pt x="705" y="5987"/>
                  </a:lnTo>
                  <a:lnTo>
                    <a:pt x="631" y="6024"/>
                  </a:lnTo>
                  <a:lnTo>
                    <a:pt x="575" y="6098"/>
                  </a:lnTo>
                  <a:lnTo>
                    <a:pt x="501" y="6173"/>
                  </a:lnTo>
                  <a:lnTo>
                    <a:pt x="446" y="6247"/>
                  </a:lnTo>
                  <a:lnTo>
                    <a:pt x="409" y="6339"/>
                  </a:lnTo>
                  <a:lnTo>
                    <a:pt x="390" y="6432"/>
                  </a:lnTo>
                  <a:lnTo>
                    <a:pt x="371" y="6617"/>
                  </a:lnTo>
                  <a:lnTo>
                    <a:pt x="371" y="6803"/>
                  </a:lnTo>
                  <a:lnTo>
                    <a:pt x="427" y="7007"/>
                  </a:lnTo>
                  <a:lnTo>
                    <a:pt x="501" y="7192"/>
                  </a:lnTo>
                  <a:lnTo>
                    <a:pt x="575" y="7377"/>
                  </a:lnTo>
                  <a:lnTo>
                    <a:pt x="687" y="7544"/>
                  </a:lnTo>
                  <a:lnTo>
                    <a:pt x="779" y="7674"/>
                  </a:lnTo>
                  <a:lnTo>
                    <a:pt x="890" y="7822"/>
                  </a:lnTo>
                  <a:lnTo>
                    <a:pt x="1020" y="7952"/>
                  </a:lnTo>
                  <a:lnTo>
                    <a:pt x="1150" y="8063"/>
                  </a:lnTo>
                  <a:lnTo>
                    <a:pt x="1446" y="8267"/>
                  </a:lnTo>
                  <a:lnTo>
                    <a:pt x="1762" y="8452"/>
                  </a:lnTo>
                  <a:lnTo>
                    <a:pt x="2169" y="8638"/>
                  </a:lnTo>
                  <a:lnTo>
                    <a:pt x="2577" y="8804"/>
                  </a:lnTo>
                  <a:lnTo>
                    <a:pt x="2151" y="8879"/>
                  </a:lnTo>
                  <a:lnTo>
                    <a:pt x="1724" y="8990"/>
                  </a:lnTo>
                  <a:lnTo>
                    <a:pt x="1335" y="9120"/>
                  </a:lnTo>
                  <a:lnTo>
                    <a:pt x="1150" y="9194"/>
                  </a:lnTo>
                  <a:lnTo>
                    <a:pt x="965" y="9305"/>
                  </a:lnTo>
                  <a:lnTo>
                    <a:pt x="779" y="9398"/>
                  </a:lnTo>
                  <a:lnTo>
                    <a:pt x="612" y="9527"/>
                  </a:lnTo>
                  <a:lnTo>
                    <a:pt x="464" y="9657"/>
                  </a:lnTo>
                  <a:lnTo>
                    <a:pt x="334" y="9805"/>
                  </a:lnTo>
                  <a:lnTo>
                    <a:pt x="242" y="9954"/>
                  </a:lnTo>
                  <a:lnTo>
                    <a:pt x="168" y="10083"/>
                  </a:lnTo>
                  <a:lnTo>
                    <a:pt x="93" y="10250"/>
                  </a:lnTo>
                  <a:lnTo>
                    <a:pt x="38" y="10417"/>
                  </a:lnTo>
                  <a:lnTo>
                    <a:pt x="19" y="10565"/>
                  </a:lnTo>
                  <a:lnTo>
                    <a:pt x="1" y="10732"/>
                  </a:lnTo>
                  <a:lnTo>
                    <a:pt x="19" y="10899"/>
                  </a:lnTo>
                  <a:lnTo>
                    <a:pt x="75" y="11066"/>
                  </a:lnTo>
                  <a:lnTo>
                    <a:pt x="131" y="11177"/>
                  </a:lnTo>
                  <a:lnTo>
                    <a:pt x="205" y="11251"/>
                  </a:lnTo>
                  <a:lnTo>
                    <a:pt x="279" y="11325"/>
                  </a:lnTo>
                  <a:lnTo>
                    <a:pt x="353" y="11399"/>
                  </a:lnTo>
                  <a:lnTo>
                    <a:pt x="446" y="11436"/>
                  </a:lnTo>
                  <a:lnTo>
                    <a:pt x="538" y="11473"/>
                  </a:lnTo>
                  <a:lnTo>
                    <a:pt x="761" y="11529"/>
                  </a:lnTo>
                  <a:lnTo>
                    <a:pt x="965" y="11548"/>
                  </a:lnTo>
                  <a:lnTo>
                    <a:pt x="1187" y="11529"/>
                  </a:lnTo>
                  <a:lnTo>
                    <a:pt x="1613" y="11473"/>
                  </a:lnTo>
                  <a:lnTo>
                    <a:pt x="3170" y="11214"/>
                  </a:lnTo>
                  <a:lnTo>
                    <a:pt x="3170" y="11214"/>
                  </a:lnTo>
                  <a:lnTo>
                    <a:pt x="2892" y="11381"/>
                  </a:lnTo>
                  <a:lnTo>
                    <a:pt x="2633" y="11566"/>
                  </a:lnTo>
                  <a:lnTo>
                    <a:pt x="2392" y="11751"/>
                  </a:lnTo>
                  <a:lnTo>
                    <a:pt x="2151" y="11955"/>
                  </a:lnTo>
                  <a:lnTo>
                    <a:pt x="1947" y="12178"/>
                  </a:lnTo>
                  <a:lnTo>
                    <a:pt x="1762" y="12437"/>
                  </a:lnTo>
                  <a:lnTo>
                    <a:pt x="1613" y="12697"/>
                  </a:lnTo>
                  <a:lnTo>
                    <a:pt x="1484" y="12975"/>
                  </a:lnTo>
                  <a:lnTo>
                    <a:pt x="1428" y="13179"/>
                  </a:lnTo>
                  <a:lnTo>
                    <a:pt x="1391" y="13364"/>
                  </a:lnTo>
                  <a:lnTo>
                    <a:pt x="1391" y="13568"/>
                  </a:lnTo>
                  <a:lnTo>
                    <a:pt x="1409" y="13772"/>
                  </a:lnTo>
                  <a:lnTo>
                    <a:pt x="1484" y="13938"/>
                  </a:lnTo>
                  <a:lnTo>
                    <a:pt x="1521" y="14031"/>
                  </a:lnTo>
                  <a:lnTo>
                    <a:pt x="1576" y="14105"/>
                  </a:lnTo>
                  <a:lnTo>
                    <a:pt x="1650" y="14179"/>
                  </a:lnTo>
                  <a:lnTo>
                    <a:pt x="1724" y="14235"/>
                  </a:lnTo>
                  <a:lnTo>
                    <a:pt x="1817" y="14291"/>
                  </a:lnTo>
                  <a:lnTo>
                    <a:pt x="1928" y="14328"/>
                  </a:lnTo>
                  <a:lnTo>
                    <a:pt x="2132" y="14383"/>
                  </a:lnTo>
                  <a:lnTo>
                    <a:pt x="2336" y="14383"/>
                  </a:lnTo>
                  <a:lnTo>
                    <a:pt x="2540" y="14365"/>
                  </a:lnTo>
                  <a:lnTo>
                    <a:pt x="2744" y="14309"/>
                  </a:lnTo>
                  <a:lnTo>
                    <a:pt x="2948" y="14254"/>
                  </a:lnTo>
                  <a:lnTo>
                    <a:pt x="3152" y="14161"/>
                  </a:lnTo>
                  <a:lnTo>
                    <a:pt x="3504" y="13976"/>
                  </a:lnTo>
                  <a:lnTo>
                    <a:pt x="4319" y="13475"/>
                  </a:lnTo>
                  <a:lnTo>
                    <a:pt x="5116" y="12975"/>
                  </a:lnTo>
                  <a:lnTo>
                    <a:pt x="4820" y="13531"/>
                  </a:lnTo>
                  <a:lnTo>
                    <a:pt x="4690" y="13827"/>
                  </a:lnTo>
                  <a:lnTo>
                    <a:pt x="4560" y="14105"/>
                  </a:lnTo>
                  <a:lnTo>
                    <a:pt x="4393" y="14550"/>
                  </a:lnTo>
                  <a:lnTo>
                    <a:pt x="4264" y="14995"/>
                  </a:lnTo>
                  <a:lnTo>
                    <a:pt x="4134" y="15440"/>
                  </a:lnTo>
                  <a:lnTo>
                    <a:pt x="4041" y="15903"/>
                  </a:lnTo>
                  <a:lnTo>
                    <a:pt x="4023" y="16088"/>
                  </a:lnTo>
                  <a:lnTo>
                    <a:pt x="4041" y="16255"/>
                  </a:lnTo>
                  <a:lnTo>
                    <a:pt x="4078" y="16348"/>
                  </a:lnTo>
                  <a:lnTo>
                    <a:pt x="4115" y="16441"/>
                  </a:lnTo>
                  <a:lnTo>
                    <a:pt x="4152" y="16515"/>
                  </a:lnTo>
                  <a:lnTo>
                    <a:pt x="4227" y="16589"/>
                  </a:lnTo>
                  <a:lnTo>
                    <a:pt x="4301" y="16644"/>
                  </a:lnTo>
                  <a:lnTo>
                    <a:pt x="4375" y="16682"/>
                  </a:lnTo>
                  <a:lnTo>
                    <a:pt x="4468" y="16700"/>
                  </a:lnTo>
                  <a:lnTo>
                    <a:pt x="4542" y="16719"/>
                  </a:lnTo>
                  <a:lnTo>
                    <a:pt x="4727" y="16737"/>
                  </a:lnTo>
                  <a:lnTo>
                    <a:pt x="4894" y="16719"/>
                  </a:lnTo>
                  <a:lnTo>
                    <a:pt x="5079" y="16663"/>
                  </a:lnTo>
                  <a:lnTo>
                    <a:pt x="5265" y="16607"/>
                  </a:lnTo>
                  <a:lnTo>
                    <a:pt x="5413" y="16515"/>
                  </a:lnTo>
                  <a:lnTo>
                    <a:pt x="5580" y="16422"/>
                  </a:lnTo>
                  <a:lnTo>
                    <a:pt x="5950" y="16181"/>
                  </a:lnTo>
                  <a:lnTo>
                    <a:pt x="6284" y="15922"/>
                  </a:lnTo>
                  <a:lnTo>
                    <a:pt x="6488" y="15755"/>
                  </a:lnTo>
                  <a:lnTo>
                    <a:pt x="6673" y="15588"/>
                  </a:lnTo>
                  <a:lnTo>
                    <a:pt x="6840" y="15403"/>
                  </a:lnTo>
                  <a:lnTo>
                    <a:pt x="7007" y="15217"/>
                  </a:lnTo>
                  <a:lnTo>
                    <a:pt x="6655" y="16589"/>
                  </a:lnTo>
                  <a:lnTo>
                    <a:pt x="6525" y="17108"/>
                  </a:lnTo>
                  <a:lnTo>
                    <a:pt x="6395" y="17627"/>
                  </a:lnTo>
                  <a:lnTo>
                    <a:pt x="6340" y="17886"/>
                  </a:lnTo>
                  <a:lnTo>
                    <a:pt x="6302" y="18127"/>
                  </a:lnTo>
                  <a:lnTo>
                    <a:pt x="6302" y="18387"/>
                  </a:lnTo>
                  <a:lnTo>
                    <a:pt x="6321" y="18646"/>
                  </a:lnTo>
                  <a:lnTo>
                    <a:pt x="6377" y="18850"/>
                  </a:lnTo>
                  <a:lnTo>
                    <a:pt x="6451" y="19035"/>
                  </a:lnTo>
                  <a:lnTo>
                    <a:pt x="6562" y="19221"/>
                  </a:lnTo>
                  <a:lnTo>
                    <a:pt x="6692" y="19388"/>
                  </a:lnTo>
                  <a:lnTo>
                    <a:pt x="6859" y="19517"/>
                  </a:lnTo>
                  <a:lnTo>
                    <a:pt x="7025" y="19629"/>
                  </a:lnTo>
                  <a:lnTo>
                    <a:pt x="7137" y="19684"/>
                  </a:lnTo>
                  <a:lnTo>
                    <a:pt x="7229" y="19703"/>
                  </a:lnTo>
                  <a:lnTo>
                    <a:pt x="7340" y="19721"/>
                  </a:lnTo>
                  <a:lnTo>
                    <a:pt x="7452" y="19740"/>
                  </a:lnTo>
                  <a:lnTo>
                    <a:pt x="7563" y="19740"/>
                  </a:lnTo>
                  <a:lnTo>
                    <a:pt x="7674" y="19721"/>
                  </a:lnTo>
                  <a:lnTo>
                    <a:pt x="7785" y="19684"/>
                  </a:lnTo>
                  <a:lnTo>
                    <a:pt x="7896" y="19647"/>
                  </a:lnTo>
                  <a:lnTo>
                    <a:pt x="8100" y="19536"/>
                  </a:lnTo>
                  <a:lnTo>
                    <a:pt x="8286" y="19406"/>
                  </a:lnTo>
                  <a:lnTo>
                    <a:pt x="8452" y="19239"/>
                  </a:lnTo>
                  <a:lnTo>
                    <a:pt x="8619" y="19072"/>
                  </a:lnTo>
                  <a:lnTo>
                    <a:pt x="8916" y="18739"/>
                  </a:lnTo>
                  <a:lnTo>
                    <a:pt x="9175" y="18405"/>
                  </a:lnTo>
                  <a:lnTo>
                    <a:pt x="9416" y="18072"/>
                  </a:lnTo>
                  <a:lnTo>
                    <a:pt x="9657" y="17738"/>
                  </a:lnTo>
                  <a:lnTo>
                    <a:pt x="9861" y="17367"/>
                  </a:lnTo>
                  <a:lnTo>
                    <a:pt x="9954" y="18850"/>
                  </a:lnTo>
                  <a:lnTo>
                    <a:pt x="9972" y="19258"/>
                  </a:lnTo>
                  <a:lnTo>
                    <a:pt x="9991" y="19480"/>
                  </a:lnTo>
                  <a:lnTo>
                    <a:pt x="10028" y="19684"/>
                  </a:lnTo>
                  <a:lnTo>
                    <a:pt x="10065" y="19888"/>
                  </a:lnTo>
                  <a:lnTo>
                    <a:pt x="10121" y="20073"/>
                  </a:lnTo>
                  <a:lnTo>
                    <a:pt x="10195" y="20259"/>
                  </a:lnTo>
                  <a:lnTo>
                    <a:pt x="10306" y="20444"/>
                  </a:lnTo>
                  <a:lnTo>
                    <a:pt x="10417" y="20592"/>
                  </a:lnTo>
                  <a:lnTo>
                    <a:pt x="10565" y="20704"/>
                  </a:lnTo>
                  <a:lnTo>
                    <a:pt x="10714" y="20815"/>
                  </a:lnTo>
                  <a:lnTo>
                    <a:pt x="10880" y="20889"/>
                  </a:lnTo>
                  <a:lnTo>
                    <a:pt x="11066" y="20944"/>
                  </a:lnTo>
                  <a:lnTo>
                    <a:pt x="11251" y="20963"/>
                  </a:lnTo>
                  <a:lnTo>
                    <a:pt x="11436" y="20944"/>
                  </a:lnTo>
                  <a:lnTo>
                    <a:pt x="11603" y="20889"/>
                  </a:lnTo>
                  <a:lnTo>
                    <a:pt x="11696" y="20833"/>
                  </a:lnTo>
                  <a:lnTo>
                    <a:pt x="11789" y="20778"/>
                  </a:lnTo>
                  <a:lnTo>
                    <a:pt x="11863" y="20704"/>
                  </a:lnTo>
                  <a:lnTo>
                    <a:pt x="11937" y="20629"/>
                  </a:lnTo>
                  <a:lnTo>
                    <a:pt x="12048" y="20463"/>
                  </a:lnTo>
                  <a:lnTo>
                    <a:pt x="12122" y="20277"/>
                  </a:lnTo>
                  <a:lnTo>
                    <a:pt x="12196" y="20073"/>
                  </a:lnTo>
                  <a:lnTo>
                    <a:pt x="12233" y="19851"/>
                  </a:lnTo>
                  <a:lnTo>
                    <a:pt x="12326" y="19462"/>
                  </a:lnTo>
                  <a:lnTo>
                    <a:pt x="12437" y="18869"/>
                  </a:lnTo>
                  <a:lnTo>
                    <a:pt x="12549" y="18276"/>
                  </a:lnTo>
                  <a:lnTo>
                    <a:pt x="12845" y="19795"/>
                  </a:lnTo>
                  <a:lnTo>
                    <a:pt x="12901" y="20055"/>
                  </a:lnTo>
                  <a:lnTo>
                    <a:pt x="12975" y="20296"/>
                  </a:lnTo>
                  <a:lnTo>
                    <a:pt x="13086" y="20537"/>
                  </a:lnTo>
                  <a:lnTo>
                    <a:pt x="13160" y="20648"/>
                  </a:lnTo>
                  <a:lnTo>
                    <a:pt x="13234" y="20759"/>
                  </a:lnTo>
                  <a:lnTo>
                    <a:pt x="13327" y="20852"/>
                  </a:lnTo>
                  <a:lnTo>
                    <a:pt x="13401" y="20926"/>
                  </a:lnTo>
                  <a:lnTo>
                    <a:pt x="13512" y="21000"/>
                  </a:lnTo>
                  <a:lnTo>
                    <a:pt x="13624" y="21056"/>
                  </a:lnTo>
                  <a:lnTo>
                    <a:pt x="13735" y="21093"/>
                  </a:lnTo>
                  <a:lnTo>
                    <a:pt x="13846" y="21130"/>
                  </a:lnTo>
                  <a:lnTo>
                    <a:pt x="13957" y="21148"/>
                  </a:lnTo>
                  <a:lnTo>
                    <a:pt x="14087" y="21148"/>
                  </a:lnTo>
                  <a:lnTo>
                    <a:pt x="14235" y="21130"/>
                  </a:lnTo>
                  <a:lnTo>
                    <a:pt x="14365" y="21093"/>
                  </a:lnTo>
                  <a:lnTo>
                    <a:pt x="14476" y="21037"/>
                  </a:lnTo>
                  <a:lnTo>
                    <a:pt x="14569" y="20963"/>
                  </a:lnTo>
                  <a:lnTo>
                    <a:pt x="14643" y="20870"/>
                  </a:lnTo>
                  <a:lnTo>
                    <a:pt x="14699" y="20778"/>
                  </a:lnTo>
                  <a:lnTo>
                    <a:pt x="14754" y="20666"/>
                  </a:lnTo>
                  <a:lnTo>
                    <a:pt x="14810" y="20555"/>
                  </a:lnTo>
                  <a:lnTo>
                    <a:pt x="14865" y="20296"/>
                  </a:lnTo>
                  <a:lnTo>
                    <a:pt x="14884" y="20036"/>
                  </a:lnTo>
                  <a:lnTo>
                    <a:pt x="14884" y="19777"/>
                  </a:lnTo>
                  <a:lnTo>
                    <a:pt x="14884" y="19536"/>
                  </a:lnTo>
                  <a:lnTo>
                    <a:pt x="14884" y="19091"/>
                  </a:lnTo>
                  <a:lnTo>
                    <a:pt x="14847" y="18665"/>
                  </a:lnTo>
                  <a:lnTo>
                    <a:pt x="14810" y="18238"/>
                  </a:lnTo>
                  <a:lnTo>
                    <a:pt x="14736" y="17794"/>
                  </a:lnTo>
                  <a:lnTo>
                    <a:pt x="14828" y="17071"/>
                  </a:lnTo>
                  <a:lnTo>
                    <a:pt x="14847" y="16719"/>
                  </a:lnTo>
                  <a:lnTo>
                    <a:pt x="14865" y="16366"/>
                  </a:lnTo>
                  <a:lnTo>
                    <a:pt x="14865" y="15996"/>
                  </a:lnTo>
                  <a:lnTo>
                    <a:pt x="14847" y="15625"/>
                  </a:lnTo>
                  <a:lnTo>
                    <a:pt x="14828" y="15273"/>
                  </a:lnTo>
                  <a:lnTo>
                    <a:pt x="14773" y="14921"/>
                  </a:lnTo>
                  <a:lnTo>
                    <a:pt x="14680" y="14457"/>
                  </a:lnTo>
                  <a:lnTo>
                    <a:pt x="14550" y="14013"/>
                  </a:lnTo>
                  <a:lnTo>
                    <a:pt x="14476" y="13809"/>
                  </a:lnTo>
                  <a:lnTo>
                    <a:pt x="14383" y="13586"/>
                  </a:lnTo>
                  <a:lnTo>
                    <a:pt x="14272" y="13382"/>
                  </a:lnTo>
                  <a:lnTo>
                    <a:pt x="14161" y="13179"/>
                  </a:lnTo>
                  <a:lnTo>
                    <a:pt x="14013" y="12975"/>
                  </a:lnTo>
                  <a:lnTo>
                    <a:pt x="13846" y="12771"/>
                  </a:lnTo>
                  <a:lnTo>
                    <a:pt x="13679" y="12585"/>
                  </a:lnTo>
                  <a:lnTo>
                    <a:pt x="13475" y="12419"/>
                  </a:lnTo>
                  <a:lnTo>
                    <a:pt x="13420" y="12363"/>
                  </a:lnTo>
                  <a:lnTo>
                    <a:pt x="13401" y="12363"/>
                  </a:lnTo>
                  <a:lnTo>
                    <a:pt x="13346" y="12289"/>
                  </a:lnTo>
                  <a:lnTo>
                    <a:pt x="12678" y="11751"/>
                  </a:lnTo>
                  <a:lnTo>
                    <a:pt x="12011" y="11232"/>
                  </a:lnTo>
                  <a:lnTo>
                    <a:pt x="11344" y="10713"/>
                  </a:lnTo>
                  <a:lnTo>
                    <a:pt x="10121" y="9768"/>
                  </a:lnTo>
                  <a:lnTo>
                    <a:pt x="9490" y="9286"/>
                  </a:lnTo>
                  <a:lnTo>
                    <a:pt x="8897" y="8786"/>
                  </a:lnTo>
                  <a:lnTo>
                    <a:pt x="8323" y="8285"/>
                  </a:lnTo>
                  <a:lnTo>
                    <a:pt x="7767" y="7729"/>
                  </a:lnTo>
                  <a:lnTo>
                    <a:pt x="7489" y="7451"/>
                  </a:lnTo>
                  <a:lnTo>
                    <a:pt x="7248" y="7173"/>
                  </a:lnTo>
                  <a:lnTo>
                    <a:pt x="6988" y="6877"/>
                  </a:lnTo>
                  <a:lnTo>
                    <a:pt x="6766" y="6562"/>
                  </a:lnTo>
                  <a:lnTo>
                    <a:pt x="6543" y="6265"/>
                  </a:lnTo>
                  <a:lnTo>
                    <a:pt x="6340" y="5950"/>
                  </a:lnTo>
                  <a:lnTo>
                    <a:pt x="6154" y="5617"/>
                  </a:lnTo>
                  <a:lnTo>
                    <a:pt x="5987" y="5283"/>
                  </a:lnTo>
                  <a:lnTo>
                    <a:pt x="5821" y="4949"/>
                  </a:lnTo>
                  <a:lnTo>
                    <a:pt x="5691" y="4616"/>
                  </a:lnTo>
                  <a:lnTo>
                    <a:pt x="5561" y="4264"/>
                  </a:lnTo>
                  <a:lnTo>
                    <a:pt x="5450" y="3893"/>
                  </a:lnTo>
                  <a:lnTo>
                    <a:pt x="5376" y="3541"/>
                  </a:lnTo>
                  <a:lnTo>
                    <a:pt x="5302" y="3170"/>
                  </a:lnTo>
                  <a:lnTo>
                    <a:pt x="5265" y="2818"/>
                  </a:lnTo>
                  <a:lnTo>
                    <a:pt x="5246" y="2447"/>
                  </a:lnTo>
                  <a:lnTo>
                    <a:pt x="5265" y="1780"/>
                  </a:lnTo>
                  <a:lnTo>
                    <a:pt x="5265" y="1446"/>
                  </a:lnTo>
                  <a:lnTo>
                    <a:pt x="5227" y="1113"/>
                  </a:lnTo>
                  <a:lnTo>
                    <a:pt x="5172" y="835"/>
                  </a:lnTo>
                  <a:lnTo>
                    <a:pt x="5135" y="686"/>
                  </a:lnTo>
                  <a:lnTo>
                    <a:pt x="5079" y="557"/>
                  </a:lnTo>
                  <a:lnTo>
                    <a:pt x="5005" y="445"/>
                  </a:lnTo>
                  <a:lnTo>
                    <a:pt x="4931" y="316"/>
                  </a:lnTo>
                  <a:lnTo>
                    <a:pt x="4820" y="223"/>
                  </a:lnTo>
                  <a:lnTo>
                    <a:pt x="4709" y="130"/>
                  </a:lnTo>
                  <a:lnTo>
                    <a:pt x="4560" y="56"/>
                  </a:lnTo>
                  <a:lnTo>
                    <a:pt x="4431" y="19"/>
                  </a:lnTo>
                  <a:lnTo>
                    <a:pt x="43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0"/>
            <p:cNvSpPr/>
            <p:nvPr/>
          </p:nvSpPr>
          <p:spPr>
            <a:xfrm>
              <a:off x="3942275" y="1693075"/>
              <a:ext cx="355875" cy="508325"/>
            </a:xfrm>
            <a:custGeom>
              <a:avLst/>
              <a:gdLst/>
              <a:ahLst/>
              <a:cxnLst/>
              <a:rect l="l" t="t" r="r" b="b"/>
              <a:pathLst>
                <a:path w="14235" h="20333" extrusionOk="0">
                  <a:moveTo>
                    <a:pt x="10713" y="0"/>
                  </a:moveTo>
                  <a:lnTo>
                    <a:pt x="10584" y="19"/>
                  </a:lnTo>
                  <a:lnTo>
                    <a:pt x="10454" y="93"/>
                  </a:lnTo>
                  <a:lnTo>
                    <a:pt x="10343" y="167"/>
                  </a:lnTo>
                  <a:lnTo>
                    <a:pt x="10232" y="260"/>
                  </a:lnTo>
                  <a:lnTo>
                    <a:pt x="10157" y="371"/>
                  </a:lnTo>
                  <a:lnTo>
                    <a:pt x="10083" y="482"/>
                  </a:lnTo>
                  <a:lnTo>
                    <a:pt x="10028" y="612"/>
                  </a:lnTo>
                  <a:lnTo>
                    <a:pt x="9972" y="741"/>
                  </a:lnTo>
                  <a:lnTo>
                    <a:pt x="9916" y="1019"/>
                  </a:lnTo>
                  <a:lnTo>
                    <a:pt x="9879" y="1353"/>
                  </a:lnTo>
                  <a:lnTo>
                    <a:pt x="9842" y="1687"/>
                  </a:lnTo>
                  <a:lnTo>
                    <a:pt x="9824" y="2354"/>
                  </a:lnTo>
                  <a:lnTo>
                    <a:pt x="9805" y="2706"/>
                  </a:lnTo>
                  <a:lnTo>
                    <a:pt x="9731" y="3077"/>
                  </a:lnTo>
                  <a:lnTo>
                    <a:pt x="9657" y="3429"/>
                  </a:lnTo>
                  <a:lnTo>
                    <a:pt x="9564" y="3781"/>
                  </a:lnTo>
                  <a:lnTo>
                    <a:pt x="9435" y="4133"/>
                  </a:lnTo>
                  <a:lnTo>
                    <a:pt x="9305" y="4467"/>
                  </a:lnTo>
                  <a:lnTo>
                    <a:pt x="9157" y="4800"/>
                  </a:lnTo>
                  <a:lnTo>
                    <a:pt x="9008" y="5134"/>
                  </a:lnTo>
                  <a:lnTo>
                    <a:pt x="8823" y="5449"/>
                  </a:lnTo>
                  <a:lnTo>
                    <a:pt x="8638" y="5764"/>
                  </a:lnTo>
                  <a:lnTo>
                    <a:pt x="8434" y="6061"/>
                  </a:lnTo>
                  <a:lnTo>
                    <a:pt x="8211" y="6339"/>
                  </a:lnTo>
                  <a:lnTo>
                    <a:pt x="7989" y="6635"/>
                  </a:lnTo>
                  <a:lnTo>
                    <a:pt x="7729" y="6913"/>
                  </a:lnTo>
                  <a:lnTo>
                    <a:pt x="7488" y="7173"/>
                  </a:lnTo>
                  <a:lnTo>
                    <a:pt x="7229" y="7432"/>
                  </a:lnTo>
                  <a:lnTo>
                    <a:pt x="6691" y="7933"/>
                  </a:lnTo>
                  <a:lnTo>
                    <a:pt x="6117" y="8396"/>
                  </a:lnTo>
                  <a:lnTo>
                    <a:pt x="5542" y="8841"/>
                  </a:lnTo>
                  <a:lnTo>
                    <a:pt x="4949" y="9286"/>
                  </a:lnTo>
                  <a:lnTo>
                    <a:pt x="3763" y="10138"/>
                  </a:lnTo>
                  <a:lnTo>
                    <a:pt x="3114" y="10602"/>
                  </a:lnTo>
                  <a:lnTo>
                    <a:pt x="2484" y="11065"/>
                  </a:lnTo>
                  <a:lnTo>
                    <a:pt x="1835" y="11566"/>
                  </a:lnTo>
                  <a:lnTo>
                    <a:pt x="1761" y="11621"/>
                  </a:lnTo>
                  <a:lnTo>
                    <a:pt x="1706" y="11658"/>
                  </a:lnTo>
                  <a:lnTo>
                    <a:pt x="1520" y="11825"/>
                  </a:lnTo>
                  <a:lnTo>
                    <a:pt x="1335" y="11992"/>
                  </a:lnTo>
                  <a:lnTo>
                    <a:pt x="1187" y="12177"/>
                  </a:lnTo>
                  <a:lnTo>
                    <a:pt x="1038" y="12381"/>
                  </a:lnTo>
                  <a:lnTo>
                    <a:pt x="909" y="12566"/>
                  </a:lnTo>
                  <a:lnTo>
                    <a:pt x="798" y="12770"/>
                  </a:lnTo>
                  <a:lnTo>
                    <a:pt x="705" y="12974"/>
                  </a:lnTo>
                  <a:lnTo>
                    <a:pt x="631" y="13178"/>
                  </a:lnTo>
                  <a:lnTo>
                    <a:pt x="482" y="13623"/>
                  </a:lnTo>
                  <a:lnTo>
                    <a:pt x="371" y="14068"/>
                  </a:lnTo>
                  <a:lnTo>
                    <a:pt x="297" y="14420"/>
                  </a:lnTo>
                  <a:lnTo>
                    <a:pt x="260" y="14772"/>
                  </a:lnTo>
                  <a:lnTo>
                    <a:pt x="223" y="15124"/>
                  </a:lnTo>
                  <a:lnTo>
                    <a:pt x="204" y="15495"/>
                  </a:lnTo>
                  <a:lnTo>
                    <a:pt x="204" y="15847"/>
                  </a:lnTo>
                  <a:lnTo>
                    <a:pt x="204" y="16218"/>
                  </a:lnTo>
                  <a:lnTo>
                    <a:pt x="242" y="16940"/>
                  </a:lnTo>
                  <a:lnTo>
                    <a:pt x="167" y="17367"/>
                  </a:lnTo>
                  <a:lnTo>
                    <a:pt x="112" y="17793"/>
                  </a:lnTo>
                  <a:lnTo>
                    <a:pt x="56" y="18219"/>
                  </a:lnTo>
                  <a:lnTo>
                    <a:pt x="19" y="18664"/>
                  </a:lnTo>
                  <a:lnTo>
                    <a:pt x="1" y="18887"/>
                  </a:lnTo>
                  <a:lnTo>
                    <a:pt x="1" y="19146"/>
                  </a:lnTo>
                  <a:lnTo>
                    <a:pt x="1" y="19424"/>
                  </a:lnTo>
                  <a:lnTo>
                    <a:pt x="38" y="19665"/>
                  </a:lnTo>
                  <a:lnTo>
                    <a:pt x="75" y="19795"/>
                  </a:lnTo>
                  <a:lnTo>
                    <a:pt x="130" y="19906"/>
                  </a:lnTo>
                  <a:lnTo>
                    <a:pt x="167" y="19999"/>
                  </a:lnTo>
                  <a:lnTo>
                    <a:pt x="242" y="20091"/>
                  </a:lnTo>
                  <a:lnTo>
                    <a:pt x="334" y="20184"/>
                  </a:lnTo>
                  <a:lnTo>
                    <a:pt x="427" y="20240"/>
                  </a:lnTo>
                  <a:lnTo>
                    <a:pt x="538" y="20295"/>
                  </a:lnTo>
                  <a:lnTo>
                    <a:pt x="668" y="20314"/>
                  </a:lnTo>
                  <a:lnTo>
                    <a:pt x="779" y="20332"/>
                  </a:lnTo>
                  <a:lnTo>
                    <a:pt x="890" y="20314"/>
                  </a:lnTo>
                  <a:lnTo>
                    <a:pt x="1001" y="20295"/>
                  </a:lnTo>
                  <a:lnTo>
                    <a:pt x="1113" y="20258"/>
                  </a:lnTo>
                  <a:lnTo>
                    <a:pt x="1205" y="20203"/>
                  </a:lnTo>
                  <a:lnTo>
                    <a:pt x="1317" y="20147"/>
                  </a:lnTo>
                  <a:lnTo>
                    <a:pt x="1391" y="20073"/>
                  </a:lnTo>
                  <a:lnTo>
                    <a:pt x="1483" y="19999"/>
                  </a:lnTo>
                  <a:lnTo>
                    <a:pt x="1557" y="19906"/>
                  </a:lnTo>
                  <a:lnTo>
                    <a:pt x="1632" y="19795"/>
                  </a:lnTo>
                  <a:lnTo>
                    <a:pt x="1743" y="19572"/>
                  </a:lnTo>
                  <a:lnTo>
                    <a:pt x="1835" y="19313"/>
                  </a:lnTo>
                  <a:lnTo>
                    <a:pt x="1891" y="19072"/>
                  </a:lnTo>
                  <a:lnTo>
                    <a:pt x="2243" y="17589"/>
                  </a:lnTo>
                  <a:lnTo>
                    <a:pt x="2317" y="18182"/>
                  </a:lnTo>
                  <a:lnTo>
                    <a:pt x="2391" y="18775"/>
                  </a:lnTo>
                  <a:lnTo>
                    <a:pt x="2447" y="19183"/>
                  </a:lnTo>
                  <a:lnTo>
                    <a:pt x="2484" y="19387"/>
                  </a:lnTo>
                  <a:lnTo>
                    <a:pt x="2521" y="19591"/>
                  </a:lnTo>
                  <a:lnTo>
                    <a:pt x="2595" y="19795"/>
                  </a:lnTo>
                  <a:lnTo>
                    <a:pt x="2688" y="19962"/>
                  </a:lnTo>
                  <a:lnTo>
                    <a:pt x="2744" y="20054"/>
                  </a:lnTo>
                  <a:lnTo>
                    <a:pt x="2818" y="20128"/>
                  </a:lnTo>
                  <a:lnTo>
                    <a:pt x="2892" y="20184"/>
                  </a:lnTo>
                  <a:lnTo>
                    <a:pt x="2985" y="20240"/>
                  </a:lnTo>
                  <a:lnTo>
                    <a:pt x="3133" y="20314"/>
                  </a:lnTo>
                  <a:lnTo>
                    <a:pt x="3300" y="20332"/>
                  </a:lnTo>
                  <a:lnTo>
                    <a:pt x="3466" y="20332"/>
                  </a:lnTo>
                  <a:lnTo>
                    <a:pt x="3633" y="20295"/>
                  </a:lnTo>
                  <a:lnTo>
                    <a:pt x="3800" y="20240"/>
                  </a:lnTo>
                  <a:lnTo>
                    <a:pt x="3948" y="20147"/>
                  </a:lnTo>
                  <a:lnTo>
                    <a:pt x="4078" y="20036"/>
                  </a:lnTo>
                  <a:lnTo>
                    <a:pt x="4189" y="19906"/>
                  </a:lnTo>
                  <a:lnTo>
                    <a:pt x="4301" y="19739"/>
                  </a:lnTo>
                  <a:lnTo>
                    <a:pt x="4393" y="19554"/>
                  </a:lnTo>
                  <a:lnTo>
                    <a:pt x="4449" y="19368"/>
                  </a:lnTo>
                  <a:lnTo>
                    <a:pt x="4504" y="19165"/>
                  </a:lnTo>
                  <a:lnTo>
                    <a:pt x="4579" y="18757"/>
                  </a:lnTo>
                  <a:lnTo>
                    <a:pt x="4616" y="18349"/>
                  </a:lnTo>
                  <a:lnTo>
                    <a:pt x="4764" y="16885"/>
                  </a:lnTo>
                  <a:lnTo>
                    <a:pt x="4949" y="17256"/>
                  </a:lnTo>
                  <a:lnTo>
                    <a:pt x="5153" y="17608"/>
                  </a:lnTo>
                  <a:lnTo>
                    <a:pt x="5357" y="17960"/>
                  </a:lnTo>
                  <a:lnTo>
                    <a:pt x="5579" y="18293"/>
                  </a:lnTo>
                  <a:lnTo>
                    <a:pt x="5839" y="18664"/>
                  </a:lnTo>
                  <a:lnTo>
                    <a:pt x="5969" y="18850"/>
                  </a:lnTo>
                  <a:lnTo>
                    <a:pt x="6117" y="19016"/>
                  </a:lnTo>
                  <a:lnTo>
                    <a:pt x="6284" y="19165"/>
                  </a:lnTo>
                  <a:lnTo>
                    <a:pt x="6469" y="19294"/>
                  </a:lnTo>
                  <a:lnTo>
                    <a:pt x="6562" y="19331"/>
                  </a:lnTo>
                  <a:lnTo>
                    <a:pt x="6673" y="19368"/>
                  </a:lnTo>
                  <a:lnTo>
                    <a:pt x="6766" y="19406"/>
                  </a:lnTo>
                  <a:lnTo>
                    <a:pt x="7081" y="19406"/>
                  </a:lnTo>
                  <a:lnTo>
                    <a:pt x="7266" y="19350"/>
                  </a:lnTo>
                  <a:lnTo>
                    <a:pt x="7433" y="19239"/>
                  </a:lnTo>
                  <a:lnTo>
                    <a:pt x="7581" y="19109"/>
                  </a:lnTo>
                  <a:lnTo>
                    <a:pt x="7711" y="18961"/>
                  </a:lnTo>
                  <a:lnTo>
                    <a:pt x="7822" y="18794"/>
                  </a:lnTo>
                  <a:lnTo>
                    <a:pt x="7915" y="18609"/>
                  </a:lnTo>
                  <a:lnTo>
                    <a:pt x="7970" y="18405"/>
                  </a:lnTo>
                  <a:lnTo>
                    <a:pt x="8007" y="18164"/>
                  </a:lnTo>
                  <a:lnTo>
                    <a:pt x="8026" y="17904"/>
                  </a:lnTo>
                  <a:lnTo>
                    <a:pt x="8007" y="17645"/>
                  </a:lnTo>
                  <a:lnTo>
                    <a:pt x="7970" y="17385"/>
                  </a:lnTo>
                  <a:lnTo>
                    <a:pt x="7878" y="16866"/>
                  </a:lnTo>
                  <a:lnTo>
                    <a:pt x="7785" y="16329"/>
                  </a:lnTo>
                  <a:lnTo>
                    <a:pt x="7526" y="14939"/>
                  </a:lnTo>
                  <a:lnTo>
                    <a:pt x="7822" y="15328"/>
                  </a:lnTo>
                  <a:lnTo>
                    <a:pt x="7989" y="15513"/>
                  </a:lnTo>
                  <a:lnTo>
                    <a:pt x="8156" y="15699"/>
                  </a:lnTo>
                  <a:lnTo>
                    <a:pt x="8452" y="15995"/>
                  </a:lnTo>
                  <a:lnTo>
                    <a:pt x="8786" y="16255"/>
                  </a:lnTo>
                  <a:lnTo>
                    <a:pt x="8916" y="16366"/>
                  </a:lnTo>
                  <a:lnTo>
                    <a:pt x="9064" y="16459"/>
                  </a:lnTo>
                  <a:lnTo>
                    <a:pt x="9231" y="16533"/>
                  </a:lnTo>
                  <a:lnTo>
                    <a:pt x="9397" y="16588"/>
                  </a:lnTo>
                  <a:lnTo>
                    <a:pt x="9546" y="16625"/>
                  </a:lnTo>
                  <a:lnTo>
                    <a:pt x="9713" y="16625"/>
                  </a:lnTo>
                  <a:lnTo>
                    <a:pt x="9805" y="16607"/>
                  </a:lnTo>
                  <a:lnTo>
                    <a:pt x="9879" y="16588"/>
                  </a:lnTo>
                  <a:lnTo>
                    <a:pt x="9954" y="16551"/>
                  </a:lnTo>
                  <a:lnTo>
                    <a:pt x="10028" y="16514"/>
                  </a:lnTo>
                  <a:lnTo>
                    <a:pt x="10083" y="16440"/>
                  </a:lnTo>
                  <a:lnTo>
                    <a:pt x="10139" y="16366"/>
                  </a:lnTo>
                  <a:lnTo>
                    <a:pt x="10176" y="16292"/>
                  </a:lnTo>
                  <a:lnTo>
                    <a:pt x="10194" y="16199"/>
                  </a:lnTo>
                  <a:lnTo>
                    <a:pt x="10232" y="16032"/>
                  </a:lnTo>
                  <a:lnTo>
                    <a:pt x="10232" y="15847"/>
                  </a:lnTo>
                  <a:lnTo>
                    <a:pt x="10157" y="15384"/>
                  </a:lnTo>
                  <a:lnTo>
                    <a:pt x="10083" y="14920"/>
                  </a:lnTo>
                  <a:lnTo>
                    <a:pt x="9972" y="14475"/>
                  </a:lnTo>
                  <a:lnTo>
                    <a:pt x="9842" y="14031"/>
                  </a:lnTo>
                  <a:lnTo>
                    <a:pt x="9638" y="13419"/>
                  </a:lnTo>
                  <a:lnTo>
                    <a:pt x="9397" y="12844"/>
                  </a:lnTo>
                  <a:lnTo>
                    <a:pt x="10825" y="13956"/>
                  </a:lnTo>
                  <a:lnTo>
                    <a:pt x="11140" y="14179"/>
                  </a:lnTo>
                  <a:lnTo>
                    <a:pt x="11325" y="14272"/>
                  </a:lnTo>
                  <a:lnTo>
                    <a:pt x="11510" y="14364"/>
                  </a:lnTo>
                  <a:lnTo>
                    <a:pt x="11696" y="14420"/>
                  </a:lnTo>
                  <a:lnTo>
                    <a:pt x="11881" y="14457"/>
                  </a:lnTo>
                  <a:lnTo>
                    <a:pt x="12066" y="14475"/>
                  </a:lnTo>
                  <a:lnTo>
                    <a:pt x="12252" y="14438"/>
                  </a:lnTo>
                  <a:lnTo>
                    <a:pt x="12363" y="14401"/>
                  </a:lnTo>
                  <a:lnTo>
                    <a:pt x="12456" y="14364"/>
                  </a:lnTo>
                  <a:lnTo>
                    <a:pt x="12530" y="14309"/>
                  </a:lnTo>
                  <a:lnTo>
                    <a:pt x="12585" y="14234"/>
                  </a:lnTo>
                  <a:lnTo>
                    <a:pt x="12660" y="14160"/>
                  </a:lnTo>
                  <a:lnTo>
                    <a:pt x="12697" y="14086"/>
                  </a:lnTo>
                  <a:lnTo>
                    <a:pt x="12771" y="13919"/>
                  </a:lnTo>
                  <a:lnTo>
                    <a:pt x="12808" y="13716"/>
                  </a:lnTo>
                  <a:lnTo>
                    <a:pt x="12808" y="13512"/>
                  </a:lnTo>
                  <a:lnTo>
                    <a:pt x="12789" y="13326"/>
                  </a:lnTo>
                  <a:lnTo>
                    <a:pt x="12752" y="13122"/>
                  </a:lnTo>
                  <a:lnTo>
                    <a:pt x="12641" y="12826"/>
                  </a:lnTo>
                  <a:lnTo>
                    <a:pt x="12511" y="12548"/>
                  </a:lnTo>
                  <a:lnTo>
                    <a:pt x="12363" y="12307"/>
                  </a:lnTo>
                  <a:lnTo>
                    <a:pt x="12178" y="12066"/>
                  </a:lnTo>
                  <a:lnTo>
                    <a:pt x="11974" y="11844"/>
                  </a:lnTo>
                  <a:lnTo>
                    <a:pt x="11751" y="11621"/>
                  </a:lnTo>
                  <a:lnTo>
                    <a:pt x="11529" y="11436"/>
                  </a:lnTo>
                  <a:lnTo>
                    <a:pt x="11288" y="11250"/>
                  </a:lnTo>
                  <a:lnTo>
                    <a:pt x="12697" y="11603"/>
                  </a:lnTo>
                  <a:lnTo>
                    <a:pt x="13086" y="11695"/>
                  </a:lnTo>
                  <a:lnTo>
                    <a:pt x="13290" y="11732"/>
                  </a:lnTo>
                  <a:lnTo>
                    <a:pt x="13494" y="11732"/>
                  </a:lnTo>
                  <a:lnTo>
                    <a:pt x="13697" y="11695"/>
                  </a:lnTo>
                  <a:lnTo>
                    <a:pt x="13772" y="11677"/>
                  </a:lnTo>
                  <a:lnTo>
                    <a:pt x="13864" y="11621"/>
                  </a:lnTo>
                  <a:lnTo>
                    <a:pt x="13938" y="11566"/>
                  </a:lnTo>
                  <a:lnTo>
                    <a:pt x="14013" y="11510"/>
                  </a:lnTo>
                  <a:lnTo>
                    <a:pt x="14087" y="11417"/>
                  </a:lnTo>
                  <a:lnTo>
                    <a:pt x="14142" y="11325"/>
                  </a:lnTo>
                  <a:lnTo>
                    <a:pt x="14198" y="11158"/>
                  </a:lnTo>
                  <a:lnTo>
                    <a:pt x="14235" y="11009"/>
                  </a:lnTo>
                  <a:lnTo>
                    <a:pt x="14235" y="10843"/>
                  </a:lnTo>
                  <a:lnTo>
                    <a:pt x="14216" y="10676"/>
                  </a:lnTo>
                  <a:lnTo>
                    <a:pt x="14179" y="10509"/>
                  </a:lnTo>
                  <a:lnTo>
                    <a:pt x="14124" y="10342"/>
                  </a:lnTo>
                  <a:lnTo>
                    <a:pt x="14050" y="10194"/>
                  </a:lnTo>
                  <a:lnTo>
                    <a:pt x="13975" y="10064"/>
                  </a:lnTo>
                  <a:lnTo>
                    <a:pt x="13864" y="9897"/>
                  </a:lnTo>
                  <a:lnTo>
                    <a:pt x="13735" y="9749"/>
                  </a:lnTo>
                  <a:lnTo>
                    <a:pt x="13586" y="9619"/>
                  </a:lnTo>
                  <a:lnTo>
                    <a:pt x="13419" y="9490"/>
                  </a:lnTo>
                  <a:lnTo>
                    <a:pt x="13253" y="9378"/>
                  </a:lnTo>
                  <a:lnTo>
                    <a:pt x="13086" y="9286"/>
                  </a:lnTo>
                  <a:lnTo>
                    <a:pt x="12734" y="9119"/>
                  </a:lnTo>
                  <a:lnTo>
                    <a:pt x="12344" y="8989"/>
                  </a:lnTo>
                  <a:lnTo>
                    <a:pt x="11955" y="8878"/>
                  </a:lnTo>
                  <a:lnTo>
                    <a:pt x="12344" y="8748"/>
                  </a:lnTo>
                  <a:lnTo>
                    <a:pt x="12734" y="8600"/>
                  </a:lnTo>
                  <a:lnTo>
                    <a:pt x="13030" y="8433"/>
                  </a:lnTo>
                  <a:lnTo>
                    <a:pt x="13308" y="8248"/>
                  </a:lnTo>
                  <a:lnTo>
                    <a:pt x="13438" y="8137"/>
                  </a:lnTo>
                  <a:lnTo>
                    <a:pt x="13568" y="8025"/>
                  </a:lnTo>
                  <a:lnTo>
                    <a:pt x="13679" y="7896"/>
                  </a:lnTo>
                  <a:lnTo>
                    <a:pt x="13772" y="7766"/>
                  </a:lnTo>
                  <a:lnTo>
                    <a:pt x="13883" y="7599"/>
                  </a:lnTo>
                  <a:lnTo>
                    <a:pt x="13957" y="7432"/>
                  </a:lnTo>
                  <a:lnTo>
                    <a:pt x="14031" y="7247"/>
                  </a:lnTo>
                  <a:lnTo>
                    <a:pt x="14087" y="7062"/>
                  </a:lnTo>
                  <a:lnTo>
                    <a:pt x="14124" y="6858"/>
                  </a:lnTo>
                  <a:lnTo>
                    <a:pt x="14105" y="6672"/>
                  </a:lnTo>
                  <a:lnTo>
                    <a:pt x="14087" y="6580"/>
                  </a:lnTo>
                  <a:lnTo>
                    <a:pt x="14050" y="6506"/>
                  </a:lnTo>
                  <a:lnTo>
                    <a:pt x="14013" y="6413"/>
                  </a:lnTo>
                  <a:lnTo>
                    <a:pt x="13957" y="6320"/>
                  </a:lnTo>
                  <a:lnTo>
                    <a:pt x="13827" y="6209"/>
                  </a:lnTo>
                  <a:lnTo>
                    <a:pt x="13697" y="6116"/>
                  </a:lnTo>
                  <a:lnTo>
                    <a:pt x="13531" y="6079"/>
                  </a:lnTo>
                  <a:lnTo>
                    <a:pt x="13382" y="6042"/>
                  </a:lnTo>
                  <a:lnTo>
                    <a:pt x="13197" y="6042"/>
                  </a:lnTo>
                  <a:lnTo>
                    <a:pt x="13030" y="6061"/>
                  </a:lnTo>
                  <a:lnTo>
                    <a:pt x="12882" y="6098"/>
                  </a:lnTo>
                  <a:lnTo>
                    <a:pt x="12715" y="6135"/>
                  </a:lnTo>
                  <a:lnTo>
                    <a:pt x="12178" y="6320"/>
                  </a:lnTo>
                  <a:lnTo>
                    <a:pt x="12456" y="6005"/>
                  </a:lnTo>
                  <a:lnTo>
                    <a:pt x="12734" y="5653"/>
                  </a:lnTo>
                  <a:lnTo>
                    <a:pt x="12956" y="5264"/>
                  </a:lnTo>
                  <a:lnTo>
                    <a:pt x="13160" y="4856"/>
                  </a:lnTo>
                  <a:lnTo>
                    <a:pt x="13234" y="4652"/>
                  </a:lnTo>
                  <a:lnTo>
                    <a:pt x="13308" y="4448"/>
                  </a:lnTo>
                  <a:lnTo>
                    <a:pt x="13419" y="4078"/>
                  </a:lnTo>
                  <a:lnTo>
                    <a:pt x="13457" y="3892"/>
                  </a:lnTo>
                  <a:lnTo>
                    <a:pt x="13475" y="3707"/>
                  </a:lnTo>
                  <a:lnTo>
                    <a:pt x="13494" y="3503"/>
                  </a:lnTo>
                  <a:lnTo>
                    <a:pt x="13494" y="3318"/>
                  </a:lnTo>
                  <a:lnTo>
                    <a:pt x="13475" y="3132"/>
                  </a:lnTo>
                  <a:lnTo>
                    <a:pt x="13438" y="2947"/>
                  </a:lnTo>
                  <a:lnTo>
                    <a:pt x="13364" y="2799"/>
                  </a:lnTo>
                  <a:lnTo>
                    <a:pt x="13271" y="2669"/>
                  </a:lnTo>
                  <a:lnTo>
                    <a:pt x="13216" y="2613"/>
                  </a:lnTo>
                  <a:lnTo>
                    <a:pt x="13141" y="2558"/>
                  </a:lnTo>
                  <a:lnTo>
                    <a:pt x="13086" y="2521"/>
                  </a:lnTo>
                  <a:lnTo>
                    <a:pt x="12993" y="2484"/>
                  </a:lnTo>
                  <a:lnTo>
                    <a:pt x="12900" y="2465"/>
                  </a:lnTo>
                  <a:lnTo>
                    <a:pt x="12808" y="2465"/>
                  </a:lnTo>
                  <a:lnTo>
                    <a:pt x="12734" y="2484"/>
                  </a:lnTo>
                  <a:lnTo>
                    <a:pt x="12641" y="2521"/>
                  </a:lnTo>
                  <a:lnTo>
                    <a:pt x="12474" y="2595"/>
                  </a:lnTo>
                  <a:lnTo>
                    <a:pt x="12326" y="2688"/>
                  </a:lnTo>
                  <a:lnTo>
                    <a:pt x="12178" y="2817"/>
                  </a:lnTo>
                  <a:lnTo>
                    <a:pt x="12029" y="2947"/>
                  </a:lnTo>
                  <a:lnTo>
                    <a:pt x="11751" y="3188"/>
                  </a:lnTo>
                  <a:lnTo>
                    <a:pt x="11455" y="3429"/>
                  </a:lnTo>
                  <a:lnTo>
                    <a:pt x="11566" y="3151"/>
                  </a:lnTo>
                  <a:lnTo>
                    <a:pt x="11677" y="2762"/>
                  </a:lnTo>
                  <a:lnTo>
                    <a:pt x="11770" y="2354"/>
                  </a:lnTo>
                  <a:lnTo>
                    <a:pt x="11788" y="2169"/>
                  </a:lnTo>
                  <a:lnTo>
                    <a:pt x="11807" y="1965"/>
                  </a:lnTo>
                  <a:lnTo>
                    <a:pt x="11807" y="1742"/>
                  </a:lnTo>
                  <a:lnTo>
                    <a:pt x="11788" y="1538"/>
                  </a:lnTo>
                  <a:lnTo>
                    <a:pt x="11733" y="1223"/>
                  </a:lnTo>
                  <a:lnTo>
                    <a:pt x="11659" y="908"/>
                  </a:lnTo>
                  <a:lnTo>
                    <a:pt x="11603" y="760"/>
                  </a:lnTo>
                  <a:lnTo>
                    <a:pt x="11547" y="612"/>
                  </a:lnTo>
                  <a:lnTo>
                    <a:pt x="11473" y="482"/>
                  </a:lnTo>
                  <a:lnTo>
                    <a:pt x="11381" y="352"/>
                  </a:lnTo>
                  <a:lnTo>
                    <a:pt x="11288" y="241"/>
                  </a:lnTo>
                  <a:lnTo>
                    <a:pt x="11195" y="130"/>
                  </a:lnTo>
                  <a:lnTo>
                    <a:pt x="11084" y="74"/>
                  </a:lnTo>
                  <a:lnTo>
                    <a:pt x="10973" y="19"/>
                  </a:lnTo>
                  <a:lnTo>
                    <a:pt x="108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0"/>
            <p:cNvSpPr/>
            <p:nvPr/>
          </p:nvSpPr>
          <p:spPr>
            <a:xfrm>
              <a:off x="3879725" y="1860325"/>
              <a:ext cx="31525" cy="25050"/>
            </a:xfrm>
            <a:custGeom>
              <a:avLst/>
              <a:gdLst/>
              <a:ahLst/>
              <a:cxnLst/>
              <a:rect l="l" t="t" r="r" b="b"/>
              <a:pathLst>
                <a:path w="1261" h="1002" extrusionOk="0">
                  <a:moveTo>
                    <a:pt x="594" y="1"/>
                  </a:moveTo>
                  <a:lnTo>
                    <a:pt x="445" y="19"/>
                  </a:lnTo>
                  <a:lnTo>
                    <a:pt x="390" y="19"/>
                  </a:lnTo>
                  <a:lnTo>
                    <a:pt x="297" y="57"/>
                  </a:lnTo>
                  <a:lnTo>
                    <a:pt x="223" y="112"/>
                  </a:lnTo>
                  <a:lnTo>
                    <a:pt x="149" y="168"/>
                  </a:lnTo>
                  <a:lnTo>
                    <a:pt x="93" y="242"/>
                  </a:lnTo>
                  <a:lnTo>
                    <a:pt x="75" y="316"/>
                  </a:lnTo>
                  <a:lnTo>
                    <a:pt x="56" y="335"/>
                  </a:lnTo>
                  <a:lnTo>
                    <a:pt x="37" y="427"/>
                  </a:lnTo>
                  <a:lnTo>
                    <a:pt x="0" y="520"/>
                  </a:lnTo>
                  <a:lnTo>
                    <a:pt x="0" y="613"/>
                  </a:lnTo>
                  <a:lnTo>
                    <a:pt x="19" y="705"/>
                  </a:lnTo>
                  <a:lnTo>
                    <a:pt x="75" y="816"/>
                  </a:lnTo>
                  <a:lnTo>
                    <a:pt x="130" y="891"/>
                  </a:lnTo>
                  <a:lnTo>
                    <a:pt x="223" y="946"/>
                  </a:lnTo>
                  <a:lnTo>
                    <a:pt x="316" y="983"/>
                  </a:lnTo>
                  <a:lnTo>
                    <a:pt x="408" y="1002"/>
                  </a:lnTo>
                  <a:lnTo>
                    <a:pt x="612" y="1002"/>
                  </a:lnTo>
                  <a:lnTo>
                    <a:pt x="723" y="983"/>
                  </a:lnTo>
                  <a:lnTo>
                    <a:pt x="816" y="965"/>
                  </a:lnTo>
                  <a:lnTo>
                    <a:pt x="909" y="928"/>
                  </a:lnTo>
                  <a:lnTo>
                    <a:pt x="1094" y="835"/>
                  </a:lnTo>
                  <a:lnTo>
                    <a:pt x="1150" y="761"/>
                  </a:lnTo>
                  <a:lnTo>
                    <a:pt x="1205" y="687"/>
                  </a:lnTo>
                  <a:lnTo>
                    <a:pt x="1242" y="613"/>
                  </a:lnTo>
                  <a:lnTo>
                    <a:pt x="1261" y="520"/>
                  </a:lnTo>
                  <a:lnTo>
                    <a:pt x="1261" y="446"/>
                  </a:lnTo>
                  <a:lnTo>
                    <a:pt x="1242" y="353"/>
                  </a:lnTo>
                  <a:lnTo>
                    <a:pt x="1205" y="279"/>
                  </a:lnTo>
                  <a:lnTo>
                    <a:pt x="1150" y="205"/>
                  </a:lnTo>
                  <a:lnTo>
                    <a:pt x="1094" y="168"/>
                  </a:lnTo>
                  <a:lnTo>
                    <a:pt x="964" y="94"/>
                  </a:lnTo>
                  <a:lnTo>
                    <a:pt x="816" y="38"/>
                  </a:lnTo>
                  <a:lnTo>
                    <a:pt x="705" y="19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0"/>
            <p:cNvSpPr/>
            <p:nvPr/>
          </p:nvSpPr>
          <p:spPr>
            <a:xfrm>
              <a:off x="3970550" y="1852450"/>
              <a:ext cx="60725" cy="39425"/>
            </a:xfrm>
            <a:custGeom>
              <a:avLst/>
              <a:gdLst/>
              <a:ahLst/>
              <a:cxnLst/>
              <a:rect l="l" t="t" r="r" b="b"/>
              <a:pathLst>
                <a:path w="2429" h="1577" extrusionOk="0">
                  <a:moveTo>
                    <a:pt x="186" y="1"/>
                  </a:moveTo>
                  <a:lnTo>
                    <a:pt x="148" y="19"/>
                  </a:lnTo>
                  <a:lnTo>
                    <a:pt x="74" y="56"/>
                  </a:lnTo>
                  <a:lnTo>
                    <a:pt x="19" y="131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97"/>
                  </a:lnTo>
                  <a:lnTo>
                    <a:pt x="0" y="334"/>
                  </a:lnTo>
                  <a:lnTo>
                    <a:pt x="19" y="538"/>
                  </a:lnTo>
                  <a:lnTo>
                    <a:pt x="37" y="742"/>
                  </a:lnTo>
                  <a:lnTo>
                    <a:pt x="56" y="928"/>
                  </a:lnTo>
                  <a:lnTo>
                    <a:pt x="111" y="1131"/>
                  </a:lnTo>
                  <a:lnTo>
                    <a:pt x="167" y="1317"/>
                  </a:lnTo>
                  <a:lnTo>
                    <a:pt x="260" y="1484"/>
                  </a:lnTo>
                  <a:lnTo>
                    <a:pt x="315" y="1539"/>
                  </a:lnTo>
                  <a:lnTo>
                    <a:pt x="371" y="1576"/>
                  </a:lnTo>
                  <a:lnTo>
                    <a:pt x="538" y="1576"/>
                  </a:lnTo>
                  <a:lnTo>
                    <a:pt x="1335" y="1428"/>
                  </a:lnTo>
                  <a:lnTo>
                    <a:pt x="1742" y="1372"/>
                  </a:lnTo>
                  <a:lnTo>
                    <a:pt x="1946" y="1335"/>
                  </a:lnTo>
                  <a:lnTo>
                    <a:pt x="2150" y="1317"/>
                  </a:lnTo>
                  <a:lnTo>
                    <a:pt x="2206" y="1317"/>
                  </a:lnTo>
                  <a:lnTo>
                    <a:pt x="2280" y="1280"/>
                  </a:lnTo>
                  <a:lnTo>
                    <a:pt x="2335" y="1224"/>
                  </a:lnTo>
                  <a:lnTo>
                    <a:pt x="2391" y="1169"/>
                  </a:lnTo>
                  <a:lnTo>
                    <a:pt x="2410" y="1113"/>
                  </a:lnTo>
                  <a:lnTo>
                    <a:pt x="2428" y="1039"/>
                  </a:lnTo>
                  <a:lnTo>
                    <a:pt x="2410" y="983"/>
                  </a:lnTo>
                  <a:lnTo>
                    <a:pt x="2354" y="909"/>
                  </a:lnTo>
                  <a:lnTo>
                    <a:pt x="2243" y="835"/>
                  </a:lnTo>
                  <a:lnTo>
                    <a:pt x="2095" y="742"/>
                  </a:lnTo>
                  <a:lnTo>
                    <a:pt x="1835" y="613"/>
                  </a:lnTo>
                  <a:lnTo>
                    <a:pt x="1335" y="353"/>
                  </a:lnTo>
                  <a:lnTo>
                    <a:pt x="1075" y="242"/>
                  </a:lnTo>
                  <a:lnTo>
                    <a:pt x="816" y="149"/>
                  </a:lnTo>
                  <a:lnTo>
                    <a:pt x="686" y="94"/>
                  </a:lnTo>
                  <a:lnTo>
                    <a:pt x="538" y="56"/>
                  </a:lnTo>
                  <a:lnTo>
                    <a:pt x="2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0"/>
            <p:cNvSpPr/>
            <p:nvPr/>
          </p:nvSpPr>
          <p:spPr>
            <a:xfrm>
              <a:off x="3897800" y="1831150"/>
              <a:ext cx="33375" cy="30600"/>
            </a:xfrm>
            <a:custGeom>
              <a:avLst/>
              <a:gdLst/>
              <a:ahLst/>
              <a:cxnLst/>
              <a:rect l="l" t="t" r="r" b="b"/>
              <a:pathLst>
                <a:path w="1335" h="1224" extrusionOk="0">
                  <a:moveTo>
                    <a:pt x="1149" y="0"/>
                  </a:moveTo>
                  <a:lnTo>
                    <a:pt x="1075" y="19"/>
                  </a:lnTo>
                  <a:lnTo>
                    <a:pt x="1020" y="37"/>
                  </a:lnTo>
                  <a:lnTo>
                    <a:pt x="983" y="93"/>
                  </a:lnTo>
                  <a:lnTo>
                    <a:pt x="964" y="149"/>
                  </a:lnTo>
                  <a:lnTo>
                    <a:pt x="964" y="223"/>
                  </a:lnTo>
                  <a:lnTo>
                    <a:pt x="1001" y="408"/>
                  </a:lnTo>
                  <a:lnTo>
                    <a:pt x="1001" y="445"/>
                  </a:lnTo>
                  <a:lnTo>
                    <a:pt x="1001" y="482"/>
                  </a:lnTo>
                  <a:lnTo>
                    <a:pt x="1001" y="593"/>
                  </a:lnTo>
                  <a:lnTo>
                    <a:pt x="1001" y="612"/>
                  </a:lnTo>
                  <a:lnTo>
                    <a:pt x="1001" y="668"/>
                  </a:lnTo>
                  <a:lnTo>
                    <a:pt x="983" y="723"/>
                  </a:lnTo>
                  <a:lnTo>
                    <a:pt x="983" y="705"/>
                  </a:lnTo>
                  <a:lnTo>
                    <a:pt x="964" y="742"/>
                  </a:lnTo>
                  <a:lnTo>
                    <a:pt x="946" y="760"/>
                  </a:lnTo>
                  <a:lnTo>
                    <a:pt x="946" y="779"/>
                  </a:lnTo>
                  <a:lnTo>
                    <a:pt x="927" y="797"/>
                  </a:lnTo>
                  <a:lnTo>
                    <a:pt x="908" y="797"/>
                  </a:lnTo>
                  <a:lnTo>
                    <a:pt x="871" y="834"/>
                  </a:lnTo>
                  <a:lnTo>
                    <a:pt x="834" y="853"/>
                  </a:lnTo>
                  <a:lnTo>
                    <a:pt x="816" y="853"/>
                  </a:lnTo>
                  <a:lnTo>
                    <a:pt x="779" y="871"/>
                  </a:lnTo>
                  <a:lnTo>
                    <a:pt x="742" y="871"/>
                  </a:lnTo>
                  <a:lnTo>
                    <a:pt x="705" y="890"/>
                  </a:lnTo>
                  <a:lnTo>
                    <a:pt x="649" y="890"/>
                  </a:lnTo>
                  <a:lnTo>
                    <a:pt x="575" y="871"/>
                  </a:lnTo>
                  <a:lnTo>
                    <a:pt x="538" y="853"/>
                  </a:lnTo>
                  <a:lnTo>
                    <a:pt x="519" y="834"/>
                  </a:lnTo>
                  <a:lnTo>
                    <a:pt x="538" y="834"/>
                  </a:lnTo>
                  <a:lnTo>
                    <a:pt x="501" y="816"/>
                  </a:lnTo>
                  <a:lnTo>
                    <a:pt x="482" y="797"/>
                  </a:lnTo>
                  <a:lnTo>
                    <a:pt x="464" y="760"/>
                  </a:lnTo>
                  <a:lnTo>
                    <a:pt x="427" y="723"/>
                  </a:lnTo>
                  <a:lnTo>
                    <a:pt x="427" y="686"/>
                  </a:lnTo>
                  <a:lnTo>
                    <a:pt x="389" y="575"/>
                  </a:lnTo>
                  <a:lnTo>
                    <a:pt x="352" y="408"/>
                  </a:lnTo>
                  <a:lnTo>
                    <a:pt x="334" y="315"/>
                  </a:lnTo>
                  <a:lnTo>
                    <a:pt x="334" y="260"/>
                  </a:lnTo>
                  <a:lnTo>
                    <a:pt x="315" y="204"/>
                  </a:lnTo>
                  <a:lnTo>
                    <a:pt x="278" y="149"/>
                  </a:lnTo>
                  <a:lnTo>
                    <a:pt x="223" y="111"/>
                  </a:lnTo>
                  <a:lnTo>
                    <a:pt x="167" y="93"/>
                  </a:lnTo>
                  <a:lnTo>
                    <a:pt x="111" y="111"/>
                  </a:lnTo>
                  <a:lnTo>
                    <a:pt x="56" y="149"/>
                  </a:lnTo>
                  <a:lnTo>
                    <a:pt x="19" y="204"/>
                  </a:lnTo>
                  <a:lnTo>
                    <a:pt x="0" y="260"/>
                  </a:lnTo>
                  <a:lnTo>
                    <a:pt x="19" y="445"/>
                  </a:lnTo>
                  <a:lnTo>
                    <a:pt x="56" y="630"/>
                  </a:lnTo>
                  <a:lnTo>
                    <a:pt x="93" y="760"/>
                  </a:lnTo>
                  <a:lnTo>
                    <a:pt x="149" y="908"/>
                  </a:lnTo>
                  <a:lnTo>
                    <a:pt x="223" y="1001"/>
                  </a:lnTo>
                  <a:lnTo>
                    <a:pt x="315" y="1094"/>
                  </a:lnTo>
                  <a:lnTo>
                    <a:pt x="408" y="1149"/>
                  </a:lnTo>
                  <a:lnTo>
                    <a:pt x="519" y="1205"/>
                  </a:lnTo>
                  <a:lnTo>
                    <a:pt x="649" y="1224"/>
                  </a:lnTo>
                  <a:lnTo>
                    <a:pt x="760" y="1205"/>
                  </a:lnTo>
                  <a:lnTo>
                    <a:pt x="871" y="1186"/>
                  </a:lnTo>
                  <a:lnTo>
                    <a:pt x="983" y="1149"/>
                  </a:lnTo>
                  <a:lnTo>
                    <a:pt x="1112" y="1075"/>
                  </a:lnTo>
                  <a:lnTo>
                    <a:pt x="1205" y="983"/>
                  </a:lnTo>
                  <a:lnTo>
                    <a:pt x="1279" y="853"/>
                  </a:lnTo>
                  <a:lnTo>
                    <a:pt x="1316" y="723"/>
                  </a:lnTo>
                  <a:lnTo>
                    <a:pt x="1335" y="575"/>
                  </a:lnTo>
                  <a:lnTo>
                    <a:pt x="1335" y="427"/>
                  </a:lnTo>
                  <a:lnTo>
                    <a:pt x="1316" y="278"/>
                  </a:lnTo>
                  <a:lnTo>
                    <a:pt x="1279" y="130"/>
                  </a:lnTo>
                  <a:lnTo>
                    <a:pt x="1242" y="74"/>
                  </a:lnTo>
                  <a:lnTo>
                    <a:pt x="1205" y="37"/>
                  </a:lnTo>
                  <a:lnTo>
                    <a:pt x="11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0"/>
            <p:cNvSpPr/>
            <p:nvPr/>
          </p:nvSpPr>
          <p:spPr>
            <a:xfrm>
              <a:off x="3870450" y="2303300"/>
              <a:ext cx="23650" cy="58425"/>
            </a:xfrm>
            <a:custGeom>
              <a:avLst/>
              <a:gdLst/>
              <a:ahLst/>
              <a:cxnLst/>
              <a:rect l="l" t="t" r="r" b="b"/>
              <a:pathLst>
                <a:path w="946" h="2337" extrusionOk="0">
                  <a:moveTo>
                    <a:pt x="38" y="1"/>
                  </a:moveTo>
                  <a:lnTo>
                    <a:pt x="1" y="19"/>
                  </a:lnTo>
                  <a:lnTo>
                    <a:pt x="1" y="75"/>
                  </a:lnTo>
                  <a:lnTo>
                    <a:pt x="56" y="372"/>
                  </a:lnTo>
                  <a:lnTo>
                    <a:pt x="130" y="668"/>
                  </a:lnTo>
                  <a:lnTo>
                    <a:pt x="205" y="946"/>
                  </a:lnTo>
                  <a:lnTo>
                    <a:pt x="316" y="1243"/>
                  </a:lnTo>
                  <a:lnTo>
                    <a:pt x="427" y="1521"/>
                  </a:lnTo>
                  <a:lnTo>
                    <a:pt x="538" y="1780"/>
                  </a:lnTo>
                  <a:lnTo>
                    <a:pt x="687" y="2058"/>
                  </a:lnTo>
                  <a:lnTo>
                    <a:pt x="835" y="2318"/>
                  </a:lnTo>
                  <a:lnTo>
                    <a:pt x="872" y="2336"/>
                  </a:lnTo>
                  <a:lnTo>
                    <a:pt x="909" y="2336"/>
                  </a:lnTo>
                  <a:lnTo>
                    <a:pt x="946" y="2299"/>
                  </a:lnTo>
                  <a:lnTo>
                    <a:pt x="927" y="2262"/>
                  </a:lnTo>
                  <a:lnTo>
                    <a:pt x="779" y="2003"/>
                  </a:lnTo>
                  <a:lnTo>
                    <a:pt x="649" y="1743"/>
                  </a:lnTo>
                  <a:lnTo>
                    <a:pt x="520" y="1465"/>
                  </a:lnTo>
                  <a:lnTo>
                    <a:pt x="408" y="1187"/>
                  </a:lnTo>
                  <a:lnTo>
                    <a:pt x="316" y="909"/>
                  </a:lnTo>
                  <a:lnTo>
                    <a:pt x="223" y="631"/>
                  </a:lnTo>
                  <a:lnTo>
                    <a:pt x="168" y="334"/>
                  </a:lnTo>
                  <a:lnTo>
                    <a:pt x="93" y="38"/>
                  </a:lnTo>
                  <a:lnTo>
                    <a:pt x="93" y="19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0"/>
            <p:cNvSpPr/>
            <p:nvPr/>
          </p:nvSpPr>
          <p:spPr>
            <a:xfrm>
              <a:off x="3927925" y="2322300"/>
              <a:ext cx="28275" cy="60275"/>
            </a:xfrm>
            <a:custGeom>
              <a:avLst/>
              <a:gdLst/>
              <a:ahLst/>
              <a:cxnLst/>
              <a:rect l="l" t="t" r="r" b="b"/>
              <a:pathLst>
                <a:path w="1131" h="241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93" y="371"/>
                  </a:lnTo>
                  <a:lnTo>
                    <a:pt x="185" y="668"/>
                  </a:lnTo>
                  <a:lnTo>
                    <a:pt x="297" y="965"/>
                  </a:lnTo>
                  <a:lnTo>
                    <a:pt x="426" y="1261"/>
                  </a:lnTo>
                  <a:lnTo>
                    <a:pt x="556" y="1558"/>
                  </a:lnTo>
                  <a:lnTo>
                    <a:pt x="704" y="1836"/>
                  </a:lnTo>
                  <a:lnTo>
                    <a:pt x="853" y="2114"/>
                  </a:lnTo>
                  <a:lnTo>
                    <a:pt x="1019" y="2373"/>
                  </a:lnTo>
                  <a:lnTo>
                    <a:pt x="1056" y="2410"/>
                  </a:lnTo>
                  <a:lnTo>
                    <a:pt x="1094" y="2392"/>
                  </a:lnTo>
                  <a:lnTo>
                    <a:pt x="1131" y="2373"/>
                  </a:lnTo>
                  <a:lnTo>
                    <a:pt x="1112" y="2318"/>
                  </a:lnTo>
                  <a:lnTo>
                    <a:pt x="964" y="2058"/>
                  </a:lnTo>
                  <a:lnTo>
                    <a:pt x="797" y="1780"/>
                  </a:lnTo>
                  <a:lnTo>
                    <a:pt x="667" y="1502"/>
                  </a:lnTo>
                  <a:lnTo>
                    <a:pt x="537" y="1224"/>
                  </a:lnTo>
                  <a:lnTo>
                    <a:pt x="408" y="927"/>
                  </a:lnTo>
                  <a:lnTo>
                    <a:pt x="297" y="631"/>
                  </a:lnTo>
                  <a:lnTo>
                    <a:pt x="204" y="334"/>
                  </a:lnTo>
                  <a:lnTo>
                    <a:pt x="111" y="38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0"/>
            <p:cNvSpPr/>
            <p:nvPr/>
          </p:nvSpPr>
          <p:spPr>
            <a:xfrm>
              <a:off x="3981200" y="2316750"/>
              <a:ext cx="29675" cy="53300"/>
            </a:xfrm>
            <a:custGeom>
              <a:avLst/>
              <a:gdLst/>
              <a:ahLst/>
              <a:cxnLst/>
              <a:rect l="l" t="t" r="r" b="b"/>
              <a:pathLst>
                <a:path w="1187" h="2132" extrusionOk="0">
                  <a:moveTo>
                    <a:pt x="56" y="0"/>
                  </a:moveTo>
                  <a:lnTo>
                    <a:pt x="19" y="19"/>
                  </a:lnTo>
                  <a:lnTo>
                    <a:pt x="0" y="74"/>
                  </a:lnTo>
                  <a:lnTo>
                    <a:pt x="75" y="353"/>
                  </a:lnTo>
                  <a:lnTo>
                    <a:pt x="167" y="631"/>
                  </a:lnTo>
                  <a:lnTo>
                    <a:pt x="278" y="909"/>
                  </a:lnTo>
                  <a:lnTo>
                    <a:pt x="408" y="1168"/>
                  </a:lnTo>
                  <a:lnTo>
                    <a:pt x="556" y="1409"/>
                  </a:lnTo>
                  <a:lnTo>
                    <a:pt x="723" y="1668"/>
                  </a:lnTo>
                  <a:lnTo>
                    <a:pt x="890" y="1891"/>
                  </a:lnTo>
                  <a:lnTo>
                    <a:pt x="1075" y="2113"/>
                  </a:lnTo>
                  <a:lnTo>
                    <a:pt x="1131" y="2132"/>
                  </a:lnTo>
                  <a:lnTo>
                    <a:pt x="1168" y="2113"/>
                  </a:lnTo>
                  <a:lnTo>
                    <a:pt x="1187" y="2076"/>
                  </a:lnTo>
                  <a:lnTo>
                    <a:pt x="1168" y="2039"/>
                  </a:lnTo>
                  <a:lnTo>
                    <a:pt x="983" y="1817"/>
                  </a:lnTo>
                  <a:lnTo>
                    <a:pt x="797" y="1594"/>
                  </a:lnTo>
                  <a:lnTo>
                    <a:pt x="649" y="1353"/>
                  </a:lnTo>
                  <a:lnTo>
                    <a:pt x="501" y="1112"/>
                  </a:lnTo>
                  <a:lnTo>
                    <a:pt x="390" y="853"/>
                  </a:lnTo>
                  <a:lnTo>
                    <a:pt x="278" y="593"/>
                  </a:lnTo>
                  <a:lnTo>
                    <a:pt x="186" y="315"/>
                  </a:lnTo>
                  <a:lnTo>
                    <a:pt x="112" y="3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0"/>
            <p:cNvSpPr/>
            <p:nvPr/>
          </p:nvSpPr>
          <p:spPr>
            <a:xfrm>
              <a:off x="3781500" y="1986825"/>
              <a:ext cx="24575" cy="88075"/>
            </a:xfrm>
            <a:custGeom>
              <a:avLst/>
              <a:gdLst/>
              <a:ahLst/>
              <a:cxnLst/>
              <a:rect l="l" t="t" r="r" b="b"/>
              <a:pathLst>
                <a:path w="983" h="3523" extrusionOk="0">
                  <a:moveTo>
                    <a:pt x="908" y="1"/>
                  </a:moveTo>
                  <a:lnTo>
                    <a:pt x="871" y="38"/>
                  </a:lnTo>
                  <a:lnTo>
                    <a:pt x="649" y="427"/>
                  </a:lnTo>
                  <a:lnTo>
                    <a:pt x="464" y="835"/>
                  </a:lnTo>
                  <a:lnTo>
                    <a:pt x="297" y="1243"/>
                  </a:lnTo>
                  <a:lnTo>
                    <a:pt x="167" y="1687"/>
                  </a:lnTo>
                  <a:lnTo>
                    <a:pt x="74" y="2114"/>
                  </a:lnTo>
                  <a:lnTo>
                    <a:pt x="19" y="2559"/>
                  </a:lnTo>
                  <a:lnTo>
                    <a:pt x="0" y="3022"/>
                  </a:lnTo>
                  <a:lnTo>
                    <a:pt x="19" y="3467"/>
                  </a:lnTo>
                  <a:lnTo>
                    <a:pt x="37" y="3504"/>
                  </a:lnTo>
                  <a:lnTo>
                    <a:pt x="74" y="3522"/>
                  </a:lnTo>
                  <a:lnTo>
                    <a:pt x="111" y="3504"/>
                  </a:lnTo>
                  <a:lnTo>
                    <a:pt x="130" y="3485"/>
                  </a:lnTo>
                  <a:lnTo>
                    <a:pt x="130" y="3467"/>
                  </a:lnTo>
                  <a:lnTo>
                    <a:pt x="111" y="3022"/>
                  </a:lnTo>
                  <a:lnTo>
                    <a:pt x="130" y="2577"/>
                  </a:lnTo>
                  <a:lnTo>
                    <a:pt x="185" y="2151"/>
                  </a:lnTo>
                  <a:lnTo>
                    <a:pt x="278" y="1706"/>
                  </a:lnTo>
                  <a:lnTo>
                    <a:pt x="408" y="1280"/>
                  </a:lnTo>
                  <a:lnTo>
                    <a:pt x="556" y="872"/>
                  </a:lnTo>
                  <a:lnTo>
                    <a:pt x="742" y="483"/>
                  </a:lnTo>
                  <a:lnTo>
                    <a:pt x="964" y="94"/>
                  </a:lnTo>
                  <a:lnTo>
                    <a:pt x="982" y="38"/>
                  </a:lnTo>
                  <a:lnTo>
                    <a:pt x="945" y="19"/>
                  </a:lnTo>
                  <a:lnTo>
                    <a:pt x="908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0"/>
            <p:cNvSpPr/>
            <p:nvPr/>
          </p:nvSpPr>
          <p:spPr>
            <a:xfrm>
              <a:off x="3775925" y="2146700"/>
              <a:ext cx="6525" cy="44975"/>
            </a:xfrm>
            <a:custGeom>
              <a:avLst/>
              <a:gdLst/>
              <a:ahLst/>
              <a:cxnLst/>
              <a:rect l="l" t="t" r="r" b="b"/>
              <a:pathLst>
                <a:path w="261" h="1799" extrusionOk="0">
                  <a:moveTo>
                    <a:pt x="19" y="0"/>
                  </a:moveTo>
                  <a:lnTo>
                    <a:pt x="1" y="19"/>
                  </a:lnTo>
                  <a:lnTo>
                    <a:pt x="1" y="56"/>
                  </a:lnTo>
                  <a:lnTo>
                    <a:pt x="149" y="1742"/>
                  </a:lnTo>
                  <a:lnTo>
                    <a:pt x="168" y="1798"/>
                  </a:lnTo>
                  <a:lnTo>
                    <a:pt x="242" y="1798"/>
                  </a:lnTo>
                  <a:lnTo>
                    <a:pt x="260" y="1780"/>
                  </a:lnTo>
                  <a:lnTo>
                    <a:pt x="260" y="1742"/>
                  </a:lnTo>
                  <a:lnTo>
                    <a:pt x="112" y="56"/>
                  </a:lnTo>
                  <a:lnTo>
                    <a:pt x="93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0"/>
            <p:cNvSpPr/>
            <p:nvPr/>
          </p:nvSpPr>
          <p:spPr>
            <a:xfrm>
              <a:off x="4011775" y="2087850"/>
              <a:ext cx="10225" cy="104275"/>
            </a:xfrm>
            <a:custGeom>
              <a:avLst/>
              <a:gdLst/>
              <a:ahLst/>
              <a:cxnLst/>
              <a:rect l="l" t="t" r="r" b="b"/>
              <a:pathLst>
                <a:path w="409" h="4171" extrusionOk="0">
                  <a:moveTo>
                    <a:pt x="242" y="0"/>
                  </a:moveTo>
                  <a:lnTo>
                    <a:pt x="205" y="19"/>
                  </a:lnTo>
                  <a:lnTo>
                    <a:pt x="205" y="74"/>
                  </a:lnTo>
                  <a:lnTo>
                    <a:pt x="260" y="575"/>
                  </a:lnTo>
                  <a:lnTo>
                    <a:pt x="297" y="1075"/>
                  </a:lnTo>
                  <a:lnTo>
                    <a:pt x="297" y="1594"/>
                  </a:lnTo>
                  <a:lnTo>
                    <a:pt x="297" y="2095"/>
                  </a:lnTo>
                  <a:lnTo>
                    <a:pt x="260" y="2595"/>
                  </a:lnTo>
                  <a:lnTo>
                    <a:pt x="205" y="3114"/>
                  </a:lnTo>
                  <a:lnTo>
                    <a:pt x="112" y="3615"/>
                  </a:lnTo>
                  <a:lnTo>
                    <a:pt x="1" y="4096"/>
                  </a:lnTo>
                  <a:lnTo>
                    <a:pt x="19" y="4152"/>
                  </a:lnTo>
                  <a:lnTo>
                    <a:pt x="56" y="4171"/>
                  </a:lnTo>
                  <a:lnTo>
                    <a:pt x="93" y="4171"/>
                  </a:lnTo>
                  <a:lnTo>
                    <a:pt x="112" y="4134"/>
                  </a:lnTo>
                  <a:lnTo>
                    <a:pt x="223" y="3633"/>
                  </a:lnTo>
                  <a:lnTo>
                    <a:pt x="316" y="3114"/>
                  </a:lnTo>
                  <a:lnTo>
                    <a:pt x="371" y="2614"/>
                  </a:lnTo>
                  <a:lnTo>
                    <a:pt x="408" y="2095"/>
                  </a:lnTo>
                  <a:lnTo>
                    <a:pt x="408" y="1576"/>
                  </a:lnTo>
                  <a:lnTo>
                    <a:pt x="408" y="1075"/>
                  </a:lnTo>
                  <a:lnTo>
                    <a:pt x="371" y="556"/>
                  </a:lnTo>
                  <a:lnTo>
                    <a:pt x="316" y="37"/>
                  </a:lnTo>
                  <a:lnTo>
                    <a:pt x="297" y="1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0"/>
            <p:cNvSpPr/>
            <p:nvPr/>
          </p:nvSpPr>
          <p:spPr>
            <a:xfrm>
              <a:off x="4007600" y="2000275"/>
              <a:ext cx="13000" cy="45425"/>
            </a:xfrm>
            <a:custGeom>
              <a:avLst/>
              <a:gdLst/>
              <a:ahLst/>
              <a:cxnLst/>
              <a:rect l="l" t="t" r="r" b="b"/>
              <a:pathLst>
                <a:path w="520" h="1817" extrusionOk="0">
                  <a:moveTo>
                    <a:pt x="57" y="0"/>
                  </a:moveTo>
                  <a:lnTo>
                    <a:pt x="19" y="19"/>
                  </a:lnTo>
                  <a:lnTo>
                    <a:pt x="1" y="56"/>
                  </a:lnTo>
                  <a:lnTo>
                    <a:pt x="19" y="74"/>
                  </a:lnTo>
                  <a:lnTo>
                    <a:pt x="149" y="482"/>
                  </a:lnTo>
                  <a:lnTo>
                    <a:pt x="260" y="909"/>
                  </a:lnTo>
                  <a:lnTo>
                    <a:pt x="353" y="1335"/>
                  </a:lnTo>
                  <a:lnTo>
                    <a:pt x="409" y="1761"/>
                  </a:lnTo>
                  <a:lnTo>
                    <a:pt x="446" y="1798"/>
                  </a:lnTo>
                  <a:lnTo>
                    <a:pt x="483" y="1817"/>
                  </a:lnTo>
                  <a:lnTo>
                    <a:pt x="520" y="1798"/>
                  </a:lnTo>
                  <a:lnTo>
                    <a:pt x="520" y="1780"/>
                  </a:lnTo>
                  <a:lnTo>
                    <a:pt x="520" y="1761"/>
                  </a:lnTo>
                  <a:lnTo>
                    <a:pt x="464" y="1316"/>
                  </a:lnTo>
                  <a:lnTo>
                    <a:pt x="372" y="890"/>
                  </a:lnTo>
                  <a:lnTo>
                    <a:pt x="260" y="464"/>
                  </a:lnTo>
                  <a:lnTo>
                    <a:pt x="131" y="37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0"/>
            <p:cNvSpPr/>
            <p:nvPr/>
          </p:nvSpPr>
          <p:spPr>
            <a:xfrm>
              <a:off x="3579925" y="1930775"/>
              <a:ext cx="23650" cy="19025"/>
            </a:xfrm>
            <a:custGeom>
              <a:avLst/>
              <a:gdLst/>
              <a:ahLst/>
              <a:cxnLst/>
              <a:rect l="l" t="t" r="r" b="b"/>
              <a:pathLst>
                <a:path w="946" h="761" extrusionOk="0">
                  <a:moveTo>
                    <a:pt x="890" y="0"/>
                  </a:moveTo>
                  <a:lnTo>
                    <a:pt x="872" y="19"/>
                  </a:lnTo>
                  <a:lnTo>
                    <a:pt x="19" y="667"/>
                  </a:lnTo>
                  <a:lnTo>
                    <a:pt x="1" y="686"/>
                  </a:lnTo>
                  <a:lnTo>
                    <a:pt x="1" y="742"/>
                  </a:lnTo>
                  <a:lnTo>
                    <a:pt x="38" y="760"/>
                  </a:lnTo>
                  <a:lnTo>
                    <a:pt x="75" y="760"/>
                  </a:lnTo>
                  <a:lnTo>
                    <a:pt x="927" y="111"/>
                  </a:lnTo>
                  <a:lnTo>
                    <a:pt x="946" y="74"/>
                  </a:lnTo>
                  <a:lnTo>
                    <a:pt x="946" y="37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0"/>
            <p:cNvSpPr/>
            <p:nvPr/>
          </p:nvSpPr>
          <p:spPr>
            <a:xfrm>
              <a:off x="3577625" y="1886750"/>
              <a:ext cx="18550" cy="7900"/>
            </a:xfrm>
            <a:custGeom>
              <a:avLst/>
              <a:gdLst/>
              <a:ahLst/>
              <a:cxnLst/>
              <a:rect l="l" t="t" r="r" b="b"/>
              <a:pathLst>
                <a:path w="742" h="316" extrusionOk="0">
                  <a:moveTo>
                    <a:pt x="334" y="0"/>
                  </a:moveTo>
                  <a:lnTo>
                    <a:pt x="241" y="37"/>
                  </a:lnTo>
                  <a:lnTo>
                    <a:pt x="148" y="93"/>
                  </a:lnTo>
                  <a:lnTo>
                    <a:pt x="74" y="149"/>
                  </a:lnTo>
                  <a:lnTo>
                    <a:pt x="19" y="223"/>
                  </a:lnTo>
                  <a:lnTo>
                    <a:pt x="0" y="260"/>
                  </a:lnTo>
                  <a:lnTo>
                    <a:pt x="37" y="297"/>
                  </a:lnTo>
                  <a:lnTo>
                    <a:pt x="74" y="316"/>
                  </a:lnTo>
                  <a:lnTo>
                    <a:pt x="111" y="278"/>
                  </a:lnTo>
                  <a:lnTo>
                    <a:pt x="167" y="223"/>
                  </a:lnTo>
                  <a:lnTo>
                    <a:pt x="222" y="186"/>
                  </a:lnTo>
                  <a:lnTo>
                    <a:pt x="297" y="149"/>
                  </a:lnTo>
                  <a:lnTo>
                    <a:pt x="371" y="112"/>
                  </a:lnTo>
                  <a:lnTo>
                    <a:pt x="593" y="112"/>
                  </a:lnTo>
                  <a:lnTo>
                    <a:pt x="667" y="149"/>
                  </a:lnTo>
                  <a:lnTo>
                    <a:pt x="704" y="149"/>
                  </a:lnTo>
                  <a:lnTo>
                    <a:pt x="741" y="112"/>
                  </a:lnTo>
                  <a:lnTo>
                    <a:pt x="741" y="75"/>
                  </a:lnTo>
                  <a:lnTo>
                    <a:pt x="741" y="56"/>
                  </a:lnTo>
                  <a:lnTo>
                    <a:pt x="723" y="37"/>
                  </a:lnTo>
                  <a:lnTo>
                    <a:pt x="630" y="19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0"/>
            <p:cNvSpPr/>
            <p:nvPr/>
          </p:nvSpPr>
          <p:spPr>
            <a:xfrm>
              <a:off x="3571600" y="1830225"/>
              <a:ext cx="16225" cy="7900"/>
            </a:xfrm>
            <a:custGeom>
              <a:avLst/>
              <a:gdLst/>
              <a:ahLst/>
              <a:cxnLst/>
              <a:rect l="l" t="t" r="r" b="b"/>
              <a:pathLst>
                <a:path w="649" h="316" extrusionOk="0">
                  <a:moveTo>
                    <a:pt x="37" y="0"/>
                  </a:moveTo>
                  <a:lnTo>
                    <a:pt x="0" y="37"/>
                  </a:lnTo>
                  <a:lnTo>
                    <a:pt x="19" y="93"/>
                  </a:lnTo>
                  <a:lnTo>
                    <a:pt x="37" y="111"/>
                  </a:lnTo>
                  <a:lnTo>
                    <a:pt x="575" y="315"/>
                  </a:lnTo>
                  <a:lnTo>
                    <a:pt x="630" y="315"/>
                  </a:lnTo>
                  <a:lnTo>
                    <a:pt x="649" y="278"/>
                  </a:lnTo>
                  <a:lnTo>
                    <a:pt x="649" y="241"/>
                  </a:lnTo>
                  <a:lnTo>
                    <a:pt x="612" y="22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591050" y="1768600"/>
              <a:ext cx="9750" cy="19025"/>
            </a:xfrm>
            <a:custGeom>
              <a:avLst/>
              <a:gdLst/>
              <a:ahLst/>
              <a:cxnLst/>
              <a:rect l="l" t="t" r="r" b="b"/>
              <a:pathLst>
                <a:path w="390" h="761" extrusionOk="0">
                  <a:moveTo>
                    <a:pt x="56" y="0"/>
                  </a:moveTo>
                  <a:lnTo>
                    <a:pt x="19" y="19"/>
                  </a:lnTo>
                  <a:lnTo>
                    <a:pt x="1" y="56"/>
                  </a:lnTo>
                  <a:lnTo>
                    <a:pt x="1" y="93"/>
                  </a:lnTo>
                  <a:lnTo>
                    <a:pt x="297" y="742"/>
                  </a:lnTo>
                  <a:lnTo>
                    <a:pt x="334" y="760"/>
                  </a:lnTo>
                  <a:lnTo>
                    <a:pt x="371" y="760"/>
                  </a:lnTo>
                  <a:lnTo>
                    <a:pt x="390" y="723"/>
                  </a:lnTo>
                  <a:lnTo>
                    <a:pt x="390" y="686"/>
                  </a:lnTo>
                  <a:lnTo>
                    <a:pt x="93" y="37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638325" y="1986825"/>
              <a:ext cx="10675" cy="8375"/>
            </a:xfrm>
            <a:custGeom>
              <a:avLst/>
              <a:gdLst/>
              <a:ahLst/>
              <a:cxnLst/>
              <a:rect l="l" t="t" r="r" b="b"/>
              <a:pathLst>
                <a:path w="427" h="335" extrusionOk="0">
                  <a:moveTo>
                    <a:pt x="389" y="1"/>
                  </a:moveTo>
                  <a:lnTo>
                    <a:pt x="352" y="19"/>
                  </a:lnTo>
                  <a:lnTo>
                    <a:pt x="19" y="223"/>
                  </a:lnTo>
                  <a:lnTo>
                    <a:pt x="0" y="260"/>
                  </a:lnTo>
                  <a:lnTo>
                    <a:pt x="0" y="297"/>
                  </a:lnTo>
                  <a:lnTo>
                    <a:pt x="37" y="334"/>
                  </a:lnTo>
                  <a:lnTo>
                    <a:pt x="74" y="316"/>
                  </a:lnTo>
                  <a:lnTo>
                    <a:pt x="408" y="112"/>
                  </a:lnTo>
                  <a:lnTo>
                    <a:pt x="426" y="75"/>
                  </a:lnTo>
                  <a:lnTo>
                    <a:pt x="426" y="38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688825" y="2037350"/>
              <a:ext cx="7900" cy="10675"/>
            </a:xfrm>
            <a:custGeom>
              <a:avLst/>
              <a:gdLst/>
              <a:ahLst/>
              <a:cxnLst/>
              <a:rect l="l" t="t" r="r" b="b"/>
              <a:pathLst>
                <a:path w="316" h="427" extrusionOk="0">
                  <a:moveTo>
                    <a:pt x="260" y="0"/>
                  </a:moveTo>
                  <a:lnTo>
                    <a:pt x="223" y="37"/>
                  </a:lnTo>
                  <a:lnTo>
                    <a:pt x="0" y="352"/>
                  </a:lnTo>
                  <a:lnTo>
                    <a:pt x="0" y="389"/>
                  </a:lnTo>
                  <a:lnTo>
                    <a:pt x="19" y="426"/>
                  </a:lnTo>
                  <a:lnTo>
                    <a:pt x="74" y="426"/>
                  </a:lnTo>
                  <a:lnTo>
                    <a:pt x="111" y="408"/>
                  </a:lnTo>
                  <a:lnTo>
                    <a:pt x="315" y="93"/>
                  </a:lnTo>
                  <a:lnTo>
                    <a:pt x="315" y="56"/>
                  </a:lnTo>
                  <a:lnTo>
                    <a:pt x="297" y="19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4116975" y="2048000"/>
              <a:ext cx="8350" cy="16250"/>
            </a:xfrm>
            <a:custGeom>
              <a:avLst/>
              <a:gdLst/>
              <a:ahLst/>
              <a:cxnLst/>
              <a:rect l="l" t="t" r="r" b="b"/>
              <a:pathLst>
                <a:path w="334" h="650" extrusionOk="0">
                  <a:moveTo>
                    <a:pt x="37" y="0"/>
                  </a:moveTo>
                  <a:lnTo>
                    <a:pt x="0" y="37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204" y="612"/>
                  </a:lnTo>
                  <a:lnTo>
                    <a:pt x="241" y="649"/>
                  </a:lnTo>
                  <a:lnTo>
                    <a:pt x="278" y="649"/>
                  </a:lnTo>
                  <a:lnTo>
                    <a:pt x="315" y="612"/>
                  </a:lnTo>
                  <a:lnTo>
                    <a:pt x="334" y="593"/>
                  </a:lnTo>
                  <a:lnTo>
                    <a:pt x="315" y="575"/>
                  </a:lnTo>
                  <a:lnTo>
                    <a:pt x="111" y="37"/>
                  </a:lnTo>
                  <a:lnTo>
                    <a:pt x="74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0"/>
            <p:cNvSpPr/>
            <p:nvPr/>
          </p:nvSpPr>
          <p:spPr>
            <a:xfrm>
              <a:off x="4151725" y="1984050"/>
              <a:ext cx="18550" cy="24125"/>
            </a:xfrm>
            <a:custGeom>
              <a:avLst/>
              <a:gdLst/>
              <a:ahLst/>
              <a:cxnLst/>
              <a:rect l="l" t="t" r="r" b="b"/>
              <a:pathLst>
                <a:path w="742" h="965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30" y="334"/>
                  </a:lnTo>
                  <a:lnTo>
                    <a:pt x="278" y="557"/>
                  </a:lnTo>
                  <a:lnTo>
                    <a:pt x="445" y="761"/>
                  </a:lnTo>
                  <a:lnTo>
                    <a:pt x="649" y="964"/>
                  </a:lnTo>
                  <a:lnTo>
                    <a:pt x="686" y="964"/>
                  </a:lnTo>
                  <a:lnTo>
                    <a:pt x="723" y="946"/>
                  </a:lnTo>
                  <a:lnTo>
                    <a:pt x="741" y="909"/>
                  </a:lnTo>
                  <a:lnTo>
                    <a:pt x="723" y="872"/>
                  </a:lnTo>
                  <a:lnTo>
                    <a:pt x="538" y="686"/>
                  </a:lnTo>
                  <a:lnTo>
                    <a:pt x="371" y="483"/>
                  </a:lnTo>
                  <a:lnTo>
                    <a:pt x="223" y="279"/>
                  </a:lnTo>
                  <a:lnTo>
                    <a:pt x="93" y="38"/>
                  </a:lnTo>
                  <a:lnTo>
                    <a:pt x="74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4202225" y="1901575"/>
              <a:ext cx="24125" cy="10225"/>
            </a:xfrm>
            <a:custGeom>
              <a:avLst/>
              <a:gdLst/>
              <a:ahLst/>
              <a:cxnLst/>
              <a:rect l="l" t="t" r="r" b="b"/>
              <a:pathLst>
                <a:path w="965" h="409" extrusionOk="0">
                  <a:moveTo>
                    <a:pt x="19" y="1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37" y="112"/>
                  </a:lnTo>
                  <a:lnTo>
                    <a:pt x="890" y="408"/>
                  </a:lnTo>
                  <a:lnTo>
                    <a:pt x="946" y="408"/>
                  </a:lnTo>
                  <a:lnTo>
                    <a:pt x="964" y="371"/>
                  </a:lnTo>
                  <a:lnTo>
                    <a:pt x="964" y="334"/>
                  </a:lnTo>
                  <a:lnTo>
                    <a:pt x="927" y="297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4186000" y="1947450"/>
              <a:ext cx="24125" cy="18100"/>
            </a:xfrm>
            <a:custGeom>
              <a:avLst/>
              <a:gdLst/>
              <a:ahLst/>
              <a:cxnLst/>
              <a:rect l="l" t="t" r="r" b="b"/>
              <a:pathLst>
                <a:path w="965" h="724" extrusionOk="0">
                  <a:moveTo>
                    <a:pt x="19" y="0"/>
                  </a:moveTo>
                  <a:lnTo>
                    <a:pt x="1" y="37"/>
                  </a:lnTo>
                  <a:lnTo>
                    <a:pt x="1" y="75"/>
                  </a:lnTo>
                  <a:lnTo>
                    <a:pt x="38" y="112"/>
                  </a:lnTo>
                  <a:lnTo>
                    <a:pt x="279" y="204"/>
                  </a:lnTo>
                  <a:lnTo>
                    <a:pt x="501" y="334"/>
                  </a:lnTo>
                  <a:lnTo>
                    <a:pt x="705" y="501"/>
                  </a:lnTo>
                  <a:lnTo>
                    <a:pt x="872" y="705"/>
                  </a:lnTo>
                  <a:lnTo>
                    <a:pt x="909" y="723"/>
                  </a:lnTo>
                  <a:lnTo>
                    <a:pt x="946" y="723"/>
                  </a:lnTo>
                  <a:lnTo>
                    <a:pt x="964" y="686"/>
                  </a:lnTo>
                  <a:lnTo>
                    <a:pt x="964" y="668"/>
                  </a:lnTo>
                  <a:lnTo>
                    <a:pt x="964" y="649"/>
                  </a:lnTo>
                  <a:lnTo>
                    <a:pt x="872" y="538"/>
                  </a:lnTo>
                  <a:lnTo>
                    <a:pt x="779" y="427"/>
                  </a:lnTo>
                  <a:lnTo>
                    <a:pt x="686" y="334"/>
                  </a:lnTo>
                  <a:lnTo>
                    <a:pt x="575" y="241"/>
                  </a:lnTo>
                  <a:lnTo>
                    <a:pt x="464" y="167"/>
                  </a:lnTo>
                  <a:lnTo>
                    <a:pt x="334" y="93"/>
                  </a:lnTo>
                  <a:lnTo>
                    <a:pt x="205" y="3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4204550" y="1795925"/>
              <a:ext cx="21800" cy="15325"/>
            </a:xfrm>
            <a:custGeom>
              <a:avLst/>
              <a:gdLst/>
              <a:ahLst/>
              <a:cxnLst/>
              <a:rect l="l" t="t" r="r" b="b"/>
              <a:pathLst>
                <a:path w="872" h="613" extrusionOk="0">
                  <a:moveTo>
                    <a:pt x="797" y="1"/>
                  </a:moveTo>
                  <a:lnTo>
                    <a:pt x="667" y="19"/>
                  </a:lnTo>
                  <a:lnTo>
                    <a:pt x="556" y="75"/>
                  </a:lnTo>
                  <a:lnTo>
                    <a:pt x="445" y="130"/>
                  </a:lnTo>
                  <a:lnTo>
                    <a:pt x="352" y="186"/>
                  </a:lnTo>
                  <a:lnTo>
                    <a:pt x="241" y="260"/>
                  </a:lnTo>
                  <a:lnTo>
                    <a:pt x="167" y="353"/>
                  </a:lnTo>
                  <a:lnTo>
                    <a:pt x="74" y="446"/>
                  </a:lnTo>
                  <a:lnTo>
                    <a:pt x="0" y="538"/>
                  </a:lnTo>
                  <a:lnTo>
                    <a:pt x="0" y="575"/>
                  </a:lnTo>
                  <a:lnTo>
                    <a:pt x="19" y="612"/>
                  </a:lnTo>
                  <a:lnTo>
                    <a:pt x="74" y="612"/>
                  </a:lnTo>
                  <a:lnTo>
                    <a:pt x="111" y="594"/>
                  </a:lnTo>
                  <a:lnTo>
                    <a:pt x="167" y="501"/>
                  </a:lnTo>
                  <a:lnTo>
                    <a:pt x="241" y="427"/>
                  </a:lnTo>
                  <a:lnTo>
                    <a:pt x="408" y="279"/>
                  </a:lnTo>
                  <a:lnTo>
                    <a:pt x="612" y="167"/>
                  </a:lnTo>
                  <a:lnTo>
                    <a:pt x="816" y="112"/>
                  </a:lnTo>
                  <a:lnTo>
                    <a:pt x="853" y="75"/>
                  </a:lnTo>
                  <a:lnTo>
                    <a:pt x="871" y="38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842650" y="1952075"/>
              <a:ext cx="5600" cy="8375"/>
            </a:xfrm>
            <a:custGeom>
              <a:avLst/>
              <a:gdLst/>
              <a:ahLst/>
              <a:cxnLst/>
              <a:rect l="l" t="t" r="r" b="b"/>
              <a:pathLst>
                <a:path w="224" h="335" extrusionOk="0">
                  <a:moveTo>
                    <a:pt x="149" y="1"/>
                  </a:moveTo>
                  <a:lnTo>
                    <a:pt x="112" y="38"/>
                  </a:lnTo>
                  <a:lnTo>
                    <a:pt x="19" y="242"/>
                  </a:lnTo>
                  <a:lnTo>
                    <a:pt x="1" y="297"/>
                  </a:lnTo>
                  <a:lnTo>
                    <a:pt x="38" y="334"/>
                  </a:lnTo>
                  <a:lnTo>
                    <a:pt x="75" y="334"/>
                  </a:lnTo>
                  <a:lnTo>
                    <a:pt x="112" y="297"/>
                  </a:lnTo>
                  <a:lnTo>
                    <a:pt x="223" y="93"/>
                  </a:lnTo>
                  <a:lnTo>
                    <a:pt x="223" y="56"/>
                  </a:lnTo>
                  <a:lnTo>
                    <a:pt x="205" y="19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28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0"/>
            <p:cNvSpPr/>
            <p:nvPr/>
          </p:nvSpPr>
          <p:spPr>
            <a:xfrm>
              <a:off x="3835250" y="1936800"/>
              <a:ext cx="16700" cy="47750"/>
            </a:xfrm>
            <a:custGeom>
              <a:avLst/>
              <a:gdLst/>
              <a:ahLst/>
              <a:cxnLst/>
              <a:rect l="l" t="t" r="r" b="b"/>
              <a:pathLst>
                <a:path w="668" h="1910" extrusionOk="0">
                  <a:moveTo>
                    <a:pt x="575" y="0"/>
                  </a:moveTo>
                  <a:lnTo>
                    <a:pt x="556" y="37"/>
                  </a:lnTo>
                  <a:lnTo>
                    <a:pt x="0" y="1835"/>
                  </a:lnTo>
                  <a:lnTo>
                    <a:pt x="19" y="1891"/>
                  </a:lnTo>
                  <a:lnTo>
                    <a:pt x="56" y="1909"/>
                  </a:lnTo>
                  <a:lnTo>
                    <a:pt x="93" y="1909"/>
                  </a:lnTo>
                  <a:lnTo>
                    <a:pt x="111" y="1872"/>
                  </a:lnTo>
                  <a:lnTo>
                    <a:pt x="667" y="74"/>
                  </a:lnTo>
                  <a:lnTo>
                    <a:pt x="649" y="19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0"/>
            <p:cNvSpPr/>
            <p:nvPr/>
          </p:nvSpPr>
          <p:spPr>
            <a:xfrm>
              <a:off x="3847750" y="1950225"/>
              <a:ext cx="14850" cy="50075"/>
            </a:xfrm>
            <a:custGeom>
              <a:avLst/>
              <a:gdLst/>
              <a:ahLst/>
              <a:cxnLst/>
              <a:rect l="l" t="t" r="r" b="b"/>
              <a:pathLst>
                <a:path w="594" h="2003" extrusionOk="0">
                  <a:moveTo>
                    <a:pt x="501" y="1"/>
                  </a:moveTo>
                  <a:lnTo>
                    <a:pt x="464" y="38"/>
                  </a:lnTo>
                  <a:lnTo>
                    <a:pt x="316" y="501"/>
                  </a:lnTo>
                  <a:lnTo>
                    <a:pt x="186" y="983"/>
                  </a:lnTo>
                  <a:lnTo>
                    <a:pt x="75" y="1465"/>
                  </a:lnTo>
                  <a:lnTo>
                    <a:pt x="1" y="1947"/>
                  </a:lnTo>
                  <a:lnTo>
                    <a:pt x="1" y="1965"/>
                  </a:lnTo>
                  <a:lnTo>
                    <a:pt x="1" y="1984"/>
                  </a:lnTo>
                  <a:lnTo>
                    <a:pt x="38" y="2002"/>
                  </a:lnTo>
                  <a:lnTo>
                    <a:pt x="93" y="1984"/>
                  </a:lnTo>
                  <a:lnTo>
                    <a:pt x="112" y="1947"/>
                  </a:lnTo>
                  <a:lnTo>
                    <a:pt x="186" y="1465"/>
                  </a:lnTo>
                  <a:lnTo>
                    <a:pt x="297" y="983"/>
                  </a:lnTo>
                  <a:lnTo>
                    <a:pt x="427" y="520"/>
                  </a:lnTo>
                  <a:lnTo>
                    <a:pt x="575" y="56"/>
                  </a:lnTo>
                  <a:lnTo>
                    <a:pt x="594" y="38"/>
                  </a:lnTo>
                  <a:lnTo>
                    <a:pt x="575" y="19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0"/>
            <p:cNvSpPr/>
            <p:nvPr/>
          </p:nvSpPr>
          <p:spPr>
            <a:xfrm>
              <a:off x="3861200" y="1946975"/>
              <a:ext cx="16225" cy="56100"/>
            </a:xfrm>
            <a:custGeom>
              <a:avLst/>
              <a:gdLst/>
              <a:ahLst/>
              <a:cxnLst/>
              <a:rect l="l" t="t" r="r" b="b"/>
              <a:pathLst>
                <a:path w="649" h="2244" extrusionOk="0">
                  <a:moveTo>
                    <a:pt x="575" y="1"/>
                  </a:moveTo>
                  <a:lnTo>
                    <a:pt x="538" y="38"/>
                  </a:lnTo>
                  <a:lnTo>
                    <a:pt x="0" y="2169"/>
                  </a:lnTo>
                  <a:lnTo>
                    <a:pt x="0" y="2206"/>
                  </a:lnTo>
                  <a:lnTo>
                    <a:pt x="37" y="2244"/>
                  </a:lnTo>
                  <a:lnTo>
                    <a:pt x="74" y="2225"/>
                  </a:lnTo>
                  <a:lnTo>
                    <a:pt x="111" y="2188"/>
                  </a:lnTo>
                  <a:lnTo>
                    <a:pt x="649" y="75"/>
                  </a:lnTo>
                  <a:lnTo>
                    <a:pt x="649" y="19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0"/>
            <p:cNvSpPr/>
            <p:nvPr/>
          </p:nvSpPr>
          <p:spPr>
            <a:xfrm>
              <a:off x="3879725" y="1946975"/>
              <a:ext cx="11600" cy="61200"/>
            </a:xfrm>
            <a:custGeom>
              <a:avLst/>
              <a:gdLst/>
              <a:ahLst/>
              <a:cxnLst/>
              <a:rect l="l" t="t" r="r" b="b"/>
              <a:pathLst>
                <a:path w="464" h="2448" extrusionOk="0">
                  <a:moveTo>
                    <a:pt x="408" y="1"/>
                  </a:moveTo>
                  <a:lnTo>
                    <a:pt x="371" y="19"/>
                  </a:lnTo>
                  <a:lnTo>
                    <a:pt x="353" y="38"/>
                  </a:lnTo>
                  <a:lnTo>
                    <a:pt x="223" y="631"/>
                  </a:lnTo>
                  <a:lnTo>
                    <a:pt x="130" y="1224"/>
                  </a:lnTo>
                  <a:lnTo>
                    <a:pt x="56" y="1799"/>
                  </a:lnTo>
                  <a:lnTo>
                    <a:pt x="0" y="2392"/>
                  </a:lnTo>
                  <a:lnTo>
                    <a:pt x="0" y="2429"/>
                  </a:lnTo>
                  <a:lnTo>
                    <a:pt x="19" y="2447"/>
                  </a:lnTo>
                  <a:lnTo>
                    <a:pt x="93" y="2447"/>
                  </a:lnTo>
                  <a:lnTo>
                    <a:pt x="112" y="2392"/>
                  </a:lnTo>
                  <a:lnTo>
                    <a:pt x="167" y="1817"/>
                  </a:lnTo>
                  <a:lnTo>
                    <a:pt x="241" y="1224"/>
                  </a:lnTo>
                  <a:lnTo>
                    <a:pt x="334" y="650"/>
                  </a:lnTo>
                  <a:lnTo>
                    <a:pt x="464" y="75"/>
                  </a:lnTo>
                  <a:lnTo>
                    <a:pt x="445" y="38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0"/>
            <p:cNvSpPr/>
            <p:nvPr/>
          </p:nvSpPr>
          <p:spPr>
            <a:xfrm>
              <a:off x="3991400" y="2222225"/>
              <a:ext cx="3725" cy="45425"/>
            </a:xfrm>
            <a:custGeom>
              <a:avLst/>
              <a:gdLst/>
              <a:ahLst/>
              <a:cxnLst/>
              <a:rect l="l" t="t" r="r" b="b"/>
              <a:pathLst>
                <a:path w="149" h="1817" extrusionOk="0">
                  <a:moveTo>
                    <a:pt x="93" y="0"/>
                  </a:moveTo>
                  <a:lnTo>
                    <a:pt x="56" y="19"/>
                  </a:lnTo>
                  <a:lnTo>
                    <a:pt x="37" y="56"/>
                  </a:lnTo>
                  <a:lnTo>
                    <a:pt x="0" y="1761"/>
                  </a:lnTo>
                  <a:lnTo>
                    <a:pt x="19" y="1798"/>
                  </a:lnTo>
                  <a:lnTo>
                    <a:pt x="56" y="1817"/>
                  </a:lnTo>
                  <a:lnTo>
                    <a:pt x="93" y="1798"/>
                  </a:lnTo>
                  <a:lnTo>
                    <a:pt x="111" y="1761"/>
                  </a:lnTo>
                  <a:lnTo>
                    <a:pt x="148" y="56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0"/>
            <p:cNvSpPr/>
            <p:nvPr/>
          </p:nvSpPr>
          <p:spPr>
            <a:xfrm>
              <a:off x="3975650" y="2220375"/>
              <a:ext cx="3250" cy="53775"/>
            </a:xfrm>
            <a:custGeom>
              <a:avLst/>
              <a:gdLst/>
              <a:ahLst/>
              <a:cxnLst/>
              <a:rect l="l" t="t" r="r" b="b"/>
              <a:pathLst>
                <a:path w="130" h="2151" extrusionOk="0">
                  <a:moveTo>
                    <a:pt x="74" y="0"/>
                  </a:moveTo>
                  <a:lnTo>
                    <a:pt x="37" y="19"/>
                  </a:lnTo>
                  <a:lnTo>
                    <a:pt x="19" y="56"/>
                  </a:lnTo>
                  <a:lnTo>
                    <a:pt x="0" y="2095"/>
                  </a:lnTo>
                  <a:lnTo>
                    <a:pt x="0" y="2132"/>
                  </a:lnTo>
                  <a:lnTo>
                    <a:pt x="56" y="2150"/>
                  </a:lnTo>
                  <a:lnTo>
                    <a:pt x="93" y="2132"/>
                  </a:lnTo>
                  <a:lnTo>
                    <a:pt x="111" y="2095"/>
                  </a:lnTo>
                  <a:lnTo>
                    <a:pt x="130" y="56"/>
                  </a:lnTo>
                  <a:lnTo>
                    <a:pt x="111" y="19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0"/>
            <p:cNvSpPr/>
            <p:nvPr/>
          </p:nvSpPr>
          <p:spPr>
            <a:xfrm>
              <a:off x="3959875" y="2229625"/>
              <a:ext cx="6525" cy="50550"/>
            </a:xfrm>
            <a:custGeom>
              <a:avLst/>
              <a:gdLst/>
              <a:ahLst/>
              <a:cxnLst/>
              <a:rect l="l" t="t" r="r" b="b"/>
              <a:pathLst>
                <a:path w="261" h="2022" extrusionOk="0">
                  <a:moveTo>
                    <a:pt x="186" y="1"/>
                  </a:moveTo>
                  <a:lnTo>
                    <a:pt x="168" y="19"/>
                  </a:lnTo>
                  <a:lnTo>
                    <a:pt x="149" y="38"/>
                  </a:lnTo>
                  <a:lnTo>
                    <a:pt x="75" y="520"/>
                  </a:lnTo>
                  <a:lnTo>
                    <a:pt x="38" y="1002"/>
                  </a:lnTo>
                  <a:lnTo>
                    <a:pt x="1" y="1484"/>
                  </a:lnTo>
                  <a:lnTo>
                    <a:pt x="1" y="1966"/>
                  </a:lnTo>
                  <a:lnTo>
                    <a:pt x="19" y="2003"/>
                  </a:lnTo>
                  <a:lnTo>
                    <a:pt x="56" y="2021"/>
                  </a:lnTo>
                  <a:lnTo>
                    <a:pt x="94" y="2003"/>
                  </a:lnTo>
                  <a:lnTo>
                    <a:pt x="112" y="1966"/>
                  </a:lnTo>
                  <a:lnTo>
                    <a:pt x="112" y="1484"/>
                  </a:lnTo>
                  <a:lnTo>
                    <a:pt x="149" y="1020"/>
                  </a:lnTo>
                  <a:lnTo>
                    <a:pt x="186" y="538"/>
                  </a:lnTo>
                  <a:lnTo>
                    <a:pt x="260" y="56"/>
                  </a:lnTo>
                  <a:lnTo>
                    <a:pt x="260" y="19"/>
                  </a:lnTo>
                  <a:lnTo>
                    <a:pt x="223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0"/>
            <p:cNvSpPr/>
            <p:nvPr/>
          </p:nvSpPr>
          <p:spPr>
            <a:xfrm>
              <a:off x="3575750" y="2300525"/>
              <a:ext cx="311875" cy="235875"/>
            </a:xfrm>
            <a:custGeom>
              <a:avLst/>
              <a:gdLst/>
              <a:ahLst/>
              <a:cxnLst/>
              <a:rect l="l" t="t" r="r" b="b"/>
              <a:pathLst>
                <a:path w="12475" h="9435" extrusionOk="0">
                  <a:moveTo>
                    <a:pt x="56" y="1"/>
                  </a:moveTo>
                  <a:lnTo>
                    <a:pt x="19" y="19"/>
                  </a:lnTo>
                  <a:lnTo>
                    <a:pt x="1" y="75"/>
                  </a:lnTo>
                  <a:lnTo>
                    <a:pt x="19" y="149"/>
                  </a:lnTo>
                  <a:lnTo>
                    <a:pt x="38" y="260"/>
                  </a:lnTo>
                  <a:lnTo>
                    <a:pt x="94" y="408"/>
                  </a:lnTo>
                  <a:lnTo>
                    <a:pt x="279" y="761"/>
                  </a:lnTo>
                  <a:lnTo>
                    <a:pt x="390" y="983"/>
                  </a:lnTo>
                  <a:lnTo>
                    <a:pt x="557" y="1224"/>
                  </a:lnTo>
                  <a:lnTo>
                    <a:pt x="742" y="1465"/>
                  </a:lnTo>
                  <a:lnTo>
                    <a:pt x="946" y="1706"/>
                  </a:lnTo>
                  <a:lnTo>
                    <a:pt x="1447" y="2280"/>
                  </a:lnTo>
                  <a:lnTo>
                    <a:pt x="1947" y="2855"/>
                  </a:lnTo>
                  <a:lnTo>
                    <a:pt x="2206" y="3151"/>
                  </a:lnTo>
                  <a:lnTo>
                    <a:pt x="2484" y="3430"/>
                  </a:lnTo>
                  <a:lnTo>
                    <a:pt x="2781" y="3689"/>
                  </a:lnTo>
                  <a:lnTo>
                    <a:pt x="3096" y="3948"/>
                  </a:lnTo>
                  <a:lnTo>
                    <a:pt x="3448" y="4226"/>
                  </a:lnTo>
                  <a:lnTo>
                    <a:pt x="3893" y="4579"/>
                  </a:lnTo>
                  <a:lnTo>
                    <a:pt x="4412" y="4931"/>
                  </a:lnTo>
                  <a:lnTo>
                    <a:pt x="4968" y="5357"/>
                  </a:lnTo>
                  <a:lnTo>
                    <a:pt x="5580" y="5820"/>
                  </a:lnTo>
                  <a:lnTo>
                    <a:pt x="6266" y="6284"/>
                  </a:lnTo>
                  <a:lnTo>
                    <a:pt x="7007" y="6766"/>
                  </a:lnTo>
                  <a:lnTo>
                    <a:pt x="7804" y="7248"/>
                  </a:lnTo>
                  <a:lnTo>
                    <a:pt x="8675" y="7692"/>
                  </a:lnTo>
                  <a:lnTo>
                    <a:pt x="9565" y="8137"/>
                  </a:lnTo>
                  <a:lnTo>
                    <a:pt x="10028" y="8360"/>
                  </a:lnTo>
                  <a:lnTo>
                    <a:pt x="10250" y="8471"/>
                  </a:lnTo>
                  <a:lnTo>
                    <a:pt x="10473" y="8601"/>
                  </a:lnTo>
                  <a:lnTo>
                    <a:pt x="10918" y="8842"/>
                  </a:lnTo>
                  <a:lnTo>
                    <a:pt x="11177" y="8971"/>
                  </a:lnTo>
                  <a:lnTo>
                    <a:pt x="11418" y="9083"/>
                  </a:lnTo>
                  <a:lnTo>
                    <a:pt x="12289" y="9435"/>
                  </a:lnTo>
                  <a:lnTo>
                    <a:pt x="12382" y="9342"/>
                  </a:lnTo>
                  <a:lnTo>
                    <a:pt x="12437" y="9268"/>
                  </a:lnTo>
                  <a:lnTo>
                    <a:pt x="12456" y="9231"/>
                  </a:lnTo>
                  <a:lnTo>
                    <a:pt x="12475" y="9138"/>
                  </a:lnTo>
                  <a:lnTo>
                    <a:pt x="12437" y="8990"/>
                  </a:lnTo>
                  <a:lnTo>
                    <a:pt x="12400" y="8860"/>
                  </a:lnTo>
                  <a:lnTo>
                    <a:pt x="11603" y="8508"/>
                  </a:lnTo>
                  <a:lnTo>
                    <a:pt x="11400" y="8415"/>
                  </a:lnTo>
                  <a:lnTo>
                    <a:pt x="11177" y="8286"/>
                  </a:lnTo>
                  <a:lnTo>
                    <a:pt x="10732" y="8026"/>
                  </a:lnTo>
                  <a:lnTo>
                    <a:pt x="10510" y="7896"/>
                  </a:lnTo>
                  <a:lnTo>
                    <a:pt x="10287" y="7767"/>
                  </a:lnTo>
                  <a:lnTo>
                    <a:pt x="9843" y="7544"/>
                  </a:lnTo>
                  <a:lnTo>
                    <a:pt x="8990" y="7081"/>
                  </a:lnTo>
                  <a:lnTo>
                    <a:pt x="8175" y="6599"/>
                  </a:lnTo>
                  <a:lnTo>
                    <a:pt x="7155" y="6006"/>
                  </a:lnTo>
                  <a:lnTo>
                    <a:pt x="6599" y="5691"/>
                  </a:lnTo>
                  <a:lnTo>
                    <a:pt x="6173" y="5413"/>
                  </a:lnTo>
                  <a:lnTo>
                    <a:pt x="5524" y="4931"/>
                  </a:lnTo>
                  <a:lnTo>
                    <a:pt x="4931" y="4467"/>
                  </a:lnTo>
                  <a:lnTo>
                    <a:pt x="4394" y="4023"/>
                  </a:lnTo>
                  <a:lnTo>
                    <a:pt x="3893" y="3633"/>
                  </a:lnTo>
                  <a:lnTo>
                    <a:pt x="3393" y="3281"/>
                  </a:lnTo>
                  <a:lnTo>
                    <a:pt x="3003" y="3003"/>
                  </a:lnTo>
                  <a:lnTo>
                    <a:pt x="2818" y="2855"/>
                  </a:lnTo>
                  <a:lnTo>
                    <a:pt x="2633" y="2688"/>
                  </a:lnTo>
                  <a:lnTo>
                    <a:pt x="2429" y="2503"/>
                  </a:lnTo>
                  <a:lnTo>
                    <a:pt x="2206" y="2262"/>
                  </a:lnTo>
                  <a:lnTo>
                    <a:pt x="1854" y="1910"/>
                  </a:lnTo>
                  <a:lnTo>
                    <a:pt x="1447" y="1502"/>
                  </a:lnTo>
                  <a:lnTo>
                    <a:pt x="1224" y="1261"/>
                  </a:lnTo>
                  <a:lnTo>
                    <a:pt x="1002" y="983"/>
                  </a:lnTo>
                  <a:lnTo>
                    <a:pt x="779" y="686"/>
                  </a:lnTo>
                  <a:lnTo>
                    <a:pt x="557" y="353"/>
                  </a:lnTo>
                  <a:lnTo>
                    <a:pt x="483" y="205"/>
                  </a:lnTo>
                  <a:lnTo>
                    <a:pt x="446" y="186"/>
                  </a:lnTo>
                  <a:lnTo>
                    <a:pt x="390" y="186"/>
                  </a:lnTo>
                  <a:lnTo>
                    <a:pt x="335" y="149"/>
                  </a:lnTo>
                  <a:lnTo>
                    <a:pt x="223" y="75"/>
                  </a:lnTo>
                  <a:lnTo>
                    <a:pt x="131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0198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0"/>
            <p:cNvSpPr/>
            <p:nvPr/>
          </p:nvSpPr>
          <p:spPr>
            <a:xfrm>
              <a:off x="3669350" y="2500700"/>
              <a:ext cx="203450" cy="88525"/>
            </a:xfrm>
            <a:custGeom>
              <a:avLst/>
              <a:gdLst/>
              <a:ahLst/>
              <a:cxnLst/>
              <a:rect l="l" t="t" r="r" b="b"/>
              <a:pathLst>
                <a:path w="8138" h="3541" extrusionOk="0">
                  <a:moveTo>
                    <a:pt x="2429" y="1"/>
                  </a:moveTo>
                  <a:lnTo>
                    <a:pt x="1965" y="38"/>
                  </a:lnTo>
                  <a:lnTo>
                    <a:pt x="1743" y="56"/>
                  </a:lnTo>
                  <a:lnTo>
                    <a:pt x="1521" y="112"/>
                  </a:lnTo>
                  <a:lnTo>
                    <a:pt x="1298" y="167"/>
                  </a:lnTo>
                  <a:lnTo>
                    <a:pt x="1094" y="260"/>
                  </a:lnTo>
                  <a:lnTo>
                    <a:pt x="890" y="353"/>
                  </a:lnTo>
                  <a:lnTo>
                    <a:pt x="687" y="482"/>
                  </a:lnTo>
                  <a:lnTo>
                    <a:pt x="538" y="612"/>
                  </a:lnTo>
                  <a:lnTo>
                    <a:pt x="390" y="742"/>
                  </a:lnTo>
                  <a:lnTo>
                    <a:pt x="260" y="909"/>
                  </a:lnTo>
                  <a:lnTo>
                    <a:pt x="149" y="1076"/>
                  </a:lnTo>
                  <a:lnTo>
                    <a:pt x="75" y="1279"/>
                  </a:lnTo>
                  <a:lnTo>
                    <a:pt x="19" y="1465"/>
                  </a:lnTo>
                  <a:lnTo>
                    <a:pt x="1" y="1669"/>
                  </a:lnTo>
                  <a:lnTo>
                    <a:pt x="1" y="1872"/>
                  </a:lnTo>
                  <a:lnTo>
                    <a:pt x="19" y="2002"/>
                  </a:lnTo>
                  <a:lnTo>
                    <a:pt x="56" y="2113"/>
                  </a:lnTo>
                  <a:lnTo>
                    <a:pt x="112" y="2243"/>
                  </a:lnTo>
                  <a:lnTo>
                    <a:pt x="168" y="2354"/>
                  </a:lnTo>
                  <a:lnTo>
                    <a:pt x="316" y="2577"/>
                  </a:lnTo>
                  <a:lnTo>
                    <a:pt x="501" y="2781"/>
                  </a:lnTo>
                  <a:lnTo>
                    <a:pt x="705" y="2947"/>
                  </a:lnTo>
                  <a:lnTo>
                    <a:pt x="928" y="3114"/>
                  </a:lnTo>
                  <a:lnTo>
                    <a:pt x="1150" y="3244"/>
                  </a:lnTo>
                  <a:lnTo>
                    <a:pt x="1391" y="3355"/>
                  </a:lnTo>
                  <a:lnTo>
                    <a:pt x="1632" y="3429"/>
                  </a:lnTo>
                  <a:lnTo>
                    <a:pt x="1854" y="3485"/>
                  </a:lnTo>
                  <a:lnTo>
                    <a:pt x="2095" y="3522"/>
                  </a:lnTo>
                  <a:lnTo>
                    <a:pt x="2318" y="3541"/>
                  </a:lnTo>
                  <a:lnTo>
                    <a:pt x="2540" y="3522"/>
                  </a:lnTo>
                  <a:lnTo>
                    <a:pt x="2762" y="3504"/>
                  </a:lnTo>
                  <a:lnTo>
                    <a:pt x="2985" y="3466"/>
                  </a:lnTo>
                  <a:lnTo>
                    <a:pt x="3189" y="3411"/>
                  </a:lnTo>
                  <a:lnTo>
                    <a:pt x="3411" y="3337"/>
                  </a:lnTo>
                  <a:lnTo>
                    <a:pt x="3615" y="3244"/>
                  </a:lnTo>
                  <a:lnTo>
                    <a:pt x="4023" y="3059"/>
                  </a:lnTo>
                  <a:lnTo>
                    <a:pt x="4393" y="2836"/>
                  </a:lnTo>
                  <a:lnTo>
                    <a:pt x="4746" y="2595"/>
                  </a:lnTo>
                  <a:lnTo>
                    <a:pt x="5413" y="2113"/>
                  </a:lnTo>
                  <a:lnTo>
                    <a:pt x="5765" y="1872"/>
                  </a:lnTo>
                  <a:lnTo>
                    <a:pt x="6117" y="1632"/>
                  </a:lnTo>
                  <a:lnTo>
                    <a:pt x="6469" y="1446"/>
                  </a:lnTo>
                  <a:lnTo>
                    <a:pt x="6840" y="1279"/>
                  </a:lnTo>
                  <a:lnTo>
                    <a:pt x="7025" y="1205"/>
                  </a:lnTo>
                  <a:lnTo>
                    <a:pt x="7211" y="1150"/>
                  </a:lnTo>
                  <a:lnTo>
                    <a:pt x="7415" y="1113"/>
                  </a:lnTo>
                  <a:lnTo>
                    <a:pt x="7600" y="1094"/>
                  </a:lnTo>
                  <a:lnTo>
                    <a:pt x="8026" y="1094"/>
                  </a:lnTo>
                  <a:lnTo>
                    <a:pt x="8063" y="1057"/>
                  </a:lnTo>
                  <a:lnTo>
                    <a:pt x="8100" y="1038"/>
                  </a:lnTo>
                  <a:lnTo>
                    <a:pt x="8119" y="1001"/>
                  </a:lnTo>
                  <a:lnTo>
                    <a:pt x="8137" y="946"/>
                  </a:lnTo>
                  <a:lnTo>
                    <a:pt x="8119" y="909"/>
                  </a:lnTo>
                  <a:lnTo>
                    <a:pt x="8119" y="853"/>
                  </a:lnTo>
                  <a:lnTo>
                    <a:pt x="8082" y="816"/>
                  </a:lnTo>
                  <a:lnTo>
                    <a:pt x="7989" y="760"/>
                  </a:lnTo>
                  <a:lnTo>
                    <a:pt x="7896" y="723"/>
                  </a:lnTo>
                  <a:lnTo>
                    <a:pt x="7804" y="723"/>
                  </a:lnTo>
                  <a:lnTo>
                    <a:pt x="7693" y="760"/>
                  </a:lnTo>
                  <a:lnTo>
                    <a:pt x="7378" y="668"/>
                  </a:lnTo>
                  <a:lnTo>
                    <a:pt x="7044" y="612"/>
                  </a:lnTo>
                  <a:lnTo>
                    <a:pt x="6136" y="408"/>
                  </a:lnTo>
                  <a:lnTo>
                    <a:pt x="5228" y="241"/>
                  </a:lnTo>
                  <a:lnTo>
                    <a:pt x="4764" y="167"/>
                  </a:lnTo>
                  <a:lnTo>
                    <a:pt x="4301" y="93"/>
                  </a:lnTo>
                  <a:lnTo>
                    <a:pt x="3837" y="56"/>
                  </a:lnTo>
                  <a:lnTo>
                    <a:pt x="3374" y="19"/>
                  </a:lnTo>
                  <a:lnTo>
                    <a:pt x="28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0"/>
            <p:cNvSpPr/>
            <p:nvPr/>
          </p:nvSpPr>
          <p:spPr>
            <a:xfrm>
              <a:off x="3683725" y="2520625"/>
              <a:ext cx="155700" cy="23200"/>
            </a:xfrm>
            <a:custGeom>
              <a:avLst/>
              <a:gdLst/>
              <a:ahLst/>
              <a:cxnLst/>
              <a:rect l="l" t="t" r="r" b="b"/>
              <a:pathLst>
                <a:path w="6228" h="928" extrusionOk="0">
                  <a:moveTo>
                    <a:pt x="4208" y="0"/>
                  </a:moveTo>
                  <a:lnTo>
                    <a:pt x="3374" y="38"/>
                  </a:lnTo>
                  <a:lnTo>
                    <a:pt x="2558" y="93"/>
                  </a:lnTo>
                  <a:lnTo>
                    <a:pt x="1761" y="186"/>
                  </a:lnTo>
                  <a:lnTo>
                    <a:pt x="1372" y="241"/>
                  </a:lnTo>
                  <a:lnTo>
                    <a:pt x="1001" y="316"/>
                  </a:lnTo>
                  <a:lnTo>
                    <a:pt x="686" y="408"/>
                  </a:lnTo>
                  <a:lnTo>
                    <a:pt x="538" y="445"/>
                  </a:lnTo>
                  <a:lnTo>
                    <a:pt x="408" y="519"/>
                  </a:lnTo>
                  <a:lnTo>
                    <a:pt x="278" y="594"/>
                  </a:lnTo>
                  <a:lnTo>
                    <a:pt x="167" y="668"/>
                  </a:lnTo>
                  <a:lnTo>
                    <a:pt x="75" y="779"/>
                  </a:lnTo>
                  <a:lnTo>
                    <a:pt x="0" y="909"/>
                  </a:lnTo>
                  <a:lnTo>
                    <a:pt x="19" y="927"/>
                  </a:lnTo>
                  <a:lnTo>
                    <a:pt x="56" y="927"/>
                  </a:lnTo>
                  <a:lnTo>
                    <a:pt x="167" y="835"/>
                  </a:lnTo>
                  <a:lnTo>
                    <a:pt x="297" y="760"/>
                  </a:lnTo>
                  <a:lnTo>
                    <a:pt x="445" y="686"/>
                  </a:lnTo>
                  <a:lnTo>
                    <a:pt x="593" y="612"/>
                  </a:lnTo>
                  <a:lnTo>
                    <a:pt x="927" y="519"/>
                  </a:lnTo>
                  <a:lnTo>
                    <a:pt x="1279" y="445"/>
                  </a:lnTo>
                  <a:lnTo>
                    <a:pt x="1631" y="390"/>
                  </a:lnTo>
                  <a:lnTo>
                    <a:pt x="2002" y="353"/>
                  </a:lnTo>
                  <a:lnTo>
                    <a:pt x="2743" y="297"/>
                  </a:lnTo>
                  <a:lnTo>
                    <a:pt x="3540" y="260"/>
                  </a:lnTo>
                  <a:lnTo>
                    <a:pt x="4337" y="241"/>
                  </a:lnTo>
                  <a:lnTo>
                    <a:pt x="5264" y="241"/>
                  </a:lnTo>
                  <a:lnTo>
                    <a:pt x="5709" y="260"/>
                  </a:lnTo>
                  <a:lnTo>
                    <a:pt x="6135" y="260"/>
                  </a:lnTo>
                  <a:lnTo>
                    <a:pt x="6172" y="241"/>
                  </a:lnTo>
                  <a:lnTo>
                    <a:pt x="6209" y="223"/>
                  </a:lnTo>
                  <a:lnTo>
                    <a:pt x="6228" y="204"/>
                  </a:lnTo>
                  <a:lnTo>
                    <a:pt x="6228" y="167"/>
                  </a:lnTo>
                  <a:lnTo>
                    <a:pt x="6209" y="130"/>
                  </a:lnTo>
                  <a:lnTo>
                    <a:pt x="6191" y="112"/>
                  </a:lnTo>
                  <a:lnTo>
                    <a:pt x="6154" y="75"/>
                  </a:lnTo>
                  <a:lnTo>
                    <a:pt x="6117" y="56"/>
                  </a:lnTo>
                  <a:lnTo>
                    <a:pt x="5894" y="19"/>
                  </a:lnTo>
                  <a:lnTo>
                    <a:pt x="56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0"/>
            <p:cNvSpPr/>
            <p:nvPr/>
          </p:nvSpPr>
          <p:spPr>
            <a:xfrm>
              <a:off x="3482150" y="2258375"/>
              <a:ext cx="106150" cy="60725"/>
            </a:xfrm>
            <a:custGeom>
              <a:avLst/>
              <a:gdLst/>
              <a:ahLst/>
              <a:cxnLst/>
              <a:rect l="l" t="t" r="r" b="b"/>
              <a:pathLst>
                <a:path w="4246" h="2429" extrusionOk="0">
                  <a:moveTo>
                    <a:pt x="1020" y="0"/>
                  </a:moveTo>
                  <a:lnTo>
                    <a:pt x="742" y="37"/>
                  </a:lnTo>
                  <a:lnTo>
                    <a:pt x="520" y="111"/>
                  </a:lnTo>
                  <a:lnTo>
                    <a:pt x="409" y="167"/>
                  </a:lnTo>
                  <a:lnTo>
                    <a:pt x="316" y="222"/>
                  </a:lnTo>
                  <a:lnTo>
                    <a:pt x="223" y="297"/>
                  </a:lnTo>
                  <a:lnTo>
                    <a:pt x="149" y="389"/>
                  </a:lnTo>
                  <a:lnTo>
                    <a:pt x="75" y="500"/>
                  </a:lnTo>
                  <a:lnTo>
                    <a:pt x="38" y="612"/>
                  </a:lnTo>
                  <a:lnTo>
                    <a:pt x="1" y="723"/>
                  </a:lnTo>
                  <a:lnTo>
                    <a:pt x="1" y="834"/>
                  </a:lnTo>
                  <a:lnTo>
                    <a:pt x="1" y="945"/>
                  </a:lnTo>
                  <a:lnTo>
                    <a:pt x="19" y="1075"/>
                  </a:lnTo>
                  <a:lnTo>
                    <a:pt x="57" y="1186"/>
                  </a:lnTo>
                  <a:lnTo>
                    <a:pt x="94" y="1297"/>
                  </a:lnTo>
                  <a:lnTo>
                    <a:pt x="205" y="1501"/>
                  </a:lnTo>
                  <a:lnTo>
                    <a:pt x="279" y="1594"/>
                  </a:lnTo>
                  <a:lnTo>
                    <a:pt x="353" y="1687"/>
                  </a:lnTo>
                  <a:lnTo>
                    <a:pt x="446" y="1779"/>
                  </a:lnTo>
                  <a:lnTo>
                    <a:pt x="538" y="1853"/>
                  </a:lnTo>
                  <a:lnTo>
                    <a:pt x="650" y="1909"/>
                  </a:lnTo>
                  <a:lnTo>
                    <a:pt x="742" y="1965"/>
                  </a:lnTo>
                  <a:lnTo>
                    <a:pt x="872" y="2002"/>
                  </a:lnTo>
                  <a:lnTo>
                    <a:pt x="983" y="2039"/>
                  </a:lnTo>
                  <a:lnTo>
                    <a:pt x="1243" y="2076"/>
                  </a:lnTo>
                  <a:lnTo>
                    <a:pt x="1502" y="2076"/>
                  </a:lnTo>
                  <a:lnTo>
                    <a:pt x="2040" y="2057"/>
                  </a:lnTo>
                  <a:lnTo>
                    <a:pt x="2577" y="2057"/>
                  </a:lnTo>
                  <a:lnTo>
                    <a:pt x="2837" y="2076"/>
                  </a:lnTo>
                  <a:lnTo>
                    <a:pt x="3096" y="2094"/>
                  </a:lnTo>
                  <a:lnTo>
                    <a:pt x="3356" y="2150"/>
                  </a:lnTo>
                  <a:lnTo>
                    <a:pt x="3615" y="2206"/>
                  </a:lnTo>
                  <a:lnTo>
                    <a:pt x="3856" y="2298"/>
                  </a:lnTo>
                  <a:lnTo>
                    <a:pt x="4079" y="2428"/>
                  </a:lnTo>
                  <a:lnTo>
                    <a:pt x="4171" y="2428"/>
                  </a:lnTo>
                  <a:lnTo>
                    <a:pt x="4208" y="2409"/>
                  </a:lnTo>
                  <a:lnTo>
                    <a:pt x="4227" y="2372"/>
                  </a:lnTo>
                  <a:lnTo>
                    <a:pt x="4245" y="2335"/>
                  </a:lnTo>
                  <a:lnTo>
                    <a:pt x="4245" y="2298"/>
                  </a:lnTo>
                  <a:lnTo>
                    <a:pt x="4245" y="2261"/>
                  </a:lnTo>
                  <a:lnTo>
                    <a:pt x="4208" y="2224"/>
                  </a:lnTo>
                  <a:lnTo>
                    <a:pt x="4060" y="2150"/>
                  </a:lnTo>
                  <a:lnTo>
                    <a:pt x="3930" y="1946"/>
                  </a:lnTo>
                  <a:lnTo>
                    <a:pt x="3782" y="1742"/>
                  </a:lnTo>
                  <a:lnTo>
                    <a:pt x="3485" y="1372"/>
                  </a:lnTo>
                  <a:lnTo>
                    <a:pt x="3115" y="982"/>
                  </a:lnTo>
                  <a:lnTo>
                    <a:pt x="2911" y="797"/>
                  </a:lnTo>
                  <a:lnTo>
                    <a:pt x="2707" y="612"/>
                  </a:lnTo>
                  <a:lnTo>
                    <a:pt x="2503" y="463"/>
                  </a:lnTo>
                  <a:lnTo>
                    <a:pt x="2281" y="334"/>
                  </a:lnTo>
                  <a:lnTo>
                    <a:pt x="2058" y="204"/>
                  </a:lnTo>
                  <a:lnTo>
                    <a:pt x="1817" y="111"/>
                  </a:lnTo>
                  <a:lnTo>
                    <a:pt x="1558" y="37"/>
                  </a:lnTo>
                  <a:lnTo>
                    <a:pt x="12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0"/>
            <p:cNvSpPr/>
            <p:nvPr/>
          </p:nvSpPr>
          <p:spPr>
            <a:xfrm>
              <a:off x="3492825" y="2273200"/>
              <a:ext cx="74625" cy="31525"/>
            </a:xfrm>
            <a:custGeom>
              <a:avLst/>
              <a:gdLst/>
              <a:ahLst/>
              <a:cxnLst/>
              <a:rect l="l" t="t" r="r" b="b"/>
              <a:pathLst>
                <a:path w="2985" h="1261" extrusionOk="0">
                  <a:moveTo>
                    <a:pt x="538" y="0"/>
                  </a:moveTo>
                  <a:lnTo>
                    <a:pt x="352" y="19"/>
                  </a:lnTo>
                  <a:lnTo>
                    <a:pt x="167" y="37"/>
                  </a:lnTo>
                  <a:lnTo>
                    <a:pt x="19" y="93"/>
                  </a:lnTo>
                  <a:lnTo>
                    <a:pt x="0" y="111"/>
                  </a:lnTo>
                  <a:lnTo>
                    <a:pt x="19" y="130"/>
                  </a:lnTo>
                  <a:lnTo>
                    <a:pt x="389" y="148"/>
                  </a:lnTo>
                  <a:lnTo>
                    <a:pt x="575" y="148"/>
                  </a:lnTo>
                  <a:lnTo>
                    <a:pt x="760" y="167"/>
                  </a:lnTo>
                  <a:lnTo>
                    <a:pt x="1112" y="260"/>
                  </a:lnTo>
                  <a:lnTo>
                    <a:pt x="1464" y="371"/>
                  </a:lnTo>
                  <a:lnTo>
                    <a:pt x="1835" y="556"/>
                  </a:lnTo>
                  <a:lnTo>
                    <a:pt x="2206" y="760"/>
                  </a:lnTo>
                  <a:lnTo>
                    <a:pt x="2558" y="1001"/>
                  </a:lnTo>
                  <a:lnTo>
                    <a:pt x="2929" y="1242"/>
                  </a:lnTo>
                  <a:lnTo>
                    <a:pt x="2966" y="1260"/>
                  </a:lnTo>
                  <a:lnTo>
                    <a:pt x="2984" y="1242"/>
                  </a:lnTo>
                  <a:lnTo>
                    <a:pt x="2984" y="1186"/>
                  </a:lnTo>
                  <a:lnTo>
                    <a:pt x="2966" y="1149"/>
                  </a:lnTo>
                  <a:lnTo>
                    <a:pt x="2799" y="982"/>
                  </a:lnTo>
                  <a:lnTo>
                    <a:pt x="2614" y="834"/>
                  </a:lnTo>
                  <a:lnTo>
                    <a:pt x="2447" y="704"/>
                  </a:lnTo>
                  <a:lnTo>
                    <a:pt x="2243" y="575"/>
                  </a:lnTo>
                  <a:lnTo>
                    <a:pt x="2058" y="445"/>
                  </a:lnTo>
                  <a:lnTo>
                    <a:pt x="1854" y="352"/>
                  </a:lnTo>
                  <a:lnTo>
                    <a:pt x="1650" y="260"/>
                  </a:lnTo>
                  <a:lnTo>
                    <a:pt x="1464" y="185"/>
                  </a:lnTo>
                  <a:lnTo>
                    <a:pt x="1094" y="74"/>
                  </a:lnTo>
                  <a:lnTo>
                    <a:pt x="908" y="37"/>
                  </a:lnTo>
                  <a:lnTo>
                    <a:pt x="723" y="19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0"/>
            <p:cNvSpPr/>
            <p:nvPr/>
          </p:nvSpPr>
          <p:spPr>
            <a:xfrm>
              <a:off x="3733775" y="2324150"/>
              <a:ext cx="88525" cy="175175"/>
            </a:xfrm>
            <a:custGeom>
              <a:avLst/>
              <a:gdLst/>
              <a:ahLst/>
              <a:cxnLst/>
              <a:rect l="l" t="t" r="r" b="b"/>
              <a:pathLst>
                <a:path w="3541" h="7007" extrusionOk="0">
                  <a:moveTo>
                    <a:pt x="1557" y="1"/>
                  </a:moveTo>
                  <a:lnTo>
                    <a:pt x="1353" y="57"/>
                  </a:lnTo>
                  <a:lnTo>
                    <a:pt x="1186" y="131"/>
                  </a:lnTo>
                  <a:lnTo>
                    <a:pt x="1001" y="223"/>
                  </a:lnTo>
                  <a:lnTo>
                    <a:pt x="853" y="335"/>
                  </a:lnTo>
                  <a:lnTo>
                    <a:pt x="686" y="464"/>
                  </a:lnTo>
                  <a:lnTo>
                    <a:pt x="538" y="613"/>
                  </a:lnTo>
                  <a:lnTo>
                    <a:pt x="408" y="761"/>
                  </a:lnTo>
                  <a:lnTo>
                    <a:pt x="297" y="946"/>
                  </a:lnTo>
                  <a:lnTo>
                    <a:pt x="204" y="1113"/>
                  </a:lnTo>
                  <a:lnTo>
                    <a:pt x="111" y="1317"/>
                  </a:lnTo>
                  <a:lnTo>
                    <a:pt x="56" y="1539"/>
                  </a:lnTo>
                  <a:lnTo>
                    <a:pt x="19" y="1743"/>
                  </a:lnTo>
                  <a:lnTo>
                    <a:pt x="0" y="1947"/>
                  </a:lnTo>
                  <a:lnTo>
                    <a:pt x="0" y="2169"/>
                  </a:lnTo>
                  <a:lnTo>
                    <a:pt x="0" y="2373"/>
                  </a:lnTo>
                  <a:lnTo>
                    <a:pt x="37" y="2577"/>
                  </a:lnTo>
                  <a:lnTo>
                    <a:pt x="74" y="2781"/>
                  </a:lnTo>
                  <a:lnTo>
                    <a:pt x="185" y="3189"/>
                  </a:lnTo>
                  <a:lnTo>
                    <a:pt x="352" y="3597"/>
                  </a:lnTo>
                  <a:lnTo>
                    <a:pt x="538" y="3986"/>
                  </a:lnTo>
                  <a:lnTo>
                    <a:pt x="760" y="4375"/>
                  </a:lnTo>
                  <a:lnTo>
                    <a:pt x="1001" y="4746"/>
                  </a:lnTo>
                  <a:lnTo>
                    <a:pt x="1260" y="5098"/>
                  </a:lnTo>
                  <a:lnTo>
                    <a:pt x="1557" y="5431"/>
                  </a:lnTo>
                  <a:lnTo>
                    <a:pt x="1872" y="5747"/>
                  </a:lnTo>
                  <a:lnTo>
                    <a:pt x="2206" y="6062"/>
                  </a:lnTo>
                  <a:lnTo>
                    <a:pt x="2539" y="6358"/>
                  </a:lnTo>
                  <a:lnTo>
                    <a:pt x="2799" y="6562"/>
                  </a:lnTo>
                  <a:lnTo>
                    <a:pt x="3058" y="6747"/>
                  </a:lnTo>
                  <a:lnTo>
                    <a:pt x="3114" y="6859"/>
                  </a:lnTo>
                  <a:lnTo>
                    <a:pt x="3169" y="6933"/>
                  </a:lnTo>
                  <a:lnTo>
                    <a:pt x="3262" y="6988"/>
                  </a:lnTo>
                  <a:lnTo>
                    <a:pt x="3373" y="7007"/>
                  </a:lnTo>
                  <a:lnTo>
                    <a:pt x="3410" y="6988"/>
                  </a:lnTo>
                  <a:lnTo>
                    <a:pt x="3466" y="6970"/>
                  </a:lnTo>
                  <a:lnTo>
                    <a:pt x="3503" y="6951"/>
                  </a:lnTo>
                  <a:lnTo>
                    <a:pt x="3522" y="6914"/>
                  </a:lnTo>
                  <a:lnTo>
                    <a:pt x="3540" y="6859"/>
                  </a:lnTo>
                  <a:lnTo>
                    <a:pt x="3540" y="6822"/>
                  </a:lnTo>
                  <a:lnTo>
                    <a:pt x="3522" y="6784"/>
                  </a:lnTo>
                  <a:lnTo>
                    <a:pt x="3503" y="6729"/>
                  </a:lnTo>
                  <a:lnTo>
                    <a:pt x="3373" y="6599"/>
                  </a:lnTo>
                  <a:lnTo>
                    <a:pt x="3262" y="6469"/>
                  </a:lnTo>
                  <a:lnTo>
                    <a:pt x="3151" y="6303"/>
                  </a:lnTo>
                  <a:lnTo>
                    <a:pt x="3058" y="6136"/>
                  </a:lnTo>
                  <a:lnTo>
                    <a:pt x="3003" y="5950"/>
                  </a:lnTo>
                  <a:lnTo>
                    <a:pt x="2947" y="5784"/>
                  </a:lnTo>
                  <a:lnTo>
                    <a:pt x="2891" y="5580"/>
                  </a:lnTo>
                  <a:lnTo>
                    <a:pt x="2873" y="5394"/>
                  </a:lnTo>
                  <a:lnTo>
                    <a:pt x="2836" y="5005"/>
                  </a:lnTo>
                  <a:lnTo>
                    <a:pt x="2854" y="4597"/>
                  </a:lnTo>
                  <a:lnTo>
                    <a:pt x="2891" y="4190"/>
                  </a:lnTo>
                  <a:lnTo>
                    <a:pt x="2984" y="3411"/>
                  </a:lnTo>
                  <a:lnTo>
                    <a:pt x="3040" y="3003"/>
                  </a:lnTo>
                  <a:lnTo>
                    <a:pt x="3095" y="2596"/>
                  </a:lnTo>
                  <a:lnTo>
                    <a:pt x="3114" y="2188"/>
                  </a:lnTo>
                  <a:lnTo>
                    <a:pt x="3114" y="1799"/>
                  </a:lnTo>
                  <a:lnTo>
                    <a:pt x="3095" y="1428"/>
                  </a:lnTo>
                  <a:lnTo>
                    <a:pt x="3058" y="1243"/>
                  </a:lnTo>
                  <a:lnTo>
                    <a:pt x="3021" y="1076"/>
                  </a:lnTo>
                  <a:lnTo>
                    <a:pt x="2966" y="909"/>
                  </a:lnTo>
                  <a:lnTo>
                    <a:pt x="2891" y="761"/>
                  </a:lnTo>
                  <a:lnTo>
                    <a:pt x="2817" y="613"/>
                  </a:lnTo>
                  <a:lnTo>
                    <a:pt x="2706" y="483"/>
                  </a:lnTo>
                  <a:lnTo>
                    <a:pt x="2595" y="353"/>
                  </a:lnTo>
                  <a:lnTo>
                    <a:pt x="2447" y="242"/>
                  </a:lnTo>
                  <a:lnTo>
                    <a:pt x="2298" y="149"/>
                  </a:lnTo>
                  <a:lnTo>
                    <a:pt x="2132" y="75"/>
                  </a:lnTo>
                  <a:lnTo>
                    <a:pt x="1946" y="19"/>
                  </a:lnTo>
                  <a:lnTo>
                    <a:pt x="17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0"/>
            <p:cNvSpPr/>
            <p:nvPr/>
          </p:nvSpPr>
          <p:spPr>
            <a:xfrm>
              <a:off x="3756000" y="2339000"/>
              <a:ext cx="45450" cy="133925"/>
            </a:xfrm>
            <a:custGeom>
              <a:avLst/>
              <a:gdLst/>
              <a:ahLst/>
              <a:cxnLst/>
              <a:rect l="l" t="t" r="r" b="b"/>
              <a:pathLst>
                <a:path w="1818" h="5357" extrusionOk="0">
                  <a:moveTo>
                    <a:pt x="353" y="0"/>
                  </a:moveTo>
                  <a:lnTo>
                    <a:pt x="260" y="93"/>
                  </a:lnTo>
                  <a:lnTo>
                    <a:pt x="186" y="204"/>
                  </a:lnTo>
                  <a:lnTo>
                    <a:pt x="130" y="334"/>
                  </a:lnTo>
                  <a:lnTo>
                    <a:pt x="75" y="463"/>
                  </a:lnTo>
                  <a:lnTo>
                    <a:pt x="38" y="612"/>
                  </a:lnTo>
                  <a:lnTo>
                    <a:pt x="19" y="741"/>
                  </a:lnTo>
                  <a:lnTo>
                    <a:pt x="1" y="1038"/>
                  </a:lnTo>
                  <a:lnTo>
                    <a:pt x="1" y="1372"/>
                  </a:lnTo>
                  <a:lnTo>
                    <a:pt x="19" y="1724"/>
                  </a:lnTo>
                  <a:lnTo>
                    <a:pt x="75" y="2076"/>
                  </a:lnTo>
                  <a:lnTo>
                    <a:pt x="149" y="2409"/>
                  </a:lnTo>
                  <a:lnTo>
                    <a:pt x="242" y="2780"/>
                  </a:lnTo>
                  <a:lnTo>
                    <a:pt x="371" y="3132"/>
                  </a:lnTo>
                  <a:lnTo>
                    <a:pt x="501" y="3484"/>
                  </a:lnTo>
                  <a:lnTo>
                    <a:pt x="668" y="3837"/>
                  </a:lnTo>
                  <a:lnTo>
                    <a:pt x="872" y="4244"/>
                  </a:lnTo>
                  <a:lnTo>
                    <a:pt x="1113" y="4652"/>
                  </a:lnTo>
                  <a:lnTo>
                    <a:pt x="1354" y="5004"/>
                  </a:lnTo>
                  <a:lnTo>
                    <a:pt x="1484" y="5171"/>
                  </a:lnTo>
                  <a:lnTo>
                    <a:pt x="1650" y="5319"/>
                  </a:lnTo>
                  <a:lnTo>
                    <a:pt x="1687" y="5356"/>
                  </a:lnTo>
                  <a:lnTo>
                    <a:pt x="1762" y="5356"/>
                  </a:lnTo>
                  <a:lnTo>
                    <a:pt x="1799" y="5338"/>
                  </a:lnTo>
                  <a:lnTo>
                    <a:pt x="1817" y="5319"/>
                  </a:lnTo>
                  <a:lnTo>
                    <a:pt x="1817" y="5301"/>
                  </a:lnTo>
                  <a:lnTo>
                    <a:pt x="1817" y="5264"/>
                  </a:lnTo>
                  <a:lnTo>
                    <a:pt x="1817" y="5227"/>
                  </a:lnTo>
                  <a:lnTo>
                    <a:pt x="1706" y="5060"/>
                  </a:lnTo>
                  <a:lnTo>
                    <a:pt x="1576" y="4893"/>
                  </a:lnTo>
                  <a:lnTo>
                    <a:pt x="1446" y="4726"/>
                  </a:lnTo>
                  <a:lnTo>
                    <a:pt x="1335" y="4559"/>
                  </a:lnTo>
                  <a:lnTo>
                    <a:pt x="1113" y="4207"/>
                  </a:lnTo>
                  <a:lnTo>
                    <a:pt x="927" y="3855"/>
                  </a:lnTo>
                  <a:lnTo>
                    <a:pt x="761" y="3503"/>
                  </a:lnTo>
                  <a:lnTo>
                    <a:pt x="631" y="3169"/>
                  </a:lnTo>
                  <a:lnTo>
                    <a:pt x="501" y="2817"/>
                  </a:lnTo>
                  <a:lnTo>
                    <a:pt x="390" y="2484"/>
                  </a:lnTo>
                  <a:lnTo>
                    <a:pt x="316" y="2169"/>
                  </a:lnTo>
                  <a:lnTo>
                    <a:pt x="242" y="1853"/>
                  </a:lnTo>
                  <a:lnTo>
                    <a:pt x="186" y="1520"/>
                  </a:lnTo>
                  <a:lnTo>
                    <a:pt x="168" y="1205"/>
                  </a:lnTo>
                  <a:lnTo>
                    <a:pt x="168" y="890"/>
                  </a:lnTo>
                  <a:lnTo>
                    <a:pt x="205" y="575"/>
                  </a:lnTo>
                  <a:lnTo>
                    <a:pt x="223" y="426"/>
                  </a:lnTo>
                  <a:lnTo>
                    <a:pt x="279" y="297"/>
                  </a:lnTo>
                  <a:lnTo>
                    <a:pt x="316" y="148"/>
                  </a:lnTo>
                  <a:lnTo>
                    <a:pt x="390" y="19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0"/>
            <p:cNvSpPr/>
            <p:nvPr/>
          </p:nvSpPr>
          <p:spPr>
            <a:xfrm>
              <a:off x="3579475" y="2213875"/>
              <a:ext cx="62575" cy="138575"/>
            </a:xfrm>
            <a:custGeom>
              <a:avLst/>
              <a:gdLst/>
              <a:ahLst/>
              <a:cxnLst/>
              <a:rect l="l" t="t" r="r" b="b"/>
              <a:pathLst>
                <a:path w="2503" h="5543" extrusionOk="0">
                  <a:moveTo>
                    <a:pt x="1539" y="1"/>
                  </a:moveTo>
                  <a:lnTo>
                    <a:pt x="1390" y="19"/>
                  </a:lnTo>
                  <a:lnTo>
                    <a:pt x="1223" y="56"/>
                  </a:lnTo>
                  <a:lnTo>
                    <a:pt x="1075" y="93"/>
                  </a:lnTo>
                  <a:lnTo>
                    <a:pt x="927" y="168"/>
                  </a:lnTo>
                  <a:lnTo>
                    <a:pt x="816" y="260"/>
                  </a:lnTo>
                  <a:lnTo>
                    <a:pt x="686" y="371"/>
                  </a:lnTo>
                  <a:lnTo>
                    <a:pt x="593" y="501"/>
                  </a:lnTo>
                  <a:lnTo>
                    <a:pt x="501" y="612"/>
                  </a:lnTo>
                  <a:lnTo>
                    <a:pt x="334" y="872"/>
                  </a:lnTo>
                  <a:lnTo>
                    <a:pt x="204" y="1150"/>
                  </a:lnTo>
                  <a:lnTo>
                    <a:pt x="111" y="1428"/>
                  </a:lnTo>
                  <a:lnTo>
                    <a:pt x="56" y="1724"/>
                  </a:lnTo>
                  <a:lnTo>
                    <a:pt x="19" y="2021"/>
                  </a:lnTo>
                  <a:lnTo>
                    <a:pt x="0" y="2318"/>
                  </a:lnTo>
                  <a:lnTo>
                    <a:pt x="19" y="2596"/>
                  </a:lnTo>
                  <a:lnTo>
                    <a:pt x="56" y="2874"/>
                  </a:lnTo>
                  <a:lnTo>
                    <a:pt x="111" y="3189"/>
                  </a:lnTo>
                  <a:lnTo>
                    <a:pt x="204" y="3504"/>
                  </a:lnTo>
                  <a:lnTo>
                    <a:pt x="315" y="3800"/>
                  </a:lnTo>
                  <a:lnTo>
                    <a:pt x="464" y="4078"/>
                  </a:lnTo>
                  <a:lnTo>
                    <a:pt x="630" y="4356"/>
                  </a:lnTo>
                  <a:lnTo>
                    <a:pt x="797" y="4616"/>
                  </a:lnTo>
                  <a:lnTo>
                    <a:pt x="1168" y="5153"/>
                  </a:lnTo>
                  <a:lnTo>
                    <a:pt x="1186" y="5190"/>
                  </a:lnTo>
                  <a:lnTo>
                    <a:pt x="1223" y="5190"/>
                  </a:lnTo>
                  <a:lnTo>
                    <a:pt x="1279" y="5246"/>
                  </a:lnTo>
                  <a:lnTo>
                    <a:pt x="1409" y="5357"/>
                  </a:lnTo>
                  <a:lnTo>
                    <a:pt x="1464" y="5394"/>
                  </a:lnTo>
                  <a:lnTo>
                    <a:pt x="1520" y="5431"/>
                  </a:lnTo>
                  <a:lnTo>
                    <a:pt x="1557" y="5431"/>
                  </a:lnTo>
                  <a:lnTo>
                    <a:pt x="1668" y="5543"/>
                  </a:lnTo>
                  <a:lnTo>
                    <a:pt x="1705" y="5543"/>
                  </a:lnTo>
                  <a:lnTo>
                    <a:pt x="1742" y="5524"/>
                  </a:lnTo>
                  <a:lnTo>
                    <a:pt x="1761" y="5487"/>
                  </a:lnTo>
                  <a:lnTo>
                    <a:pt x="1742" y="5450"/>
                  </a:lnTo>
                  <a:lnTo>
                    <a:pt x="1650" y="5339"/>
                  </a:lnTo>
                  <a:lnTo>
                    <a:pt x="1557" y="5227"/>
                  </a:lnTo>
                  <a:lnTo>
                    <a:pt x="1501" y="5098"/>
                  </a:lnTo>
                  <a:lnTo>
                    <a:pt x="1446" y="4968"/>
                  </a:lnTo>
                  <a:lnTo>
                    <a:pt x="1390" y="4820"/>
                  </a:lnTo>
                  <a:lnTo>
                    <a:pt x="1372" y="4671"/>
                  </a:lnTo>
                  <a:lnTo>
                    <a:pt x="1353" y="4523"/>
                  </a:lnTo>
                  <a:lnTo>
                    <a:pt x="1353" y="4375"/>
                  </a:lnTo>
                  <a:lnTo>
                    <a:pt x="1372" y="4078"/>
                  </a:lnTo>
                  <a:lnTo>
                    <a:pt x="1390" y="3911"/>
                  </a:lnTo>
                  <a:lnTo>
                    <a:pt x="1427" y="3745"/>
                  </a:lnTo>
                  <a:lnTo>
                    <a:pt x="1539" y="3430"/>
                  </a:lnTo>
                  <a:lnTo>
                    <a:pt x="1668" y="3114"/>
                  </a:lnTo>
                  <a:lnTo>
                    <a:pt x="1817" y="2818"/>
                  </a:lnTo>
                  <a:lnTo>
                    <a:pt x="2132" y="2225"/>
                  </a:lnTo>
                  <a:lnTo>
                    <a:pt x="2261" y="1928"/>
                  </a:lnTo>
                  <a:lnTo>
                    <a:pt x="2373" y="1632"/>
                  </a:lnTo>
                  <a:lnTo>
                    <a:pt x="2447" y="1335"/>
                  </a:lnTo>
                  <a:lnTo>
                    <a:pt x="2484" y="1187"/>
                  </a:lnTo>
                  <a:lnTo>
                    <a:pt x="2484" y="1057"/>
                  </a:lnTo>
                  <a:lnTo>
                    <a:pt x="2502" y="909"/>
                  </a:lnTo>
                  <a:lnTo>
                    <a:pt x="2484" y="779"/>
                  </a:lnTo>
                  <a:lnTo>
                    <a:pt x="2447" y="631"/>
                  </a:lnTo>
                  <a:lnTo>
                    <a:pt x="2410" y="501"/>
                  </a:lnTo>
                  <a:lnTo>
                    <a:pt x="2354" y="390"/>
                  </a:lnTo>
                  <a:lnTo>
                    <a:pt x="2280" y="279"/>
                  </a:lnTo>
                  <a:lnTo>
                    <a:pt x="2187" y="205"/>
                  </a:lnTo>
                  <a:lnTo>
                    <a:pt x="2095" y="130"/>
                  </a:lnTo>
                  <a:lnTo>
                    <a:pt x="1965" y="75"/>
                  </a:lnTo>
                  <a:lnTo>
                    <a:pt x="1835" y="19"/>
                  </a:lnTo>
                  <a:lnTo>
                    <a:pt x="16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0"/>
            <p:cNvSpPr/>
            <p:nvPr/>
          </p:nvSpPr>
          <p:spPr>
            <a:xfrm>
              <a:off x="3594300" y="2226400"/>
              <a:ext cx="18100" cy="90375"/>
            </a:xfrm>
            <a:custGeom>
              <a:avLst/>
              <a:gdLst/>
              <a:ahLst/>
              <a:cxnLst/>
              <a:rect l="l" t="t" r="r" b="b"/>
              <a:pathLst>
                <a:path w="724" h="3615" extrusionOk="0">
                  <a:moveTo>
                    <a:pt x="686" y="0"/>
                  </a:moveTo>
                  <a:lnTo>
                    <a:pt x="612" y="56"/>
                  </a:lnTo>
                  <a:lnTo>
                    <a:pt x="519" y="130"/>
                  </a:lnTo>
                  <a:lnTo>
                    <a:pt x="445" y="204"/>
                  </a:lnTo>
                  <a:lnTo>
                    <a:pt x="389" y="297"/>
                  </a:lnTo>
                  <a:lnTo>
                    <a:pt x="278" y="501"/>
                  </a:lnTo>
                  <a:lnTo>
                    <a:pt x="186" y="704"/>
                  </a:lnTo>
                  <a:lnTo>
                    <a:pt x="111" y="927"/>
                  </a:lnTo>
                  <a:lnTo>
                    <a:pt x="56" y="1149"/>
                  </a:lnTo>
                  <a:lnTo>
                    <a:pt x="19" y="1390"/>
                  </a:lnTo>
                  <a:lnTo>
                    <a:pt x="0" y="1650"/>
                  </a:lnTo>
                  <a:lnTo>
                    <a:pt x="0" y="1872"/>
                  </a:lnTo>
                  <a:lnTo>
                    <a:pt x="19" y="2113"/>
                  </a:lnTo>
                  <a:lnTo>
                    <a:pt x="37" y="2354"/>
                  </a:lnTo>
                  <a:lnTo>
                    <a:pt x="74" y="2613"/>
                  </a:lnTo>
                  <a:lnTo>
                    <a:pt x="111" y="2854"/>
                  </a:lnTo>
                  <a:lnTo>
                    <a:pt x="167" y="3095"/>
                  </a:lnTo>
                  <a:lnTo>
                    <a:pt x="241" y="3336"/>
                  </a:lnTo>
                  <a:lnTo>
                    <a:pt x="315" y="3577"/>
                  </a:lnTo>
                  <a:lnTo>
                    <a:pt x="334" y="3596"/>
                  </a:lnTo>
                  <a:lnTo>
                    <a:pt x="371" y="3614"/>
                  </a:lnTo>
                  <a:lnTo>
                    <a:pt x="389" y="3596"/>
                  </a:lnTo>
                  <a:lnTo>
                    <a:pt x="389" y="3577"/>
                  </a:lnTo>
                  <a:lnTo>
                    <a:pt x="297" y="3095"/>
                  </a:lnTo>
                  <a:lnTo>
                    <a:pt x="223" y="2632"/>
                  </a:lnTo>
                  <a:lnTo>
                    <a:pt x="186" y="2169"/>
                  </a:lnTo>
                  <a:lnTo>
                    <a:pt x="167" y="1946"/>
                  </a:lnTo>
                  <a:lnTo>
                    <a:pt x="186" y="1724"/>
                  </a:lnTo>
                  <a:lnTo>
                    <a:pt x="204" y="1483"/>
                  </a:lnTo>
                  <a:lnTo>
                    <a:pt x="241" y="1260"/>
                  </a:lnTo>
                  <a:lnTo>
                    <a:pt x="297" y="1038"/>
                  </a:lnTo>
                  <a:lnTo>
                    <a:pt x="352" y="834"/>
                  </a:lnTo>
                  <a:lnTo>
                    <a:pt x="427" y="630"/>
                  </a:lnTo>
                  <a:lnTo>
                    <a:pt x="519" y="426"/>
                  </a:lnTo>
                  <a:lnTo>
                    <a:pt x="630" y="241"/>
                  </a:lnTo>
                  <a:lnTo>
                    <a:pt x="723" y="37"/>
                  </a:lnTo>
                  <a:lnTo>
                    <a:pt x="723" y="19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0"/>
            <p:cNvSpPr/>
            <p:nvPr/>
          </p:nvSpPr>
          <p:spPr>
            <a:xfrm>
              <a:off x="3646200" y="2271800"/>
              <a:ext cx="64425" cy="151075"/>
            </a:xfrm>
            <a:custGeom>
              <a:avLst/>
              <a:gdLst/>
              <a:ahLst/>
              <a:cxnLst/>
              <a:rect l="l" t="t" r="r" b="b"/>
              <a:pathLst>
                <a:path w="2577" h="6043" extrusionOk="0">
                  <a:moveTo>
                    <a:pt x="1538" y="1"/>
                  </a:moveTo>
                  <a:lnTo>
                    <a:pt x="1353" y="19"/>
                  </a:lnTo>
                  <a:lnTo>
                    <a:pt x="1186" y="56"/>
                  </a:lnTo>
                  <a:lnTo>
                    <a:pt x="1038" y="112"/>
                  </a:lnTo>
                  <a:lnTo>
                    <a:pt x="871" y="204"/>
                  </a:lnTo>
                  <a:lnTo>
                    <a:pt x="723" y="316"/>
                  </a:lnTo>
                  <a:lnTo>
                    <a:pt x="612" y="427"/>
                  </a:lnTo>
                  <a:lnTo>
                    <a:pt x="501" y="557"/>
                  </a:lnTo>
                  <a:lnTo>
                    <a:pt x="408" y="705"/>
                  </a:lnTo>
                  <a:lnTo>
                    <a:pt x="315" y="853"/>
                  </a:lnTo>
                  <a:lnTo>
                    <a:pt x="241" y="1001"/>
                  </a:lnTo>
                  <a:lnTo>
                    <a:pt x="185" y="1168"/>
                  </a:lnTo>
                  <a:lnTo>
                    <a:pt x="74" y="1483"/>
                  </a:lnTo>
                  <a:lnTo>
                    <a:pt x="19" y="1817"/>
                  </a:lnTo>
                  <a:lnTo>
                    <a:pt x="0" y="2132"/>
                  </a:lnTo>
                  <a:lnTo>
                    <a:pt x="19" y="2466"/>
                  </a:lnTo>
                  <a:lnTo>
                    <a:pt x="56" y="2781"/>
                  </a:lnTo>
                  <a:lnTo>
                    <a:pt x="130" y="3096"/>
                  </a:lnTo>
                  <a:lnTo>
                    <a:pt x="204" y="3392"/>
                  </a:lnTo>
                  <a:lnTo>
                    <a:pt x="334" y="3726"/>
                  </a:lnTo>
                  <a:lnTo>
                    <a:pt x="482" y="4060"/>
                  </a:lnTo>
                  <a:lnTo>
                    <a:pt x="667" y="4356"/>
                  </a:lnTo>
                  <a:lnTo>
                    <a:pt x="871" y="4634"/>
                  </a:lnTo>
                  <a:lnTo>
                    <a:pt x="1112" y="4912"/>
                  </a:lnTo>
                  <a:lnTo>
                    <a:pt x="1353" y="5190"/>
                  </a:lnTo>
                  <a:lnTo>
                    <a:pt x="1854" y="5709"/>
                  </a:lnTo>
                  <a:lnTo>
                    <a:pt x="1891" y="5728"/>
                  </a:lnTo>
                  <a:lnTo>
                    <a:pt x="1909" y="5746"/>
                  </a:lnTo>
                  <a:lnTo>
                    <a:pt x="1983" y="5783"/>
                  </a:lnTo>
                  <a:lnTo>
                    <a:pt x="2076" y="5839"/>
                  </a:lnTo>
                  <a:lnTo>
                    <a:pt x="2169" y="5894"/>
                  </a:lnTo>
                  <a:lnTo>
                    <a:pt x="2224" y="5913"/>
                  </a:lnTo>
                  <a:lnTo>
                    <a:pt x="2298" y="5950"/>
                  </a:lnTo>
                  <a:lnTo>
                    <a:pt x="2335" y="5950"/>
                  </a:lnTo>
                  <a:lnTo>
                    <a:pt x="2465" y="6024"/>
                  </a:lnTo>
                  <a:lnTo>
                    <a:pt x="2521" y="6043"/>
                  </a:lnTo>
                  <a:lnTo>
                    <a:pt x="2539" y="6006"/>
                  </a:lnTo>
                  <a:lnTo>
                    <a:pt x="2558" y="5969"/>
                  </a:lnTo>
                  <a:lnTo>
                    <a:pt x="2539" y="5932"/>
                  </a:lnTo>
                  <a:lnTo>
                    <a:pt x="2410" y="5820"/>
                  </a:lnTo>
                  <a:lnTo>
                    <a:pt x="2298" y="5709"/>
                  </a:lnTo>
                  <a:lnTo>
                    <a:pt x="2206" y="5579"/>
                  </a:lnTo>
                  <a:lnTo>
                    <a:pt x="2113" y="5450"/>
                  </a:lnTo>
                  <a:lnTo>
                    <a:pt x="2039" y="5301"/>
                  </a:lnTo>
                  <a:lnTo>
                    <a:pt x="1983" y="5153"/>
                  </a:lnTo>
                  <a:lnTo>
                    <a:pt x="1928" y="4986"/>
                  </a:lnTo>
                  <a:lnTo>
                    <a:pt x="1891" y="4819"/>
                  </a:lnTo>
                  <a:lnTo>
                    <a:pt x="1854" y="4486"/>
                  </a:lnTo>
                  <a:lnTo>
                    <a:pt x="1854" y="4300"/>
                  </a:lnTo>
                  <a:lnTo>
                    <a:pt x="1872" y="4115"/>
                  </a:lnTo>
                  <a:lnTo>
                    <a:pt x="1928" y="3744"/>
                  </a:lnTo>
                  <a:lnTo>
                    <a:pt x="2020" y="3392"/>
                  </a:lnTo>
                  <a:lnTo>
                    <a:pt x="2132" y="3040"/>
                  </a:lnTo>
                  <a:lnTo>
                    <a:pt x="2354" y="2336"/>
                  </a:lnTo>
                  <a:lnTo>
                    <a:pt x="2447" y="2002"/>
                  </a:lnTo>
                  <a:lnTo>
                    <a:pt x="2521" y="1650"/>
                  </a:lnTo>
                  <a:lnTo>
                    <a:pt x="2576" y="1316"/>
                  </a:lnTo>
                  <a:lnTo>
                    <a:pt x="2576" y="1150"/>
                  </a:lnTo>
                  <a:lnTo>
                    <a:pt x="2558" y="1001"/>
                  </a:lnTo>
                  <a:lnTo>
                    <a:pt x="2539" y="853"/>
                  </a:lnTo>
                  <a:lnTo>
                    <a:pt x="2502" y="705"/>
                  </a:lnTo>
                  <a:lnTo>
                    <a:pt x="2447" y="557"/>
                  </a:lnTo>
                  <a:lnTo>
                    <a:pt x="2391" y="408"/>
                  </a:lnTo>
                  <a:lnTo>
                    <a:pt x="2317" y="297"/>
                  </a:lnTo>
                  <a:lnTo>
                    <a:pt x="2206" y="204"/>
                  </a:lnTo>
                  <a:lnTo>
                    <a:pt x="2094" y="130"/>
                  </a:lnTo>
                  <a:lnTo>
                    <a:pt x="1983" y="56"/>
                  </a:lnTo>
                  <a:lnTo>
                    <a:pt x="1835" y="19"/>
                  </a:lnTo>
                  <a:lnTo>
                    <a:pt x="16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0"/>
            <p:cNvSpPr/>
            <p:nvPr/>
          </p:nvSpPr>
          <p:spPr>
            <a:xfrm>
              <a:off x="3662400" y="2286625"/>
              <a:ext cx="19950" cy="100125"/>
            </a:xfrm>
            <a:custGeom>
              <a:avLst/>
              <a:gdLst/>
              <a:ahLst/>
              <a:cxnLst/>
              <a:rect l="l" t="t" r="r" b="b"/>
              <a:pathLst>
                <a:path w="798" h="4005" extrusionOk="0">
                  <a:moveTo>
                    <a:pt x="538" y="1"/>
                  </a:moveTo>
                  <a:lnTo>
                    <a:pt x="520" y="19"/>
                  </a:lnTo>
                  <a:lnTo>
                    <a:pt x="427" y="93"/>
                  </a:lnTo>
                  <a:lnTo>
                    <a:pt x="353" y="186"/>
                  </a:lnTo>
                  <a:lnTo>
                    <a:pt x="279" y="279"/>
                  </a:lnTo>
                  <a:lnTo>
                    <a:pt x="223" y="390"/>
                  </a:lnTo>
                  <a:lnTo>
                    <a:pt x="131" y="631"/>
                  </a:lnTo>
                  <a:lnTo>
                    <a:pt x="75" y="872"/>
                  </a:lnTo>
                  <a:lnTo>
                    <a:pt x="38" y="1113"/>
                  </a:lnTo>
                  <a:lnTo>
                    <a:pt x="1" y="1372"/>
                  </a:lnTo>
                  <a:lnTo>
                    <a:pt x="19" y="1650"/>
                  </a:lnTo>
                  <a:lnTo>
                    <a:pt x="38" y="1910"/>
                  </a:lnTo>
                  <a:lnTo>
                    <a:pt x="75" y="2169"/>
                  </a:lnTo>
                  <a:lnTo>
                    <a:pt x="131" y="2429"/>
                  </a:lnTo>
                  <a:lnTo>
                    <a:pt x="186" y="2688"/>
                  </a:lnTo>
                  <a:lnTo>
                    <a:pt x="260" y="2966"/>
                  </a:lnTo>
                  <a:lnTo>
                    <a:pt x="353" y="3226"/>
                  </a:lnTo>
                  <a:lnTo>
                    <a:pt x="464" y="3467"/>
                  </a:lnTo>
                  <a:lnTo>
                    <a:pt x="575" y="3726"/>
                  </a:lnTo>
                  <a:lnTo>
                    <a:pt x="724" y="3986"/>
                  </a:lnTo>
                  <a:lnTo>
                    <a:pt x="742" y="4004"/>
                  </a:lnTo>
                  <a:lnTo>
                    <a:pt x="779" y="4004"/>
                  </a:lnTo>
                  <a:lnTo>
                    <a:pt x="798" y="3986"/>
                  </a:lnTo>
                  <a:lnTo>
                    <a:pt x="798" y="3948"/>
                  </a:lnTo>
                  <a:lnTo>
                    <a:pt x="594" y="3448"/>
                  </a:lnTo>
                  <a:lnTo>
                    <a:pt x="427" y="2966"/>
                  </a:lnTo>
                  <a:lnTo>
                    <a:pt x="372" y="2707"/>
                  </a:lnTo>
                  <a:lnTo>
                    <a:pt x="316" y="2466"/>
                  </a:lnTo>
                  <a:lnTo>
                    <a:pt x="260" y="2206"/>
                  </a:lnTo>
                  <a:lnTo>
                    <a:pt x="242" y="1965"/>
                  </a:lnTo>
                  <a:lnTo>
                    <a:pt x="223" y="1706"/>
                  </a:lnTo>
                  <a:lnTo>
                    <a:pt x="223" y="1446"/>
                  </a:lnTo>
                  <a:lnTo>
                    <a:pt x="242" y="1205"/>
                  </a:lnTo>
                  <a:lnTo>
                    <a:pt x="279" y="946"/>
                  </a:lnTo>
                  <a:lnTo>
                    <a:pt x="316" y="723"/>
                  </a:lnTo>
                  <a:lnTo>
                    <a:pt x="390" y="501"/>
                  </a:lnTo>
                  <a:lnTo>
                    <a:pt x="483" y="279"/>
                  </a:lnTo>
                  <a:lnTo>
                    <a:pt x="557" y="56"/>
                  </a:lnTo>
                  <a:lnTo>
                    <a:pt x="557" y="38"/>
                  </a:lnTo>
                  <a:lnTo>
                    <a:pt x="538" y="19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0"/>
            <p:cNvSpPr/>
            <p:nvPr/>
          </p:nvSpPr>
          <p:spPr>
            <a:xfrm>
              <a:off x="3486800" y="2339000"/>
              <a:ext cx="157550" cy="72300"/>
            </a:xfrm>
            <a:custGeom>
              <a:avLst/>
              <a:gdLst/>
              <a:ahLst/>
              <a:cxnLst/>
              <a:rect l="l" t="t" r="r" b="b"/>
              <a:pathLst>
                <a:path w="6302" h="2892" extrusionOk="0">
                  <a:moveTo>
                    <a:pt x="2039" y="0"/>
                  </a:moveTo>
                  <a:lnTo>
                    <a:pt x="1668" y="19"/>
                  </a:lnTo>
                  <a:lnTo>
                    <a:pt x="1502" y="56"/>
                  </a:lnTo>
                  <a:lnTo>
                    <a:pt x="1316" y="93"/>
                  </a:lnTo>
                  <a:lnTo>
                    <a:pt x="1131" y="148"/>
                  </a:lnTo>
                  <a:lnTo>
                    <a:pt x="964" y="204"/>
                  </a:lnTo>
                  <a:lnTo>
                    <a:pt x="797" y="297"/>
                  </a:lnTo>
                  <a:lnTo>
                    <a:pt x="630" y="389"/>
                  </a:lnTo>
                  <a:lnTo>
                    <a:pt x="482" y="482"/>
                  </a:lnTo>
                  <a:lnTo>
                    <a:pt x="371" y="593"/>
                  </a:lnTo>
                  <a:lnTo>
                    <a:pt x="260" y="704"/>
                  </a:lnTo>
                  <a:lnTo>
                    <a:pt x="149" y="834"/>
                  </a:lnTo>
                  <a:lnTo>
                    <a:pt x="74" y="982"/>
                  </a:lnTo>
                  <a:lnTo>
                    <a:pt x="19" y="1131"/>
                  </a:lnTo>
                  <a:lnTo>
                    <a:pt x="0" y="1297"/>
                  </a:lnTo>
                  <a:lnTo>
                    <a:pt x="0" y="1464"/>
                  </a:lnTo>
                  <a:lnTo>
                    <a:pt x="19" y="1631"/>
                  </a:lnTo>
                  <a:lnTo>
                    <a:pt x="74" y="1779"/>
                  </a:lnTo>
                  <a:lnTo>
                    <a:pt x="149" y="1946"/>
                  </a:lnTo>
                  <a:lnTo>
                    <a:pt x="223" y="2076"/>
                  </a:lnTo>
                  <a:lnTo>
                    <a:pt x="334" y="2224"/>
                  </a:lnTo>
                  <a:lnTo>
                    <a:pt x="445" y="2335"/>
                  </a:lnTo>
                  <a:lnTo>
                    <a:pt x="575" y="2465"/>
                  </a:lnTo>
                  <a:lnTo>
                    <a:pt x="705" y="2558"/>
                  </a:lnTo>
                  <a:lnTo>
                    <a:pt x="853" y="2650"/>
                  </a:lnTo>
                  <a:lnTo>
                    <a:pt x="1001" y="2743"/>
                  </a:lnTo>
                  <a:lnTo>
                    <a:pt x="1149" y="2799"/>
                  </a:lnTo>
                  <a:lnTo>
                    <a:pt x="1316" y="2854"/>
                  </a:lnTo>
                  <a:lnTo>
                    <a:pt x="1465" y="2873"/>
                  </a:lnTo>
                  <a:lnTo>
                    <a:pt x="1631" y="2891"/>
                  </a:lnTo>
                  <a:lnTo>
                    <a:pt x="1798" y="2891"/>
                  </a:lnTo>
                  <a:lnTo>
                    <a:pt x="1965" y="2873"/>
                  </a:lnTo>
                  <a:lnTo>
                    <a:pt x="2150" y="2836"/>
                  </a:lnTo>
                  <a:lnTo>
                    <a:pt x="2317" y="2780"/>
                  </a:lnTo>
                  <a:lnTo>
                    <a:pt x="2669" y="2669"/>
                  </a:lnTo>
                  <a:lnTo>
                    <a:pt x="3336" y="2391"/>
                  </a:lnTo>
                  <a:lnTo>
                    <a:pt x="4004" y="2113"/>
                  </a:lnTo>
                  <a:lnTo>
                    <a:pt x="4356" y="2002"/>
                  </a:lnTo>
                  <a:lnTo>
                    <a:pt x="4689" y="1909"/>
                  </a:lnTo>
                  <a:lnTo>
                    <a:pt x="5060" y="1835"/>
                  </a:lnTo>
                  <a:lnTo>
                    <a:pt x="5412" y="1798"/>
                  </a:lnTo>
                  <a:lnTo>
                    <a:pt x="5783" y="1798"/>
                  </a:lnTo>
                  <a:lnTo>
                    <a:pt x="6135" y="1816"/>
                  </a:lnTo>
                  <a:lnTo>
                    <a:pt x="6191" y="1798"/>
                  </a:lnTo>
                  <a:lnTo>
                    <a:pt x="6246" y="1779"/>
                  </a:lnTo>
                  <a:lnTo>
                    <a:pt x="6283" y="1724"/>
                  </a:lnTo>
                  <a:lnTo>
                    <a:pt x="6302" y="1687"/>
                  </a:lnTo>
                  <a:lnTo>
                    <a:pt x="6302" y="1631"/>
                  </a:lnTo>
                  <a:lnTo>
                    <a:pt x="6283" y="1575"/>
                  </a:lnTo>
                  <a:lnTo>
                    <a:pt x="6246" y="1538"/>
                  </a:lnTo>
                  <a:lnTo>
                    <a:pt x="6191" y="1520"/>
                  </a:lnTo>
                  <a:lnTo>
                    <a:pt x="5968" y="1483"/>
                  </a:lnTo>
                  <a:lnTo>
                    <a:pt x="5690" y="1297"/>
                  </a:lnTo>
                  <a:lnTo>
                    <a:pt x="5412" y="1131"/>
                  </a:lnTo>
                  <a:lnTo>
                    <a:pt x="5134" y="964"/>
                  </a:lnTo>
                  <a:lnTo>
                    <a:pt x="4838" y="816"/>
                  </a:lnTo>
                  <a:lnTo>
                    <a:pt x="4504" y="649"/>
                  </a:lnTo>
                  <a:lnTo>
                    <a:pt x="4171" y="500"/>
                  </a:lnTo>
                  <a:lnTo>
                    <a:pt x="3818" y="371"/>
                  </a:lnTo>
                  <a:lnTo>
                    <a:pt x="3466" y="241"/>
                  </a:lnTo>
                  <a:lnTo>
                    <a:pt x="3133" y="148"/>
                  </a:lnTo>
                  <a:lnTo>
                    <a:pt x="2780" y="56"/>
                  </a:lnTo>
                  <a:lnTo>
                    <a:pt x="2410" y="19"/>
                  </a:lnTo>
                  <a:lnTo>
                    <a:pt x="20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0"/>
            <p:cNvSpPr/>
            <p:nvPr/>
          </p:nvSpPr>
          <p:spPr>
            <a:xfrm>
              <a:off x="3501150" y="2359375"/>
              <a:ext cx="109850" cy="16250"/>
            </a:xfrm>
            <a:custGeom>
              <a:avLst/>
              <a:gdLst/>
              <a:ahLst/>
              <a:cxnLst/>
              <a:rect l="l" t="t" r="r" b="b"/>
              <a:pathLst>
                <a:path w="4394" h="650" extrusionOk="0">
                  <a:moveTo>
                    <a:pt x="1725" y="1"/>
                  </a:moveTo>
                  <a:lnTo>
                    <a:pt x="1465" y="19"/>
                  </a:lnTo>
                  <a:lnTo>
                    <a:pt x="1206" y="56"/>
                  </a:lnTo>
                  <a:lnTo>
                    <a:pt x="946" y="112"/>
                  </a:lnTo>
                  <a:lnTo>
                    <a:pt x="687" y="186"/>
                  </a:lnTo>
                  <a:lnTo>
                    <a:pt x="427" y="279"/>
                  </a:lnTo>
                  <a:lnTo>
                    <a:pt x="316" y="334"/>
                  </a:lnTo>
                  <a:lnTo>
                    <a:pt x="205" y="390"/>
                  </a:lnTo>
                  <a:lnTo>
                    <a:pt x="94" y="482"/>
                  </a:lnTo>
                  <a:lnTo>
                    <a:pt x="1" y="557"/>
                  </a:lnTo>
                  <a:lnTo>
                    <a:pt x="1" y="594"/>
                  </a:lnTo>
                  <a:lnTo>
                    <a:pt x="1" y="612"/>
                  </a:lnTo>
                  <a:lnTo>
                    <a:pt x="19" y="612"/>
                  </a:lnTo>
                  <a:lnTo>
                    <a:pt x="260" y="538"/>
                  </a:lnTo>
                  <a:lnTo>
                    <a:pt x="501" y="464"/>
                  </a:lnTo>
                  <a:lnTo>
                    <a:pt x="742" y="390"/>
                  </a:lnTo>
                  <a:lnTo>
                    <a:pt x="1002" y="334"/>
                  </a:lnTo>
                  <a:lnTo>
                    <a:pt x="1261" y="279"/>
                  </a:lnTo>
                  <a:lnTo>
                    <a:pt x="1539" y="260"/>
                  </a:lnTo>
                  <a:lnTo>
                    <a:pt x="2077" y="260"/>
                  </a:lnTo>
                  <a:lnTo>
                    <a:pt x="2355" y="279"/>
                  </a:lnTo>
                  <a:lnTo>
                    <a:pt x="2651" y="316"/>
                  </a:lnTo>
                  <a:lnTo>
                    <a:pt x="3207" y="427"/>
                  </a:lnTo>
                  <a:lnTo>
                    <a:pt x="3763" y="538"/>
                  </a:lnTo>
                  <a:lnTo>
                    <a:pt x="4319" y="649"/>
                  </a:lnTo>
                  <a:lnTo>
                    <a:pt x="4375" y="649"/>
                  </a:lnTo>
                  <a:lnTo>
                    <a:pt x="4394" y="594"/>
                  </a:lnTo>
                  <a:lnTo>
                    <a:pt x="4375" y="538"/>
                  </a:lnTo>
                  <a:lnTo>
                    <a:pt x="4338" y="501"/>
                  </a:lnTo>
                  <a:lnTo>
                    <a:pt x="4041" y="390"/>
                  </a:lnTo>
                  <a:lnTo>
                    <a:pt x="3745" y="279"/>
                  </a:lnTo>
                  <a:lnTo>
                    <a:pt x="3448" y="186"/>
                  </a:lnTo>
                  <a:lnTo>
                    <a:pt x="3152" y="130"/>
                  </a:lnTo>
                  <a:lnTo>
                    <a:pt x="2874" y="75"/>
                  </a:lnTo>
                  <a:lnTo>
                    <a:pt x="2577" y="19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3575750" y="2415450"/>
              <a:ext cx="165000" cy="78325"/>
            </a:xfrm>
            <a:custGeom>
              <a:avLst/>
              <a:gdLst/>
              <a:ahLst/>
              <a:cxnLst/>
              <a:rect l="l" t="t" r="r" b="b"/>
              <a:pathLst>
                <a:path w="6600" h="3133" extrusionOk="0">
                  <a:moveTo>
                    <a:pt x="1613" y="0"/>
                  </a:moveTo>
                  <a:lnTo>
                    <a:pt x="1428" y="19"/>
                  </a:lnTo>
                  <a:lnTo>
                    <a:pt x="1243" y="56"/>
                  </a:lnTo>
                  <a:lnTo>
                    <a:pt x="1057" y="111"/>
                  </a:lnTo>
                  <a:lnTo>
                    <a:pt x="872" y="167"/>
                  </a:lnTo>
                  <a:lnTo>
                    <a:pt x="705" y="260"/>
                  </a:lnTo>
                  <a:lnTo>
                    <a:pt x="538" y="352"/>
                  </a:lnTo>
                  <a:lnTo>
                    <a:pt x="409" y="482"/>
                  </a:lnTo>
                  <a:lnTo>
                    <a:pt x="279" y="593"/>
                  </a:lnTo>
                  <a:lnTo>
                    <a:pt x="186" y="742"/>
                  </a:lnTo>
                  <a:lnTo>
                    <a:pt x="94" y="890"/>
                  </a:lnTo>
                  <a:lnTo>
                    <a:pt x="38" y="1057"/>
                  </a:lnTo>
                  <a:lnTo>
                    <a:pt x="1" y="1242"/>
                  </a:lnTo>
                  <a:lnTo>
                    <a:pt x="1" y="1427"/>
                  </a:lnTo>
                  <a:lnTo>
                    <a:pt x="1" y="1594"/>
                  </a:lnTo>
                  <a:lnTo>
                    <a:pt x="38" y="1761"/>
                  </a:lnTo>
                  <a:lnTo>
                    <a:pt x="94" y="1909"/>
                  </a:lnTo>
                  <a:lnTo>
                    <a:pt x="168" y="2076"/>
                  </a:lnTo>
                  <a:lnTo>
                    <a:pt x="242" y="2224"/>
                  </a:lnTo>
                  <a:lnTo>
                    <a:pt x="335" y="2373"/>
                  </a:lnTo>
                  <a:lnTo>
                    <a:pt x="464" y="2502"/>
                  </a:lnTo>
                  <a:lnTo>
                    <a:pt x="575" y="2614"/>
                  </a:lnTo>
                  <a:lnTo>
                    <a:pt x="742" y="2743"/>
                  </a:lnTo>
                  <a:lnTo>
                    <a:pt x="928" y="2854"/>
                  </a:lnTo>
                  <a:lnTo>
                    <a:pt x="1094" y="2947"/>
                  </a:lnTo>
                  <a:lnTo>
                    <a:pt x="1280" y="3021"/>
                  </a:lnTo>
                  <a:lnTo>
                    <a:pt x="1465" y="3058"/>
                  </a:lnTo>
                  <a:lnTo>
                    <a:pt x="1669" y="3095"/>
                  </a:lnTo>
                  <a:lnTo>
                    <a:pt x="1854" y="3114"/>
                  </a:lnTo>
                  <a:lnTo>
                    <a:pt x="2040" y="3132"/>
                  </a:lnTo>
                  <a:lnTo>
                    <a:pt x="2244" y="3114"/>
                  </a:lnTo>
                  <a:lnTo>
                    <a:pt x="2429" y="3095"/>
                  </a:lnTo>
                  <a:lnTo>
                    <a:pt x="2614" y="3058"/>
                  </a:lnTo>
                  <a:lnTo>
                    <a:pt x="2800" y="3021"/>
                  </a:lnTo>
                  <a:lnTo>
                    <a:pt x="3170" y="2892"/>
                  </a:lnTo>
                  <a:lnTo>
                    <a:pt x="3522" y="2743"/>
                  </a:lnTo>
                  <a:lnTo>
                    <a:pt x="3930" y="2521"/>
                  </a:lnTo>
                  <a:lnTo>
                    <a:pt x="4319" y="2280"/>
                  </a:lnTo>
                  <a:lnTo>
                    <a:pt x="4727" y="2039"/>
                  </a:lnTo>
                  <a:lnTo>
                    <a:pt x="4931" y="1946"/>
                  </a:lnTo>
                  <a:lnTo>
                    <a:pt x="5153" y="1854"/>
                  </a:lnTo>
                  <a:lnTo>
                    <a:pt x="5487" y="1724"/>
                  </a:lnTo>
                  <a:lnTo>
                    <a:pt x="5839" y="1613"/>
                  </a:lnTo>
                  <a:lnTo>
                    <a:pt x="6173" y="1520"/>
                  </a:lnTo>
                  <a:lnTo>
                    <a:pt x="6525" y="1464"/>
                  </a:lnTo>
                  <a:lnTo>
                    <a:pt x="6562" y="1446"/>
                  </a:lnTo>
                  <a:lnTo>
                    <a:pt x="6599" y="1390"/>
                  </a:lnTo>
                  <a:lnTo>
                    <a:pt x="6581" y="1353"/>
                  </a:lnTo>
                  <a:lnTo>
                    <a:pt x="6562" y="1316"/>
                  </a:lnTo>
                  <a:lnTo>
                    <a:pt x="6432" y="1279"/>
                  </a:lnTo>
                  <a:lnTo>
                    <a:pt x="6117" y="1131"/>
                  </a:lnTo>
                  <a:lnTo>
                    <a:pt x="5784" y="983"/>
                  </a:lnTo>
                  <a:lnTo>
                    <a:pt x="5116" y="742"/>
                  </a:lnTo>
                  <a:lnTo>
                    <a:pt x="4412" y="519"/>
                  </a:lnTo>
                  <a:lnTo>
                    <a:pt x="3689" y="334"/>
                  </a:lnTo>
                  <a:lnTo>
                    <a:pt x="2948" y="148"/>
                  </a:lnTo>
                  <a:lnTo>
                    <a:pt x="2577" y="74"/>
                  </a:lnTo>
                  <a:lnTo>
                    <a:pt x="2188" y="19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3585950" y="2438150"/>
              <a:ext cx="116800" cy="9300"/>
            </a:xfrm>
            <a:custGeom>
              <a:avLst/>
              <a:gdLst/>
              <a:ahLst/>
              <a:cxnLst/>
              <a:rect l="l" t="t" r="r" b="b"/>
              <a:pathLst>
                <a:path w="4672" h="372" extrusionOk="0">
                  <a:moveTo>
                    <a:pt x="1002" y="0"/>
                  </a:moveTo>
                  <a:lnTo>
                    <a:pt x="723" y="37"/>
                  </a:lnTo>
                  <a:lnTo>
                    <a:pt x="445" y="75"/>
                  </a:lnTo>
                  <a:lnTo>
                    <a:pt x="316" y="130"/>
                  </a:lnTo>
                  <a:lnTo>
                    <a:pt x="186" y="167"/>
                  </a:lnTo>
                  <a:lnTo>
                    <a:pt x="93" y="241"/>
                  </a:lnTo>
                  <a:lnTo>
                    <a:pt x="1" y="334"/>
                  </a:lnTo>
                  <a:lnTo>
                    <a:pt x="1" y="353"/>
                  </a:lnTo>
                  <a:lnTo>
                    <a:pt x="19" y="371"/>
                  </a:lnTo>
                  <a:lnTo>
                    <a:pt x="167" y="353"/>
                  </a:lnTo>
                  <a:lnTo>
                    <a:pt x="297" y="315"/>
                  </a:lnTo>
                  <a:lnTo>
                    <a:pt x="427" y="278"/>
                  </a:lnTo>
                  <a:lnTo>
                    <a:pt x="557" y="241"/>
                  </a:lnTo>
                  <a:lnTo>
                    <a:pt x="835" y="204"/>
                  </a:lnTo>
                  <a:lnTo>
                    <a:pt x="1706" y="204"/>
                  </a:lnTo>
                  <a:lnTo>
                    <a:pt x="2299" y="241"/>
                  </a:lnTo>
                  <a:lnTo>
                    <a:pt x="3467" y="315"/>
                  </a:lnTo>
                  <a:lnTo>
                    <a:pt x="4041" y="334"/>
                  </a:lnTo>
                  <a:lnTo>
                    <a:pt x="4616" y="353"/>
                  </a:lnTo>
                  <a:lnTo>
                    <a:pt x="4634" y="353"/>
                  </a:lnTo>
                  <a:lnTo>
                    <a:pt x="4653" y="334"/>
                  </a:lnTo>
                  <a:lnTo>
                    <a:pt x="4671" y="297"/>
                  </a:lnTo>
                  <a:lnTo>
                    <a:pt x="4634" y="241"/>
                  </a:lnTo>
                  <a:lnTo>
                    <a:pt x="4579" y="223"/>
                  </a:lnTo>
                  <a:lnTo>
                    <a:pt x="3967" y="149"/>
                  </a:lnTo>
                  <a:lnTo>
                    <a:pt x="3355" y="93"/>
                  </a:lnTo>
                  <a:lnTo>
                    <a:pt x="2744" y="37"/>
                  </a:lnTo>
                  <a:lnTo>
                    <a:pt x="2132" y="19"/>
                  </a:lnTo>
                  <a:lnTo>
                    <a:pt x="1558" y="0"/>
                  </a:lnTo>
                  <a:close/>
                </a:path>
              </a:pathLst>
            </a:custGeom>
            <a:solidFill>
              <a:srgbClr val="54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3970550" y="2300525"/>
              <a:ext cx="311850" cy="235875"/>
            </a:xfrm>
            <a:custGeom>
              <a:avLst/>
              <a:gdLst/>
              <a:ahLst/>
              <a:cxnLst/>
              <a:rect l="l" t="t" r="r" b="b"/>
              <a:pathLst>
                <a:path w="12474" h="9435" extrusionOk="0">
                  <a:moveTo>
                    <a:pt x="12418" y="1"/>
                  </a:moveTo>
                  <a:lnTo>
                    <a:pt x="12344" y="19"/>
                  </a:lnTo>
                  <a:lnTo>
                    <a:pt x="12251" y="75"/>
                  </a:lnTo>
                  <a:lnTo>
                    <a:pt x="12140" y="149"/>
                  </a:lnTo>
                  <a:lnTo>
                    <a:pt x="12085" y="186"/>
                  </a:lnTo>
                  <a:lnTo>
                    <a:pt x="12029" y="186"/>
                  </a:lnTo>
                  <a:lnTo>
                    <a:pt x="11992" y="205"/>
                  </a:lnTo>
                  <a:lnTo>
                    <a:pt x="11918" y="353"/>
                  </a:lnTo>
                  <a:lnTo>
                    <a:pt x="11695" y="686"/>
                  </a:lnTo>
                  <a:lnTo>
                    <a:pt x="11473" y="983"/>
                  </a:lnTo>
                  <a:lnTo>
                    <a:pt x="11251" y="1261"/>
                  </a:lnTo>
                  <a:lnTo>
                    <a:pt x="11047" y="1502"/>
                  </a:lnTo>
                  <a:lnTo>
                    <a:pt x="10620" y="1910"/>
                  </a:lnTo>
                  <a:lnTo>
                    <a:pt x="10268" y="2262"/>
                  </a:lnTo>
                  <a:lnTo>
                    <a:pt x="10046" y="2503"/>
                  </a:lnTo>
                  <a:lnTo>
                    <a:pt x="9842" y="2688"/>
                  </a:lnTo>
                  <a:lnTo>
                    <a:pt x="9657" y="2855"/>
                  </a:lnTo>
                  <a:lnTo>
                    <a:pt x="9471" y="3003"/>
                  </a:lnTo>
                  <a:lnTo>
                    <a:pt x="9082" y="3281"/>
                  </a:lnTo>
                  <a:lnTo>
                    <a:pt x="8582" y="3633"/>
                  </a:lnTo>
                  <a:lnTo>
                    <a:pt x="8081" y="4023"/>
                  </a:lnTo>
                  <a:lnTo>
                    <a:pt x="7544" y="4467"/>
                  </a:lnTo>
                  <a:lnTo>
                    <a:pt x="6951" y="4931"/>
                  </a:lnTo>
                  <a:lnTo>
                    <a:pt x="6302" y="5413"/>
                  </a:lnTo>
                  <a:lnTo>
                    <a:pt x="5876" y="5691"/>
                  </a:lnTo>
                  <a:lnTo>
                    <a:pt x="5338" y="6006"/>
                  </a:lnTo>
                  <a:lnTo>
                    <a:pt x="4300" y="6599"/>
                  </a:lnTo>
                  <a:lnTo>
                    <a:pt x="3485" y="7081"/>
                  </a:lnTo>
                  <a:lnTo>
                    <a:pt x="2632" y="7544"/>
                  </a:lnTo>
                  <a:lnTo>
                    <a:pt x="2187" y="7767"/>
                  </a:lnTo>
                  <a:lnTo>
                    <a:pt x="1965" y="7896"/>
                  </a:lnTo>
                  <a:lnTo>
                    <a:pt x="1742" y="8026"/>
                  </a:lnTo>
                  <a:lnTo>
                    <a:pt x="1298" y="8286"/>
                  </a:lnTo>
                  <a:lnTo>
                    <a:pt x="1094" y="8415"/>
                  </a:lnTo>
                  <a:lnTo>
                    <a:pt x="871" y="8508"/>
                  </a:lnTo>
                  <a:lnTo>
                    <a:pt x="74" y="8860"/>
                  </a:lnTo>
                  <a:lnTo>
                    <a:pt x="37" y="8990"/>
                  </a:lnTo>
                  <a:lnTo>
                    <a:pt x="0" y="9138"/>
                  </a:lnTo>
                  <a:lnTo>
                    <a:pt x="19" y="9231"/>
                  </a:lnTo>
                  <a:lnTo>
                    <a:pt x="37" y="9268"/>
                  </a:lnTo>
                  <a:lnTo>
                    <a:pt x="93" y="9342"/>
                  </a:lnTo>
                  <a:lnTo>
                    <a:pt x="186" y="9435"/>
                  </a:lnTo>
                  <a:lnTo>
                    <a:pt x="1057" y="9083"/>
                  </a:lnTo>
                  <a:lnTo>
                    <a:pt x="1298" y="8971"/>
                  </a:lnTo>
                  <a:lnTo>
                    <a:pt x="1557" y="8842"/>
                  </a:lnTo>
                  <a:lnTo>
                    <a:pt x="2002" y="8601"/>
                  </a:lnTo>
                  <a:lnTo>
                    <a:pt x="2224" y="8471"/>
                  </a:lnTo>
                  <a:lnTo>
                    <a:pt x="2447" y="8360"/>
                  </a:lnTo>
                  <a:lnTo>
                    <a:pt x="2910" y="8137"/>
                  </a:lnTo>
                  <a:lnTo>
                    <a:pt x="3800" y="7692"/>
                  </a:lnTo>
                  <a:lnTo>
                    <a:pt x="4671" y="7248"/>
                  </a:lnTo>
                  <a:lnTo>
                    <a:pt x="5468" y="6766"/>
                  </a:lnTo>
                  <a:lnTo>
                    <a:pt x="6209" y="6284"/>
                  </a:lnTo>
                  <a:lnTo>
                    <a:pt x="6895" y="5820"/>
                  </a:lnTo>
                  <a:lnTo>
                    <a:pt x="7507" y="5357"/>
                  </a:lnTo>
                  <a:lnTo>
                    <a:pt x="8063" y="4931"/>
                  </a:lnTo>
                  <a:lnTo>
                    <a:pt x="8582" y="4579"/>
                  </a:lnTo>
                  <a:lnTo>
                    <a:pt x="9026" y="4226"/>
                  </a:lnTo>
                  <a:lnTo>
                    <a:pt x="9379" y="3948"/>
                  </a:lnTo>
                  <a:lnTo>
                    <a:pt x="9694" y="3689"/>
                  </a:lnTo>
                  <a:lnTo>
                    <a:pt x="9990" y="3430"/>
                  </a:lnTo>
                  <a:lnTo>
                    <a:pt x="10268" y="3151"/>
                  </a:lnTo>
                  <a:lnTo>
                    <a:pt x="10546" y="2855"/>
                  </a:lnTo>
                  <a:lnTo>
                    <a:pt x="11028" y="2280"/>
                  </a:lnTo>
                  <a:lnTo>
                    <a:pt x="11529" y="1706"/>
                  </a:lnTo>
                  <a:lnTo>
                    <a:pt x="11732" y="1465"/>
                  </a:lnTo>
                  <a:lnTo>
                    <a:pt x="11918" y="1224"/>
                  </a:lnTo>
                  <a:lnTo>
                    <a:pt x="12085" y="983"/>
                  </a:lnTo>
                  <a:lnTo>
                    <a:pt x="12196" y="761"/>
                  </a:lnTo>
                  <a:lnTo>
                    <a:pt x="12381" y="408"/>
                  </a:lnTo>
                  <a:lnTo>
                    <a:pt x="12437" y="260"/>
                  </a:lnTo>
                  <a:lnTo>
                    <a:pt x="12474" y="149"/>
                  </a:lnTo>
                  <a:lnTo>
                    <a:pt x="12474" y="75"/>
                  </a:lnTo>
                  <a:lnTo>
                    <a:pt x="12455" y="19"/>
                  </a:lnTo>
                  <a:lnTo>
                    <a:pt x="12418" y="1"/>
                  </a:lnTo>
                  <a:close/>
                </a:path>
              </a:pathLst>
            </a:custGeom>
            <a:solidFill>
              <a:srgbClr val="0198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3985375" y="2500700"/>
              <a:ext cx="203425" cy="88525"/>
            </a:xfrm>
            <a:custGeom>
              <a:avLst/>
              <a:gdLst/>
              <a:ahLst/>
              <a:cxnLst/>
              <a:rect l="l" t="t" r="r" b="b"/>
              <a:pathLst>
                <a:path w="8137" h="3541" extrusionOk="0">
                  <a:moveTo>
                    <a:pt x="5245" y="1"/>
                  </a:moveTo>
                  <a:lnTo>
                    <a:pt x="4764" y="19"/>
                  </a:lnTo>
                  <a:lnTo>
                    <a:pt x="4300" y="56"/>
                  </a:lnTo>
                  <a:lnTo>
                    <a:pt x="3837" y="93"/>
                  </a:lnTo>
                  <a:lnTo>
                    <a:pt x="3374" y="167"/>
                  </a:lnTo>
                  <a:lnTo>
                    <a:pt x="2910" y="241"/>
                  </a:lnTo>
                  <a:lnTo>
                    <a:pt x="2002" y="408"/>
                  </a:lnTo>
                  <a:lnTo>
                    <a:pt x="1094" y="612"/>
                  </a:lnTo>
                  <a:lnTo>
                    <a:pt x="760" y="668"/>
                  </a:lnTo>
                  <a:lnTo>
                    <a:pt x="445" y="760"/>
                  </a:lnTo>
                  <a:lnTo>
                    <a:pt x="352" y="723"/>
                  </a:lnTo>
                  <a:lnTo>
                    <a:pt x="241" y="723"/>
                  </a:lnTo>
                  <a:lnTo>
                    <a:pt x="149" y="760"/>
                  </a:lnTo>
                  <a:lnTo>
                    <a:pt x="56" y="816"/>
                  </a:lnTo>
                  <a:lnTo>
                    <a:pt x="19" y="853"/>
                  </a:lnTo>
                  <a:lnTo>
                    <a:pt x="19" y="909"/>
                  </a:lnTo>
                  <a:lnTo>
                    <a:pt x="0" y="946"/>
                  </a:lnTo>
                  <a:lnTo>
                    <a:pt x="19" y="1001"/>
                  </a:lnTo>
                  <a:lnTo>
                    <a:pt x="37" y="1038"/>
                  </a:lnTo>
                  <a:lnTo>
                    <a:pt x="74" y="1057"/>
                  </a:lnTo>
                  <a:lnTo>
                    <a:pt x="111" y="1094"/>
                  </a:lnTo>
                  <a:lnTo>
                    <a:pt x="538" y="1094"/>
                  </a:lnTo>
                  <a:lnTo>
                    <a:pt x="742" y="1113"/>
                  </a:lnTo>
                  <a:lnTo>
                    <a:pt x="927" y="1150"/>
                  </a:lnTo>
                  <a:lnTo>
                    <a:pt x="1112" y="1205"/>
                  </a:lnTo>
                  <a:lnTo>
                    <a:pt x="1298" y="1279"/>
                  </a:lnTo>
                  <a:lnTo>
                    <a:pt x="1668" y="1446"/>
                  </a:lnTo>
                  <a:lnTo>
                    <a:pt x="2021" y="1632"/>
                  </a:lnTo>
                  <a:lnTo>
                    <a:pt x="2373" y="1872"/>
                  </a:lnTo>
                  <a:lnTo>
                    <a:pt x="2725" y="2113"/>
                  </a:lnTo>
                  <a:lnTo>
                    <a:pt x="3392" y="2595"/>
                  </a:lnTo>
                  <a:lnTo>
                    <a:pt x="3744" y="2836"/>
                  </a:lnTo>
                  <a:lnTo>
                    <a:pt x="4133" y="3059"/>
                  </a:lnTo>
                  <a:lnTo>
                    <a:pt x="4523" y="3244"/>
                  </a:lnTo>
                  <a:lnTo>
                    <a:pt x="4727" y="3337"/>
                  </a:lnTo>
                  <a:lnTo>
                    <a:pt x="4949" y="3411"/>
                  </a:lnTo>
                  <a:lnTo>
                    <a:pt x="5153" y="3466"/>
                  </a:lnTo>
                  <a:lnTo>
                    <a:pt x="5375" y="3504"/>
                  </a:lnTo>
                  <a:lnTo>
                    <a:pt x="5598" y="3522"/>
                  </a:lnTo>
                  <a:lnTo>
                    <a:pt x="5820" y="3541"/>
                  </a:lnTo>
                  <a:lnTo>
                    <a:pt x="6061" y="3522"/>
                  </a:lnTo>
                  <a:lnTo>
                    <a:pt x="6283" y="3485"/>
                  </a:lnTo>
                  <a:lnTo>
                    <a:pt x="6506" y="3429"/>
                  </a:lnTo>
                  <a:lnTo>
                    <a:pt x="6747" y="3355"/>
                  </a:lnTo>
                  <a:lnTo>
                    <a:pt x="6988" y="3244"/>
                  </a:lnTo>
                  <a:lnTo>
                    <a:pt x="7210" y="3114"/>
                  </a:lnTo>
                  <a:lnTo>
                    <a:pt x="7433" y="2947"/>
                  </a:lnTo>
                  <a:lnTo>
                    <a:pt x="7636" y="2781"/>
                  </a:lnTo>
                  <a:lnTo>
                    <a:pt x="7822" y="2577"/>
                  </a:lnTo>
                  <a:lnTo>
                    <a:pt x="7970" y="2354"/>
                  </a:lnTo>
                  <a:lnTo>
                    <a:pt x="8026" y="2243"/>
                  </a:lnTo>
                  <a:lnTo>
                    <a:pt x="8081" y="2113"/>
                  </a:lnTo>
                  <a:lnTo>
                    <a:pt x="8118" y="2002"/>
                  </a:lnTo>
                  <a:lnTo>
                    <a:pt x="8137" y="1872"/>
                  </a:lnTo>
                  <a:lnTo>
                    <a:pt x="8137" y="1669"/>
                  </a:lnTo>
                  <a:lnTo>
                    <a:pt x="8118" y="1465"/>
                  </a:lnTo>
                  <a:lnTo>
                    <a:pt x="8063" y="1279"/>
                  </a:lnTo>
                  <a:lnTo>
                    <a:pt x="7989" y="1076"/>
                  </a:lnTo>
                  <a:lnTo>
                    <a:pt x="7877" y="909"/>
                  </a:lnTo>
                  <a:lnTo>
                    <a:pt x="7748" y="742"/>
                  </a:lnTo>
                  <a:lnTo>
                    <a:pt x="7599" y="612"/>
                  </a:lnTo>
                  <a:lnTo>
                    <a:pt x="7451" y="482"/>
                  </a:lnTo>
                  <a:lnTo>
                    <a:pt x="7247" y="353"/>
                  </a:lnTo>
                  <a:lnTo>
                    <a:pt x="7043" y="260"/>
                  </a:lnTo>
                  <a:lnTo>
                    <a:pt x="6839" y="167"/>
                  </a:lnTo>
                  <a:lnTo>
                    <a:pt x="6617" y="112"/>
                  </a:lnTo>
                  <a:lnTo>
                    <a:pt x="6395" y="56"/>
                  </a:lnTo>
                  <a:lnTo>
                    <a:pt x="6172" y="38"/>
                  </a:lnTo>
                  <a:lnTo>
                    <a:pt x="5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4018725" y="2520625"/>
              <a:ext cx="155725" cy="23200"/>
            </a:xfrm>
            <a:custGeom>
              <a:avLst/>
              <a:gdLst/>
              <a:ahLst/>
              <a:cxnLst/>
              <a:rect l="l" t="t" r="r" b="b"/>
              <a:pathLst>
                <a:path w="6229" h="928" extrusionOk="0">
                  <a:moveTo>
                    <a:pt x="575" y="0"/>
                  </a:moveTo>
                  <a:lnTo>
                    <a:pt x="334" y="19"/>
                  </a:lnTo>
                  <a:lnTo>
                    <a:pt x="112" y="56"/>
                  </a:lnTo>
                  <a:lnTo>
                    <a:pt x="75" y="75"/>
                  </a:lnTo>
                  <a:lnTo>
                    <a:pt x="38" y="112"/>
                  </a:lnTo>
                  <a:lnTo>
                    <a:pt x="19" y="130"/>
                  </a:lnTo>
                  <a:lnTo>
                    <a:pt x="1" y="167"/>
                  </a:lnTo>
                  <a:lnTo>
                    <a:pt x="19" y="204"/>
                  </a:lnTo>
                  <a:lnTo>
                    <a:pt x="19" y="223"/>
                  </a:lnTo>
                  <a:lnTo>
                    <a:pt x="56" y="241"/>
                  </a:lnTo>
                  <a:lnTo>
                    <a:pt x="93" y="260"/>
                  </a:lnTo>
                  <a:lnTo>
                    <a:pt x="520" y="260"/>
                  </a:lnTo>
                  <a:lnTo>
                    <a:pt x="965" y="241"/>
                  </a:lnTo>
                  <a:lnTo>
                    <a:pt x="1891" y="241"/>
                  </a:lnTo>
                  <a:lnTo>
                    <a:pt x="2688" y="260"/>
                  </a:lnTo>
                  <a:lnTo>
                    <a:pt x="3485" y="297"/>
                  </a:lnTo>
                  <a:lnTo>
                    <a:pt x="4227" y="353"/>
                  </a:lnTo>
                  <a:lnTo>
                    <a:pt x="4597" y="390"/>
                  </a:lnTo>
                  <a:lnTo>
                    <a:pt x="4949" y="445"/>
                  </a:lnTo>
                  <a:lnTo>
                    <a:pt x="5302" y="519"/>
                  </a:lnTo>
                  <a:lnTo>
                    <a:pt x="5635" y="612"/>
                  </a:lnTo>
                  <a:lnTo>
                    <a:pt x="5783" y="686"/>
                  </a:lnTo>
                  <a:lnTo>
                    <a:pt x="5932" y="760"/>
                  </a:lnTo>
                  <a:lnTo>
                    <a:pt x="6061" y="835"/>
                  </a:lnTo>
                  <a:lnTo>
                    <a:pt x="6173" y="927"/>
                  </a:lnTo>
                  <a:lnTo>
                    <a:pt x="6210" y="927"/>
                  </a:lnTo>
                  <a:lnTo>
                    <a:pt x="6228" y="909"/>
                  </a:lnTo>
                  <a:lnTo>
                    <a:pt x="6154" y="779"/>
                  </a:lnTo>
                  <a:lnTo>
                    <a:pt x="6061" y="668"/>
                  </a:lnTo>
                  <a:lnTo>
                    <a:pt x="5950" y="594"/>
                  </a:lnTo>
                  <a:lnTo>
                    <a:pt x="5821" y="519"/>
                  </a:lnTo>
                  <a:lnTo>
                    <a:pt x="5691" y="445"/>
                  </a:lnTo>
                  <a:lnTo>
                    <a:pt x="5543" y="408"/>
                  </a:lnTo>
                  <a:lnTo>
                    <a:pt x="5227" y="316"/>
                  </a:lnTo>
                  <a:lnTo>
                    <a:pt x="4857" y="241"/>
                  </a:lnTo>
                  <a:lnTo>
                    <a:pt x="4468" y="186"/>
                  </a:lnTo>
                  <a:lnTo>
                    <a:pt x="3689" y="93"/>
                  </a:lnTo>
                  <a:lnTo>
                    <a:pt x="2855" y="38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4269875" y="2258375"/>
              <a:ext cx="106125" cy="60725"/>
            </a:xfrm>
            <a:custGeom>
              <a:avLst/>
              <a:gdLst/>
              <a:ahLst/>
              <a:cxnLst/>
              <a:rect l="l" t="t" r="r" b="b"/>
              <a:pathLst>
                <a:path w="4245" h="2429" extrusionOk="0">
                  <a:moveTo>
                    <a:pt x="2947" y="0"/>
                  </a:moveTo>
                  <a:lnTo>
                    <a:pt x="2688" y="37"/>
                  </a:lnTo>
                  <a:lnTo>
                    <a:pt x="2447" y="111"/>
                  </a:lnTo>
                  <a:lnTo>
                    <a:pt x="2187" y="204"/>
                  </a:lnTo>
                  <a:lnTo>
                    <a:pt x="1965" y="334"/>
                  </a:lnTo>
                  <a:lnTo>
                    <a:pt x="1743" y="463"/>
                  </a:lnTo>
                  <a:lnTo>
                    <a:pt x="1539" y="612"/>
                  </a:lnTo>
                  <a:lnTo>
                    <a:pt x="1335" y="797"/>
                  </a:lnTo>
                  <a:lnTo>
                    <a:pt x="1131" y="982"/>
                  </a:lnTo>
                  <a:lnTo>
                    <a:pt x="760" y="1372"/>
                  </a:lnTo>
                  <a:lnTo>
                    <a:pt x="464" y="1742"/>
                  </a:lnTo>
                  <a:lnTo>
                    <a:pt x="315" y="1946"/>
                  </a:lnTo>
                  <a:lnTo>
                    <a:pt x="186" y="2150"/>
                  </a:lnTo>
                  <a:lnTo>
                    <a:pt x="37" y="2224"/>
                  </a:lnTo>
                  <a:lnTo>
                    <a:pt x="0" y="2261"/>
                  </a:lnTo>
                  <a:lnTo>
                    <a:pt x="0" y="2298"/>
                  </a:lnTo>
                  <a:lnTo>
                    <a:pt x="0" y="2335"/>
                  </a:lnTo>
                  <a:lnTo>
                    <a:pt x="19" y="2372"/>
                  </a:lnTo>
                  <a:lnTo>
                    <a:pt x="37" y="2409"/>
                  </a:lnTo>
                  <a:lnTo>
                    <a:pt x="74" y="2428"/>
                  </a:lnTo>
                  <a:lnTo>
                    <a:pt x="167" y="2428"/>
                  </a:lnTo>
                  <a:lnTo>
                    <a:pt x="390" y="2298"/>
                  </a:lnTo>
                  <a:lnTo>
                    <a:pt x="631" y="2206"/>
                  </a:lnTo>
                  <a:lnTo>
                    <a:pt x="890" y="2150"/>
                  </a:lnTo>
                  <a:lnTo>
                    <a:pt x="1149" y="2094"/>
                  </a:lnTo>
                  <a:lnTo>
                    <a:pt x="1409" y="2076"/>
                  </a:lnTo>
                  <a:lnTo>
                    <a:pt x="1687" y="2057"/>
                  </a:lnTo>
                  <a:lnTo>
                    <a:pt x="2206" y="2057"/>
                  </a:lnTo>
                  <a:lnTo>
                    <a:pt x="2743" y="2076"/>
                  </a:lnTo>
                  <a:lnTo>
                    <a:pt x="3003" y="2076"/>
                  </a:lnTo>
                  <a:lnTo>
                    <a:pt x="3262" y="2039"/>
                  </a:lnTo>
                  <a:lnTo>
                    <a:pt x="3392" y="2002"/>
                  </a:lnTo>
                  <a:lnTo>
                    <a:pt x="3503" y="1965"/>
                  </a:lnTo>
                  <a:lnTo>
                    <a:pt x="3596" y="1909"/>
                  </a:lnTo>
                  <a:lnTo>
                    <a:pt x="3707" y="1853"/>
                  </a:lnTo>
                  <a:lnTo>
                    <a:pt x="3800" y="1779"/>
                  </a:lnTo>
                  <a:lnTo>
                    <a:pt x="3893" y="1687"/>
                  </a:lnTo>
                  <a:lnTo>
                    <a:pt x="3967" y="1594"/>
                  </a:lnTo>
                  <a:lnTo>
                    <a:pt x="4041" y="1501"/>
                  </a:lnTo>
                  <a:lnTo>
                    <a:pt x="4152" y="1297"/>
                  </a:lnTo>
                  <a:lnTo>
                    <a:pt x="4189" y="1186"/>
                  </a:lnTo>
                  <a:lnTo>
                    <a:pt x="4226" y="1075"/>
                  </a:lnTo>
                  <a:lnTo>
                    <a:pt x="4245" y="945"/>
                  </a:lnTo>
                  <a:lnTo>
                    <a:pt x="4245" y="834"/>
                  </a:lnTo>
                  <a:lnTo>
                    <a:pt x="4245" y="723"/>
                  </a:lnTo>
                  <a:lnTo>
                    <a:pt x="4208" y="612"/>
                  </a:lnTo>
                  <a:lnTo>
                    <a:pt x="4171" y="500"/>
                  </a:lnTo>
                  <a:lnTo>
                    <a:pt x="4115" y="389"/>
                  </a:lnTo>
                  <a:lnTo>
                    <a:pt x="4022" y="297"/>
                  </a:lnTo>
                  <a:lnTo>
                    <a:pt x="3948" y="222"/>
                  </a:lnTo>
                  <a:lnTo>
                    <a:pt x="3837" y="167"/>
                  </a:lnTo>
                  <a:lnTo>
                    <a:pt x="3726" y="111"/>
                  </a:lnTo>
                  <a:lnTo>
                    <a:pt x="3503" y="37"/>
                  </a:lnTo>
                  <a:lnTo>
                    <a:pt x="32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4290725" y="2273200"/>
              <a:ext cx="74625" cy="31525"/>
            </a:xfrm>
            <a:custGeom>
              <a:avLst/>
              <a:gdLst/>
              <a:ahLst/>
              <a:cxnLst/>
              <a:rect l="l" t="t" r="r" b="b"/>
              <a:pathLst>
                <a:path w="2985" h="1261" extrusionOk="0">
                  <a:moveTo>
                    <a:pt x="2447" y="0"/>
                  </a:moveTo>
                  <a:lnTo>
                    <a:pt x="2262" y="19"/>
                  </a:lnTo>
                  <a:lnTo>
                    <a:pt x="2076" y="37"/>
                  </a:lnTo>
                  <a:lnTo>
                    <a:pt x="1891" y="74"/>
                  </a:lnTo>
                  <a:lnTo>
                    <a:pt x="1520" y="185"/>
                  </a:lnTo>
                  <a:lnTo>
                    <a:pt x="1335" y="260"/>
                  </a:lnTo>
                  <a:lnTo>
                    <a:pt x="1131" y="352"/>
                  </a:lnTo>
                  <a:lnTo>
                    <a:pt x="927" y="445"/>
                  </a:lnTo>
                  <a:lnTo>
                    <a:pt x="742" y="575"/>
                  </a:lnTo>
                  <a:lnTo>
                    <a:pt x="556" y="704"/>
                  </a:lnTo>
                  <a:lnTo>
                    <a:pt x="371" y="834"/>
                  </a:lnTo>
                  <a:lnTo>
                    <a:pt x="186" y="982"/>
                  </a:lnTo>
                  <a:lnTo>
                    <a:pt x="19" y="1149"/>
                  </a:lnTo>
                  <a:lnTo>
                    <a:pt x="0" y="1186"/>
                  </a:lnTo>
                  <a:lnTo>
                    <a:pt x="0" y="1242"/>
                  </a:lnTo>
                  <a:lnTo>
                    <a:pt x="19" y="1260"/>
                  </a:lnTo>
                  <a:lnTo>
                    <a:pt x="56" y="1242"/>
                  </a:lnTo>
                  <a:lnTo>
                    <a:pt x="427" y="1001"/>
                  </a:lnTo>
                  <a:lnTo>
                    <a:pt x="779" y="760"/>
                  </a:lnTo>
                  <a:lnTo>
                    <a:pt x="1150" y="556"/>
                  </a:lnTo>
                  <a:lnTo>
                    <a:pt x="1520" y="371"/>
                  </a:lnTo>
                  <a:lnTo>
                    <a:pt x="1872" y="260"/>
                  </a:lnTo>
                  <a:lnTo>
                    <a:pt x="2225" y="167"/>
                  </a:lnTo>
                  <a:lnTo>
                    <a:pt x="2410" y="148"/>
                  </a:lnTo>
                  <a:lnTo>
                    <a:pt x="2595" y="148"/>
                  </a:lnTo>
                  <a:lnTo>
                    <a:pt x="2966" y="130"/>
                  </a:lnTo>
                  <a:lnTo>
                    <a:pt x="2984" y="111"/>
                  </a:lnTo>
                  <a:lnTo>
                    <a:pt x="2966" y="93"/>
                  </a:lnTo>
                  <a:lnTo>
                    <a:pt x="2818" y="37"/>
                  </a:lnTo>
                  <a:lnTo>
                    <a:pt x="2632" y="19"/>
                  </a:lnTo>
                  <a:lnTo>
                    <a:pt x="24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4035875" y="2324150"/>
              <a:ext cx="88525" cy="175175"/>
            </a:xfrm>
            <a:custGeom>
              <a:avLst/>
              <a:gdLst/>
              <a:ahLst/>
              <a:cxnLst/>
              <a:rect l="l" t="t" r="r" b="b"/>
              <a:pathLst>
                <a:path w="3541" h="7007" extrusionOk="0">
                  <a:moveTo>
                    <a:pt x="1780" y="1"/>
                  </a:moveTo>
                  <a:lnTo>
                    <a:pt x="1594" y="19"/>
                  </a:lnTo>
                  <a:lnTo>
                    <a:pt x="1409" y="75"/>
                  </a:lnTo>
                  <a:lnTo>
                    <a:pt x="1242" y="149"/>
                  </a:lnTo>
                  <a:lnTo>
                    <a:pt x="1094" y="242"/>
                  </a:lnTo>
                  <a:lnTo>
                    <a:pt x="946" y="353"/>
                  </a:lnTo>
                  <a:lnTo>
                    <a:pt x="835" y="483"/>
                  </a:lnTo>
                  <a:lnTo>
                    <a:pt x="742" y="613"/>
                  </a:lnTo>
                  <a:lnTo>
                    <a:pt x="649" y="761"/>
                  </a:lnTo>
                  <a:lnTo>
                    <a:pt x="575" y="909"/>
                  </a:lnTo>
                  <a:lnTo>
                    <a:pt x="519" y="1076"/>
                  </a:lnTo>
                  <a:lnTo>
                    <a:pt x="482" y="1243"/>
                  </a:lnTo>
                  <a:lnTo>
                    <a:pt x="464" y="1428"/>
                  </a:lnTo>
                  <a:lnTo>
                    <a:pt x="427" y="1799"/>
                  </a:lnTo>
                  <a:lnTo>
                    <a:pt x="427" y="2188"/>
                  </a:lnTo>
                  <a:lnTo>
                    <a:pt x="445" y="2596"/>
                  </a:lnTo>
                  <a:lnTo>
                    <a:pt x="501" y="3003"/>
                  </a:lnTo>
                  <a:lnTo>
                    <a:pt x="557" y="3411"/>
                  </a:lnTo>
                  <a:lnTo>
                    <a:pt x="649" y="4190"/>
                  </a:lnTo>
                  <a:lnTo>
                    <a:pt x="686" y="4597"/>
                  </a:lnTo>
                  <a:lnTo>
                    <a:pt x="705" y="5005"/>
                  </a:lnTo>
                  <a:lnTo>
                    <a:pt x="668" y="5394"/>
                  </a:lnTo>
                  <a:lnTo>
                    <a:pt x="649" y="5580"/>
                  </a:lnTo>
                  <a:lnTo>
                    <a:pt x="612" y="5784"/>
                  </a:lnTo>
                  <a:lnTo>
                    <a:pt x="557" y="5950"/>
                  </a:lnTo>
                  <a:lnTo>
                    <a:pt x="482" y="6136"/>
                  </a:lnTo>
                  <a:lnTo>
                    <a:pt x="390" y="6303"/>
                  </a:lnTo>
                  <a:lnTo>
                    <a:pt x="279" y="6469"/>
                  </a:lnTo>
                  <a:lnTo>
                    <a:pt x="167" y="6599"/>
                  </a:lnTo>
                  <a:lnTo>
                    <a:pt x="38" y="6729"/>
                  </a:lnTo>
                  <a:lnTo>
                    <a:pt x="19" y="6784"/>
                  </a:lnTo>
                  <a:lnTo>
                    <a:pt x="1" y="6822"/>
                  </a:lnTo>
                  <a:lnTo>
                    <a:pt x="1" y="6859"/>
                  </a:lnTo>
                  <a:lnTo>
                    <a:pt x="19" y="6914"/>
                  </a:lnTo>
                  <a:lnTo>
                    <a:pt x="38" y="6951"/>
                  </a:lnTo>
                  <a:lnTo>
                    <a:pt x="75" y="6970"/>
                  </a:lnTo>
                  <a:lnTo>
                    <a:pt x="130" y="6988"/>
                  </a:lnTo>
                  <a:lnTo>
                    <a:pt x="167" y="7007"/>
                  </a:lnTo>
                  <a:lnTo>
                    <a:pt x="279" y="6988"/>
                  </a:lnTo>
                  <a:lnTo>
                    <a:pt x="371" y="6933"/>
                  </a:lnTo>
                  <a:lnTo>
                    <a:pt x="445" y="6859"/>
                  </a:lnTo>
                  <a:lnTo>
                    <a:pt x="482" y="6747"/>
                  </a:lnTo>
                  <a:lnTo>
                    <a:pt x="742" y="6562"/>
                  </a:lnTo>
                  <a:lnTo>
                    <a:pt x="1001" y="6358"/>
                  </a:lnTo>
                  <a:lnTo>
                    <a:pt x="1354" y="6062"/>
                  </a:lnTo>
                  <a:lnTo>
                    <a:pt x="1669" y="5747"/>
                  </a:lnTo>
                  <a:lnTo>
                    <a:pt x="1984" y="5431"/>
                  </a:lnTo>
                  <a:lnTo>
                    <a:pt x="2280" y="5098"/>
                  </a:lnTo>
                  <a:lnTo>
                    <a:pt x="2540" y="4746"/>
                  </a:lnTo>
                  <a:lnTo>
                    <a:pt x="2781" y="4375"/>
                  </a:lnTo>
                  <a:lnTo>
                    <a:pt x="3003" y="3986"/>
                  </a:lnTo>
                  <a:lnTo>
                    <a:pt x="3188" y="3597"/>
                  </a:lnTo>
                  <a:lnTo>
                    <a:pt x="3355" y="3189"/>
                  </a:lnTo>
                  <a:lnTo>
                    <a:pt x="3466" y="2781"/>
                  </a:lnTo>
                  <a:lnTo>
                    <a:pt x="3504" y="2577"/>
                  </a:lnTo>
                  <a:lnTo>
                    <a:pt x="3541" y="2373"/>
                  </a:lnTo>
                  <a:lnTo>
                    <a:pt x="3541" y="2169"/>
                  </a:lnTo>
                  <a:lnTo>
                    <a:pt x="3541" y="1947"/>
                  </a:lnTo>
                  <a:lnTo>
                    <a:pt x="3522" y="1743"/>
                  </a:lnTo>
                  <a:lnTo>
                    <a:pt x="3485" y="1539"/>
                  </a:lnTo>
                  <a:lnTo>
                    <a:pt x="3429" y="1317"/>
                  </a:lnTo>
                  <a:lnTo>
                    <a:pt x="3337" y="1113"/>
                  </a:lnTo>
                  <a:lnTo>
                    <a:pt x="3244" y="946"/>
                  </a:lnTo>
                  <a:lnTo>
                    <a:pt x="3133" y="761"/>
                  </a:lnTo>
                  <a:lnTo>
                    <a:pt x="3003" y="613"/>
                  </a:lnTo>
                  <a:lnTo>
                    <a:pt x="2855" y="464"/>
                  </a:lnTo>
                  <a:lnTo>
                    <a:pt x="2707" y="335"/>
                  </a:lnTo>
                  <a:lnTo>
                    <a:pt x="2540" y="223"/>
                  </a:lnTo>
                  <a:lnTo>
                    <a:pt x="2373" y="131"/>
                  </a:lnTo>
                  <a:lnTo>
                    <a:pt x="2188" y="57"/>
                  </a:lnTo>
                  <a:lnTo>
                    <a:pt x="19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4056725" y="2339000"/>
              <a:ext cx="45425" cy="133925"/>
            </a:xfrm>
            <a:custGeom>
              <a:avLst/>
              <a:gdLst/>
              <a:ahLst/>
              <a:cxnLst/>
              <a:rect l="l" t="t" r="r" b="b"/>
              <a:pathLst>
                <a:path w="1817" h="5357" extrusionOk="0">
                  <a:moveTo>
                    <a:pt x="1428" y="0"/>
                  </a:moveTo>
                  <a:lnTo>
                    <a:pt x="1428" y="19"/>
                  </a:lnTo>
                  <a:lnTo>
                    <a:pt x="1502" y="148"/>
                  </a:lnTo>
                  <a:lnTo>
                    <a:pt x="1557" y="297"/>
                  </a:lnTo>
                  <a:lnTo>
                    <a:pt x="1595" y="426"/>
                  </a:lnTo>
                  <a:lnTo>
                    <a:pt x="1632" y="575"/>
                  </a:lnTo>
                  <a:lnTo>
                    <a:pt x="1650" y="890"/>
                  </a:lnTo>
                  <a:lnTo>
                    <a:pt x="1669" y="1205"/>
                  </a:lnTo>
                  <a:lnTo>
                    <a:pt x="1632" y="1520"/>
                  </a:lnTo>
                  <a:lnTo>
                    <a:pt x="1576" y="1853"/>
                  </a:lnTo>
                  <a:lnTo>
                    <a:pt x="1502" y="2169"/>
                  </a:lnTo>
                  <a:lnTo>
                    <a:pt x="1428" y="2484"/>
                  </a:lnTo>
                  <a:lnTo>
                    <a:pt x="1316" y="2817"/>
                  </a:lnTo>
                  <a:lnTo>
                    <a:pt x="1187" y="3169"/>
                  </a:lnTo>
                  <a:lnTo>
                    <a:pt x="1057" y="3503"/>
                  </a:lnTo>
                  <a:lnTo>
                    <a:pt x="890" y="3855"/>
                  </a:lnTo>
                  <a:lnTo>
                    <a:pt x="705" y="4207"/>
                  </a:lnTo>
                  <a:lnTo>
                    <a:pt x="482" y="4559"/>
                  </a:lnTo>
                  <a:lnTo>
                    <a:pt x="371" y="4726"/>
                  </a:lnTo>
                  <a:lnTo>
                    <a:pt x="242" y="4893"/>
                  </a:lnTo>
                  <a:lnTo>
                    <a:pt x="112" y="5060"/>
                  </a:lnTo>
                  <a:lnTo>
                    <a:pt x="19" y="5227"/>
                  </a:lnTo>
                  <a:lnTo>
                    <a:pt x="1" y="5264"/>
                  </a:lnTo>
                  <a:lnTo>
                    <a:pt x="1" y="5301"/>
                  </a:lnTo>
                  <a:lnTo>
                    <a:pt x="1" y="5319"/>
                  </a:lnTo>
                  <a:lnTo>
                    <a:pt x="19" y="5338"/>
                  </a:lnTo>
                  <a:lnTo>
                    <a:pt x="56" y="5356"/>
                  </a:lnTo>
                  <a:lnTo>
                    <a:pt x="130" y="5356"/>
                  </a:lnTo>
                  <a:lnTo>
                    <a:pt x="167" y="5319"/>
                  </a:lnTo>
                  <a:lnTo>
                    <a:pt x="334" y="5171"/>
                  </a:lnTo>
                  <a:lnTo>
                    <a:pt x="464" y="5004"/>
                  </a:lnTo>
                  <a:lnTo>
                    <a:pt x="705" y="4652"/>
                  </a:lnTo>
                  <a:lnTo>
                    <a:pt x="946" y="4244"/>
                  </a:lnTo>
                  <a:lnTo>
                    <a:pt x="1150" y="3837"/>
                  </a:lnTo>
                  <a:lnTo>
                    <a:pt x="1316" y="3484"/>
                  </a:lnTo>
                  <a:lnTo>
                    <a:pt x="1446" y="3132"/>
                  </a:lnTo>
                  <a:lnTo>
                    <a:pt x="1576" y="2780"/>
                  </a:lnTo>
                  <a:lnTo>
                    <a:pt x="1669" y="2409"/>
                  </a:lnTo>
                  <a:lnTo>
                    <a:pt x="1743" y="2076"/>
                  </a:lnTo>
                  <a:lnTo>
                    <a:pt x="1798" y="1724"/>
                  </a:lnTo>
                  <a:lnTo>
                    <a:pt x="1817" y="1372"/>
                  </a:lnTo>
                  <a:lnTo>
                    <a:pt x="1817" y="1038"/>
                  </a:lnTo>
                  <a:lnTo>
                    <a:pt x="1798" y="741"/>
                  </a:lnTo>
                  <a:lnTo>
                    <a:pt x="1780" y="612"/>
                  </a:lnTo>
                  <a:lnTo>
                    <a:pt x="1743" y="463"/>
                  </a:lnTo>
                  <a:lnTo>
                    <a:pt x="1687" y="334"/>
                  </a:lnTo>
                  <a:lnTo>
                    <a:pt x="1632" y="204"/>
                  </a:lnTo>
                  <a:lnTo>
                    <a:pt x="1557" y="93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4216575" y="2213875"/>
              <a:ext cx="62125" cy="138575"/>
            </a:xfrm>
            <a:custGeom>
              <a:avLst/>
              <a:gdLst/>
              <a:ahLst/>
              <a:cxnLst/>
              <a:rect l="l" t="t" r="r" b="b"/>
              <a:pathLst>
                <a:path w="2485" h="5543" extrusionOk="0">
                  <a:moveTo>
                    <a:pt x="798" y="1"/>
                  </a:moveTo>
                  <a:lnTo>
                    <a:pt x="650" y="19"/>
                  </a:lnTo>
                  <a:lnTo>
                    <a:pt x="520" y="75"/>
                  </a:lnTo>
                  <a:lnTo>
                    <a:pt x="390" y="130"/>
                  </a:lnTo>
                  <a:lnTo>
                    <a:pt x="297" y="205"/>
                  </a:lnTo>
                  <a:lnTo>
                    <a:pt x="205" y="279"/>
                  </a:lnTo>
                  <a:lnTo>
                    <a:pt x="131" y="390"/>
                  </a:lnTo>
                  <a:lnTo>
                    <a:pt x="75" y="501"/>
                  </a:lnTo>
                  <a:lnTo>
                    <a:pt x="38" y="631"/>
                  </a:lnTo>
                  <a:lnTo>
                    <a:pt x="1" y="779"/>
                  </a:lnTo>
                  <a:lnTo>
                    <a:pt x="1" y="909"/>
                  </a:lnTo>
                  <a:lnTo>
                    <a:pt x="1" y="1057"/>
                  </a:lnTo>
                  <a:lnTo>
                    <a:pt x="1" y="1187"/>
                  </a:lnTo>
                  <a:lnTo>
                    <a:pt x="38" y="1335"/>
                  </a:lnTo>
                  <a:lnTo>
                    <a:pt x="112" y="1632"/>
                  </a:lnTo>
                  <a:lnTo>
                    <a:pt x="223" y="1928"/>
                  </a:lnTo>
                  <a:lnTo>
                    <a:pt x="372" y="2225"/>
                  </a:lnTo>
                  <a:lnTo>
                    <a:pt x="668" y="2818"/>
                  </a:lnTo>
                  <a:lnTo>
                    <a:pt x="816" y="3114"/>
                  </a:lnTo>
                  <a:lnTo>
                    <a:pt x="965" y="3430"/>
                  </a:lnTo>
                  <a:lnTo>
                    <a:pt x="1057" y="3745"/>
                  </a:lnTo>
                  <a:lnTo>
                    <a:pt x="1094" y="3911"/>
                  </a:lnTo>
                  <a:lnTo>
                    <a:pt x="1132" y="4078"/>
                  </a:lnTo>
                  <a:lnTo>
                    <a:pt x="1150" y="4375"/>
                  </a:lnTo>
                  <a:lnTo>
                    <a:pt x="1132" y="4523"/>
                  </a:lnTo>
                  <a:lnTo>
                    <a:pt x="1113" y="4671"/>
                  </a:lnTo>
                  <a:lnTo>
                    <a:pt x="1094" y="4820"/>
                  </a:lnTo>
                  <a:lnTo>
                    <a:pt x="1057" y="4968"/>
                  </a:lnTo>
                  <a:lnTo>
                    <a:pt x="1002" y="5098"/>
                  </a:lnTo>
                  <a:lnTo>
                    <a:pt x="928" y="5227"/>
                  </a:lnTo>
                  <a:lnTo>
                    <a:pt x="835" y="5339"/>
                  </a:lnTo>
                  <a:lnTo>
                    <a:pt x="742" y="5450"/>
                  </a:lnTo>
                  <a:lnTo>
                    <a:pt x="742" y="5487"/>
                  </a:lnTo>
                  <a:lnTo>
                    <a:pt x="742" y="5524"/>
                  </a:lnTo>
                  <a:lnTo>
                    <a:pt x="779" y="5543"/>
                  </a:lnTo>
                  <a:lnTo>
                    <a:pt x="816" y="5543"/>
                  </a:lnTo>
                  <a:lnTo>
                    <a:pt x="928" y="5431"/>
                  </a:lnTo>
                  <a:lnTo>
                    <a:pt x="965" y="5431"/>
                  </a:lnTo>
                  <a:lnTo>
                    <a:pt x="1020" y="5394"/>
                  </a:lnTo>
                  <a:lnTo>
                    <a:pt x="1076" y="5357"/>
                  </a:lnTo>
                  <a:lnTo>
                    <a:pt x="1206" y="5246"/>
                  </a:lnTo>
                  <a:lnTo>
                    <a:pt x="1261" y="5190"/>
                  </a:lnTo>
                  <a:lnTo>
                    <a:pt x="1298" y="5190"/>
                  </a:lnTo>
                  <a:lnTo>
                    <a:pt x="1317" y="5153"/>
                  </a:lnTo>
                  <a:lnTo>
                    <a:pt x="1688" y="4616"/>
                  </a:lnTo>
                  <a:lnTo>
                    <a:pt x="1854" y="4356"/>
                  </a:lnTo>
                  <a:lnTo>
                    <a:pt x="2021" y="4078"/>
                  </a:lnTo>
                  <a:lnTo>
                    <a:pt x="2169" y="3800"/>
                  </a:lnTo>
                  <a:lnTo>
                    <a:pt x="2281" y="3504"/>
                  </a:lnTo>
                  <a:lnTo>
                    <a:pt x="2373" y="3189"/>
                  </a:lnTo>
                  <a:lnTo>
                    <a:pt x="2429" y="2874"/>
                  </a:lnTo>
                  <a:lnTo>
                    <a:pt x="2466" y="2596"/>
                  </a:lnTo>
                  <a:lnTo>
                    <a:pt x="2485" y="2318"/>
                  </a:lnTo>
                  <a:lnTo>
                    <a:pt x="2466" y="2021"/>
                  </a:lnTo>
                  <a:lnTo>
                    <a:pt x="2429" y="1724"/>
                  </a:lnTo>
                  <a:lnTo>
                    <a:pt x="2373" y="1428"/>
                  </a:lnTo>
                  <a:lnTo>
                    <a:pt x="2281" y="1150"/>
                  </a:lnTo>
                  <a:lnTo>
                    <a:pt x="2151" y="872"/>
                  </a:lnTo>
                  <a:lnTo>
                    <a:pt x="1984" y="612"/>
                  </a:lnTo>
                  <a:lnTo>
                    <a:pt x="1891" y="501"/>
                  </a:lnTo>
                  <a:lnTo>
                    <a:pt x="1799" y="371"/>
                  </a:lnTo>
                  <a:lnTo>
                    <a:pt x="1688" y="260"/>
                  </a:lnTo>
                  <a:lnTo>
                    <a:pt x="1558" y="168"/>
                  </a:lnTo>
                  <a:lnTo>
                    <a:pt x="1410" y="93"/>
                  </a:lnTo>
                  <a:lnTo>
                    <a:pt x="1261" y="56"/>
                  </a:lnTo>
                  <a:lnTo>
                    <a:pt x="1094" y="19"/>
                  </a:lnTo>
                  <a:lnTo>
                    <a:pt x="9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4245775" y="2226400"/>
              <a:ext cx="18100" cy="90375"/>
            </a:xfrm>
            <a:custGeom>
              <a:avLst/>
              <a:gdLst/>
              <a:ahLst/>
              <a:cxnLst/>
              <a:rect l="l" t="t" r="r" b="b"/>
              <a:pathLst>
                <a:path w="724" h="3615" extrusionOk="0">
                  <a:moveTo>
                    <a:pt x="19" y="0"/>
                  </a:moveTo>
                  <a:lnTo>
                    <a:pt x="1" y="19"/>
                  </a:lnTo>
                  <a:lnTo>
                    <a:pt x="1" y="37"/>
                  </a:lnTo>
                  <a:lnTo>
                    <a:pt x="93" y="241"/>
                  </a:lnTo>
                  <a:lnTo>
                    <a:pt x="204" y="426"/>
                  </a:lnTo>
                  <a:lnTo>
                    <a:pt x="297" y="630"/>
                  </a:lnTo>
                  <a:lnTo>
                    <a:pt x="371" y="834"/>
                  </a:lnTo>
                  <a:lnTo>
                    <a:pt x="445" y="1038"/>
                  </a:lnTo>
                  <a:lnTo>
                    <a:pt x="482" y="1260"/>
                  </a:lnTo>
                  <a:lnTo>
                    <a:pt x="520" y="1483"/>
                  </a:lnTo>
                  <a:lnTo>
                    <a:pt x="538" y="1724"/>
                  </a:lnTo>
                  <a:lnTo>
                    <a:pt x="557" y="1946"/>
                  </a:lnTo>
                  <a:lnTo>
                    <a:pt x="557" y="2169"/>
                  </a:lnTo>
                  <a:lnTo>
                    <a:pt x="501" y="2632"/>
                  </a:lnTo>
                  <a:lnTo>
                    <a:pt x="427" y="3095"/>
                  </a:lnTo>
                  <a:lnTo>
                    <a:pt x="334" y="3577"/>
                  </a:lnTo>
                  <a:lnTo>
                    <a:pt x="334" y="3596"/>
                  </a:lnTo>
                  <a:lnTo>
                    <a:pt x="353" y="3614"/>
                  </a:lnTo>
                  <a:lnTo>
                    <a:pt x="390" y="3596"/>
                  </a:lnTo>
                  <a:lnTo>
                    <a:pt x="408" y="3577"/>
                  </a:lnTo>
                  <a:lnTo>
                    <a:pt x="482" y="3336"/>
                  </a:lnTo>
                  <a:lnTo>
                    <a:pt x="557" y="3095"/>
                  </a:lnTo>
                  <a:lnTo>
                    <a:pt x="612" y="2854"/>
                  </a:lnTo>
                  <a:lnTo>
                    <a:pt x="649" y="2613"/>
                  </a:lnTo>
                  <a:lnTo>
                    <a:pt x="686" y="2354"/>
                  </a:lnTo>
                  <a:lnTo>
                    <a:pt x="705" y="2113"/>
                  </a:lnTo>
                  <a:lnTo>
                    <a:pt x="723" y="1872"/>
                  </a:lnTo>
                  <a:lnTo>
                    <a:pt x="723" y="1650"/>
                  </a:lnTo>
                  <a:lnTo>
                    <a:pt x="705" y="1390"/>
                  </a:lnTo>
                  <a:lnTo>
                    <a:pt x="668" y="1149"/>
                  </a:lnTo>
                  <a:lnTo>
                    <a:pt x="612" y="927"/>
                  </a:lnTo>
                  <a:lnTo>
                    <a:pt x="538" y="704"/>
                  </a:lnTo>
                  <a:lnTo>
                    <a:pt x="445" y="501"/>
                  </a:lnTo>
                  <a:lnTo>
                    <a:pt x="334" y="297"/>
                  </a:lnTo>
                  <a:lnTo>
                    <a:pt x="279" y="204"/>
                  </a:lnTo>
                  <a:lnTo>
                    <a:pt x="204" y="130"/>
                  </a:lnTo>
                  <a:lnTo>
                    <a:pt x="130" y="5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0"/>
            <p:cNvSpPr/>
            <p:nvPr/>
          </p:nvSpPr>
          <p:spPr>
            <a:xfrm>
              <a:off x="4147550" y="2271800"/>
              <a:ext cx="64425" cy="151075"/>
            </a:xfrm>
            <a:custGeom>
              <a:avLst/>
              <a:gdLst/>
              <a:ahLst/>
              <a:cxnLst/>
              <a:rect l="l" t="t" r="r" b="b"/>
              <a:pathLst>
                <a:path w="2577" h="6043" extrusionOk="0">
                  <a:moveTo>
                    <a:pt x="890" y="1"/>
                  </a:moveTo>
                  <a:lnTo>
                    <a:pt x="742" y="19"/>
                  </a:lnTo>
                  <a:lnTo>
                    <a:pt x="593" y="56"/>
                  </a:lnTo>
                  <a:lnTo>
                    <a:pt x="482" y="130"/>
                  </a:lnTo>
                  <a:lnTo>
                    <a:pt x="371" y="204"/>
                  </a:lnTo>
                  <a:lnTo>
                    <a:pt x="278" y="297"/>
                  </a:lnTo>
                  <a:lnTo>
                    <a:pt x="186" y="408"/>
                  </a:lnTo>
                  <a:lnTo>
                    <a:pt x="130" y="557"/>
                  </a:lnTo>
                  <a:lnTo>
                    <a:pt x="74" y="705"/>
                  </a:lnTo>
                  <a:lnTo>
                    <a:pt x="37" y="853"/>
                  </a:lnTo>
                  <a:lnTo>
                    <a:pt x="19" y="1001"/>
                  </a:lnTo>
                  <a:lnTo>
                    <a:pt x="0" y="1150"/>
                  </a:lnTo>
                  <a:lnTo>
                    <a:pt x="19" y="1316"/>
                  </a:lnTo>
                  <a:lnTo>
                    <a:pt x="56" y="1650"/>
                  </a:lnTo>
                  <a:lnTo>
                    <a:pt x="130" y="2002"/>
                  </a:lnTo>
                  <a:lnTo>
                    <a:pt x="223" y="2336"/>
                  </a:lnTo>
                  <a:lnTo>
                    <a:pt x="445" y="3040"/>
                  </a:lnTo>
                  <a:lnTo>
                    <a:pt x="556" y="3392"/>
                  </a:lnTo>
                  <a:lnTo>
                    <a:pt x="649" y="3744"/>
                  </a:lnTo>
                  <a:lnTo>
                    <a:pt x="705" y="4115"/>
                  </a:lnTo>
                  <a:lnTo>
                    <a:pt x="723" y="4300"/>
                  </a:lnTo>
                  <a:lnTo>
                    <a:pt x="723" y="4486"/>
                  </a:lnTo>
                  <a:lnTo>
                    <a:pt x="686" y="4819"/>
                  </a:lnTo>
                  <a:lnTo>
                    <a:pt x="649" y="4986"/>
                  </a:lnTo>
                  <a:lnTo>
                    <a:pt x="593" y="5153"/>
                  </a:lnTo>
                  <a:lnTo>
                    <a:pt x="538" y="5301"/>
                  </a:lnTo>
                  <a:lnTo>
                    <a:pt x="464" y="5450"/>
                  </a:lnTo>
                  <a:lnTo>
                    <a:pt x="390" y="5579"/>
                  </a:lnTo>
                  <a:lnTo>
                    <a:pt x="278" y="5709"/>
                  </a:lnTo>
                  <a:lnTo>
                    <a:pt x="167" y="5820"/>
                  </a:lnTo>
                  <a:lnTo>
                    <a:pt x="37" y="5932"/>
                  </a:lnTo>
                  <a:lnTo>
                    <a:pt x="19" y="5969"/>
                  </a:lnTo>
                  <a:lnTo>
                    <a:pt x="37" y="6006"/>
                  </a:lnTo>
                  <a:lnTo>
                    <a:pt x="56" y="6043"/>
                  </a:lnTo>
                  <a:lnTo>
                    <a:pt x="111" y="6024"/>
                  </a:lnTo>
                  <a:lnTo>
                    <a:pt x="241" y="5950"/>
                  </a:lnTo>
                  <a:lnTo>
                    <a:pt x="278" y="5950"/>
                  </a:lnTo>
                  <a:lnTo>
                    <a:pt x="352" y="5913"/>
                  </a:lnTo>
                  <a:lnTo>
                    <a:pt x="408" y="5894"/>
                  </a:lnTo>
                  <a:lnTo>
                    <a:pt x="501" y="5839"/>
                  </a:lnTo>
                  <a:lnTo>
                    <a:pt x="593" y="5783"/>
                  </a:lnTo>
                  <a:lnTo>
                    <a:pt x="668" y="5746"/>
                  </a:lnTo>
                  <a:lnTo>
                    <a:pt x="705" y="5728"/>
                  </a:lnTo>
                  <a:lnTo>
                    <a:pt x="723" y="5709"/>
                  </a:lnTo>
                  <a:lnTo>
                    <a:pt x="1224" y="5190"/>
                  </a:lnTo>
                  <a:lnTo>
                    <a:pt x="1483" y="4912"/>
                  </a:lnTo>
                  <a:lnTo>
                    <a:pt x="1705" y="4634"/>
                  </a:lnTo>
                  <a:lnTo>
                    <a:pt x="1909" y="4356"/>
                  </a:lnTo>
                  <a:lnTo>
                    <a:pt x="2095" y="4060"/>
                  </a:lnTo>
                  <a:lnTo>
                    <a:pt x="2243" y="3726"/>
                  </a:lnTo>
                  <a:lnTo>
                    <a:pt x="2373" y="3392"/>
                  </a:lnTo>
                  <a:lnTo>
                    <a:pt x="2447" y="3096"/>
                  </a:lnTo>
                  <a:lnTo>
                    <a:pt x="2521" y="2781"/>
                  </a:lnTo>
                  <a:lnTo>
                    <a:pt x="2558" y="2466"/>
                  </a:lnTo>
                  <a:lnTo>
                    <a:pt x="2577" y="2132"/>
                  </a:lnTo>
                  <a:lnTo>
                    <a:pt x="2558" y="1817"/>
                  </a:lnTo>
                  <a:lnTo>
                    <a:pt x="2502" y="1483"/>
                  </a:lnTo>
                  <a:lnTo>
                    <a:pt x="2410" y="1168"/>
                  </a:lnTo>
                  <a:lnTo>
                    <a:pt x="2336" y="1001"/>
                  </a:lnTo>
                  <a:lnTo>
                    <a:pt x="2261" y="853"/>
                  </a:lnTo>
                  <a:lnTo>
                    <a:pt x="2187" y="705"/>
                  </a:lnTo>
                  <a:lnTo>
                    <a:pt x="2076" y="557"/>
                  </a:lnTo>
                  <a:lnTo>
                    <a:pt x="1965" y="427"/>
                  </a:lnTo>
                  <a:lnTo>
                    <a:pt x="1854" y="316"/>
                  </a:lnTo>
                  <a:lnTo>
                    <a:pt x="1705" y="204"/>
                  </a:lnTo>
                  <a:lnTo>
                    <a:pt x="1539" y="112"/>
                  </a:lnTo>
                  <a:lnTo>
                    <a:pt x="1390" y="56"/>
                  </a:lnTo>
                  <a:lnTo>
                    <a:pt x="1224" y="19"/>
                  </a:lnTo>
                  <a:lnTo>
                    <a:pt x="10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0"/>
            <p:cNvSpPr/>
            <p:nvPr/>
          </p:nvSpPr>
          <p:spPr>
            <a:xfrm>
              <a:off x="4175800" y="2286625"/>
              <a:ext cx="19950" cy="100125"/>
            </a:xfrm>
            <a:custGeom>
              <a:avLst/>
              <a:gdLst/>
              <a:ahLst/>
              <a:cxnLst/>
              <a:rect l="l" t="t" r="r" b="b"/>
              <a:pathLst>
                <a:path w="798" h="4005" extrusionOk="0">
                  <a:moveTo>
                    <a:pt x="279" y="1"/>
                  </a:moveTo>
                  <a:lnTo>
                    <a:pt x="260" y="19"/>
                  </a:lnTo>
                  <a:lnTo>
                    <a:pt x="242" y="38"/>
                  </a:lnTo>
                  <a:lnTo>
                    <a:pt x="242" y="56"/>
                  </a:lnTo>
                  <a:lnTo>
                    <a:pt x="316" y="279"/>
                  </a:lnTo>
                  <a:lnTo>
                    <a:pt x="409" y="501"/>
                  </a:lnTo>
                  <a:lnTo>
                    <a:pt x="483" y="723"/>
                  </a:lnTo>
                  <a:lnTo>
                    <a:pt x="520" y="946"/>
                  </a:lnTo>
                  <a:lnTo>
                    <a:pt x="557" y="1205"/>
                  </a:lnTo>
                  <a:lnTo>
                    <a:pt x="575" y="1446"/>
                  </a:lnTo>
                  <a:lnTo>
                    <a:pt x="575" y="1706"/>
                  </a:lnTo>
                  <a:lnTo>
                    <a:pt x="557" y="1965"/>
                  </a:lnTo>
                  <a:lnTo>
                    <a:pt x="538" y="2206"/>
                  </a:lnTo>
                  <a:lnTo>
                    <a:pt x="483" y="2466"/>
                  </a:lnTo>
                  <a:lnTo>
                    <a:pt x="427" y="2707"/>
                  </a:lnTo>
                  <a:lnTo>
                    <a:pt x="372" y="2966"/>
                  </a:lnTo>
                  <a:lnTo>
                    <a:pt x="205" y="3448"/>
                  </a:lnTo>
                  <a:lnTo>
                    <a:pt x="1" y="3948"/>
                  </a:lnTo>
                  <a:lnTo>
                    <a:pt x="1" y="3986"/>
                  </a:lnTo>
                  <a:lnTo>
                    <a:pt x="19" y="4004"/>
                  </a:lnTo>
                  <a:lnTo>
                    <a:pt x="56" y="4004"/>
                  </a:lnTo>
                  <a:lnTo>
                    <a:pt x="75" y="3986"/>
                  </a:lnTo>
                  <a:lnTo>
                    <a:pt x="223" y="3726"/>
                  </a:lnTo>
                  <a:lnTo>
                    <a:pt x="335" y="3467"/>
                  </a:lnTo>
                  <a:lnTo>
                    <a:pt x="446" y="3226"/>
                  </a:lnTo>
                  <a:lnTo>
                    <a:pt x="538" y="2966"/>
                  </a:lnTo>
                  <a:lnTo>
                    <a:pt x="613" y="2688"/>
                  </a:lnTo>
                  <a:lnTo>
                    <a:pt x="687" y="2429"/>
                  </a:lnTo>
                  <a:lnTo>
                    <a:pt x="724" y="2169"/>
                  </a:lnTo>
                  <a:lnTo>
                    <a:pt x="761" y="1910"/>
                  </a:lnTo>
                  <a:lnTo>
                    <a:pt x="798" y="1650"/>
                  </a:lnTo>
                  <a:lnTo>
                    <a:pt x="798" y="1372"/>
                  </a:lnTo>
                  <a:lnTo>
                    <a:pt x="779" y="1113"/>
                  </a:lnTo>
                  <a:lnTo>
                    <a:pt x="724" y="872"/>
                  </a:lnTo>
                  <a:lnTo>
                    <a:pt x="668" y="631"/>
                  </a:lnTo>
                  <a:lnTo>
                    <a:pt x="575" y="390"/>
                  </a:lnTo>
                  <a:lnTo>
                    <a:pt x="520" y="279"/>
                  </a:lnTo>
                  <a:lnTo>
                    <a:pt x="446" y="186"/>
                  </a:lnTo>
                  <a:lnTo>
                    <a:pt x="372" y="93"/>
                  </a:lnTo>
                  <a:lnTo>
                    <a:pt x="297" y="19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4213800" y="2339000"/>
              <a:ext cx="157575" cy="72300"/>
            </a:xfrm>
            <a:custGeom>
              <a:avLst/>
              <a:gdLst/>
              <a:ahLst/>
              <a:cxnLst/>
              <a:rect l="l" t="t" r="r" b="b"/>
              <a:pathLst>
                <a:path w="6303" h="2892" extrusionOk="0">
                  <a:moveTo>
                    <a:pt x="4264" y="0"/>
                  </a:moveTo>
                  <a:lnTo>
                    <a:pt x="3893" y="19"/>
                  </a:lnTo>
                  <a:lnTo>
                    <a:pt x="3541" y="56"/>
                  </a:lnTo>
                  <a:lnTo>
                    <a:pt x="3170" y="148"/>
                  </a:lnTo>
                  <a:lnTo>
                    <a:pt x="2836" y="241"/>
                  </a:lnTo>
                  <a:lnTo>
                    <a:pt x="2484" y="371"/>
                  </a:lnTo>
                  <a:lnTo>
                    <a:pt x="2132" y="500"/>
                  </a:lnTo>
                  <a:lnTo>
                    <a:pt x="1799" y="649"/>
                  </a:lnTo>
                  <a:lnTo>
                    <a:pt x="1465" y="816"/>
                  </a:lnTo>
                  <a:lnTo>
                    <a:pt x="1168" y="964"/>
                  </a:lnTo>
                  <a:lnTo>
                    <a:pt x="890" y="1131"/>
                  </a:lnTo>
                  <a:lnTo>
                    <a:pt x="612" y="1297"/>
                  </a:lnTo>
                  <a:lnTo>
                    <a:pt x="334" y="1483"/>
                  </a:lnTo>
                  <a:lnTo>
                    <a:pt x="112" y="1520"/>
                  </a:lnTo>
                  <a:lnTo>
                    <a:pt x="56" y="1538"/>
                  </a:lnTo>
                  <a:lnTo>
                    <a:pt x="19" y="1575"/>
                  </a:lnTo>
                  <a:lnTo>
                    <a:pt x="1" y="1631"/>
                  </a:lnTo>
                  <a:lnTo>
                    <a:pt x="1" y="1687"/>
                  </a:lnTo>
                  <a:lnTo>
                    <a:pt x="19" y="1724"/>
                  </a:lnTo>
                  <a:lnTo>
                    <a:pt x="56" y="1779"/>
                  </a:lnTo>
                  <a:lnTo>
                    <a:pt x="112" y="1798"/>
                  </a:lnTo>
                  <a:lnTo>
                    <a:pt x="168" y="1816"/>
                  </a:lnTo>
                  <a:lnTo>
                    <a:pt x="520" y="1798"/>
                  </a:lnTo>
                  <a:lnTo>
                    <a:pt x="890" y="1798"/>
                  </a:lnTo>
                  <a:lnTo>
                    <a:pt x="1243" y="1835"/>
                  </a:lnTo>
                  <a:lnTo>
                    <a:pt x="1613" y="1909"/>
                  </a:lnTo>
                  <a:lnTo>
                    <a:pt x="1947" y="2002"/>
                  </a:lnTo>
                  <a:lnTo>
                    <a:pt x="2299" y="2113"/>
                  </a:lnTo>
                  <a:lnTo>
                    <a:pt x="2966" y="2391"/>
                  </a:lnTo>
                  <a:lnTo>
                    <a:pt x="3633" y="2669"/>
                  </a:lnTo>
                  <a:lnTo>
                    <a:pt x="3986" y="2780"/>
                  </a:lnTo>
                  <a:lnTo>
                    <a:pt x="4152" y="2836"/>
                  </a:lnTo>
                  <a:lnTo>
                    <a:pt x="4338" y="2873"/>
                  </a:lnTo>
                  <a:lnTo>
                    <a:pt x="4505" y="2891"/>
                  </a:lnTo>
                  <a:lnTo>
                    <a:pt x="4671" y="2891"/>
                  </a:lnTo>
                  <a:lnTo>
                    <a:pt x="4838" y="2873"/>
                  </a:lnTo>
                  <a:lnTo>
                    <a:pt x="4986" y="2854"/>
                  </a:lnTo>
                  <a:lnTo>
                    <a:pt x="5153" y="2799"/>
                  </a:lnTo>
                  <a:lnTo>
                    <a:pt x="5302" y="2743"/>
                  </a:lnTo>
                  <a:lnTo>
                    <a:pt x="5468" y="2650"/>
                  </a:lnTo>
                  <a:lnTo>
                    <a:pt x="5598" y="2558"/>
                  </a:lnTo>
                  <a:lnTo>
                    <a:pt x="5746" y="2465"/>
                  </a:lnTo>
                  <a:lnTo>
                    <a:pt x="5858" y="2335"/>
                  </a:lnTo>
                  <a:lnTo>
                    <a:pt x="5969" y="2224"/>
                  </a:lnTo>
                  <a:lnTo>
                    <a:pt x="6080" y="2076"/>
                  </a:lnTo>
                  <a:lnTo>
                    <a:pt x="6154" y="1946"/>
                  </a:lnTo>
                  <a:lnTo>
                    <a:pt x="6228" y="1779"/>
                  </a:lnTo>
                  <a:lnTo>
                    <a:pt x="6284" y="1631"/>
                  </a:lnTo>
                  <a:lnTo>
                    <a:pt x="6302" y="1464"/>
                  </a:lnTo>
                  <a:lnTo>
                    <a:pt x="6302" y="1297"/>
                  </a:lnTo>
                  <a:lnTo>
                    <a:pt x="6284" y="1131"/>
                  </a:lnTo>
                  <a:lnTo>
                    <a:pt x="6228" y="982"/>
                  </a:lnTo>
                  <a:lnTo>
                    <a:pt x="6154" y="834"/>
                  </a:lnTo>
                  <a:lnTo>
                    <a:pt x="6043" y="704"/>
                  </a:lnTo>
                  <a:lnTo>
                    <a:pt x="5932" y="593"/>
                  </a:lnTo>
                  <a:lnTo>
                    <a:pt x="5820" y="482"/>
                  </a:lnTo>
                  <a:lnTo>
                    <a:pt x="5672" y="389"/>
                  </a:lnTo>
                  <a:lnTo>
                    <a:pt x="5505" y="297"/>
                  </a:lnTo>
                  <a:lnTo>
                    <a:pt x="5339" y="204"/>
                  </a:lnTo>
                  <a:lnTo>
                    <a:pt x="5172" y="148"/>
                  </a:lnTo>
                  <a:lnTo>
                    <a:pt x="4986" y="93"/>
                  </a:lnTo>
                  <a:lnTo>
                    <a:pt x="4820" y="56"/>
                  </a:lnTo>
                  <a:lnTo>
                    <a:pt x="4634" y="19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4247175" y="2359375"/>
              <a:ext cx="109825" cy="16250"/>
            </a:xfrm>
            <a:custGeom>
              <a:avLst/>
              <a:gdLst/>
              <a:ahLst/>
              <a:cxnLst/>
              <a:rect l="l" t="t" r="r" b="b"/>
              <a:pathLst>
                <a:path w="4393" h="650" extrusionOk="0">
                  <a:moveTo>
                    <a:pt x="2113" y="1"/>
                  </a:moveTo>
                  <a:lnTo>
                    <a:pt x="1817" y="19"/>
                  </a:lnTo>
                  <a:lnTo>
                    <a:pt x="1539" y="75"/>
                  </a:lnTo>
                  <a:lnTo>
                    <a:pt x="1242" y="130"/>
                  </a:lnTo>
                  <a:lnTo>
                    <a:pt x="945" y="186"/>
                  </a:lnTo>
                  <a:lnTo>
                    <a:pt x="649" y="279"/>
                  </a:lnTo>
                  <a:lnTo>
                    <a:pt x="352" y="390"/>
                  </a:lnTo>
                  <a:lnTo>
                    <a:pt x="56" y="501"/>
                  </a:lnTo>
                  <a:lnTo>
                    <a:pt x="19" y="538"/>
                  </a:lnTo>
                  <a:lnTo>
                    <a:pt x="0" y="594"/>
                  </a:lnTo>
                  <a:lnTo>
                    <a:pt x="19" y="649"/>
                  </a:lnTo>
                  <a:lnTo>
                    <a:pt x="74" y="649"/>
                  </a:lnTo>
                  <a:lnTo>
                    <a:pt x="630" y="538"/>
                  </a:lnTo>
                  <a:lnTo>
                    <a:pt x="1186" y="427"/>
                  </a:lnTo>
                  <a:lnTo>
                    <a:pt x="1761" y="316"/>
                  </a:lnTo>
                  <a:lnTo>
                    <a:pt x="2039" y="279"/>
                  </a:lnTo>
                  <a:lnTo>
                    <a:pt x="2317" y="260"/>
                  </a:lnTo>
                  <a:lnTo>
                    <a:pt x="2873" y="260"/>
                  </a:lnTo>
                  <a:lnTo>
                    <a:pt x="3132" y="279"/>
                  </a:lnTo>
                  <a:lnTo>
                    <a:pt x="3392" y="334"/>
                  </a:lnTo>
                  <a:lnTo>
                    <a:pt x="3651" y="390"/>
                  </a:lnTo>
                  <a:lnTo>
                    <a:pt x="3892" y="464"/>
                  </a:lnTo>
                  <a:lnTo>
                    <a:pt x="4133" y="538"/>
                  </a:lnTo>
                  <a:lnTo>
                    <a:pt x="4374" y="612"/>
                  </a:lnTo>
                  <a:lnTo>
                    <a:pt x="4393" y="612"/>
                  </a:lnTo>
                  <a:lnTo>
                    <a:pt x="4393" y="594"/>
                  </a:lnTo>
                  <a:lnTo>
                    <a:pt x="4393" y="557"/>
                  </a:lnTo>
                  <a:lnTo>
                    <a:pt x="4300" y="482"/>
                  </a:lnTo>
                  <a:lnTo>
                    <a:pt x="4207" y="390"/>
                  </a:lnTo>
                  <a:lnTo>
                    <a:pt x="4078" y="334"/>
                  </a:lnTo>
                  <a:lnTo>
                    <a:pt x="3967" y="279"/>
                  </a:lnTo>
                  <a:lnTo>
                    <a:pt x="3707" y="186"/>
                  </a:lnTo>
                  <a:lnTo>
                    <a:pt x="3448" y="112"/>
                  </a:lnTo>
                  <a:lnTo>
                    <a:pt x="3188" y="56"/>
                  </a:lnTo>
                  <a:lnTo>
                    <a:pt x="2929" y="19"/>
                  </a:lnTo>
                  <a:lnTo>
                    <a:pt x="26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4117425" y="2415450"/>
              <a:ext cx="164975" cy="78325"/>
            </a:xfrm>
            <a:custGeom>
              <a:avLst/>
              <a:gdLst/>
              <a:ahLst/>
              <a:cxnLst/>
              <a:rect l="l" t="t" r="r" b="b"/>
              <a:pathLst>
                <a:path w="6599" h="3133" extrusionOk="0">
                  <a:moveTo>
                    <a:pt x="4801" y="0"/>
                  </a:moveTo>
                  <a:lnTo>
                    <a:pt x="4412" y="19"/>
                  </a:lnTo>
                  <a:lnTo>
                    <a:pt x="4023" y="74"/>
                  </a:lnTo>
                  <a:lnTo>
                    <a:pt x="3652" y="148"/>
                  </a:lnTo>
                  <a:lnTo>
                    <a:pt x="2910" y="334"/>
                  </a:lnTo>
                  <a:lnTo>
                    <a:pt x="2188" y="519"/>
                  </a:lnTo>
                  <a:lnTo>
                    <a:pt x="1483" y="742"/>
                  </a:lnTo>
                  <a:lnTo>
                    <a:pt x="816" y="983"/>
                  </a:lnTo>
                  <a:lnTo>
                    <a:pt x="482" y="1131"/>
                  </a:lnTo>
                  <a:lnTo>
                    <a:pt x="167" y="1279"/>
                  </a:lnTo>
                  <a:lnTo>
                    <a:pt x="56" y="1316"/>
                  </a:lnTo>
                  <a:lnTo>
                    <a:pt x="19" y="1353"/>
                  </a:lnTo>
                  <a:lnTo>
                    <a:pt x="1" y="1390"/>
                  </a:lnTo>
                  <a:lnTo>
                    <a:pt x="38" y="1446"/>
                  </a:lnTo>
                  <a:lnTo>
                    <a:pt x="75" y="1464"/>
                  </a:lnTo>
                  <a:lnTo>
                    <a:pt x="427" y="1520"/>
                  </a:lnTo>
                  <a:lnTo>
                    <a:pt x="760" y="1613"/>
                  </a:lnTo>
                  <a:lnTo>
                    <a:pt x="1113" y="1724"/>
                  </a:lnTo>
                  <a:lnTo>
                    <a:pt x="1446" y="1854"/>
                  </a:lnTo>
                  <a:lnTo>
                    <a:pt x="1669" y="1946"/>
                  </a:lnTo>
                  <a:lnTo>
                    <a:pt x="1873" y="2039"/>
                  </a:lnTo>
                  <a:lnTo>
                    <a:pt x="2280" y="2280"/>
                  </a:lnTo>
                  <a:lnTo>
                    <a:pt x="2670" y="2521"/>
                  </a:lnTo>
                  <a:lnTo>
                    <a:pt x="3096" y="2743"/>
                  </a:lnTo>
                  <a:lnTo>
                    <a:pt x="3429" y="2892"/>
                  </a:lnTo>
                  <a:lnTo>
                    <a:pt x="3800" y="3021"/>
                  </a:lnTo>
                  <a:lnTo>
                    <a:pt x="3985" y="3058"/>
                  </a:lnTo>
                  <a:lnTo>
                    <a:pt x="4171" y="3095"/>
                  </a:lnTo>
                  <a:lnTo>
                    <a:pt x="4356" y="3114"/>
                  </a:lnTo>
                  <a:lnTo>
                    <a:pt x="4560" y="3132"/>
                  </a:lnTo>
                  <a:lnTo>
                    <a:pt x="4745" y="3114"/>
                  </a:lnTo>
                  <a:lnTo>
                    <a:pt x="4931" y="3095"/>
                  </a:lnTo>
                  <a:lnTo>
                    <a:pt x="5135" y="3058"/>
                  </a:lnTo>
                  <a:lnTo>
                    <a:pt x="5320" y="3021"/>
                  </a:lnTo>
                  <a:lnTo>
                    <a:pt x="5505" y="2947"/>
                  </a:lnTo>
                  <a:lnTo>
                    <a:pt x="5672" y="2854"/>
                  </a:lnTo>
                  <a:lnTo>
                    <a:pt x="5857" y="2743"/>
                  </a:lnTo>
                  <a:lnTo>
                    <a:pt x="6024" y="2614"/>
                  </a:lnTo>
                  <a:lnTo>
                    <a:pt x="6135" y="2502"/>
                  </a:lnTo>
                  <a:lnTo>
                    <a:pt x="6265" y="2373"/>
                  </a:lnTo>
                  <a:lnTo>
                    <a:pt x="6358" y="2224"/>
                  </a:lnTo>
                  <a:lnTo>
                    <a:pt x="6451" y="2076"/>
                  </a:lnTo>
                  <a:lnTo>
                    <a:pt x="6506" y="1909"/>
                  </a:lnTo>
                  <a:lnTo>
                    <a:pt x="6562" y="1761"/>
                  </a:lnTo>
                  <a:lnTo>
                    <a:pt x="6599" y="1594"/>
                  </a:lnTo>
                  <a:lnTo>
                    <a:pt x="6599" y="1427"/>
                  </a:lnTo>
                  <a:lnTo>
                    <a:pt x="6599" y="1242"/>
                  </a:lnTo>
                  <a:lnTo>
                    <a:pt x="6562" y="1057"/>
                  </a:lnTo>
                  <a:lnTo>
                    <a:pt x="6506" y="890"/>
                  </a:lnTo>
                  <a:lnTo>
                    <a:pt x="6413" y="742"/>
                  </a:lnTo>
                  <a:lnTo>
                    <a:pt x="6321" y="593"/>
                  </a:lnTo>
                  <a:lnTo>
                    <a:pt x="6191" y="482"/>
                  </a:lnTo>
                  <a:lnTo>
                    <a:pt x="6061" y="352"/>
                  </a:lnTo>
                  <a:lnTo>
                    <a:pt x="5913" y="260"/>
                  </a:lnTo>
                  <a:lnTo>
                    <a:pt x="5728" y="167"/>
                  </a:lnTo>
                  <a:lnTo>
                    <a:pt x="5542" y="111"/>
                  </a:lnTo>
                  <a:lnTo>
                    <a:pt x="5376" y="56"/>
                  </a:lnTo>
                  <a:lnTo>
                    <a:pt x="5172" y="19"/>
                  </a:lnTo>
                  <a:lnTo>
                    <a:pt x="49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0"/>
            <p:cNvSpPr/>
            <p:nvPr/>
          </p:nvSpPr>
          <p:spPr>
            <a:xfrm>
              <a:off x="4155425" y="2438150"/>
              <a:ext cx="116800" cy="9300"/>
            </a:xfrm>
            <a:custGeom>
              <a:avLst/>
              <a:gdLst/>
              <a:ahLst/>
              <a:cxnLst/>
              <a:rect l="l" t="t" r="r" b="b"/>
              <a:pathLst>
                <a:path w="4672" h="372" extrusionOk="0">
                  <a:moveTo>
                    <a:pt x="3114" y="0"/>
                  </a:moveTo>
                  <a:lnTo>
                    <a:pt x="2558" y="19"/>
                  </a:lnTo>
                  <a:lnTo>
                    <a:pt x="1946" y="37"/>
                  </a:lnTo>
                  <a:lnTo>
                    <a:pt x="1335" y="93"/>
                  </a:lnTo>
                  <a:lnTo>
                    <a:pt x="705" y="149"/>
                  </a:lnTo>
                  <a:lnTo>
                    <a:pt x="93" y="223"/>
                  </a:lnTo>
                  <a:lnTo>
                    <a:pt x="37" y="241"/>
                  </a:lnTo>
                  <a:lnTo>
                    <a:pt x="0" y="297"/>
                  </a:lnTo>
                  <a:lnTo>
                    <a:pt x="19" y="334"/>
                  </a:lnTo>
                  <a:lnTo>
                    <a:pt x="37" y="353"/>
                  </a:lnTo>
                  <a:lnTo>
                    <a:pt x="56" y="353"/>
                  </a:lnTo>
                  <a:lnTo>
                    <a:pt x="631" y="334"/>
                  </a:lnTo>
                  <a:lnTo>
                    <a:pt x="1205" y="315"/>
                  </a:lnTo>
                  <a:lnTo>
                    <a:pt x="2373" y="241"/>
                  </a:lnTo>
                  <a:lnTo>
                    <a:pt x="2966" y="204"/>
                  </a:lnTo>
                  <a:lnTo>
                    <a:pt x="3837" y="204"/>
                  </a:lnTo>
                  <a:lnTo>
                    <a:pt x="4115" y="241"/>
                  </a:lnTo>
                  <a:lnTo>
                    <a:pt x="4245" y="278"/>
                  </a:lnTo>
                  <a:lnTo>
                    <a:pt x="4374" y="315"/>
                  </a:lnTo>
                  <a:lnTo>
                    <a:pt x="4504" y="353"/>
                  </a:lnTo>
                  <a:lnTo>
                    <a:pt x="4652" y="371"/>
                  </a:lnTo>
                  <a:lnTo>
                    <a:pt x="4671" y="353"/>
                  </a:lnTo>
                  <a:lnTo>
                    <a:pt x="4671" y="334"/>
                  </a:lnTo>
                  <a:lnTo>
                    <a:pt x="4597" y="241"/>
                  </a:lnTo>
                  <a:lnTo>
                    <a:pt x="4486" y="167"/>
                  </a:lnTo>
                  <a:lnTo>
                    <a:pt x="4374" y="130"/>
                  </a:lnTo>
                  <a:lnTo>
                    <a:pt x="4226" y="75"/>
                  </a:lnTo>
                  <a:lnTo>
                    <a:pt x="3948" y="37"/>
                  </a:lnTo>
                  <a:lnTo>
                    <a:pt x="36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" name="Google Shape;430;p30"/>
          <p:cNvGrpSpPr/>
          <p:nvPr/>
        </p:nvGrpSpPr>
        <p:grpSpPr>
          <a:xfrm>
            <a:off x="313119" y="223668"/>
            <a:ext cx="1641440" cy="1180816"/>
            <a:chOff x="1372500" y="238125"/>
            <a:chExt cx="1429950" cy="1028675"/>
          </a:xfrm>
        </p:grpSpPr>
        <p:sp>
          <p:nvSpPr>
            <p:cNvPr id="431" name="Google Shape;431;p30"/>
            <p:cNvSpPr/>
            <p:nvPr/>
          </p:nvSpPr>
          <p:spPr>
            <a:xfrm>
              <a:off x="1621300" y="238125"/>
              <a:ext cx="885975" cy="905875"/>
            </a:xfrm>
            <a:custGeom>
              <a:avLst/>
              <a:gdLst/>
              <a:ahLst/>
              <a:cxnLst/>
              <a:rect l="l" t="t" r="r" b="b"/>
              <a:pathLst>
                <a:path w="35439" h="36235" extrusionOk="0">
                  <a:moveTo>
                    <a:pt x="20611" y="5542"/>
                  </a:moveTo>
                  <a:lnTo>
                    <a:pt x="20797" y="5579"/>
                  </a:lnTo>
                  <a:lnTo>
                    <a:pt x="20963" y="5616"/>
                  </a:lnTo>
                  <a:lnTo>
                    <a:pt x="21130" y="5653"/>
                  </a:lnTo>
                  <a:lnTo>
                    <a:pt x="21297" y="5709"/>
                  </a:lnTo>
                  <a:lnTo>
                    <a:pt x="21649" y="5764"/>
                  </a:lnTo>
                  <a:lnTo>
                    <a:pt x="21909" y="5764"/>
                  </a:lnTo>
                  <a:lnTo>
                    <a:pt x="22001" y="5783"/>
                  </a:lnTo>
                  <a:lnTo>
                    <a:pt x="22335" y="5857"/>
                  </a:lnTo>
                  <a:lnTo>
                    <a:pt x="22372" y="5875"/>
                  </a:lnTo>
                  <a:lnTo>
                    <a:pt x="22409" y="5912"/>
                  </a:lnTo>
                  <a:lnTo>
                    <a:pt x="22483" y="5987"/>
                  </a:lnTo>
                  <a:lnTo>
                    <a:pt x="22557" y="6061"/>
                  </a:lnTo>
                  <a:lnTo>
                    <a:pt x="22594" y="6098"/>
                  </a:lnTo>
                  <a:lnTo>
                    <a:pt x="22631" y="6116"/>
                  </a:lnTo>
                  <a:lnTo>
                    <a:pt x="22724" y="6135"/>
                  </a:lnTo>
                  <a:lnTo>
                    <a:pt x="22928" y="6135"/>
                  </a:lnTo>
                  <a:lnTo>
                    <a:pt x="23021" y="6153"/>
                  </a:lnTo>
                  <a:lnTo>
                    <a:pt x="23095" y="6190"/>
                  </a:lnTo>
                  <a:lnTo>
                    <a:pt x="23169" y="6265"/>
                  </a:lnTo>
                  <a:lnTo>
                    <a:pt x="23243" y="6320"/>
                  </a:lnTo>
                  <a:lnTo>
                    <a:pt x="23336" y="6376"/>
                  </a:lnTo>
                  <a:lnTo>
                    <a:pt x="23410" y="6394"/>
                  </a:lnTo>
                  <a:lnTo>
                    <a:pt x="23521" y="6413"/>
                  </a:lnTo>
                  <a:lnTo>
                    <a:pt x="23614" y="6413"/>
                  </a:lnTo>
                  <a:lnTo>
                    <a:pt x="23706" y="6450"/>
                  </a:lnTo>
                  <a:lnTo>
                    <a:pt x="23781" y="6506"/>
                  </a:lnTo>
                  <a:lnTo>
                    <a:pt x="23855" y="6561"/>
                  </a:lnTo>
                  <a:lnTo>
                    <a:pt x="23929" y="6635"/>
                  </a:lnTo>
                  <a:lnTo>
                    <a:pt x="24003" y="6691"/>
                  </a:lnTo>
                  <a:lnTo>
                    <a:pt x="24337" y="6876"/>
                  </a:lnTo>
                  <a:lnTo>
                    <a:pt x="24429" y="6913"/>
                  </a:lnTo>
                  <a:lnTo>
                    <a:pt x="24522" y="6932"/>
                  </a:lnTo>
                  <a:lnTo>
                    <a:pt x="24615" y="6950"/>
                  </a:lnTo>
                  <a:lnTo>
                    <a:pt x="24707" y="6987"/>
                  </a:lnTo>
                  <a:lnTo>
                    <a:pt x="24763" y="7062"/>
                  </a:lnTo>
                  <a:lnTo>
                    <a:pt x="24800" y="7136"/>
                  </a:lnTo>
                  <a:lnTo>
                    <a:pt x="24856" y="7210"/>
                  </a:lnTo>
                  <a:lnTo>
                    <a:pt x="24911" y="7284"/>
                  </a:lnTo>
                  <a:lnTo>
                    <a:pt x="24985" y="7321"/>
                  </a:lnTo>
                  <a:lnTo>
                    <a:pt x="25059" y="7358"/>
                  </a:lnTo>
                  <a:lnTo>
                    <a:pt x="25152" y="7395"/>
                  </a:lnTo>
                  <a:lnTo>
                    <a:pt x="25226" y="7451"/>
                  </a:lnTo>
                  <a:lnTo>
                    <a:pt x="25467" y="7673"/>
                  </a:lnTo>
                  <a:lnTo>
                    <a:pt x="25597" y="7803"/>
                  </a:lnTo>
                  <a:lnTo>
                    <a:pt x="25708" y="7933"/>
                  </a:lnTo>
                  <a:lnTo>
                    <a:pt x="25782" y="7970"/>
                  </a:lnTo>
                  <a:lnTo>
                    <a:pt x="25875" y="8007"/>
                  </a:lnTo>
                  <a:lnTo>
                    <a:pt x="25968" y="8025"/>
                  </a:lnTo>
                  <a:lnTo>
                    <a:pt x="26042" y="8081"/>
                  </a:lnTo>
                  <a:lnTo>
                    <a:pt x="26153" y="8211"/>
                  </a:lnTo>
                  <a:lnTo>
                    <a:pt x="26264" y="8340"/>
                  </a:lnTo>
                  <a:lnTo>
                    <a:pt x="26505" y="8619"/>
                  </a:lnTo>
                  <a:lnTo>
                    <a:pt x="26598" y="8767"/>
                  </a:lnTo>
                  <a:lnTo>
                    <a:pt x="26690" y="8897"/>
                  </a:lnTo>
                  <a:lnTo>
                    <a:pt x="26746" y="8989"/>
                  </a:lnTo>
                  <a:lnTo>
                    <a:pt x="26783" y="9063"/>
                  </a:lnTo>
                  <a:lnTo>
                    <a:pt x="26820" y="9137"/>
                  </a:lnTo>
                  <a:lnTo>
                    <a:pt x="26876" y="9230"/>
                  </a:lnTo>
                  <a:lnTo>
                    <a:pt x="26913" y="9304"/>
                  </a:lnTo>
                  <a:lnTo>
                    <a:pt x="26950" y="9378"/>
                  </a:lnTo>
                  <a:lnTo>
                    <a:pt x="26987" y="9471"/>
                  </a:lnTo>
                  <a:lnTo>
                    <a:pt x="27024" y="9545"/>
                  </a:lnTo>
                  <a:lnTo>
                    <a:pt x="27080" y="9601"/>
                  </a:lnTo>
                  <a:lnTo>
                    <a:pt x="27154" y="9675"/>
                  </a:lnTo>
                  <a:lnTo>
                    <a:pt x="27228" y="9731"/>
                  </a:lnTo>
                  <a:lnTo>
                    <a:pt x="27284" y="9786"/>
                  </a:lnTo>
                  <a:lnTo>
                    <a:pt x="27469" y="10101"/>
                  </a:lnTo>
                  <a:lnTo>
                    <a:pt x="27543" y="10250"/>
                  </a:lnTo>
                  <a:lnTo>
                    <a:pt x="27617" y="10416"/>
                  </a:lnTo>
                  <a:lnTo>
                    <a:pt x="27710" y="10565"/>
                  </a:lnTo>
                  <a:lnTo>
                    <a:pt x="27784" y="10731"/>
                  </a:lnTo>
                  <a:lnTo>
                    <a:pt x="27840" y="10806"/>
                  </a:lnTo>
                  <a:lnTo>
                    <a:pt x="27914" y="10861"/>
                  </a:lnTo>
                  <a:lnTo>
                    <a:pt x="27969" y="10935"/>
                  </a:lnTo>
                  <a:lnTo>
                    <a:pt x="28025" y="11009"/>
                  </a:lnTo>
                  <a:lnTo>
                    <a:pt x="28062" y="11084"/>
                  </a:lnTo>
                  <a:lnTo>
                    <a:pt x="28062" y="11195"/>
                  </a:lnTo>
                  <a:lnTo>
                    <a:pt x="28081" y="11287"/>
                  </a:lnTo>
                  <a:lnTo>
                    <a:pt x="28099" y="11380"/>
                  </a:lnTo>
                  <a:lnTo>
                    <a:pt x="28247" y="11714"/>
                  </a:lnTo>
                  <a:lnTo>
                    <a:pt x="28340" y="11881"/>
                  </a:lnTo>
                  <a:lnTo>
                    <a:pt x="28433" y="12047"/>
                  </a:lnTo>
                  <a:lnTo>
                    <a:pt x="28488" y="12122"/>
                  </a:lnTo>
                  <a:lnTo>
                    <a:pt x="28544" y="12196"/>
                  </a:lnTo>
                  <a:lnTo>
                    <a:pt x="28599" y="12288"/>
                  </a:lnTo>
                  <a:lnTo>
                    <a:pt x="28637" y="12362"/>
                  </a:lnTo>
                  <a:lnTo>
                    <a:pt x="28692" y="12548"/>
                  </a:lnTo>
                  <a:lnTo>
                    <a:pt x="28729" y="12733"/>
                  </a:lnTo>
                  <a:lnTo>
                    <a:pt x="28766" y="12807"/>
                  </a:lnTo>
                  <a:lnTo>
                    <a:pt x="28766" y="12918"/>
                  </a:lnTo>
                  <a:lnTo>
                    <a:pt x="28785" y="13011"/>
                  </a:lnTo>
                  <a:lnTo>
                    <a:pt x="28803" y="13085"/>
                  </a:lnTo>
                  <a:lnTo>
                    <a:pt x="28859" y="13178"/>
                  </a:lnTo>
                  <a:lnTo>
                    <a:pt x="28933" y="13252"/>
                  </a:lnTo>
                  <a:lnTo>
                    <a:pt x="28989" y="13326"/>
                  </a:lnTo>
                  <a:lnTo>
                    <a:pt x="29044" y="13400"/>
                  </a:lnTo>
                  <a:lnTo>
                    <a:pt x="29044" y="13456"/>
                  </a:lnTo>
                  <a:lnTo>
                    <a:pt x="29044" y="13512"/>
                  </a:lnTo>
                  <a:lnTo>
                    <a:pt x="29026" y="13604"/>
                  </a:lnTo>
                  <a:lnTo>
                    <a:pt x="29007" y="13715"/>
                  </a:lnTo>
                  <a:lnTo>
                    <a:pt x="29007" y="13808"/>
                  </a:lnTo>
                  <a:lnTo>
                    <a:pt x="29044" y="13901"/>
                  </a:lnTo>
                  <a:lnTo>
                    <a:pt x="29100" y="13975"/>
                  </a:lnTo>
                  <a:lnTo>
                    <a:pt x="29137" y="14068"/>
                  </a:lnTo>
                  <a:lnTo>
                    <a:pt x="29174" y="14142"/>
                  </a:lnTo>
                  <a:lnTo>
                    <a:pt x="29248" y="14327"/>
                  </a:lnTo>
                  <a:lnTo>
                    <a:pt x="29304" y="14494"/>
                  </a:lnTo>
                  <a:lnTo>
                    <a:pt x="29396" y="14865"/>
                  </a:lnTo>
                  <a:lnTo>
                    <a:pt x="29452" y="15050"/>
                  </a:lnTo>
                  <a:lnTo>
                    <a:pt x="29489" y="15235"/>
                  </a:lnTo>
                  <a:lnTo>
                    <a:pt x="29489" y="15328"/>
                  </a:lnTo>
                  <a:lnTo>
                    <a:pt x="29489" y="15421"/>
                  </a:lnTo>
                  <a:lnTo>
                    <a:pt x="29471" y="15513"/>
                  </a:lnTo>
                  <a:lnTo>
                    <a:pt x="29471" y="15606"/>
                  </a:lnTo>
                  <a:lnTo>
                    <a:pt x="29508" y="15699"/>
                  </a:lnTo>
                  <a:lnTo>
                    <a:pt x="29545" y="15791"/>
                  </a:lnTo>
                  <a:lnTo>
                    <a:pt x="29600" y="15884"/>
                  </a:lnTo>
                  <a:lnTo>
                    <a:pt x="29619" y="15958"/>
                  </a:lnTo>
                  <a:lnTo>
                    <a:pt x="29637" y="16069"/>
                  </a:lnTo>
                  <a:lnTo>
                    <a:pt x="29619" y="16162"/>
                  </a:lnTo>
                  <a:lnTo>
                    <a:pt x="29619" y="16255"/>
                  </a:lnTo>
                  <a:lnTo>
                    <a:pt x="29619" y="16347"/>
                  </a:lnTo>
                  <a:lnTo>
                    <a:pt x="29656" y="16533"/>
                  </a:lnTo>
                  <a:lnTo>
                    <a:pt x="29674" y="16718"/>
                  </a:lnTo>
                  <a:lnTo>
                    <a:pt x="29674" y="16811"/>
                  </a:lnTo>
                  <a:lnTo>
                    <a:pt x="29656" y="16903"/>
                  </a:lnTo>
                  <a:lnTo>
                    <a:pt x="29637" y="16996"/>
                  </a:lnTo>
                  <a:lnTo>
                    <a:pt x="29619" y="17089"/>
                  </a:lnTo>
                  <a:lnTo>
                    <a:pt x="29637" y="17181"/>
                  </a:lnTo>
                  <a:lnTo>
                    <a:pt x="29674" y="17274"/>
                  </a:lnTo>
                  <a:lnTo>
                    <a:pt x="29712" y="17367"/>
                  </a:lnTo>
                  <a:lnTo>
                    <a:pt x="29730" y="17459"/>
                  </a:lnTo>
                  <a:lnTo>
                    <a:pt x="29730" y="17552"/>
                  </a:lnTo>
                  <a:lnTo>
                    <a:pt x="29693" y="17645"/>
                  </a:lnTo>
                  <a:lnTo>
                    <a:pt x="29674" y="17756"/>
                  </a:lnTo>
                  <a:lnTo>
                    <a:pt x="29674" y="17849"/>
                  </a:lnTo>
                  <a:lnTo>
                    <a:pt x="29674" y="18219"/>
                  </a:lnTo>
                  <a:lnTo>
                    <a:pt x="29674" y="18312"/>
                  </a:lnTo>
                  <a:lnTo>
                    <a:pt x="29712" y="18405"/>
                  </a:lnTo>
                  <a:lnTo>
                    <a:pt x="29749" y="18497"/>
                  </a:lnTo>
                  <a:lnTo>
                    <a:pt x="29749" y="18590"/>
                  </a:lnTo>
                  <a:lnTo>
                    <a:pt x="29749" y="18961"/>
                  </a:lnTo>
                  <a:lnTo>
                    <a:pt x="29712" y="18998"/>
                  </a:lnTo>
                  <a:lnTo>
                    <a:pt x="29674" y="19035"/>
                  </a:lnTo>
                  <a:lnTo>
                    <a:pt x="29637" y="19053"/>
                  </a:lnTo>
                  <a:lnTo>
                    <a:pt x="29600" y="19090"/>
                  </a:lnTo>
                  <a:lnTo>
                    <a:pt x="29600" y="19146"/>
                  </a:lnTo>
                  <a:lnTo>
                    <a:pt x="29619" y="19220"/>
                  </a:lnTo>
                  <a:lnTo>
                    <a:pt x="29637" y="19294"/>
                  </a:lnTo>
                  <a:lnTo>
                    <a:pt x="29637" y="19350"/>
                  </a:lnTo>
                  <a:lnTo>
                    <a:pt x="29563" y="19480"/>
                  </a:lnTo>
                  <a:lnTo>
                    <a:pt x="29489" y="19628"/>
                  </a:lnTo>
                  <a:lnTo>
                    <a:pt x="29452" y="19702"/>
                  </a:lnTo>
                  <a:lnTo>
                    <a:pt x="29378" y="19758"/>
                  </a:lnTo>
                  <a:lnTo>
                    <a:pt x="29304" y="19832"/>
                  </a:lnTo>
                  <a:lnTo>
                    <a:pt x="29267" y="19850"/>
                  </a:lnTo>
                  <a:lnTo>
                    <a:pt x="29248" y="19887"/>
                  </a:lnTo>
                  <a:lnTo>
                    <a:pt x="29230" y="19980"/>
                  </a:lnTo>
                  <a:lnTo>
                    <a:pt x="29230" y="20054"/>
                  </a:lnTo>
                  <a:lnTo>
                    <a:pt x="29230" y="20147"/>
                  </a:lnTo>
                  <a:lnTo>
                    <a:pt x="29211" y="20221"/>
                  </a:lnTo>
                  <a:lnTo>
                    <a:pt x="29174" y="20406"/>
                  </a:lnTo>
                  <a:lnTo>
                    <a:pt x="29174" y="20481"/>
                  </a:lnTo>
                  <a:lnTo>
                    <a:pt x="29156" y="20573"/>
                  </a:lnTo>
                  <a:lnTo>
                    <a:pt x="29063" y="20499"/>
                  </a:lnTo>
                  <a:lnTo>
                    <a:pt x="28952" y="20425"/>
                  </a:lnTo>
                  <a:lnTo>
                    <a:pt x="28896" y="20369"/>
                  </a:lnTo>
                  <a:lnTo>
                    <a:pt x="28840" y="20277"/>
                  </a:lnTo>
                  <a:lnTo>
                    <a:pt x="28785" y="20203"/>
                  </a:lnTo>
                  <a:lnTo>
                    <a:pt x="28729" y="20128"/>
                  </a:lnTo>
                  <a:lnTo>
                    <a:pt x="28655" y="20073"/>
                  </a:lnTo>
                  <a:lnTo>
                    <a:pt x="28562" y="20054"/>
                  </a:lnTo>
                  <a:lnTo>
                    <a:pt x="28470" y="20017"/>
                  </a:lnTo>
                  <a:lnTo>
                    <a:pt x="28396" y="19962"/>
                  </a:lnTo>
                  <a:lnTo>
                    <a:pt x="28229" y="19850"/>
                  </a:lnTo>
                  <a:lnTo>
                    <a:pt x="28081" y="19739"/>
                  </a:lnTo>
                  <a:lnTo>
                    <a:pt x="27802" y="19498"/>
                  </a:lnTo>
                  <a:lnTo>
                    <a:pt x="27747" y="19424"/>
                  </a:lnTo>
                  <a:lnTo>
                    <a:pt x="27691" y="19331"/>
                  </a:lnTo>
                  <a:lnTo>
                    <a:pt x="27654" y="19239"/>
                  </a:lnTo>
                  <a:lnTo>
                    <a:pt x="27599" y="19183"/>
                  </a:lnTo>
                  <a:lnTo>
                    <a:pt x="27450" y="19053"/>
                  </a:lnTo>
                  <a:lnTo>
                    <a:pt x="27321" y="18924"/>
                  </a:lnTo>
                  <a:lnTo>
                    <a:pt x="27284" y="18905"/>
                  </a:lnTo>
                  <a:lnTo>
                    <a:pt x="27228" y="18887"/>
                  </a:lnTo>
                  <a:lnTo>
                    <a:pt x="27135" y="18868"/>
                  </a:lnTo>
                  <a:lnTo>
                    <a:pt x="27024" y="18868"/>
                  </a:lnTo>
                  <a:lnTo>
                    <a:pt x="26968" y="18849"/>
                  </a:lnTo>
                  <a:lnTo>
                    <a:pt x="26931" y="18831"/>
                  </a:lnTo>
                  <a:lnTo>
                    <a:pt x="26876" y="18757"/>
                  </a:lnTo>
                  <a:lnTo>
                    <a:pt x="26820" y="18664"/>
                  </a:lnTo>
                  <a:lnTo>
                    <a:pt x="26783" y="18571"/>
                  </a:lnTo>
                  <a:lnTo>
                    <a:pt x="26728" y="18497"/>
                  </a:lnTo>
                  <a:lnTo>
                    <a:pt x="26635" y="18460"/>
                  </a:lnTo>
                  <a:lnTo>
                    <a:pt x="26561" y="18423"/>
                  </a:lnTo>
                  <a:lnTo>
                    <a:pt x="26468" y="18386"/>
                  </a:lnTo>
                  <a:lnTo>
                    <a:pt x="26394" y="18331"/>
                  </a:lnTo>
                  <a:lnTo>
                    <a:pt x="26320" y="18256"/>
                  </a:lnTo>
                  <a:lnTo>
                    <a:pt x="26283" y="18182"/>
                  </a:lnTo>
                  <a:lnTo>
                    <a:pt x="26227" y="18090"/>
                  </a:lnTo>
                  <a:lnTo>
                    <a:pt x="26171" y="18015"/>
                  </a:lnTo>
                  <a:lnTo>
                    <a:pt x="26079" y="17978"/>
                  </a:lnTo>
                  <a:lnTo>
                    <a:pt x="26005" y="17941"/>
                  </a:lnTo>
                  <a:lnTo>
                    <a:pt x="25912" y="17904"/>
                  </a:lnTo>
                  <a:lnTo>
                    <a:pt x="25838" y="17849"/>
                  </a:lnTo>
                  <a:lnTo>
                    <a:pt x="25708" y="17719"/>
                  </a:lnTo>
                  <a:lnTo>
                    <a:pt x="25560" y="17589"/>
                  </a:lnTo>
                  <a:lnTo>
                    <a:pt x="25300" y="17348"/>
                  </a:lnTo>
                  <a:lnTo>
                    <a:pt x="25208" y="17311"/>
                  </a:lnTo>
                  <a:lnTo>
                    <a:pt x="25115" y="17274"/>
                  </a:lnTo>
                  <a:lnTo>
                    <a:pt x="25022" y="17256"/>
                  </a:lnTo>
                  <a:lnTo>
                    <a:pt x="24948" y="17200"/>
                  </a:lnTo>
                  <a:lnTo>
                    <a:pt x="24652" y="16978"/>
                  </a:lnTo>
                  <a:lnTo>
                    <a:pt x="24374" y="16737"/>
                  </a:lnTo>
                  <a:lnTo>
                    <a:pt x="24300" y="16681"/>
                  </a:lnTo>
                  <a:lnTo>
                    <a:pt x="24244" y="16588"/>
                  </a:lnTo>
                  <a:lnTo>
                    <a:pt x="24188" y="16514"/>
                  </a:lnTo>
                  <a:lnTo>
                    <a:pt x="24133" y="16440"/>
                  </a:lnTo>
                  <a:lnTo>
                    <a:pt x="24059" y="16403"/>
                  </a:lnTo>
                  <a:lnTo>
                    <a:pt x="23947" y="16366"/>
                  </a:lnTo>
                  <a:lnTo>
                    <a:pt x="23855" y="16347"/>
                  </a:lnTo>
                  <a:lnTo>
                    <a:pt x="23781" y="16310"/>
                  </a:lnTo>
                  <a:lnTo>
                    <a:pt x="23725" y="16236"/>
                  </a:lnTo>
                  <a:lnTo>
                    <a:pt x="23669" y="16143"/>
                  </a:lnTo>
                  <a:lnTo>
                    <a:pt x="23632" y="16051"/>
                  </a:lnTo>
                  <a:lnTo>
                    <a:pt x="23577" y="15977"/>
                  </a:lnTo>
                  <a:lnTo>
                    <a:pt x="23410" y="15884"/>
                  </a:lnTo>
                  <a:lnTo>
                    <a:pt x="23262" y="15773"/>
                  </a:lnTo>
                  <a:lnTo>
                    <a:pt x="22965" y="15550"/>
                  </a:lnTo>
                  <a:lnTo>
                    <a:pt x="22891" y="15513"/>
                  </a:lnTo>
                  <a:lnTo>
                    <a:pt x="22798" y="15476"/>
                  </a:lnTo>
                  <a:lnTo>
                    <a:pt x="22706" y="15439"/>
                  </a:lnTo>
                  <a:lnTo>
                    <a:pt x="22631" y="15384"/>
                  </a:lnTo>
                  <a:lnTo>
                    <a:pt x="22576" y="15309"/>
                  </a:lnTo>
                  <a:lnTo>
                    <a:pt x="22520" y="15235"/>
                  </a:lnTo>
                  <a:lnTo>
                    <a:pt x="22465" y="15161"/>
                  </a:lnTo>
                  <a:lnTo>
                    <a:pt x="22390" y="15087"/>
                  </a:lnTo>
                  <a:lnTo>
                    <a:pt x="22242" y="14994"/>
                  </a:lnTo>
                  <a:lnTo>
                    <a:pt x="22094" y="14902"/>
                  </a:lnTo>
                  <a:lnTo>
                    <a:pt x="21816" y="14698"/>
                  </a:lnTo>
                  <a:lnTo>
                    <a:pt x="21742" y="14642"/>
                  </a:lnTo>
                  <a:lnTo>
                    <a:pt x="21649" y="14605"/>
                  </a:lnTo>
                  <a:lnTo>
                    <a:pt x="21575" y="14587"/>
                  </a:lnTo>
                  <a:lnTo>
                    <a:pt x="21501" y="14531"/>
                  </a:lnTo>
                  <a:lnTo>
                    <a:pt x="21445" y="14457"/>
                  </a:lnTo>
                  <a:lnTo>
                    <a:pt x="21390" y="14364"/>
                  </a:lnTo>
                  <a:lnTo>
                    <a:pt x="21353" y="14290"/>
                  </a:lnTo>
                  <a:lnTo>
                    <a:pt x="21297" y="14216"/>
                  </a:lnTo>
                  <a:lnTo>
                    <a:pt x="21223" y="14179"/>
                  </a:lnTo>
                  <a:lnTo>
                    <a:pt x="21130" y="14160"/>
                  </a:lnTo>
                  <a:lnTo>
                    <a:pt x="21019" y="14142"/>
                  </a:lnTo>
                  <a:lnTo>
                    <a:pt x="20945" y="14105"/>
                  </a:lnTo>
                  <a:lnTo>
                    <a:pt x="20871" y="14049"/>
                  </a:lnTo>
                  <a:lnTo>
                    <a:pt x="20815" y="13975"/>
                  </a:lnTo>
                  <a:lnTo>
                    <a:pt x="20759" y="13901"/>
                  </a:lnTo>
                  <a:lnTo>
                    <a:pt x="20704" y="13845"/>
                  </a:lnTo>
                  <a:lnTo>
                    <a:pt x="20611" y="13790"/>
                  </a:lnTo>
                  <a:lnTo>
                    <a:pt x="20518" y="13753"/>
                  </a:lnTo>
                  <a:lnTo>
                    <a:pt x="20426" y="13715"/>
                  </a:lnTo>
                  <a:lnTo>
                    <a:pt x="20352" y="13660"/>
                  </a:lnTo>
                  <a:lnTo>
                    <a:pt x="20352" y="13475"/>
                  </a:lnTo>
                  <a:lnTo>
                    <a:pt x="20370" y="13271"/>
                  </a:lnTo>
                  <a:lnTo>
                    <a:pt x="20352" y="12900"/>
                  </a:lnTo>
                  <a:lnTo>
                    <a:pt x="20370" y="12715"/>
                  </a:lnTo>
                  <a:lnTo>
                    <a:pt x="20370" y="12529"/>
                  </a:lnTo>
                  <a:lnTo>
                    <a:pt x="20370" y="12437"/>
                  </a:lnTo>
                  <a:lnTo>
                    <a:pt x="20389" y="12344"/>
                  </a:lnTo>
                  <a:lnTo>
                    <a:pt x="20407" y="12251"/>
                  </a:lnTo>
                  <a:lnTo>
                    <a:pt x="20407" y="12159"/>
                  </a:lnTo>
                  <a:lnTo>
                    <a:pt x="20426" y="11973"/>
                  </a:lnTo>
                  <a:lnTo>
                    <a:pt x="20426" y="11788"/>
                  </a:lnTo>
                  <a:lnTo>
                    <a:pt x="20407" y="11695"/>
                  </a:lnTo>
                  <a:lnTo>
                    <a:pt x="20352" y="11603"/>
                  </a:lnTo>
                  <a:lnTo>
                    <a:pt x="20315" y="11528"/>
                  </a:lnTo>
                  <a:lnTo>
                    <a:pt x="20296" y="11436"/>
                  </a:lnTo>
                  <a:lnTo>
                    <a:pt x="20296" y="11250"/>
                  </a:lnTo>
                  <a:lnTo>
                    <a:pt x="20315" y="11065"/>
                  </a:lnTo>
                  <a:lnTo>
                    <a:pt x="20315" y="10694"/>
                  </a:lnTo>
                  <a:lnTo>
                    <a:pt x="20296" y="10602"/>
                  </a:lnTo>
                  <a:lnTo>
                    <a:pt x="20278" y="10509"/>
                  </a:lnTo>
                  <a:lnTo>
                    <a:pt x="20259" y="10416"/>
                  </a:lnTo>
                  <a:lnTo>
                    <a:pt x="20259" y="10324"/>
                  </a:lnTo>
                  <a:lnTo>
                    <a:pt x="20222" y="9953"/>
                  </a:lnTo>
                  <a:lnTo>
                    <a:pt x="20240" y="9860"/>
                  </a:lnTo>
                  <a:lnTo>
                    <a:pt x="20278" y="9768"/>
                  </a:lnTo>
                  <a:lnTo>
                    <a:pt x="20315" y="9675"/>
                  </a:lnTo>
                  <a:lnTo>
                    <a:pt x="20315" y="9582"/>
                  </a:lnTo>
                  <a:lnTo>
                    <a:pt x="20296" y="9230"/>
                  </a:lnTo>
                  <a:lnTo>
                    <a:pt x="20296" y="8859"/>
                  </a:lnTo>
                  <a:lnTo>
                    <a:pt x="20296" y="8674"/>
                  </a:lnTo>
                  <a:lnTo>
                    <a:pt x="20278" y="8489"/>
                  </a:lnTo>
                  <a:lnTo>
                    <a:pt x="20259" y="8396"/>
                  </a:lnTo>
                  <a:lnTo>
                    <a:pt x="20222" y="8303"/>
                  </a:lnTo>
                  <a:lnTo>
                    <a:pt x="20203" y="8211"/>
                  </a:lnTo>
                  <a:lnTo>
                    <a:pt x="20185" y="8118"/>
                  </a:lnTo>
                  <a:lnTo>
                    <a:pt x="20203" y="7747"/>
                  </a:lnTo>
                  <a:lnTo>
                    <a:pt x="20185" y="7377"/>
                  </a:lnTo>
                  <a:lnTo>
                    <a:pt x="20185" y="7025"/>
                  </a:lnTo>
                  <a:lnTo>
                    <a:pt x="20185" y="6654"/>
                  </a:lnTo>
                  <a:lnTo>
                    <a:pt x="20185" y="6561"/>
                  </a:lnTo>
                  <a:lnTo>
                    <a:pt x="20222" y="6469"/>
                  </a:lnTo>
                  <a:lnTo>
                    <a:pt x="20240" y="6376"/>
                  </a:lnTo>
                  <a:lnTo>
                    <a:pt x="20259" y="6283"/>
                  </a:lnTo>
                  <a:lnTo>
                    <a:pt x="20278" y="6098"/>
                  </a:lnTo>
                  <a:lnTo>
                    <a:pt x="20296" y="5912"/>
                  </a:lnTo>
                  <a:lnTo>
                    <a:pt x="20315" y="5764"/>
                  </a:lnTo>
                  <a:lnTo>
                    <a:pt x="20315" y="5616"/>
                  </a:lnTo>
                  <a:lnTo>
                    <a:pt x="20407" y="5597"/>
                  </a:lnTo>
                  <a:lnTo>
                    <a:pt x="20463" y="5579"/>
                  </a:lnTo>
                  <a:lnTo>
                    <a:pt x="20537" y="5542"/>
                  </a:lnTo>
                  <a:close/>
                  <a:moveTo>
                    <a:pt x="15551" y="5950"/>
                  </a:moveTo>
                  <a:lnTo>
                    <a:pt x="15533" y="6042"/>
                  </a:lnTo>
                  <a:lnTo>
                    <a:pt x="15496" y="6153"/>
                  </a:lnTo>
                  <a:lnTo>
                    <a:pt x="15477" y="6265"/>
                  </a:lnTo>
                  <a:lnTo>
                    <a:pt x="15459" y="6357"/>
                  </a:lnTo>
                  <a:lnTo>
                    <a:pt x="15477" y="6450"/>
                  </a:lnTo>
                  <a:lnTo>
                    <a:pt x="15533" y="6543"/>
                  </a:lnTo>
                  <a:lnTo>
                    <a:pt x="15570" y="6635"/>
                  </a:lnTo>
                  <a:lnTo>
                    <a:pt x="15588" y="6728"/>
                  </a:lnTo>
                  <a:lnTo>
                    <a:pt x="15588" y="7080"/>
                  </a:lnTo>
                  <a:lnTo>
                    <a:pt x="15588" y="7136"/>
                  </a:lnTo>
                  <a:lnTo>
                    <a:pt x="15570" y="7173"/>
                  </a:lnTo>
                  <a:lnTo>
                    <a:pt x="15514" y="7265"/>
                  </a:lnTo>
                  <a:lnTo>
                    <a:pt x="15477" y="7358"/>
                  </a:lnTo>
                  <a:lnTo>
                    <a:pt x="15459" y="7414"/>
                  </a:lnTo>
                  <a:lnTo>
                    <a:pt x="15440" y="7451"/>
                  </a:lnTo>
                  <a:lnTo>
                    <a:pt x="15459" y="7544"/>
                  </a:lnTo>
                  <a:lnTo>
                    <a:pt x="15477" y="7636"/>
                  </a:lnTo>
                  <a:lnTo>
                    <a:pt x="15477" y="7729"/>
                  </a:lnTo>
                  <a:lnTo>
                    <a:pt x="15496" y="7822"/>
                  </a:lnTo>
                  <a:lnTo>
                    <a:pt x="15496" y="7914"/>
                  </a:lnTo>
                  <a:lnTo>
                    <a:pt x="15514" y="7988"/>
                  </a:lnTo>
                  <a:lnTo>
                    <a:pt x="15533" y="8081"/>
                  </a:lnTo>
                  <a:lnTo>
                    <a:pt x="15551" y="8174"/>
                  </a:lnTo>
                  <a:lnTo>
                    <a:pt x="15570" y="8544"/>
                  </a:lnTo>
                  <a:lnTo>
                    <a:pt x="15551" y="8637"/>
                  </a:lnTo>
                  <a:lnTo>
                    <a:pt x="15533" y="8730"/>
                  </a:lnTo>
                  <a:lnTo>
                    <a:pt x="15514" y="8822"/>
                  </a:lnTo>
                  <a:lnTo>
                    <a:pt x="15496" y="8897"/>
                  </a:lnTo>
                  <a:lnTo>
                    <a:pt x="15514" y="8989"/>
                  </a:lnTo>
                  <a:lnTo>
                    <a:pt x="15551" y="9082"/>
                  </a:lnTo>
                  <a:lnTo>
                    <a:pt x="15588" y="9175"/>
                  </a:lnTo>
                  <a:lnTo>
                    <a:pt x="15588" y="9267"/>
                  </a:lnTo>
                  <a:lnTo>
                    <a:pt x="15625" y="9638"/>
                  </a:lnTo>
                  <a:lnTo>
                    <a:pt x="15607" y="9990"/>
                  </a:lnTo>
                  <a:lnTo>
                    <a:pt x="15588" y="10083"/>
                  </a:lnTo>
                  <a:lnTo>
                    <a:pt x="15551" y="10175"/>
                  </a:lnTo>
                  <a:lnTo>
                    <a:pt x="15514" y="10250"/>
                  </a:lnTo>
                  <a:lnTo>
                    <a:pt x="15496" y="10342"/>
                  </a:lnTo>
                  <a:lnTo>
                    <a:pt x="15477" y="10509"/>
                  </a:lnTo>
                  <a:lnTo>
                    <a:pt x="15477" y="10694"/>
                  </a:lnTo>
                  <a:lnTo>
                    <a:pt x="15477" y="10731"/>
                  </a:lnTo>
                  <a:lnTo>
                    <a:pt x="15496" y="10768"/>
                  </a:lnTo>
                  <a:lnTo>
                    <a:pt x="15551" y="10861"/>
                  </a:lnTo>
                  <a:lnTo>
                    <a:pt x="15607" y="10954"/>
                  </a:lnTo>
                  <a:lnTo>
                    <a:pt x="15644" y="10991"/>
                  </a:lnTo>
                  <a:lnTo>
                    <a:pt x="15644" y="11028"/>
                  </a:lnTo>
                  <a:lnTo>
                    <a:pt x="15625" y="11121"/>
                  </a:lnTo>
                  <a:lnTo>
                    <a:pt x="15588" y="11213"/>
                  </a:lnTo>
                  <a:lnTo>
                    <a:pt x="15551" y="11287"/>
                  </a:lnTo>
                  <a:lnTo>
                    <a:pt x="15533" y="11380"/>
                  </a:lnTo>
                  <a:lnTo>
                    <a:pt x="15551" y="11473"/>
                  </a:lnTo>
                  <a:lnTo>
                    <a:pt x="15570" y="11547"/>
                  </a:lnTo>
                  <a:lnTo>
                    <a:pt x="15607" y="11640"/>
                  </a:lnTo>
                  <a:lnTo>
                    <a:pt x="15625" y="11732"/>
                  </a:lnTo>
                  <a:lnTo>
                    <a:pt x="15607" y="11806"/>
                  </a:lnTo>
                  <a:lnTo>
                    <a:pt x="15570" y="11899"/>
                  </a:lnTo>
                  <a:lnTo>
                    <a:pt x="15551" y="11992"/>
                  </a:lnTo>
                  <a:lnTo>
                    <a:pt x="15533" y="12066"/>
                  </a:lnTo>
                  <a:lnTo>
                    <a:pt x="15533" y="12159"/>
                  </a:lnTo>
                  <a:lnTo>
                    <a:pt x="15570" y="12251"/>
                  </a:lnTo>
                  <a:lnTo>
                    <a:pt x="15588" y="12325"/>
                  </a:lnTo>
                  <a:lnTo>
                    <a:pt x="15607" y="12418"/>
                  </a:lnTo>
                  <a:lnTo>
                    <a:pt x="15588" y="12585"/>
                  </a:lnTo>
                  <a:lnTo>
                    <a:pt x="15588" y="12770"/>
                  </a:lnTo>
                  <a:lnTo>
                    <a:pt x="15570" y="13122"/>
                  </a:lnTo>
                  <a:lnTo>
                    <a:pt x="15588" y="13196"/>
                  </a:lnTo>
                  <a:lnTo>
                    <a:pt x="15625" y="13289"/>
                  </a:lnTo>
                  <a:lnTo>
                    <a:pt x="15662" y="13382"/>
                  </a:lnTo>
                  <a:lnTo>
                    <a:pt x="15681" y="13475"/>
                  </a:lnTo>
                  <a:lnTo>
                    <a:pt x="15384" y="13790"/>
                  </a:lnTo>
                  <a:lnTo>
                    <a:pt x="15125" y="14086"/>
                  </a:lnTo>
                  <a:lnTo>
                    <a:pt x="15051" y="14142"/>
                  </a:lnTo>
                  <a:lnTo>
                    <a:pt x="14958" y="14197"/>
                  </a:lnTo>
                  <a:lnTo>
                    <a:pt x="14884" y="14253"/>
                  </a:lnTo>
                  <a:lnTo>
                    <a:pt x="14810" y="14309"/>
                  </a:lnTo>
                  <a:lnTo>
                    <a:pt x="14754" y="14383"/>
                  </a:lnTo>
                  <a:lnTo>
                    <a:pt x="14717" y="14475"/>
                  </a:lnTo>
                  <a:lnTo>
                    <a:pt x="14680" y="14568"/>
                  </a:lnTo>
                  <a:lnTo>
                    <a:pt x="14625" y="14642"/>
                  </a:lnTo>
                  <a:lnTo>
                    <a:pt x="14550" y="14698"/>
                  </a:lnTo>
                  <a:lnTo>
                    <a:pt x="14458" y="14735"/>
                  </a:lnTo>
                  <a:lnTo>
                    <a:pt x="14365" y="14772"/>
                  </a:lnTo>
                  <a:lnTo>
                    <a:pt x="14291" y="14828"/>
                  </a:lnTo>
                  <a:lnTo>
                    <a:pt x="14180" y="14976"/>
                  </a:lnTo>
                  <a:lnTo>
                    <a:pt x="14050" y="15124"/>
                  </a:lnTo>
                  <a:lnTo>
                    <a:pt x="13791" y="15384"/>
                  </a:lnTo>
                  <a:lnTo>
                    <a:pt x="13735" y="15458"/>
                  </a:lnTo>
                  <a:lnTo>
                    <a:pt x="13698" y="15532"/>
                  </a:lnTo>
                  <a:lnTo>
                    <a:pt x="13642" y="15606"/>
                  </a:lnTo>
                  <a:lnTo>
                    <a:pt x="13587" y="15680"/>
                  </a:lnTo>
                  <a:lnTo>
                    <a:pt x="13513" y="15736"/>
                  </a:lnTo>
                  <a:lnTo>
                    <a:pt x="13420" y="15791"/>
                  </a:lnTo>
                  <a:lnTo>
                    <a:pt x="13346" y="15828"/>
                  </a:lnTo>
                  <a:lnTo>
                    <a:pt x="13272" y="15884"/>
                  </a:lnTo>
                  <a:lnTo>
                    <a:pt x="13142" y="16032"/>
                  </a:lnTo>
                  <a:lnTo>
                    <a:pt x="13012" y="16162"/>
                  </a:lnTo>
                  <a:lnTo>
                    <a:pt x="12771" y="16440"/>
                  </a:lnTo>
                  <a:lnTo>
                    <a:pt x="12716" y="16514"/>
                  </a:lnTo>
                  <a:lnTo>
                    <a:pt x="12660" y="16588"/>
                  </a:lnTo>
                  <a:lnTo>
                    <a:pt x="12623" y="16662"/>
                  </a:lnTo>
                  <a:lnTo>
                    <a:pt x="12567" y="16737"/>
                  </a:lnTo>
                  <a:lnTo>
                    <a:pt x="12493" y="16792"/>
                  </a:lnTo>
                  <a:lnTo>
                    <a:pt x="12400" y="16829"/>
                  </a:lnTo>
                  <a:lnTo>
                    <a:pt x="12308" y="16866"/>
                  </a:lnTo>
                  <a:lnTo>
                    <a:pt x="12215" y="16922"/>
                  </a:lnTo>
                  <a:lnTo>
                    <a:pt x="12178" y="16996"/>
                  </a:lnTo>
                  <a:lnTo>
                    <a:pt x="12141" y="17089"/>
                  </a:lnTo>
                  <a:lnTo>
                    <a:pt x="12122" y="17200"/>
                  </a:lnTo>
                  <a:lnTo>
                    <a:pt x="12085" y="17274"/>
                  </a:lnTo>
                  <a:lnTo>
                    <a:pt x="12011" y="17330"/>
                  </a:lnTo>
                  <a:lnTo>
                    <a:pt x="11937" y="17385"/>
                  </a:lnTo>
                  <a:lnTo>
                    <a:pt x="11863" y="17441"/>
                  </a:lnTo>
                  <a:lnTo>
                    <a:pt x="11789" y="17515"/>
                  </a:lnTo>
                  <a:lnTo>
                    <a:pt x="11752" y="17589"/>
                  </a:lnTo>
                  <a:lnTo>
                    <a:pt x="11696" y="17663"/>
                  </a:lnTo>
                  <a:lnTo>
                    <a:pt x="11659" y="17756"/>
                  </a:lnTo>
                  <a:lnTo>
                    <a:pt x="11603" y="17830"/>
                  </a:lnTo>
                  <a:lnTo>
                    <a:pt x="11548" y="17886"/>
                  </a:lnTo>
                  <a:lnTo>
                    <a:pt x="11474" y="17941"/>
                  </a:lnTo>
                  <a:lnTo>
                    <a:pt x="11400" y="17997"/>
                  </a:lnTo>
                  <a:lnTo>
                    <a:pt x="11344" y="18071"/>
                  </a:lnTo>
                  <a:lnTo>
                    <a:pt x="11103" y="18331"/>
                  </a:lnTo>
                  <a:lnTo>
                    <a:pt x="10973" y="18460"/>
                  </a:lnTo>
                  <a:lnTo>
                    <a:pt x="10825" y="18590"/>
                  </a:lnTo>
                  <a:lnTo>
                    <a:pt x="10769" y="18646"/>
                  </a:lnTo>
                  <a:lnTo>
                    <a:pt x="10695" y="18701"/>
                  </a:lnTo>
                  <a:lnTo>
                    <a:pt x="10621" y="18757"/>
                  </a:lnTo>
                  <a:lnTo>
                    <a:pt x="10547" y="18812"/>
                  </a:lnTo>
                  <a:lnTo>
                    <a:pt x="10417" y="18942"/>
                  </a:lnTo>
                  <a:lnTo>
                    <a:pt x="10288" y="19072"/>
                  </a:lnTo>
                  <a:lnTo>
                    <a:pt x="10250" y="19146"/>
                  </a:lnTo>
                  <a:lnTo>
                    <a:pt x="10213" y="19239"/>
                  </a:lnTo>
                  <a:lnTo>
                    <a:pt x="10195" y="19331"/>
                  </a:lnTo>
                  <a:lnTo>
                    <a:pt x="10139" y="19424"/>
                  </a:lnTo>
                  <a:lnTo>
                    <a:pt x="10010" y="19535"/>
                  </a:lnTo>
                  <a:lnTo>
                    <a:pt x="9880" y="19665"/>
                  </a:lnTo>
                  <a:lnTo>
                    <a:pt x="9639" y="19906"/>
                  </a:lnTo>
                  <a:lnTo>
                    <a:pt x="9583" y="19980"/>
                  </a:lnTo>
                  <a:lnTo>
                    <a:pt x="9546" y="20054"/>
                  </a:lnTo>
                  <a:lnTo>
                    <a:pt x="9491" y="20147"/>
                  </a:lnTo>
                  <a:lnTo>
                    <a:pt x="9435" y="20203"/>
                  </a:lnTo>
                  <a:lnTo>
                    <a:pt x="9213" y="20481"/>
                  </a:lnTo>
                  <a:lnTo>
                    <a:pt x="9138" y="20536"/>
                  </a:lnTo>
                  <a:lnTo>
                    <a:pt x="9046" y="20573"/>
                  </a:lnTo>
                  <a:lnTo>
                    <a:pt x="8972" y="20629"/>
                  </a:lnTo>
                  <a:lnTo>
                    <a:pt x="8897" y="20684"/>
                  </a:lnTo>
                  <a:lnTo>
                    <a:pt x="8675" y="20962"/>
                  </a:lnTo>
                  <a:lnTo>
                    <a:pt x="8416" y="21222"/>
                  </a:lnTo>
                  <a:lnTo>
                    <a:pt x="8323" y="21352"/>
                  </a:lnTo>
                  <a:lnTo>
                    <a:pt x="8212" y="21500"/>
                  </a:lnTo>
                  <a:lnTo>
                    <a:pt x="8156" y="21574"/>
                  </a:lnTo>
                  <a:lnTo>
                    <a:pt x="8119" y="21648"/>
                  </a:lnTo>
                  <a:lnTo>
                    <a:pt x="8082" y="21741"/>
                  </a:lnTo>
                  <a:lnTo>
                    <a:pt x="8026" y="21815"/>
                  </a:lnTo>
                  <a:lnTo>
                    <a:pt x="7785" y="22074"/>
                  </a:lnTo>
                  <a:lnTo>
                    <a:pt x="7563" y="22334"/>
                  </a:lnTo>
                  <a:lnTo>
                    <a:pt x="7322" y="22612"/>
                  </a:lnTo>
                  <a:lnTo>
                    <a:pt x="7025" y="22890"/>
                  </a:lnTo>
                  <a:lnTo>
                    <a:pt x="6970" y="22686"/>
                  </a:lnTo>
                  <a:lnTo>
                    <a:pt x="6896" y="22482"/>
                  </a:lnTo>
                  <a:lnTo>
                    <a:pt x="6859" y="22297"/>
                  </a:lnTo>
                  <a:lnTo>
                    <a:pt x="6803" y="22112"/>
                  </a:lnTo>
                  <a:lnTo>
                    <a:pt x="6766" y="22019"/>
                  </a:lnTo>
                  <a:lnTo>
                    <a:pt x="6766" y="21908"/>
                  </a:lnTo>
                  <a:lnTo>
                    <a:pt x="6747" y="21815"/>
                  </a:lnTo>
                  <a:lnTo>
                    <a:pt x="6729" y="21722"/>
                  </a:lnTo>
                  <a:lnTo>
                    <a:pt x="6673" y="21630"/>
                  </a:lnTo>
                  <a:lnTo>
                    <a:pt x="6599" y="21556"/>
                  </a:lnTo>
                  <a:lnTo>
                    <a:pt x="6525" y="21481"/>
                  </a:lnTo>
                  <a:lnTo>
                    <a:pt x="6488" y="21389"/>
                  </a:lnTo>
                  <a:lnTo>
                    <a:pt x="6432" y="21203"/>
                  </a:lnTo>
                  <a:lnTo>
                    <a:pt x="6395" y="21018"/>
                  </a:lnTo>
                  <a:lnTo>
                    <a:pt x="6358" y="20833"/>
                  </a:lnTo>
                  <a:lnTo>
                    <a:pt x="6321" y="20629"/>
                  </a:lnTo>
                  <a:lnTo>
                    <a:pt x="6247" y="20258"/>
                  </a:lnTo>
                  <a:lnTo>
                    <a:pt x="6229" y="20165"/>
                  </a:lnTo>
                  <a:lnTo>
                    <a:pt x="6191" y="20073"/>
                  </a:lnTo>
                  <a:lnTo>
                    <a:pt x="6154" y="19980"/>
                  </a:lnTo>
                  <a:lnTo>
                    <a:pt x="6136" y="19887"/>
                  </a:lnTo>
                  <a:lnTo>
                    <a:pt x="6080" y="19498"/>
                  </a:lnTo>
                  <a:lnTo>
                    <a:pt x="6080" y="19461"/>
                  </a:lnTo>
                  <a:lnTo>
                    <a:pt x="6099" y="19406"/>
                  </a:lnTo>
                  <a:lnTo>
                    <a:pt x="6136" y="19313"/>
                  </a:lnTo>
                  <a:lnTo>
                    <a:pt x="6191" y="19202"/>
                  </a:lnTo>
                  <a:lnTo>
                    <a:pt x="6210" y="19165"/>
                  </a:lnTo>
                  <a:lnTo>
                    <a:pt x="6210" y="19109"/>
                  </a:lnTo>
                  <a:lnTo>
                    <a:pt x="6191" y="19016"/>
                  </a:lnTo>
                  <a:lnTo>
                    <a:pt x="6136" y="18924"/>
                  </a:lnTo>
                  <a:lnTo>
                    <a:pt x="6099" y="18831"/>
                  </a:lnTo>
                  <a:lnTo>
                    <a:pt x="6080" y="18738"/>
                  </a:lnTo>
                  <a:lnTo>
                    <a:pt x="6080" y="18646"/>
                  </a:lnTo>
                  <a:lnTo>
                    <a:pt x="6117" y="18534"/>
                  </a:lnTo>
                  <a:lnTo>
                    <a:pt x="6136" y="18442"/>
                  </a:lnTo>
                  <a:lnTo>
                    <a:pt x="6136" y="18349"/>
                  </a:lnTo>
                  <a:lnTo>
                    <a:pt x="6117" y="18256"/>
                  </a:lnTo>
                  <a:lnTo>
                    <a:pt x="6099" y="18164"/>
                  </a:lnTo>
                  <a:lnTo>
                    <a:pt x="6062" y="18053"/>
                  </a:lnTo>
                  <a:lnTo>
                    <a:pt x="6043" y="17960"/>
                  </a:lnTo>
                  <a:lnTo>
                    <a:pt x="6062" y="17867"/>
                  </a:lnTo>
                  <a:lnTo>
                    <a:pt x="6080" y="17774"/>
                  </a:lnTo>
                  <a:lnTo>
                    <a:pt x="6099" y="17682"/>
                  </a:lnTo>
                  <a:lnTo>
                    <a:pt x="6117" y="17589"/>
                  </a:lnTo>
                  <a:lnTo>
                    <a:pt x="6136" y="17200"/>
                  </a:lnTo>
                  <a:lnTo>
                    <a:pt x="6136" y="17107"/>
                  </a:lnTo>
                  <a:lnTo>
                    <a:pt x="6117" y="17015"/>
                  </a:lnTo>
                  <a:lnTo>
                    <a:pt x="6099" y="16903"/>
                  </a:lnTo>
                  <a:lnTo>
                    <a:pt x="6099" y="16811"/>
                  </a:lnTo>
                  <a:lnTo>
                    <a:pt x="6117" y="16718"/>
                  </a:lnTo>
                  <a:lnTo>
                    <a:pt x="6173" y="16625"/>
                  </a:lnTo>
                  <a:lnTo>
                    <a:pt x="6229" y="16533"/>
                  </a:lnTo>
                  <a:lnTo>
                    <a:pt x="6247" y="16440"/>
                  </a:lnTo>
                  <a:lnTo>
                    <a:pt x="6247" y="16347"/>
                  </a:lnTo>
                  <a:lnTo>
                    <a:pt x="6247" y="16255"/>
                  </a:lnTo>
                  <a:lnTo>
                    <a:pt x="6247" y="16162"/>
                  </a:lnTo>
                  <a:lnTo>
                    <a:pt x="6247" y="16069"/>
                  </a:lnTo>
                  <a:lnTo>
                    <a:pt x="6321" y="15680"/>
                  </a:lnTo>
                  <a:lnTo>
                    <a:pt x="6377" y="15495"/>
                  </a:lnTo>
                  <a:lnTo>
                    <a:pt x="6432" y="15309"/>
                  </a:lnTo>
                  <a:lnTo>
                    <a:pt x="6432" y="15217"/>
                  </a:lnTo>
                  <a:lnTo>
                    <a:pt x="6414" y="15124"/>
                  </a:lnTo>
                  <a:lnTo>
                    <a:pt x="6377" y="15013"/>
                  </a:lnTo>
                  <a:lnTo>
                    <a:pt x="6395" y="14920"/>
                  </a:lnTo>
                  <a:lnTo>
                    <a:pt x="6451" y="14735"/>
                  </a:lnTo>
                  <a:lnTo>
                    <a:pt x="6507" y="14550"/>
                  </a:lnTo>
                  <a:lnTo>
                    <a:pt x="6599" y="14179"/>
                  </a:lnTo>
                  <a:lnTo>
                    <a:pt x="6692" y="13993"/>
                  </a:lnTo>
                  <a:lnTo>
                    <a:pt x="6766" y="13827"/>
                  </a:lnTo>
                  <a:lnTo>
                    <a:pt x="6803" y="13734"/>
                  </a:lnTo>
                  <a:lnTo>
                    <a:pt x="6859" y="13660"/>
                  </a:lnTo>
                  <a:lnTo>
                    <a:pt x="6914" y="13567"/>
                  </a:lnTo>
                  <a:lnTo>
                    <a:pt x="6951" y="13475"/>
                  </a:lnTo>
                  <a:lnTo>
                    <a:pt x="7007" y="13400"/>
                  </a:lnTo>
                  <a:lnTo>
                    <a:pt x="7063" y="13326"/>
                  </a:lnTo>
                  <a:lnTo>
                    <a:pt x="7118" y="13234"/>
                  </a:lnTo>
                  <a:lnTo>
                    <a:pt x="7155" y="13159"/>
                  </a:lnTo>
                  <a:lnTo>
                    <a:pt x="7192" y="13067"/>
                  </a:lnTo>
                  <a:lnTo>
                    <a:pt x="7211" y="12956"/>
                  </a:lnTo>
                  <a:lnTo>
                    <a:pt x="7229" y="12863"/>
                  </a:lnTo>
                  <a:lnTo>
                    <a:pt x="7266" y="12770"/>
                  </a:lnTo>
                  <a:lnTo>
                    <a:pt x="7433" y="12437"/>
                  </a:lnTo>
                  <a:lnTo>
                    <a:pt x="7544" y="12270"/>
                  </a:lnTo>
                  <a:lnTo>
                    <a:pt x="7656" y="12103"/>
                  </a:lnTo>
                  <a:lnTo>
                    <a:pt x="7748" y="11955"/>
                  </a:lnTo>
                  <a:lnTo>
                    <a:pt x="7860" y="11788"/>
                  </a:lnTo>
                  <a:lnTo>
                    <a:pt x="7897" y="11695"/>
                  </a:lnTo>
                  <a:lnTo>
                    <a:pt x="7915" y="11603"/>
                  </a:lnTo>
                  <a:lnTo>
                    <a:pt x="7952" y="11510"/>
                  </a:lnTo>
                  <a:lnTo>
                    <a:pt x="7989" y="11417"/>
                  </a:lnTo>
                  <a:lnTo>
                    <a:pt x="8045" y="11343"/>
                  </a:lnTo>
                  <a:lnTo>
                    <a:pt x="8119" y="11287"/>
                  </a:lnTo>
                  <a:lnTo>
                    <a:pt x="8212" y="11232"/>
                  </a:lnTo>
                  <a:lnTo>
                    <a:pt x="8267" y="11176"/>
                  </a:lnTo>
                  <a:lnTo>
                    <a:pt x="8490" y="10880"/>
                  </a:lnTo>
                  <a:lnTo>
                    <a:pt x="8582" y="10731"/>
                  </a:lnTo>
                  <a:lnTo>
                    <a:pt x="8694" y="10583"/>
                  </a:lnTo>
                  <a:lnTo>
                    <a:pt x="8731" y="10490"/>
                  </a:lnTo>
                  <a:lnTo>
                    <a:pt x="8768" y="10416"/>
                  </a:lnTo>
                  <a:lnTo>
                    <a:pt x="8823" y="10324"/>
                  </a:lnTo>
                  <a:lnTo>
                    <a:pt x="8860" y="10250"/>
                  </a:lnTo>
                  <a:lnTo>
                    <a:pt x="8990" y="10120"/>
                  </a:lnTo>
                  <a:lnTo>
                    <a:pt x="9138" y="10009"/>
                  </a:lnTo>
                  <a:lnTo>
                    <a:pt x="9194" y="9934"/>
                  </a:lnTo>
                  <a:lnTo>
                    <a:pt x="9268" y="9879"/>
                  </a:lnTo>
                  <a:lnTo>
                    <a:pt x="9342" y="9823"/>
                  </a:lnTo>
                  <a:lnTo>
                    <a:pt x="9416" y="9768"/>
                  </a:lnTo>
                  <a:lnTo>
                    <a:pt x="9453" y="9693"/>
                  </a:lnTo>
                  <a:lnTo>
                    <a:pt x="9491" y="9601"/>
                  </a:lnTo>
                  <a:lnTo>
                    <a:pt x="9528" y="9508"/>
                  </a:lnTo>
                  <a:lnTo>
                    <a:pt x="9583" y="9415"/>
                  </a:lnTo>
                  <a:lnTo>
                    <a:pt x="9620" y="9397"/>
                  </a:lnTo>
                  <a:lnTo>
                    <a:pt x="9657" y="9378"/>
                  </a:lnTo>
                  <a:lnTo>
                    <a:pt x="9750" y="9341"/>
                  </a:lnTo>
                  <a:lnTo>
                    <a:pt x="9861" y="9323"/>
                  </a:lnTo>
                  <a:lnTo>
                    <a:pt x="9935" y="9267"/>
                  </a:lnTo>
                  <a:lnTo>
                    <a:pt x="9991" y="9193"/>
                  </a:lnTo>
                  <a:lnTo>
                    <a:pt x="10047" y="9119"/>
                  </a:lnTo>
                  <a:lnTo>
                    <a:pt x="10102" y="9045"/>
                  </a:lnTo>
                  <a:lnTo>
                    <a:pt x="10158" y="8971"/>
                  </a:lnTo>
                  <a:lnTo>
                    <a:pt x="10288" y="8841"/>
                  </a:lnTo>
                  <a:lnTo>
                    <a:pt x="10417" y="8730"/>
                  </a:lnTo>
                  <a:lnTo>
                    <a:pt x="10695" y="8507"/>
                  </a:lnTo>
                  <a:lnTo>
                    <a:pt x="10825" y="8378"/>
                  </a:lnTo>
                  <a:lnTo>
                    <a:pt x="10955" y="8248"/>
                  </a:lnTo>
                  <a:lnTo>
                    <a:pt x="11029" y="8211"/>
                  </a:lnTo>
                  <a:lnTo>
                    <a:pt x="11122" y="8174"/>
                  </a:lnTo>
                  <a:lnTo>
                    <a:pt x="11214" y="8155"/>
                  </a:lnTo>
                  <a:lnTo>
                    <a:pt x="11288" y="8100"/>
                  </a:lnTo>
                  <a:lnTo>
                    <a:pt x="11363" y="8044"/>
                  </a:lnTo>
                  <a:lnTo>
                    <a:pt x="11418" y="7951"/>
                  </a:lnTo>
                  <a:lnTo>
                    <a:pt x="11474" y="7877"/>
                  </a:lnTo>
                  <a:lnTo>
                    <a:pt x="11529" y="7822"/>
                  </a:lnTo>
                  <a:lnTo>
                    <a:pt x="11603" y="7766"/>
                  </a:lnTo>
                  <a:lnTo>
                    <a:pt x="11696" y="7729"/>
                  </a:lnTo>
                  <a:lnTo>
                    <a:pt x="11770" y="7692"/>
                  </a:lnTo>
                  <a:lnTo>
                    <a:pt x="11863" y="7655"/>
                  </a:lnTo>
                  <a:lnTo>
                    <a:pt x="11993" y="7544"/>
                  </a:lnTo>
                  <a:lnTo>
                    <a:pt x="12141" y="7432"/>
                  </a:lnTo>
                  <a:lnTo>
                    <a:pt x="12234" y="7414"/>
                  </a:lnTo>
                  <a:lnTo>
                    <a:pt x="12326" y="7377"/>
                  </a:lnTo>
                  <a:lnTo>
                    <a:pt x="12419" y="7358"/>
                  </a:lnTo>
                  <a:lnTo>
                    <a:pt x="12493" y="7321"/>
                  </a:lnTo>
                  <a:lnTo>
                    <a:pt x="12567" y="7265"/>
                  </a:lnTo>
                  <a:lnTo>
                    <a:pt x="12623" y="7191"/>
                  </a:lnTo>
                  <a:lnTo>
                    <a:pt x="12697" y="7136"/>
                  </a:lnTo>
                  <a:lnTo>
                    <a:pt x="12771" y="7080"/>
                  </a:lnTo>
                  <a:lnTo>
                    <a:pt x="12845" y="7043"/>
                  </a:lnTo>
                  <a:lnTo>
                    <a:pt x="12938" y="7025"/>
                  </a:lnTo>
                  <a:lnTo>
                    <a:pt x="13031" y="7006"/>
                  </a:lnTo>
                  <a:lnTo>
                    <a:pt x="13123" y="6969"/>
                  </a:lnTo>
                  <a:lnTo>
                    <a:pt x="13457" y="6821"/>
                  </a:lnTo>
                  <a:lnTo>
                    <a:pt x="13531" y="6765"/>
                  </a:lnTo>
                  <a:lnTo>
                    <a:pt x="13605" y="6691"/>
                  </a:lnTo>
                  <a:lnTo>
                    <a:pt x="13679" y="6635"/>
                  </a:lnTo>
                  <a:lnTo>
                    <a:pt x="13753" y="6580"/>
                  </a:lnTo>
                  <a:lnTo>
                    <a:pt x="13846" y="6561"/>
                  </a:lnTo>
                  <a:lnTo>
                    <a:pt x="14050" y="6561"/>
                  </a:lnTo>
                  <a:lnTo>
                    <a:pt x="14143" y="6543"/>
                  </a:lnTo>
                  <a:lnTo>
                    <a:pt x="14217" y="6506"/>
                  </a:lnTo>
                  <a:lnTo>
                    <a:pt x="14291" y="6431"/>
                  </a:lnTo>
                  <a:lnTo>
                    <a:pt x="14365" y="6376"/>
                  </a:lnTo>
                  <a:lnTo>
                    <a:pt x="14458" y="6320"/>
                  </a:lnTo>
                  <a:lnTo>
                    <a:pt x="14550" y="6302"/>
                  </a:lnTo>
                  <a:lnTo>
                    <a:pt x="14736" y="6302"/>
                  </a:lnTo>
                  <a:lnTo>
                    <a:pt x="14828" y="6283"/>
                  </a:lnTo>
                  <a:lnTo>
                    <a:pt x="14921" y="6246"/>
                  </a:lnTo>
                  <a:lnTo>
                    <a:pt x="14995" y="6190"/>
                  </a:lnTo>
                  <a:lnTo>
                    <a:pt x="15069" y="6135"/>
                  </a:lnTo>
                  <a:lnTo>
                    <a:pt x="15162" y="6098"/>
                  </a:lnTo>
                  <a:lnTo>
                    <a:pt x="15551" y="5950"/>
                  </a:lnTo>
                  <a:close/>
                  <a:moveTo>
                    <a:pt x="20722" y="20240"/>
                  </a:moveTo>
                  <a:lnTo>
                    <a:pt x="20778" y="20314"/>
                  </a:lnTo>
                  <a:lnTo>
                    <a:pt x="20834" y="20406"/>
                  </a:lnTo>
                  <a:lnTo>
                    <a:pt x="20889" y="20499"/>
                  </a:lnTo>
                  <a:lnTo>
                    <a:pt x="20945" y="20592"/>
                  </a:lnTo>
                  <a:lnTo>
                    <a:pt x="21093" y="20684"/>
                  </a:lnTo>
                  <a:lnTo>
                    <a:pt x="21241" y="20796"/>
                  </a:lnTo>
                  <a:lnTo>
                    <a:pt x="21501" y="21037"/>
                  </a:lnTo>
                  <a:lnTo>
                    <a:pt x="21593" y="21092"/>
                  </a:lnTo>
                  <a:lnTo>
                    <a:pt x="21668" y="21129"/>
                  </a:lnTo>
                  <a:lnTo>
                    <a:pt x="21760" y="21166"/>
                  </a:lnTo>
                  <a:lnTo>
                    <a:pt x="21834" y="21222"/>
                  </a:lnTo>
                  <a:lnTo>
                    <a:pt x="21890" y="21296"/>
                  </a:lnTo>
                  <a:lnTo>
                    <a:pt x="21927" y="21370"/>
                  </a:lnTo>
                  <a:lnTo>
                    <a:pt x="21983" y="21463"/>
                  </a:lnTo>
                  <a:lnTo>
                    <a:pt x="22038" y="21518"/>
                  </a:lnTo>
                  <a:lnTo>
                    <a:pt x="22187" y="21630"/>
                  </a:lnTo>
                  <a:lnTo>
                    <a:pt x="22335" y="21741"/>
                  </a:lnTo>
                  <a:lnTo>
                    <a:pt x="22594" y="21982"/>
                  </a:lnTo>
                  <a:lnTo>
                    <a:pt x="22687" y="22019"/>
                  </a:lnTo>
                  <a:lnTo>
                    <a:pt x="22761" y="22056"/>
                  </a:lnTo>
                  <a:lnTo>
                    <a:pt x="22854" y="22112"/>
                  </a:lnTo>
                  <a:lnTo>
                    <a:pt x="22928" y="22149"/>
                  </a:lnTo>
                  <a:lnTo>
                    <a:pt x="22984" y="22223"/>
                  </a:lnTo>
                  <a:lnTo>
                    <a:pt x="23021" y="22315"/>
                  </a:lnTo>
                  <a:lnTo>
                    <a:pt x="23058" y="22408"/>
                  </a:lnTo>
                  <a:lnTo>
                    <a:pt x="23113" y="22482"/>
                  </a:lnTo>
                  <a:lnTo>
                    <a:pt x="23187" y="22519"/>
                  </a:lnTo>
                  <a:lnTo>
                    <a:pt x="23299" y="22538"/>
                  </a:lnTo>
                  <a:lnTo>
                    <a:pt x="23391" y="22556"/>
                  </a:lnTo>
                  <a:lnTo>
                    <a:pt x="23465" y="22612"/>
                  </a:lnTo>
                  <a:lnTo>
                    <a:pt x="23540" y="22668"/>
                  </a:lnTo>
                  <a:lnTo>
                    <a:pt x="23595" y="22742"/>
                  </a:lnTo>
                  <a:lnTo>
                    <a:pt x="23651" y="22816"/>
                  </a:lnTo>
                  <a:lnTo>
                    <a:pt x="23725" y="22871"/>
                  </a:lnTo>
                  <a:lnTo>
                    <a:pt x="23799" y="22909"/>
                  </a:lnTo>
                  <a:lnTo>
                    <a:pt x="23873" y="22946"/>
                  </a:lnTo>
                  <a:lnTo>
                    <a:pt x="23966" y="22983"/>
                  </a:lnTo>
                  <a:lnTo>
                    <a:pt x="24040" y="23038"/>
                  </a:lnTo>
                  <a:lnTo>
                    <a:pt x="24114" y="23094"/>
                  </a:lnTo>
                  <a:lnTo>
                    <a:pt x="24170" y="23168"/>
                  </a:lnTo>
                  <a:lnTo>
                    <a:pt x="24225" y="23242"/>
                  </a:lnTo>
                  <a:lnTo>
                    <a:pt x="24300" y="23298"/>
                  </a:lnTo>
                  <a:lnTo>
                    <a:pt x="24578" y="23520"/>
                  </a:lnTo>
                  <a:lnTo>
                    <a:pt x="24689" y="23650"/>
                  </a:lnTo>
                  <a:lnTo>
                    <a:pt x="24818" y="23761"/>
                  </a:lnTo>
                  <a:lnTo>
                    <a:pt x="24893" y="23835"/>
                  </a:lnTo>
                  <a:lnTo>
                    <a:pt x="24967" y="23909"/>
                  </a:lnTo>
                  <a:lnTo>
                    <a:pt x="25022" y="23984"/>
                  </a:lnTo>
                  <a:lnTo>
                    <a:pt x="25096" y="24058"/>
                  </a:lnTo>
                  <a:lnTo>
                    <a:pt x="25226" y="24187"/>
                  </a:lnTo>
                  <a:lnTo>
                    <a:pt x="25374" y="24336"/>
                  </a:lnTo>
                  <a:lnTo>
                    <a:pt x="25449" y="24373"/>
                  </a:lnTo>
                  <a:lnTo>
                    <a:pt x="25560" y="24410"/>
                  </a:lnTo>
                  <a:lnTo>
                    <a:pt x="25653" y="24447"/>
                  </a:lnTo>
                  <a:lnTo>
                    <a:pt x="25745" y="24484"/>
                  </a:lnTo>
                  <a:lnTo>
                    <a:pt x="25893" y="24632"/>
                  </a:lnTo>
                  <a:lnTo>
                    <a:pt x="26023" y="24762"/>
                  </a:lnTo>
                  <a:lnTo>
                    <a:pt x="26320" y="25021"/>
                  </a:lnTo>
                  <a:lnTo>
                    <a:pt x="26505" y="25133"/>
                  </a:lnTo>
                  <a:lnTo>
                    <a:pt x="26672" y="25244"/>
                  </a:lnTo>
                  <a:lnTo>
                    <a:pt x="26561" y="25411"/>
                  </a:lnTo>
                  <a:lnTo>
                    <a:pt x="26431" y="25577"/>
                  </a:lnTo>
                  <a:lnTo>
                    <a:pt x="26357" y="25633"/>
                  </a:lnTo>
                  <a:lnTo>
                    <a:pt x="26264" y="25689"/>
                  </a:lnTo>
                  <a:lnTo>
                    <a:pt x="26190" y="25726"/>
                  </a:lnTo>
                  <a:lnTo>
                    <a:pt x="26116" y="25800"/>
                  </a:lnTo>
                  <a:lnTo>
                    <a:pt x="25986" y="25948"/>
                  </a:lnTo>
                  <a:lnTo>
                    <a:pt x="25875" y="26096"/>
                  </a:lnTo>
                  <a:lnTo>
                    <a:pt x="25727" y="26226"/>
                  </a:lnTo>
                  <a:lnTo>
                    <a:pt x="25597" y="26356"/>
                  </a:lnTo>
                  <a:lnTo>
                    <a:pt x="25467" y="26486"/>
                  </a:lnTo>
                  <a:lnTo>
                    <a:pt x="25337" y="26634"/>
                  </a:lnTo>
                  <a:lnTo>
                    <a:pt x="25282" y="26708"/>
                  </a:lnTo>
                  <a:lnTo>
                    <a:pt x="25245" y="26801"/>
                  </a:lnTo>
                  <a:lnTo>
                    <a:pt x="25189" y="26893"/>
                  </a:lnTo>
                  <a:lnTo>
                    <a:pt x="25134" y="26968"/>
                  </a:lnTo>
                  <a:lnTo>
                    <a:pt x="24985" y="27060"/>
                  </a:lnTo>
                  <a:lnTo>
                    <a:pt x="24837" y="27171"/>
                  </a:lnTo>
                  <a:lnTo>
                    <a:pt x="24578" y="27394"/>
                  </a:lnTo>
                  <a:lnTo>
                    <a:pt x="24300" y="27598"/>
                  </a:lnTo>
                  <a:lnTo>
                    <a:pt x="24021" y="27820"/>
                  </a:lnTo>
                  <a:lnTo>
                    <a:pt x="23947" y="27857"/>
                  </a:lnTo>
                  <a:lnTo>
                    <a:pt x="23855" y="27876"/>
                  </a:lnTo>
                  <a:lnTo>
                    <a:pt x="23781" y="27913"/>
                  </a:lnTo>
                  <a:lnTo>
                    <a:pt x="23706" y="27950"/>
                  </a:lnTo>
                  <a:lnTo>
                    <a:pt x="23540" y="28043"/>
                  </a:lnTo>
                  <a:lnTo>
                    <a:pt x="23391" y="28117"/>
                  </a:lnTo>
                  <a:lnTo>
                    <a:pt x="23317" y="28154"/>
                  </a:lnTo>
                  <a:lnTo>
                    <a:pt x="23243" y="28191"/>
                  </a:lnTo>
                  <a:lnTo>
                    <a:pt x="23150" y="28209"/>
                  </a:lnTo>
                  <a:lnTo>
                    <a:pt x="23076" y="28265"/>
                  </a:lnTo>
                  <a:lnTo>
                    <a:pt x="23002" y="28321"/>
                  </a:lnTo>
                  <a:lnTo>
                    <a:pt x="22965" y="28395"/>
                  </a:lnTo>
                  <a:lnTo>
                    <a:pt x="22909" y="28487"/>
                  </a:lnTo>
                  <a:lnTo>
                    <a:pt x="22854" y="28543"/>
                  </a:lnTo>
                  <a:lnTo>
                    <a:pt x="22687" y="28617"/>
                  </a:lnTo>
                  <a:lnTo>
                    <a:pt x="22520" y="28691"/>
                  </a:lnTo>
                  <a:lnTo>
                    <a:pt x="22353" y="28765"/>
                  </a:lnTo>
                  <a:lnTo>
                    <a:pt x="22187" y="28821"/>
                  </a:lnTo>
                  <a:lnTo>
                    <a:pt x="21871" y="28988"/>
                  </a:lnTo>
                  <a:lnTo>
                    <a:pt x="21797" y="29025"/>
                  </a:lnTo>
                  <a:lnTo>
                    <a:pt x="21723" y="29080"/>
                  </a:lnTo>
                  <a:lnTo>
                    <a:pt x="21649" y="29136"/>
                  </a:lnTo>
                  <a:lnTo>
                    <a:pt x="21556" y="29173"/>
                  </a:lnTo>
                  <a:lnTo>
                    <a:pt x="21371" y="29229"/>
                  </a:lnTo>
                  <a:lnTo>
                    <a:pt x="21167" y="29284"/>
                  </a:lnTo>
                  <a:lnTo>
                    <a:pt x="21186" y="29173"/>
                  </a:lnTo>
                  <a:lnTo>
                    <a:pt x="21204" y="29062"/>
                  </a:lnTo>
                  <a:lnTo>
                    <a:pt x="21241" y="28951"/>
                  </a:lnTo>
                  <a:lnTo>
                    <a:pt x="21260" y="28840"/>
                  </a:lnTo>
                  <a:lnTo>
                    <a:pt x="21223" y="28747"/>
                  </a:lnTo>
                  <a:lnTo>
                    <a:pt x="21186" y="28654"/>
                  </a:lnTo>
                  <a:lnTo>
                    <a:pt x="21130" y="28562"/>
                  </a:lnTo>
                  <a:lnTo>
                    <a:pt x="21093" y="28469"/>
                  </a:lnTo>
                  <a:lnTo>
                    <a:pt x="21093" y="28080"/>
                  </a:lnTo>
                  <a:lnTo>
                    <a:pt x="21093" y="28024"/>
                  </a:lnTo>
                  <a:lnTo>
                    <a:pt x="21112" y="27987"/>
                  </a:lnTo>
                  <a:lnTo>
                    <a:pt x="21167" y="27894"/>
                  </a:lnTo>
                  <a:lnTo>
                    <a:pt x="21204" y="27783"/>
                  </a:lnTo>
                  <a:lnTo>
                    <a:pt x="21223" y="27746"/>
                  </a:lnTo>
                  <a:lnTo>
                    <a:pt x="21223" y="27690"/>
                  </a:lnTo>
                  <a:lnTo>
                    <a:pt x="21223" y="27598"/>
                  </a:lnTo>
                  <a:lnTo>
                    <a:pt x="21204" y="27524"/>
                  </a:lnTo>
                  <a:lnTo>
                    <a:pt x="21186" y="27431"/>
                  </a:lnTo>
                  <a:lnTo>
                    <a:pt x="21167" y="27338"/>
                  </a:lnTo>
                  <a:lnTo>
                    <a:pt x="21167" y="27246"/>
                  </a:lnTo>
                  <a:lnTo>
                    <a:pt x="21149" y="27171"/>
                  </a:lnTo>
                  <a:lnTo>
                    <a:pt x="21130" y="27079"/>
                  </a:lnTo>
                  <a:lnTo>
                    <a:pt x="21112" y="26986"/>
                  </a:lnTo>
                  <a:lnTo>
                    <a:pt x="21075" y="26634"/>
                  </a:lnTo>
                  <a:lnTo>
                    <a:pt x="21093" y="26541"/>
                  </a:lnTo>
                  <a:lnTo>
                    <a:pt x="21112" y="26449"/>
                  </a:lnTo>
                  <a:lnTo>
                    <a:pt x="21130" y="26374"/>
                  </a:lnTo>
                  <a:lnTo>
                    <a:pt x="21130" y="26282"/>
                  </a:lnTo>
                  <a:lnTo>
                    <a:pt x="21112" y="26189"/>
                  </a:lnTo>
                  <a:lnTo>
                    <a:pt x="21093" y="26096"/>
                  </a:lnTo>
                  <a:lnTo>
                    <a:pt x="21056" y="26022"/>
                  </a:lnTo>
                  <a:lnTo>
                    <a:pt x="21037" y="25930"/>
                  </a:lnTo>
                  <a:lnTo>
                    <a:pt x="21000" y="25577"/>
                  </a:lnTo>
                  <a:lnTo>
                    <a:pt x="21000" y="25225"/>
                  </a:lnTo>
                  <a:lnTo>
                    <a:pt x="21019" y="25133"/>
                  </a:lnTo>
                  <a:lnTo>
                    <a:pt x="21056" y="25040"/>
                  </a:lnTo>
                  <a:lnTo>
                    <a:pt x="21093" y="24947"/>
                  </a:lnTo>
                  <a:lnTo>
                    <a:pt x="21112" y="24855"/>
                  </a:lnTo>
                  <a:lnTo>
                    <a:pt x="21112" y="24688"/>
                  </a:lnTo>
                  <a:lnTo>
                    <a:pt x="21130" y="24502"/>
                  </a:lnTo>
                  <a:lnTo>
                    <a:pt x="21112" y="24447"/>
                  </a:lnTo>
                  <a:lnTo>
                    <a:pt x="21093" y="24410"/>
                  </a:lnTo>
                  <a:lnTo>
                    <a:pt x="21037" y="24317"/>
                  </a:lnTo>
                  <a:lnTo>
                    <a:pt x="20963" y="24243"/>
                  </a:lnTo>
                  <a:lnTo>
                    <a:pt x="20945" y="24187"/>
                  </a:lnTo>
                  <a:lnTo>
                    <a:pt x="20945" y="24150"/>
                  </a:lnTo>
                  <a:lnTo>
                    <a:pt x="20945" y="24058"/>
                  </a:lnTo>
                  <a:lnTo>
                    <a:pt x="20982" y="23965"/>
                  </a:lnTo>
                  <a:lnTo>
                    <a:pt x="21019" y="23872"/>
                  </a:lnTo>
                  <a:lnTo>
                    <a:pt x="21037" y="23780"/>
                  </a:lnTo>
                  <a:lnTo>
                    <a:pt x="21019" y="23687"/>
                  </a:lnTo>
                  <a:lnTo>
                    <a:pt x="20982" y="23613"/>
                  </a:lnTo>
                  <a:lnTo>
                    <a:pt x="20945" y="23520"/>
                  </a:lnTo>
                  <a:lnTo>
                    <a:pt x="20926" y="23427"/>
                  </a:lnTo>
                  <a:lnTo>
                    <a:pt x="20945" y="23335"/>
                  </a:lnTo>
                  <a:lnTo>
                    <a:pt x="20963" y="23242"/>
                  </a:lnTo>
                  <a:lnTo>
                    <a:pt x="21000" y="23149"/>
                  </a:lnTo>
                  <a:lnTo>
                    <a:pt x="21000" y="23057"/>
                  </a:lnTo>
                  <a:lnTo>
                    <a:pt x="21000" y="22964"/>
                  </a:lnTo>
                  <a:lnTo>
                    <a:pt x="20963" y="22890"/>
                  </a:lnTo>
                  <a:lnTo>
                    <a:pt x="20926" y="22797"/>
                  </a:lnTo>
                  <a:lnTo>
                    <a:pt x="20926" y="22705"/>
                  </a:lnTo>
                  <a:lnTo>
                    <a:pt x="20926" y="22519"/>
                  </a:lnTo>
                  <a:lnTo>
                    <a:pt x="20926" y="22352"/>
                  </a:lnTo>
                  <a:lnTo>
                    <a:pt x="20908" y="21982"/>
                  </a:lnTo>
                  <a:lnTo>
                    <a:pt x="20889" y="21889"/>
                  </a:lnTo>
                  <a:lnTo>
                    <a:pt x="20852" y="21815"/>
                  </a:lnTo>
                  <a:lnTo>
                    <a:pt x="20797" y="21722"/>
                  </a:lnTo>
                  <a:lnTo>
                    <a:pt x="20778" y="21630"/>
                  </a:lnTo>
                  <a:lnTo>
                    <a:pt x="20741" y="21277"/>
                  </a:lnTo>
                  <a:lnTo>
                    <a:pt x="20722" y="20907"/>
                  </a:lnTo>
                  <a:lnTo>
                    <a:pt x="20722" y="20833"/>
                  </a:lnTo>
                  <a:lnTo>
                    <a:pt x="20759" y="20740"/>
                  </a:lnTo>
                  <a:lnTo>
                    <a:pt x="20778" y="20647"/>
                  </a:lnTo>
                  <a:lnTo>
                    <a:pt x="20778" y="20555"/>
                  </a:lnTo>
                  <a:lnTo>
                    <a:pt x="20741" y="20388"/>
                  </a:lnTo>
                  <a:lnTo>
                    <a:pt x="20722" y="20240"/>
                  </a:lnTo>
                  <a:close/>
                  <a:moveTo>
                    <a:pt x="15718" y="20610"/>
                  </a:moveTo>
                  <a:lnTo>
                    <a:pt x="15681" y="20814"/>
                  </a:lnTo>
                  <a:lnTo>
                    <a:pt x="15700" y="20888"/>
                  </a:lnTo>
                  <a:lnTo>
                    <a:pt x="15737" y="20981"/>
                  </a:lnTo>
                  <a:lnTo>
                    <a:pt x="15774" y="21074"/>
                  </a:lnTo>
                  <a:lnTo>
                    <a:pt x="15792" y="21166"/>
                  </a:lnTo>
                  <a:lnTo>
                    <a:pt x="15755" y="21259"/>
                  </a:lnTo>
                  <a:lnTo>
                    <a:pt x="15718" y="21352"/>
                  </a:lnTo>
                  <a:lnTo>
                    <a:pt x="15681" y="21444"/>
                  </a:lnTo>
                  <a:lnTo>
                    <a:pt x="15644" y="21537"/>
                  </a:lnTo>
                  <a:lnTo>
                    <a:pt x="15681" y="21722"/>
                  </a:lnTo>
                  <a:lnTo>
                    <a:pt x="15700" y="21889"/>
                  </a:lnTo>
                  <a:lnTo>
                    <a:pt x="15681" y="22260"/>
                  </a:lnTo>
                  <a:lnTo>
                    <a:pt x="15700" y="22352"/>
                  </a:lnTo>
                  <a:lnTo>
                    <a:pt x="15718" y="22445"/>
                  </a:lnTo>
                  <a:lnTo>
                    <a:pt x="15737" y="22538"/>
                  </a:lnTo>
                  <a:lnTo>
                    <a:pt x="15755" y="22631"/>
                  </a:lnTo>
                  <a:lnTo>
                    <a:pt x="15737" y="22723"/>
                  </a:lnTo>
                  <a:lnTo>
                    <a:pt x="15718" y="22797"/>
                  </a:lnTo>
                  <a:lnTo>
                    <a:pt x="15681" y="22890"/>
                  </a:lnTo>
                  <a:lnTo>
                    <a:pt x="15662" y="22983"/>
                  </a:lnTo>
                  <a:lnTo>
                    <a:pt x="15681" y="23168"/>
                  </a:lnTo>
                  <a:lnTo>
                    <a:pt x="15681" y="23353"/>
                  </a:lnTo>
                  <a:lnTo>
                    <a:pt x="15700" y="23706"/>
                  </a:lnTo>
                  <a:lnTo>
                    <a:pt x="15700" y="23798"/>
                  </a:lnTo>
                  <a:lnTo>
                    <a:pt x="15737" y="23891"/>
                  </a:lnTo>
                  <a:lnTo>
                    <a:pt x="15755" y="23984"/>
                  </a:lnTo>
                  <a:lnTo>
                    <a:pt x="15774" y="24076"/>
                  </a:lnTo>
                  <a:lnTo>
                    <a:pt x="15755" y="24169"/>
                  </a:lnTo>
                  <a:lnTo>
                    <a:pt x="15700" y="24262"/>
                  </a:lnTo>
                  <a:lnTo>
                    <a:pt x="15662" y="24354"/>
                  </a:lnTo>
                  <a:lnTo>
                    <a:pt x="15644" y="24447"/>
                  </a:lnTo>
                  <a:lnTo>
                    <a:pt x="15662" y="24540"/>
                  </a:lnTo>
                  <a:lnTo>
                    <a:pt x="15700" y="24614"/>
                  </a:lnTo>
                  <a:lnTo>
                    <a:pt x="15755" y="24706"/>
                  </a:lnTo>
                  <a:lnTo>
                    <a:pt x="15774" y="24799"/>
                  </a:lnTo>
                  <a:lnTo>
                    <a:pt x="15755" y="24892"/>
                  </a:lnTo>
                  <a:lnTo>
                    <a:pt x="15737" y="24984"/>
                  </a:lnTo>
                  <a:lnTo>
                    <a:pt x="15718" y="25077"/>
                  </a:lnTo>
                  <a:lnTo>
                    <a:pt x="15718" y="25170"/>
                  </a:lnTo>
                  <a:lnTo>
                    <a:pt x="15737" y="25262"/>
                  </a:lnTo>
                  <a:lnTo>
                    <a:pt x="15755" y="25355"/>
                  </a:lnTo>
                  <a:lnTo>
                    <a:pt x="15774" y="25448"/>
                  </a:lnTo>
                  <a:lnTo>
                    <a:pt x="15792" y="25522"/>
                  </a:lnTo>
                  <a:lnTo>
                    <a:pt x="15792" y="25615"/>
                  </a:lnTo>
                  <a:lnTo>
                    <a:pt x="15774" y="25707"/>
                  </a:lnTo>
                  <a:lnTo>
                    <a:pt x="15755" y="25800"/>
                  </a:lnTo>
                  <a:lnTo>
                    <a:pt x="15755" y="25893"/>
                  </a:lnTo>
                  <a:lnTo>
                    <a:pt x="15755" y="26263"/>
                  </a:lnTo>
                  <a:lnTo>
                    <a:pt x="15737" y="26430"/>
                  </a:lnTo>
                  <a:lnTo>
                    <a:pt x="15718" y="26615"/>
                  </a:lnTo>
                  <a:lnTo>
                    <a:pt x="15718" y="26708"/>
                  </a:lnTo>
                  <a:lnTo>
                    <a:pt x="15700" y="26801"/>
                  </a:lnTo>
                  <a:lnTo>
                    <a:pt x="15681" y="26893"/>
                  </a:lnTo>
                  <a:lnTo>
                    <a:pt x="15662" y="26986"/>
                  </a:lnTo>
                  <a:lnTo>
                    <a:pt x="15662" y="27171"/>
                  </a:lnTo>
                  <a:lnTo>
                    <a:pt x="15644" y="27357"/>
                  </a:lnTo>
                  <a:lnTo>
                    <a:pt x="15662" y="27431"/>
                  </a:lnTo>
                  <a:lnTo>
                    <a:pt x="15700" y="27524"/>
                  </a:lnTo>
                  <a:lnTo>
                    <a:pt x="15755" y="27616"/>
                  </a:lnTo>
                  <a:lnTo>
                    <a:pt x="15774" y="27709"/>
                  </a:lnTo>
                  <a:lnTo>
                    <a:pt x="15755" y="27894"/>
                  </a:lnTo>
                  <a:lnTo>
                    <a:pt x="15737" y="28080"/>
                  </a:lnTo>
                  <a:lnTo>
                    <a:pt x="15718" y="28432"/>
                  </a:lnTo>
                  <a:lnTo>
                    <a:pt x="15737" y="28599"/>
                  </a:lnTo>
                  <a:lnTo>
                    <a:pt x="15755" y="28691"/>
                  </a:lnTo>
                  <a:lnTo>
                    <a:pt x="15755" y="28765"/>
                  </a:lnTo>
                  <a:lnTo>
                    <a:pt x="15774" y="29099"/>
                  </a:lnTo>
                  <a:lnTo>
                    <a:pt x="15755" y="29173"/>
                  </a:lnTo>
                  <a:lnTo>
                    <a:pt x="15718" y="29229"/>
                  </a:lnTo>
                  <a:lnTo>
                    <a:pt x="15700" y="29303"/>
                  </a:lnTo>
                  <a:lnTo>
                    <a:pt x="15681" y="29377"/>
                  </a:lnTo>
                  <a:lnTo>
                    <a:pt x="15329" y="29303"/>
                  </a:lnTo>
                  <a:lnTo>
                    <a:pt x="15144" y="29266"/>
                  </a:lnTo>
                  <a:lnTo>
                    <a:pt x="14940" y="29210"/>
                  </a:lnTo>
                  <a:lnTo>
                    <a:pt x="14754" y="29192"/>
                  </a:lnTo>
                  <a:lnTo>
                    <a:pt x="14550" y="29155"/>
                  </a:lnTo>
                  <a:lnTo>
                    <a:pt x="14161" y="29155"/>
                  </a:lnTo>
                  <a:lnTo>
                    <a:pt x="13957" y="29099"/>
                  </a:lnTo>
                  <a:lnTo>
                    <a:pt x="13772" y="29043"/>
                  </a:lnTo>
                  <a:lnTo>
                    <a:pt x="13642" y="29025"/>
                  </a:lnTo>
                  <a:lnTo>
                    <a:pt x="13494" y="29006"/>
                  </a:lnTo>
                  <a:lnTo>
                    <a:pt x="13216" y="29006"/>
                  </a:lnTo>
                  <a:lnTo>
                    <a:pt x="12882" y="28858"/>
                  </a:lnTo>
                  <a:lnTo>
                    <a:pt x="12808" y="28821"/>
                  </a:lnTo>
                  <a:lnTo>
                    <a:pt x="12753" y="28765"/>
                  </a:lnTo>
                  <a:lnTo>
                    <a:pt x="12678" y="28710"/>
                  </a:lnTo>
                  <a:lnTo>
                    <a:pt x="12604" y="28654"/>
                  </a:lnTo>
                  <a:lnTo>
                    <a:pt x="12456" y="28562"/>
                  </a:lnTo>
                  <a:lnTo>
                    <a:pt x="12308" y="28469"/>
                  </a:lnTo>
                  <a:lnTo>
                    <a:pt x="12234" y="28432"/>
                  </a:lnTo>
                  <a:lnTo>
                    <a:pt x="12178" y="28376"/>
                  </a:lnTo>
                  <a:lnTo>
                    <a:pt x="12104" y="28321"/>
                  </a:lnTo>
                  <a:lnTo>
                    <a:pt x="12030" y="28265"/>
                  </a:lnTo>
                  <a:lnTo>
                    <a:pt x="11956" y="28246"/>
                  </a:lnTo>
                  <a:lnTo>
                    <a:pt x="11844" y="28246"/>
                  </a:lnTo>
                  <a:lnTo>
                    <a:pt x="11752" y="28228"/>
                  </a:lnTo>
                  <a:lnTo>
                    <a:pt x="11659" y="28209"/>
                  </a:lnTo>
                  <a:lnTo>
                    <a:pt x="11529" y="28117"/>
                  </a:lnTo>
                  <a:lnTo>
                    <a:pt x="11381" y="28005"/>
                  </a:lnTo>
                  <a:lnTo>
                    <a:pt x="11233" y="27894"/>
                  </a:lnTo>
                  <a:lnTo>
                    <a:pt x="11085" y="27765"/>
                  </a:lnTo>
                  <a:lnTo>
                    <a:pt x="10769" y="27542"/>
                  </a:lnTo>
                  <a:lnTo>
                    <a:pt x="10584" y="27431"/>
                  </a:lnTo>
                  <a:lnTo>
                    <a:pt x="10417" y="27320"/>
                  </a:lnTo>
                  <a:lnTo>
                    <a:pt x="10491" y="27246"/>
                  </a:lnTo>
                  <a:lnTo>
                    <a:pt x="10584" y="27190"/>
                  </a:lnTo>
                  <a:lnTo>
                    <a:pt x="10677" y="27116"/>
                  </a:lnTo>
                  <a:lnTo>
                    <a:pt x="10751" y="27060"/>
                  </a:lnTo>
                  <a:lnTo>
                    <a:pt x="10788" y="26968"/>
                  </a:lnTo>
                  <a:lnTo>
                    <a:pt x="10806" y="26856"/>
                  </a:lnTo>
                  <a:lnTo>
                    <a:pt x="10825" y="26764"/>
                  </a:lnTo>
                  <a:lnTo>
                    <a:pt x="10862" y="26671"/>
                  </a:lnTo>
                  <a:lnTo>
                    <a:pt x="11085" y="26393"/>
                  </a:lnTo>
                  <a:lnTo>
                    <a:pt x="11103" y="26356"/>
                  </a:lnTo>
                  <a:lnTo>
                    <a:pt x="11159" y="26337"/>
                  </a:lnTo>
                  <a:lnTo>
                    <a:pt x="11251" y="26300"/>
                  </a:lnTo>
                  <a:lnTo>
                    <a:pt x="11344" y="26263"/>
                  </a:lnTo>
                  <a:lnTo>
                    <a:pt x="11381" y="26226"/>
                  </a:lnTo>
                  <a:lnTo>
                    <a:pt x="11418" y="26189"/>
                  </a:lnTo>
                  <a:lnTo>
                    <a:pt x="11474" y="26115"/>
                  </a:lnTo>
                  <a:lnTo>
                    <a:pt x="11511" y="26041"/>
                  </a:lnTo>
                  <a:lnTo>
                    <a:pt x="11566" y="25967"/>
                  </a:lnTo>
                  <a:lnTo>
                    <a:pt x="11603" y="25874"/>
                  </a:lnTo>
                  <a:lnTo>
                    <a:pt x="11659" y="25800"/>
                  </a:lnTo>
                  <a:lnTo>
                    <a:pt x="11696" y="25726"/>
                  </a:lnTo>
                  <a:lnTo>
                    <a:pt x="11733" y="25633"/>
                  </a:lnTo>
                  <a:lnTo>
                    <a:pt x="11789" y="25559"/>
                  </a:lnTo>
                  <a:lnTo>
                    <a:pt x="11993" y="25262"/>
                  </a:lnTo>
                  <a:lnTo>
                    <a:pt x="12067" y="25207"/>
                  </a:lnTo>
                  <a:lnTo>
                    <a:pt x="12141" y="25151"/>
                  </a:lnTo>
                  <a:lnTo>
                    <a:pt x="12215" y="25096"/>
                  </a:lnTo>
                  <a:lnTo>
                    <a:pt x="12271" y="25021"/>
                  </a:lnTo>
                  <a:lnTo>
                    <a:pt x="12326" y="24947"/>
                  </a:lnTo>
                  <a:lnTo>
                    <a:pt x="12345" y="24855"/>
                  </a:lnTo>
                  <a:lnTo>
                    <a:pt x="12382" y="24762"/>
                  </a:lnTo>
                  <a:lnTo>
                    <a:pt x="12419" y="24688"/>
                  </a:lnTo>
                  <a:lnTo>
                    <a:pt x="12623" y="24373"/>
                  </a:lnTo>
                  <a:lnTo>
                    <a:pt x="12864" y="24113"/>
                  </a:lnTo>
                  <a:lnTo>
                    <a:pt x="12938" y="24039"/>
                  </a:lnTo>
                  <a:lnTo>
                    <a:pt x="13031" y="24002"/>
                  </a:lnTo>
                  <a:lnTo>
                    <a:pt x="13123" y="23965"/>
                  </a:lnTo>
                  <a:lnTo>
                    <a:pt x="13197" y="23891"/>
                  </a:lnTo>
                  <a:lnTo>
                    <a:pt x="13309" y="23761"/>
                  </a:lnTo>
                  <a:lnTo>
                    <a:pt x="13438" y="23631"/>
                  </a:lnTo>
                  <a:lnTo>
                    <a:pt x="13457" y="23594"/>
                  </a:lnTo>
                  <a:lnTo>
                    <a:pt x="13475" y="23539"/>
                  </a:lnTo>
                  <a:lnTo>
                    <a:pt x="13475" y="23427"/>
                  </a:lnTo>
                  <a:lnTo>
                    <a:pt x="13494" y="23335"/>
                  </a:lnTo>
                  <a:lnTo>
                    <a:pt x="13513" y="23279"/>
                  </a:lnTo>
                  <a:lnTo>
                    <a:pt x="13531" y="23242"/>
                  </a:lnTo>
                  <a:lnTo>
                    <a:pt x="13605" y="23187"/>
                  </a:lnTo>
                  <a:lnTo>
                    <a:pt x="13679" y="23131"/>
                  </a:lnTo>
                  <a:lnTo>
                    <a:pt x="13772" y="23094"/>
                  </a:lnTo>
                  <a:lnTo>
                    <a:pt x="13846" y="23020"/>
                  </a:lnTo>
                  <a:lnTo>
                    <a:pt x="13883" y="22946"/>
                  </a:lnTo>
                  <a:lnTo>
                    <a:pt x="13920" y="22853"/>
                  </a:lnTo>
                  <a:lnTo>
                    <a:pt x="13957" y="22779"/>
                  </a:lnTo>
                  <a:lnTo>
                    <a:pt x="14013" y="22705"/>
                  </a:lnTo>
                  <a:lnTo>
                    <a:pt x="14069" y="22631"/>
                  </a:lnTo>
                  <a:lnTo>
                    <a:pt x="14161" y="22575"/>
                  </a:lnTo>
                  <a:lnTo>
                    <a:pt x="14235" y="22538"/>
                  </a:lnTo>
                  <a:lnTo>
                    <a:pt x="14309" y="22464"/>
                  </a:lnTo>
                  <a:lnTo>
                    <a:pt x="14365" y="22390"/>
                  </a:lnTo>
                  <a:lnTo>
                    <a:pt x="14402" y="22315"/>
                  </a:lnTo>
                  <a:lnTo>
                    <a:pt x="14439" y="22223"/>
                  </a:lnTo>
                  <a:lnTo>
                    <a:pt x="14476" y="22149"/>
                  </a:lnTo>
                  <a:lnTo>
                    <a:pt x="14662" y="21963"/>
                  </a:lnTo>
                  <a:lnTo>
                    <a:pt x="14828" y="21778"/>
                  </a:lnTo>
                  <a:lnTo>
                    <a:pt x="15069" y="21518"/>
                  </a:lnTo>
                  <a:lnTo>
                    <a:pt x="15125" y="21444"/>
                  </a:lnTo>
                  <a:lnTo>
                    <a:pt x="15144" y="21352"/>
                  </a:lnTo>
                  <a:lnTo>
                    <a:pt x="15181" y="21259"/>
                  </a:lnTo>
                  <a:lnTo>
                    <a:pt x="15218" y="21166"/>
                  </a:lnTo>
                  <a:lnTo>
                    <a:pt x="15459" y="20888"/>
                  </a:lnTo>
                  <a:lnTo>
                    <a:pt x="15718" y="20610"/>
                  </a:lnTo>
                  <a:close/>
                  <a:moveTo>
                    <a:pt x="19369" y="0"/>
                  </a:moveTo>
                  <a:lnTo>
                    <a:pt x="19277" y="19"/>
                  </a:lnTo>
                  <a:lnTo>
                    <a:pt x="19184" y="37"/>
                  </a:lnTo>
                  <a:lnTo>
                    <a:pt x="19091" y="56"/>
                  </a:lnTo>
                  <a:lnTo>
                    <a:pt x="18999" y="74"/>
                  </a:lnTo>
                  <a:lnTo>
                    <a:pt x="18906" y="74"/>
                  </a:lnTo>
                  <a:lnTo>
                    <a:pt x="18813" y="111"/>
                  </a:lnTo>
                  <a:lnTo>
                    <a:pt x="18721" y="148"/>
                  </a:lnTo>
                  <a:lnTo>
                    <a:pt x="18628" y="167"/>
                  </a:lnTo>
                  <a:lnTo>
                    <a:pt x="18535" y="148"/>
                  </a:lnTo>
                  <a:lnTo>
                    <a:pt x="18443" y="130"/>
                  </a:lnTo>
                  <a:lnTo>
                    <a:pt x="18350" y="130"/>
                  </a:lnTo>
                  <a:lnTo>
                    <a:pt x="18257" y="111"/>
                  </a:lnTo>
                  <a:lnTo>
                    <a:pt x="17868" y="130"/>
                  </a:lnTo>
                  <a:lnTo>
                    <a:pt x="17683" y="111"/>
                  </a:lnTo>
                  <a:lnTo>
                    <a:pt x="17497" y="111"/>
                  </a:lnTo>
                  <a:lnTo>
                    <a:pt x="17405" y="130"/>
                  </a:lnTo>
                  <a:lnTo>
                    <a:pt x="17312" y="167"/>
                  </a:lnTo>
                  <a:lnTo>
                    <a:pt x="17219" y="204"/>
                  </a:lnTo>
                  <a:lnTo>
                    <a:pt x="17127" y="222"/>
                  </a:lnTo>
                  <a:lnTo>
                    <a:pt x="16941" y="222"/>
                  </a:lnTo>
                  <a:lnTo>
                    <a:pt x="16775" y="241"/>
                  </a:lnTo>
                  <a:lnTo>
                    <a:pt x="16589" y="278"/>
                  </a:lnTo>
                  <a:lnTo>
                    <a:pt x="16422" y="315"/>
                  </a:lnTo>
                  <a:lnTo>
                    <a:pt x="16070" y="389"/>
                  </a:lnTo>
                  <a:lnTo>
                    <a:pt x="15718" y="463"/>
                  </a:lnTo>
                  <a:lnTo>
                    <a:pt x="15366" y="537"/>
                  </a:lnTo>
                  <a:lnTo>
                    <a:pt x="15199" y="575"/>
                  </a:lnTo>
                  <a:lnTo>
                    <a:pt x="15014" y="630"/>
                  </a:lnTo>
                  <a:lnTo>
                    <a:pt x="14680" y="723"/>
                  </a:lnTo>
                  <a:lnTo>
                    <a:pt x="14587" y="723"/>
                  </a:lnTo>
                  <a:lnTo>
                    <a:pt x="14495" y="704"/>
                  </a:lnTo>
                  <a:lnTo>
                    <a:pt x="14384" y="686"/>
                  </a:lnTo>
                  <a:lnTo>
                    <a:pt x="14309" y="686"/>
                  </a:lnTo>
                  <a:lnTo>
                    <a:pt x="14124" y="741"/>
                  </a:lnTo>
                  <a:lnTo>
                    <a:pt x="13957" y="816"/>
                  </a:lnTo>
                  <a:lnTo>
                    <a:pt x="13679" y="816"/>
                  </a:lnTo>
                  <a:lnTo>
                    <a:pt x="13587" y="834"/>
                  </a:lnTo>
                  <a:lnTo>
                    <a:pt x="13234" y="927"/>
                  </a:lnTo>
                  <a:lnTo>
                    <a:pt x="13160" y="982"/>
                  </a:lnTo>
                  <a:lnTo>
                    <a:pt x="13086" y="1038"/>
                  </a:lnTo>
                  <a:lnTo>
                    <a:pt x="13012" y="1112"/>
                  </a:lnTo>
                  <a:lnTo>
                    <a:pt x="12938" y="1168"/>
                  </a:lnTo>
                  <a:lnTo>
                    <a:pt x="12586" y="1279"/>
                  </a:lnTo>
                  <a:lnTo>
                    <a:pt x="12400" y="1316"/>
                  </a:lnTo>
                  <a:lnTo>
                    <a:pt x="12234" y="1372"/>
                  </a:lnTo>
                  <a:lnTo>
                    <a:pt x="11881" y="1501"/>
                  </a:lnTo>
                  <a:lnTo>
                    <a:pt x="11548" y="1631"/>
                  </a:lnTo>
                  <a:lnTo>
                    <a:pt x="11363" y="1687"/>
                  </a:lnTo>
                  <a:lnTo>
                    <a:pt x="11270" y="1705"/>
                  </a:lnTo>
                  <a:lnTo>
                    <a:pt x="11196" y="1724"/>
                  </a:lnTo>
                  <a:lnTo>
                    <a:pt x="11103" y="1779"/>
                  </a:lnTo>
                  <a:lnTo>
                    <a:pt x="11029" y="1835"/>
                  </a:lnTo>
                  <a:lnTo>
                    <a:pt x="10973" y="1909"/>
                  </a:lnTo>
                  <a:lnTo>
                    <a:pt x="10881" y="1946"/>
                  </a:lnTo>
                  <a:lnTo>
                    <a:pt x="10714" y="2020"/>
                  </a:lnTo>
                  <a:lnTo>
                    <a:pt x="10547" y="2094"/>
                  </a:lnTo>
                  <a:lnTo>
                    <a:pt x="10454" y="2113"/>
                  </a:lnTo>
                  <a:lnTo>
                    <a:pt x="10362" y="2131"/>
                  </a:lnTo>
                  <a:lnTo>
                    <a:pt x="10269" y="2150"/>
                  </a:lnTo>
                  <a:lnTo>
                    <a:pt x="10176" y="2187"/>
                  </a:lnTo>
                  <a:lnTo>
                    <a:pt x="10139" y="2206"/>
                  </a:lnTo>
                  <a:lnTo>
                    <a:pt x="10121" y="2243"/>
                  </a:lnTo>
                  <a:lnTo>
                    <a:pt x="10065" y="2335"/>
                  </a:lnTo>
                  <a:lnTo>
                    <a:pt x="10010" y="2447"/>
                  </a:lnTo>
                  <a:lnTo>
                    <a:pt x="9972" y="2484"/>
                  </a:lnTo>
                  <a:lnTo>
                    <a:pt x="9935" y="2502"/>
                  </a:lnTo>
                  <a:lnTo>
                    <a:pt x="9769" y="2576"/>
                  </a:lnTo>
                  <a:lnTo>
                    <a:pt x="9602" y="2650"/>
                  </a:lnTo>
                  <a:lnTo>
                    <a:pt x="9528" y="2687"/>
                  </a:lnTo>
                  <a:lnTo>
                    <a:pt x="9416" y="2706"/>
                  </a:lnTo>
                  <a:lnTo>
                    <a:pt x="9324" y="2706"/>
                  </a:lnTo>
                  <a:lnTo>
                    <a:pt x="9231" y="2743"/>
                  </a:lnTo>
                  <a:lnTo>
                    <a:pt x="9064" y="2817"/>
                  </a:lnTo>
                  <a:lnTo>
                    <a:pt x="8916" y="2910"/>
                  </a:lnTo>
                  <a:lnTo>
                    <a:pt x="8601" y="3095"/>
                  </a:lnTo>
                  <a:lnTo>
                    <a:pt x="8564" y="3132"/>
                  </a:lnTo>
                  <a:lnTo>
                    <a:pt x="8527" y="3169"/>
                  </a:lnTo>
                  <a:lnTo>
                    <a:pt x="8490" y="3262"/>
                  </a:lnTo>
                  <a:lnTo>
                    <a:pt x="8434" y="3355"/>
                  </a:lnTo>
                  <a:lnTo>
                    <a:pt x="8416" y="3410"/>
                  </a:lnTo>
                  <a:lnTo>
                    <a:pt x="8378" y="3429"/>
                  </a:lnTo>
                  <a:lnTo>
                    <a:pt x="8212" y="3522"/>
                  </a:lnTo>
                  <a:lnTo>
                    <a:pt x="8138" y="3559"/>
                  </a:lnTo>
                  <a:lnTo>
                    <a:pt x="8045" y="3596"/>
                  </a:lnTo>
                  <a:lnTo>
                    <a:pt x="7915" y="3725"/>
                  </a:lnTo>
                  <a:lnTo>
                    <a:pt x="7785" y="3837"/>
                  </a:lnTo>
                  <a:lnTo>
                    <a:pt x="7619" y="3929"/>
                  </a:lnTo>
                  <a:lnTo>
                    <a:pt x="7452" y="4022"/>
                  </a:lnTo>
                  <a:lnTo>
                    <a:pt x="7378" y="4078"/>
                  </a:lnTo>
                  <a:lnTo>
                    <a:pt x="7303" y="4115"/>
                  </a:lnTo>
                  <a:lnTo>
                    <a:pt x="7211" y="4152"/>
                  </a:lnTo>
                  <a:lnTo>
                    <a:pt x="7137" y="4207"/>
                  </a:lnTo>
                  <a:lnTo>
                    <a:pt x="7063" y="4263"/>
                  </a:lnTo>
                  <a:lnTo>
                    <a:pt x="7007" y="4337"/>
                  </a:lnTo>
                  <a:lnTo>
                    <a:pt x="6951" y="4411"/>
                  </a:lnTo>
                  <a:lnTo>
                    <a:pt x="6877" y="4467"/>
                  </a:lnTo>
                  <a:lnTo>
                    <a:pt x="6729" y="4578"/>
                  </a:lnTo>
                  <a:lnTo>
                    <a:pt x="6581" y="4689"/>
                  </a:lnTo>
                  <a:lnTo>
                    <a:pt x="6507" y="4726"/>
                  </a:lnTo>
                  <a:lnTo>
                    <a:pt x="6414" y="4763"/>
                  </a:lnTo>
                  <a:lnTo>
                    <a:pt x="6340" y="4819"/>
                  </a:lnTo>
                  <a:lnTo>
                    <a:pt x="6266" y="4856"/>
                  </a:lnTo>
                  <a:lnTo>
                    <a:pt x="6210" y="4930"/>
                  </a:lnTo>
                  <a:lnTo>
                    <a:pt x="6154" y="5023"/>
                  </a:lnTo>
                  <a:lnTo>
                    <a:pt x="6117" y="5115"/>
                  </a:lnTo>
                  <a:lnTo>
                    <a:pt x="6062" y="5171"/>
                  </a:lnTo>
                  <a:lnTo>
                    <a:pt x="5932" y="5319"/>
                  </a:lnTo>
                  <a:lnTo>
                    <a:pt x="5821" y="5449"/>
                  </a:lnTo>
                  <a:lnTo>
                    <a:pt x="5561" y="5727"/>
                  </a:lnTo>
                  <a:lnTo>
                    <a:pt x="5487" y="5783"/>
                  </a:lnTo>
                  <a:lnTo>
                    <a:pt x="5394" y="5820"/>
                  </a:lnTo>
                  <a:lnTo>
                    <a:pt x="5302" y="5857"/>
                  </a:lnTo>
                  <a:lnTo>
                    <a:pt x="5228" y="5894"/>
                  </a:lnTo>
                  <a:lnTo>
                    <a:pt x="5116" y="6042"/>
                  </a:lnTo>
                  <a:lnTo>
                    <a:pt x="5005" y="6190"/>
                  </a:lnTo>
                  <a:lnTo>
                    <a:pt x="4931" y="6246"/>
                  </a:lnTo>
                  <a:lnTo>
                    <a:pt x="4838" y="6283"/>
                  </a:lnTo>
                  <a:lnTo>
                    <a:pt x="4764" y="6339"/>
                  </a:lnTo>
                  <a:lnTo>
                    <a:pt x="4690" y="6394"/>
                  </a:lnTo>
                  <a:lnTo>
                    <a:pt x="4653" y="6487"/>
                  </a:lnTo>
                  <a:lnTo>
                    <a:pt x="4616" y="6580"/>
                  </a:lnTo>
                  <a:lnTo>
                    <a:pt x="4597" y="6672"/>
                  </a:lnTo>
                  <a:lnTo>
                    <a:pt x="4542" y="6765"/>
                  </a:lnTo>
                  <a:lnTo>
                    <a:pt x="4319" y="7043"/>
                  </a:lnTo>
                  <a:lnTo>
                    <a:pt x="4245" y="7099"/>
                  </a:lnTo>
                  <a:lnTo>
                    <a:pt x="4171" y="7154"/>
                  </a:lnTo>
                  <a:lnTo>
                    <a:pt x="4079" y="7191"/>
                  </a:lnTo>
                  <a:lnTo>
                    <a:pt x="4004" y="7247"/>
                  </a:lnTo>
                  <a:lnTo>
                    <a:pt x="3967" y="7340"/>
                  </a:lnTo>
                  <a:lnTo>
                    <a:pt x="3949" y="7432"/>
                  </a:lnTo>
                  <a:lnTo>
                    <a:pt x="3912" y="7525"/>
                  </a:lnTo>
                  <a:lnTo>
                    <a:pt x="3875" y="7618"/>
                  </a:lnTo>
                  <a:lnTo>
                    <a:pt x="3800" y="7673"/>
                  </a:lnTo>
                  <a:lnTo>
                    <a:pt x="3726" y="7729"/>
                  </a:lnTo>
                  <a:lnTo>
                    <a:pt x="3634" y="7766"/>
                  </a:lnTo>
                  <a:lnTo>
                    <a:pt x="3560" y="7840"/>
                  </a:lnTo>
                  <a:lnTo>
                    <a:pt x="3504" y="7896"/>
                  </a:lnTo>
                  <a:lnTo>
                    <a:pt x="3430" y="7970"/>
                  </a:lnTo>
                  <a:lnTo>
                    <a:pt x="3374" y="8025"/>
                  </a:lnTo>
                  <a:lnTo>
                    <a:pt x="3300" y="8100"/>
                  </a:lnTo>
                  <a:lnTo>
                    <a:pt x="3115" y="8415"/>
                  </a:lnTo>
                  <a:lnTo>
                    <a:pt x="3022" y="8563"/>
                  </a:lnTo>
                  <a:lnTo>
                    <a:pt x="2929" y="8730"/>
                  </a:lnTo>
                  <a:lnTo>
                    <a:pt x="2874" y="8804"/>
                  </a:lnTo>
                  <a:lnTo>
                    <a:pt x="2800" y="8859"/>
                  </a:lnTo>
                  <a:lnTo>
                    <a:pt x="2744" y="8934"/>
                  </a:lnTo>
                  <a:lnTo>
                    <a:pt x="2688" y="9008"/>
                  </a:lnTo>
                  <a:lnTo>
                    <a:pt x="2651" y="9082"/>
                  </a:lnTo>
                  <a:lnTo>
                    <a:pt x="2614" y="9175"/>
                  </a:lnTo>
                  <a:lnTo>
                    <a:pt x="2577" y="9267"/>
                  </a:lnTo>
                  <a:lnTo>
                    <a:pt x="2540" y="9341"/>
                  </a:lnTo>
                  <a:lnTo>
                    <a:pt x="2355" y="9656"/>
                  </a:lnTo>
                  <a:lnTo>
                    <a:pt x="2188" y="9990"/>
                  </a:lnTo>
                  <a:lnTo>
                    <a:pt x="2077" y="10138"/>
                  </a:lnTo>
                  <a:lnTo>
                    <a:pt x="1984" y="10287"/>
                  </a:lnTo>
                  <a:lnTo>
                    <a:pt x="1947" y="10379"/>
                  </a:lnTo>
                  <a:lnTo>
                    <a:pt x="1947" y="10472"/>
                  </a:lnTo>
                  <a:lnTo>
                    <a:pt x="1929" y="10565"/>
                  </a:lnTo>
                  <a:lnTo>
                    <a:pt x="1910" y="10657"/>
                  </a:lnTo>
                  <a:lnTo>
                    <a:pt x="1854" y="10731"/>
                  </a:lnTo>
                  <a:lnTo>
                    <a:pt x="1799" y="10806"/>
                  </a:lnTo>
                  <a:lnTo>
                    <a:pt x="1725" y="10880"/>
                  </a:lnTo>
                  <a:lnTo>
                    <a:pt x="1688" y="10954"/>
                  </a:lnTo>
                  <a:lnTo>
                    <a:pt x="1595" y="11121"/>
                  </a:lnTo>
                  <a:lnTo>
                    <a:pt x="1539" y="11195"/>
                  </a:lnTo>
                  <a:lnTo>
                    <a:pt x="1484" y="11269"/>
                  </a:lnTo>
                  <a:lnTo>
                    <a:pt x="1465" y="11362"/>
                  </a:lnTo>
                  <a:lnTo>
                    <a:pt x="1465" y="11454"/>
                  </a:lnTo>
                  <a:lnTo>
                    <a:pt x="1465" y="11565"/>
                  </a:lnTo>
                  <a:lnTo>
                    <a:pt x="1447" y="11658"/>
                  </a:lnTo>
                  <a:lnTo>
                    <a:pt x="1372" y="11806"/>
                  </a:lnTo>
                  <a:lnTo>
                    <a:pt x="1298" y="11973"/>
                  </a:lnTo>
                  <a:lnTo>
                    <a:pt x="1243" y="12066"/>
                  </a:lnTo>
                  <a:lnTo>
                    <a:pt x="1187" y="12140"/>
                  </a:lnTo>
                  <a:lnTo>
                    <a:pt x="1132" y="12214"/>
                  </a:lnTo>
                  <a:lnTo>
                    <a:pt x="1076" y="12288"/>
                  </a:lnTo>
                  <a:lnTo>
                    <a:pt x="1039" y="12455"/>
                  </a:lnTo>
                  <a:lnTo>
                    <a:pt x="983" y="12640"/>
                  </a:lnTo>
                  <a:lnTo>
                    <a:pt x="909" y="12807"/>
                  </a:lnTo>
                  <a:lnTo>
                    <a:pt x="854" y="12974"/>
                  </a:lnTo>
                  <a:lnTo>
                    <a:pt x="835" y="13067"/>
                  </a:lnTo>
                  <a:lnTo>
                    <a:pt x="835" y="13159"/>
                  </a:lnTo>
                  <a:lnTo>
                    <a:pt x="816" y="13252"/>
                  </a:lnTo>
                  <a:lnTo>
                    <a:pt x="816" y="13345"/>
                  </a:lnTo>
                  <a:lnTo>
                    <a:pt x="798" y="13437"/>
                  </a:lnTo>
                  <a:lnTo>
                    <a:pt x="798" y="13530"/>
                  </a:lnTo>
                  <a:lnTo>
                    <a:pt x="798" y="13623"/>
                  </a:lnTo>
                  <a:lnTo>
                    <a:pt x="779" y="13715"/>
                  </a:lnTo>
                  <a:lnTo>
                    <a:pt x="742" y="13808"/>
                  </a:lnTo>
                  <a:lnTo>
                    <a:pt x="705" y="13882"/>
                  </a:lnTo>
                  <a:lnTo>
                    <a:pt x="650" y="13975"/>
                  </a:lnTo>
                  <a:lnTo>
                    <a:pt x="613" y="14049"/>
                  </a:lnTo>
                  <a:lnTo>
                    <a:pt x="576" y="14234"/>
                  </a:lnTo>
                  <a:lnTo>
                    <a:pt x="557" y="14420"/>
                  </a:lnTo>
                  <a:lnTo>
                    <a:pt x="538" y="14587"/>
                  </a:lnTo>
                  <a:lnTo>
                    <a:pt x="520" y="14772"/>
                  </a:lnTo>
                  <a:lnTo>
                    <a:pt x="427" y="15124"/>
                  </a:lnTo>
                  <a:lnTo>
                    <a:pt x="353" y="15495"/>
                  </a:lnTo>
                  <a:lnTo>
                    <a:pt x="316" y="15662"/>
                  </a:lnTo>
                  <a:lnTo>
                    <a:pt x="260" y="15847"/>
                  </a:lnTo>
                  <a:lnTo>
                    <a:pt x="205" y="16218"/>
                  </a:lnTo>
                  <a:lnTo>
                    <a:pt x="205" y="16292"/>
                  </a:lnTo>
                  <a:lnTo>
                    <a:pt x="223" y="16403"/>
                  </a:lnTo>
                  <a:lnTo>
                    <a:pt x="242" y="16496"/>
                  </a:lnTo>
                  <a:lnTo>
                    <a:pt x="242" y="16588"/>
                  </a:lnTo>
                  <a:lnTo>
                    <a:pt x="223" y="16755"/>
                  </a:lnTo>
                  <a:lnTo>
                    <a:pt x="186" y="16940"/>
                  </a:lnTo>
                  <a:lnTo>
                    <a:pt x="186" y="17126"/>
                  </a:lnTo>
                  <a:lnTo>
                    <a:pt x="205" y="17311"/>
                  </a:lnTo>
                  <a:lnTo>
                    <a:pt x="168" y="17404"/>
                  </a:lnTo>
                  <a:lnTo>
                    <a:pt x="131" y="17496"/>
                  </a:lnTo>
                  <a:lnTo>
                    <a:pt x="75" y="17589"/>
                  </a:lnTo>
                  <a:lnTo>
                    <a:pt x="57" y="17663"/>
                  </a:lnTo>
                  <a:lnTo>
                    <a:pt x="57" y="17849"/>
                  </a:lnTo>
                  <a:lnTo>
                    <a:pt x="75" y="18034"/>
                  </a:lnTo>
                  <a:lnTo>
                    <a:pt x="75" y="18405"/>
                  </a:lnTo>
                  <a:lnTo>
                    <a:pt x="75" y="18497"/>
                  </a:lnTo>
                  <a:lnTo>
                    <a:pt x="94" y="18590"/>
                  </a:lnTo>
                  <a:lnTo>
                    <a:pt x="131" y="18683"/>
                  </a:lnTo>
                  <a:lnTo>
                    <a:pt x="131" y="18775"/>
                  </a:lnTo>
                  <a:lnTo>
                    <a:pt x="112" y="18868"/>
                  </a:lnTo>
                  <a:lnTo>
                    <a:pt x="75" y="18961"/>
                  </a:lnTo>
                  <a:lnTo>
                    <a:pt x="19" y="19053"/>
                  </a:lnTo>
                  <a:lnTo>
                    <a:pt x="1" y="19146"/>
                  </a:lnTo>
                  <a:lnTo>
                    <a:pt x="38" y="19239"/>
                  </a:lnTo>
                  <a:lnTo>
                    <a:pt x="75" y="19331"/>
                  </a:lnTo>
                  <a:lnTo>
                    <a:pt x="131" y="19424"/>
                  </a:lnTo>
                  <a:lnTo>
                    <a:pt x="149" y="19498"/>
                  </a:lnTo>
                  <a:lnTo>
                    <a:pt x="149" y="19684"/>
                  </a:lnTo>
                  <a:lnTo>
                    <a:pt x="149" y="19869"/>
                  </a:lnTo>
                  <a:lnTo>
                    <a:pt x="149" y="20054"/>
                  </a:lnTo>
                  <a:lnTo>
                    <a:pt x="131" y="20240"/>
                  </a:lnTo>
                  <a:lnTo>
                    <a:pt x="186" y="20610"/>
                  </a:lnTo>
                  <a:lnTo>
                    <a:pt x="223" y="20981"/>
                  </a:lnTo>
                  <a:lnTo>
                    <a:pt x="242" y="21074"/>
                  </a:lnTo>
                  <a:lnTo>
                    <a:pt x="279" y="21148"/>
                  </a:lnTo>
                  <a:lnTo>
                    <a:pt x="298" y="21240"/>
                  </a:lnTo>
                  <a:lnTo>
                    <a:pt x="335" y="21333"/>
                  </a:lnTo>
                  <a:lnTo>
                    <a:pt x="353" y="21518"/>
                  </a:lnTo>
                  <a:lnTo>
                    <a:pt x="353" y="21704"/>
                  </a:lnTo>
                  <a:lnTo>
                    <a:pt x="390" y="21796"/>
                  </a:lnTo>
                  <a:lnTo>
                    <a:pt x="427" y="21871"/>
                  </a:lnTo>
                  <a:lnTo>
                    <a:pt x="464" y="21963"/>
                  </a:lnTo>
                  <a:lnTo>
                    <a:pt x="483" y="22056"/>
                  </a:lnTo>
                  <a:lnTo>
                    <a:pt x="576" y="22408"/>
                  </a:lnTo>
                  <a:lnTo>
                    <a:pt x="631" y="22575"/>
                  </a:lnTo>
                  <a:lnTo>
                    <a:pt x="705" y="22742"/>
                  </a:lnTo>
                  <a:lnTo>
                    <a:pt x="705" y="22834"/>
                  </a:lnTo>
                  <a:lnTo>
                    <a:pt x="705" y="22946"/>
                  </a:lnTo>
                  <a:lnTo>
                    <a:pt x="705" y="23038"/>
                  </a:lnTo>
                  <a:lnTo>
                    <a:pt x="705" y="23131"/>
                  </a:lnTo>
                  <a:lnTo>
                    <a:pt x="798" y="23483"/>
                  </a:lnTo>
                  <a:lnTo>
                    <a:pt x="835" y="23576"/>
                  </a:lnTo>
                  <a:lnTo>
                    <a:pt x="891" y="23650"/>
                  </a:lnTo>
                  <a:lnTo>
                    <a:pt x="946" y="23724"/>
                  </a:lnTo>
                  <a:lnTo>
                    <a:pt x="983" y="23817"/>
                  </a:lnTo>
                  <a:lnTo>
                    <a:pt x="1076" y="24169"/>
                  </a:lnTo>
                  <a:lnTo>
                    <a:pt x="1094" y="24262"/>
                  </a:lnTo>
                  <a:lnTo>
                    <a:pt x="1094" y="24354"/>
                  </a:lnTo>
                  <a:lnTo>
                    <a:pt x="1094" y="24447"/>
                  </a:lnTo>
                  <a:lnTo>
                    <a:pt x="1113" y="24540"/>
                  </a:lnTo>
                  <a:lnTo>
                    <a:pt x="1150" y="24725"/>
                  </a:lnTo>
                  <a:lnTo>
                    <a:pt x="1206" y="24892"/>
                  </a:lnTo>
                  <a:lnTo>
                    <a:pt x="1261" y="24984"/>
                  </a:lnTo>
                  <a:lnTo>
                    <a:pt x="1335" y="25040"/>
                  </a:lnTo>
                  <a:lnTo>
                    <a:pt x="1410" y="25114"/>
                  </a:lnTo>
                  <a:lnTo>
                    <a:pt x="1465" y="25188"/>
                  </a:lnTo>
                  <a:lnTo>
                    <a:pt x="1521" y="25374"/>
                  </a:lnTo>
                  <a:lnTo>
                    <a:pt x="1558" y="25559"/>
                  </a:lnTo>
                  <a:lnTo>
                    <a:pt x="1706" y="25893"/>
                  </a:lnTo>
                  <a:lnTo>
                    <a:pt x="1762" y="26059"/>
                  </a:lnTo>
                  <a:lnTo>
                    <a:pt x="1780" y="26152"/>
                  </a:lnTo>
                  <a:lnTo>
                    <a:pt x="1817" y="26245"/>
                  </a:lnTo>
                  <a:lnTo>
                    <a:pt x="1873" y="26319"/>
                  </a:lnTo>
                  <a:lnTo>
                    <a:pt x="1947" y="26393"/>
                  </a:lnTo>
                  <a:lnTo>
                    <a:pt x="2021" y="26449"/>
                  </a:lnTo>
                  <a:lnTo>
                    <a:pt x="2077" y="26523"/>
                  </a:lnTo>
                  <a:lnTo>
                    <a:pt x="2095" y="26615"/>
                  </a:lnTo>
                  <a:lnTo>
                    <a:pt x="2095" y="26727"/>
                  </a:lnTo>
                  <a:lnTo>
                    <a:pt x="2095" y="26819"/>
                  </a:lnTo>
                  <a:lnTo>
                    <a:pt x="2132" y="26912"/>
                  </a:lnTo>
                  <a:lnTo>
                    <a:pt x="2188" y="26986"/>
                  </a:lnTo>
                  <a:lnTo>
                    <a:pt x="2262" y="27042"/>
                  </a:lnTo>
                  <a:lnTo>
                    <a:pt x="2355" y="27097"/>
                  </a:lnTo>
                  <a:lnTo>
                    <a:pt x="2410" y="27171"/>
                  </a:lnTo>
                  <a:lnTo>
                    <a:pt x="2447" y="27264"/>
                  </a:lnTo>
                  <a:lnTo>
                    <a:pt x="2447" y="27357"/>
                  </a:lnTo>
                  <a:lnTo>
                    <a:pt x="2466" y="27468"/>
                  </a:lnTo>
                  <a:lnTo>
                    <a:pt x="2503" y="27542"/>
                  </a:lnTo>
                  <a:lnTo>
                    <a:pt x="2522" y="27579"/>
                  </a:lnTo>
                  <a:lnTo>
                    <a:pt x="2577" y="27616"/>
                  </a:lnTo>
                  <a:lnTo>
                    <a:pt x="2670" y="27672"/>
                  </a:lnTo>
                  <a:lnTo>
                    <a:pt x="2763" y="27709"/>
                  </a:lnTo>
                  <a:lnTo>
                    <a:pt x="2800" y="27746"/>
                  </a:lnTo>
                  <a:lnTo>
                    <a:pt x="2818" y="27783"/>
                  </a:lnTo>
                  <a:lnTo>
                    <a:pt x="2855" y="27876"/>
                  </a:lnTo>
                  <a:lnTo>
                    <a:pt x="2855" y="27968"/>
                  </a:lnTo>
                  <a:lnTo>
                    <a:pt x="2874" y="28080"/>
                  </a:lnTo>
                  <a:lnTo>
                    <a:pt x="2892" y="28135"/>
                  </a:lnTo>
                  <a:lnTo>
                    <a:pt x="2911" y="28172"/>
                  </a:lnTo>
                  <a:lnTo>
                    <a:pt x="2966" y="28246"/>
                  </a:lnTo>
                  <a:lnTo>
                    <a:pt x="3041" y="28302"/>
                  </a:lnTo>
                  <a:lnTo>
                    <a:pt x="3115" y="28358"/>
                  </a:lnTo>
                  <a:lnTo>
                    <a:pt x="3189" y="28413"/>
                  </a:lnTo>
                  <a:lnTo>
                    <a:pt x="3300" y="28562"/>
                  </a:lnTo>
                  <a:lnTo>
                    <a:pt x="3430" y="28691"/>
                  </a:lnTo>
                  <a:lnTo>
                    <a:pt x="3485" y="28802"/>
                  </a:lnTo>
                  <a:lnTo>
                    <a:pt x="3522" y="28932"/>
                  </a:lnTo>
                  <a:lnTo>
                    <a:pt x="3560" y="29043"/>
                  </a:lnTo>
                  <a:lnTo>
                    <a:pt x="3615" y="29155"/>
                  </a:lnTo>
                  <a:lnTo>
                    <a:pt x="3652" y="29192"/>
                  </a:lnTo>
                  <a:lnTo>
                    <a:pt x="3671" y="29229"/>
                  </a:lnTo>
                  <a:lnTo>
                    <a:pt x="3763" y="29303"/>
                  </a:lnTo>
                  <a:lnTo>
                    <a:pt x="3856" y="29359"/>
                  </a:lnTo>
                  <a:lnTo>
                    <a:pt x="3930" y="29451"/>
                  </a:lnTo>
                  <a:lnTo>
                    <a:pt x="4060" y="29618"/>
                  </a:lnTo>
                  <a:lnTo>
                    <a:pt x="4171" y="29766"/>
                  </a:lnTo>
                  <a:lnTo>
                    <a:pt x="4227" y="29877"/>
                  </a:lnTo>
                  <a:lnTo>
                    <a:pt x="4264" y="29989"/>
                  </a:lnTo>
                  <a:lnTo>
                    <a:pt x="4301" y="30100"/>
                  </a:lnTo>
                  <a:lnTo>
                    <a:pt x="4319" y="30137"/>
                  </a:lnTo>
                  <a:lnTo>
                    <a:pt x="4357" y="30193"/>
                  </a:lnTo>
                  <a:lnTo>
                    <a:pt x="4431" y="30248"/>
                  </a:lnTo>
                  <a:lnTo>
                    <a:pt x="4523" y="30304"/>
                  </a:lnTo>
                  <a:lnTo>
                    <a:pt x="4727" y="30396"/>
                  </a:lnTo>
                  <a:lnTo>
                    <a:pt x="4783" y="30452"/>
                  </a:lnTo>
                  <a:lnTo>
                    <a:pt x="4857" y="30508"/>
                  </a:lnTo>
                  <a:lnTo>
                    <a:pt x="4931" y="30563"/>
                  </a:lnTo>
                  <a:lnTo>
                    <a:pt x="5005" y="30619"/>
                  </a:lnTo>
                  <a:lnTo>
                    <a:pt x="5135" y="30749"/>
                  </a:lnTo>
                  <a:lnTo>
                    <a:pt x="5265" y="30860"/>
                  </a:lnTo>
                  <a:lnTo>
                    <a:pt x="5320" y="30934"/>
                  </a:lnTo>
                  <a:lnTo>
                    <a:pt x="5376" y="31008"/>
                  </a:lnTo>
                  <a:lnTo>
                    <a:pt x="5413" y="31101"/>
                  </a:lnTo>
                  <a:lnTo>
                    <a:pt x="5469" y="31156"/>
                  </a:lnTo>
                  <a:lnTo>
                    <a:pt x="5543" y="31212"/>
                  </a:lnTo>
                  <a:lnTo>
                    <a:pt x="5635" y="31249"/>
                  </a:lnTo>
                  <a:lnTo>
                    <a:pt x="5728" y="31286"/>
                  </a:lnTo>
                  <a:lnTo>
                    <a:pt x="5802" y="31342"/>
                  </a:lnTo>
                  <a:lnTo>
                    <a:pt x="5932" y="31453"/>
                  </a:lnTo>
                  <a:lnTo>
                    <a:pt x="6080" y="31564"/>
                  </a:lnTo>
                  <a:lnTo>
                    <a:pt x="6340" y="31805"/>
                  </a:lnTo>
                  <a:lnTo>
                    <a:pt x="6395" y="31879"/>
                  </a:lnTo>
                  <a:lnTo>
                    <a:pt x="6432" y="31972"/>
                  </a:lnTo>
                  <a:lnTo>
                    <a:pt x="6469" y="32065"/>
                  </a:lnTo>
                  <a:lnTo>
                    <a:pt x="6525" y="32139"/>
                  </a:lnTo>
                  <a:lnTo>
                    <a:pt x="6673" y="32268"/>
                  </a:lnTo>
                  <a:lnTo>
                    <a:pt x="6803" y="32380"/>
                  </a:lnTo>
                  <a:lnTo>
                    <a:pt x="6840" y="32417"/>
                  </a:lnTo>
                  <a:lnTo>
                    <a:pt x="6877" y="32417"/>
                  </a:lnTo>
                  <a:lnTo>
                    <a:pt x="6988" y="32435"/>
                  </a:lnTo>
                  <a:lnTo>
                    <a:pt x="7100" y="32435"/>
                  </a:lnTo>
                  <a:lnTo>
                    <a:pt x="7137" y="32454"/>
                  </a:lnTo>
                  <a:lnTo>
                    <a:pt x="7174" y="32472"/>
                  </a:lnTo>
                  <a:lnTo>
                    <a:pt x="7248" y="32546"/>
                  </a:lnTo>
                  <a:lnTo>
                    <a:pt x="7285" y="32639"/>
                  </a:lnTo>
                  <a:lnTo>
                    <a:pt x="7341" y="32713"/>
                  </a:lnTo>
                  <a:lnTo>
                    <a:pt x="7396" y="32787"/>
                  </a:lnTo>
                  <a:lnTo>
                    <a:pt x="7489" y="32824"/>
                  </a:lnTo>
                  <a:lnTo>
                    <a:pt x="7563" y="32862"/>
                  </a:lnTo>
                  <a:lnTo>
                    <a:pt x="7656" y="32880"/>
                  </a:lnTo>
                  <a:lnTo>
                    <a:pt x="7730" y="32936"/>
                  </a:lnTo>
                  <a:lnTo>
                    <a:pt x="7804" y="32991"/>
                  </a:lnTo>
                  <a:lnTo>
                    <a:pt x="7860" y="33065"/>
                  </a:lnTo>
                  <a:lnTo>
                    <a:pt x="7915" y="33158"/>
                  </a:lnTo>
                  <a:lnTo>
                    <a:pt x="7971" y="33214"/>
                  </a:lnTo>
                  <a:lnTo>
                    <a:pt x="8063" y="33251"/>
                  </a:lnTo>
                  <a:lnTo>
                    <a:pt x="8138" y="33288"/>
                  </a:lnTo>
                  <a:lnTo>
                    <a:pt x="8230" y="33325"/>
                  </a:lnTo>
                  <a:lnTo>
                    <a:pt x="8304" y="33362"/>
                  </a:lnTo>
                  <a:lnTo>
                    <a:pt x="8453" y="33473"/>
                  </a:lnTo>
                  <a:lnTo>
                    <a:pt x="8601" y="33584"/>
                  </a:lnTo>
                  <a:lnTo>
                    <a:pt x="8749" y="33677"/>
                  </a:lnTo>
                  <a:lnTo>
                    <a:pt x="8897" y="33770"/>
                  </a:lnTo>
                  <a:lnTo>
                    <a:pt x="8990" y="33807"/>
                  </a:lnTo>
                  <a:lnTo>
                    <a:pt x="9083" y="33825"/>
                  </a:lnTo>
                  <a:lnTo>
                    <a:pt x="9175" y="33844"/>
                  </a:lnTo>
                  <a:lnTo>
                    <a:pt x="9268" y="33862"/>
                  </a:lnTo>
                  <a:lnTo>
                    <a:pt x="9583" y="34048"/>
                  </a:lnTo>
                  <a:lnTo>
                    <a:pt x="9880" y="34215"/>
                  </a:lnTo>
                  <a:lnTo>
                    <a:pt x="9954" y="34270"/>
                  </a:lnTo>
                  <a:lnTo>
                    <a:pt x="10028" y="34326"/>
                  </a:lnTo>
                  <a:lnTo>
                    <a:pt x="10102" y="34400"/>
                  </a:lnTo>
                  <a:lnTo>
                    <a:pt x="10176" y="34455"/>
                  </a:lnTo>
                  <a:lnTo>
                    <a:pt x="10250" y="34474"/>
                  </a:lnTo>
                  <a:lnTo>
                    <a:pt x="10362" y="34493"/>
                  </a:lnTo>
                  <a:lnTo>
                    <a:pt x="10454" y="34493"/>
                  </a:lnTo>
                  <a:lnTo>
                    <a:pt x="10547" y="34511"/>
                  </a:lnTo>
                  <a:lnTo>
                    <a:pt x="10603" y="34567"/>
                  </a:lnTo>
                  <a:lnTo>
                    <a:pt x="10677" y="34641"/>
                  </a:lnTo>
                  <a:lnTo>
                    <a:pt x="10732" y="34733"/>
                  </a:lnTo>
                  <a:lnTo>
                    <a:pt x="10806" y="34789"/>
                  </a:lnTo>
                  <a:lnTo>
                    <a:pt x="10992" y="34826"/>
                  </a:lnTo>
                  <a:lnTo>
                    <a:pt x="11159" y="34882"/>
                  </a:lnTo>
                  <a:lnTo>
                    <a:pt x="11492" y="35030"/>
                  </a:lnTo>
                  <a:lnTo>
                    <a:pt x="11585" y="35049"/>
                  </a:lnTo>
                  <a:lnTo>
                    <a:pt x="11678" y="35049"/>
                  </a:lnTo>
                  <a:lnTo>
                    <a:pt x="11770" y="35067"/>
                  </a:lnTo>
                  <a:lnTo>
                    <a:pt x="11844" y="35086"/>
                  </a:lnTo>
                  <a:lnTo>
                    <a:pt x="11937" y="35123"/>
                  </a:lnTo>
                  <a:lnTo>
                    <a:pt x="12011" y="35178"/>
                  </a:lnTo>
                  <a:lnTo>
                    <a:pt x="12085" y="35252"/>
                  </a:lnTo>
                  <a:lnTo>
                    <a:pt x="12159" y="35290"/>
                  </a:lnTo>
                  <a:lnTo>
                    <a:pt x="12326" y="35327"/>
                  </a:lnTo>
                  <a:lnTo>
                    <a:pt x="12512" y="35382"/>
                  </a:lnTo>
                  <a:lnTo>
                    <a:pt x="12845" y="35475"/>
                  </a:lnTo>
                  <a:lnTo>
                    <a:pt x="12938" y="35493"/>
                  </a:lnTo>
                  <a:lnTo>
                    <a:pt x="13123" y="35493"/>
                  </a:lnTo>
                  <a:lnTo>
                    <a:pt x="13216" y="35512"/>
                  </a:lnTo>
                  <a:lnTo>
                    <a:pt x="13290" y="35549"/>
                  </a:lnTo>
                  <a:lnTo>
                    <a:pt x="13364" y="35623"/>
                  </a:lnTo>
                  <a:lnTo>
                    <a:pt x="13457" y="35697"/>
                  </a:lnTo>
                  <a:lnTo>
                    <a:pt x="13531" y="35734"/>
                  </a:lnTo>
                  <a:lnTo>
                    <a:pt x="13624" y="35734"/>
                  </a:lnTo>
                  <a:lnTo>
                    <a:pt x="13716" y="35716"/>
                  </a:lnTo>
                  <a:lnTo>
                    <a:pt x="13809" y="35697"/>
                  </a:lnTo>
                  <a:lnTo>
                    <a:pt x="13902" y="35697"/>
                  </a:lnTo>
                  <a:lnTo>
                    <a:pt x="13994" y="35716"/>
                  </a:lnTo>
                  <a:lnTo>
                    <a:pt x="14087" y="35753"/>
                  </a:lnTo>
                  <a:lnTo>
                    <a:pt x="14161" y="35790"/>
                  </a:lnTo>
                  <a:lnTo>
                    <a:pt x="14254" y="35827"/>
                  </a:lnTo>
                  <a:lnTo>
                    <a:pt x="14439" y="35827"/>
                  </a:lnTo>
                  <a:lnTo>
                    <a:pt x="14532" y="35808"/>
                  </a:lnTo>
                  <a:lnTo>
                    <a:pt x="14606" y="35827"/>
                  </a:lnTo>
                  <a:lnTo>
                    <a:pt x="14699" y="35846"/>
                  </a:lnTo>
                  <a:lnTo>
                    <a:pt x="14791" y="35883"/>
                  </a:lnTo>
                  <a:lnTo>
                    <a:pt x="14884" y="35901"/>
                  </a:lnTo>
                  <a:lnTo>
                    <a:pt x="14958" y="35938"/>
                  </a:lnTo>
                  <a:lnTo>
                    <a:pt x="15329" y="35994"/>
                  </a:lnTo>
                  <a:lnTo>
                    <a:pt x="15514" y="36031"/>
                  </a:lnTo>
                  <a:lnTo>
                    <a:pt x="15681" y="36068"/>
                  </a:lnTo>
                  <a:lnTo>
                    <a:pt x="15774" y="36086"/>
                  </a:lnTo>
                  <a:lnTo>
                    <a:pt x="15866" y="36124"/>
                  </a:lnTo>
                  <a:lnTo>
                    <a:pt x="15959" y="36161"/>
                  </a:lnTo>
                  <a:lnTo>
                    <a:pt x="16052" y="36179"/>
                  </a:lnTo>
                  <a:lnTo>
                    <a:pt x="16237" y="36198"/>
                  </a:lnTo>
                  <a:lnTo>
                    <a:pt x="16422" y="36235"/>
                  </a:lnTo>
                  <a:lnTo>
                    <a:pt x="16515" y="36216"/>
                  </a:lnTo>
                  <a:lnTo>
                    <a:pt x="16608" y="36179"/>
                  </a:lnTo>
                  <a:lnTo>
                    <a:pt x="16700" y="36142"/>
                  </a:lnTo>
                  <a:lnTo>
                    <a:pt x="16793" y="36124"/>
                  </a:lnTo>
                  <a:lnTo>
                    <a:pt x="16978" y="36161"/>
                  </a:lnTo>
                  <a:lnTo>
                    <a:pt x="17164" y="36179"/>
                  </a:lnTo>
                  <a:lnTo>
                    <a:pt x="17516" y="36198"/>
                  </a:lnTo>
                  <a:lnTo>
                    <a:pt x="17609" y="36198"/>
                  </a:lnTo>
                  <a:lnTo>
                    <a:pt x="17701" y="36179"/>
                  </a:lnTo>
                  <a:lnTo>
                    <a:pt x="17887" y="36161"/>
                  </a:lnTo>
                  <a:lnTo>
                    <a:pt x="18257" y="36142"/>
                  </a:lnTo>
                  <a:lnTo>
                    <a:pt x="18350" y="36142"/>
                  </a:lnTo>
                  <a:lnTo>
                    <a:pt x="18443" y="36179"/>
                  </a:lnTo>
                  <a:lnTo>
                    <a:pt x="18535" y="36216"/>
                  </a:lnTo>
                  <a:lnTo>
                    <a:pt x="18628" y="36216"/>
                  </a:lnTo>
                  <a:lnTo>
                    <a:pt x="18813" y="36198"/>
                  </a:lnTo>
                  <a:lnTo>
                    <a:pt x="18999" y="36179"/>
                  </a:lnTo>
                  <a:lnTo>
                    <a:pt x="19184" y="36179"/>
                  </a:lnTo>
                  <a:lnTo>
                    <a:pt x="19369" y="36161"/>
                  </a:lnTo>
                  <a:lnTo>
                    <a:pt x="19555" y="36124"/>
                  </a:lnTo>
                  <a:lnTo>
                    <a:pt x="19722" y="36105"/>
                  </a:lnTo>
                  <a:lnTo>
                    <a:pt x="19814" y="36068"/>
                  </a:lnTo>
                  <a:lnTo>
                    <a:pt x="19907" y="36031"/>
                  </a:lnTo>
                  <a:lnTo>
                    <a:pt x="20000" y="35994"/>
                  </a:lnTo>
                  <a:lnTo>
                    <a:pt x="20074" y="35957"/>
                  </a:lnTo>
                  <a:lnTo>
                    <a:pt x="20259" y="35957"/>
                  </a:lnTo>
                  <a:lnTo>
                    <a:pt x="20444" y="35920"/>
                  </a:lnTo>
                  <a:lnTo>
                    <a:pt x="20797" y="35846"/>
                  </a:lnTo>
                  <a:lnTo>
                    <a:pt x="21167" y="35771"/>
                  </a:lnTo>
                  <a:lnTo>
                    <a:pt x="21519" y="35679"/>
                  </a:lnTo>
                  <a:lnTo>
                    <a:pt x="21797" y="35679"/>
                  </a:lnTo>
                  <a:lnTo>
                    <a:pt x="21890" y="35660"/>
                  </a:lnTo>
                  <a:lnTo>
                    <a:pt x="22075" y="35623"/>
                  </a:lnTo>
                  <a:lnTo>
                    <a:pt x="22261" y="35605"/>
                  </a:lnTo>
                  <a:lnTo>
                    <a:pt x="22353" y="35586"/>
                  </a:lnTo>
                  <a:lnTo>
                    <a:pt x="22446" y="35568"/>
                  </a:lnTo>
                  <a:lnTo>
                    <a:pt x="22539" y="35568"/>
                  </a:lnTo>
                  <a:lnTo>
                    <a:pt x="22631" y="35549"/>
                  </a:lnTo>
                  <a:lnTo>
                    <a:pt x="22706" y="35493"/>
                  </a:lnTo>
                  <a:lnTo>
                    <a:pt x="22780" y="35419"/>
                  </a:lnTo>
                  <a:lnTo>
                    <a:pt x="22854" y="35345"/>
                  </a:lnTo>
                  <a:lnTo>
                    <a:pt x="22928" y="35308"/>
                  </a:lnTo>
                  <a:lnTo>
                    <a:pt x="23113" y="35252"/>
                  </a:lnTo>
                  <a:lnTo>
                    <a:pt x="23299" y="35197"/>
                  </a:lnTo>
                  <a:lnTo>
                    <a:pt x="23428" y="35197"/>
                  </a:lnTo>
                  <a:lnTo>
                    <a:pt x="23577" y="35178"/>
                  </a:lnTo>
                  <a:lnTo>
                    <a:pt x="23836" y="35104"/>
                  </a:lnTo>
                  <a:lnTo>
                    <a:pt x="23929" y="35067"/>
                  </a:lnTo>
                  <a:lnTo>
                    <a:pt x="24003" y="35030"/>
                  </a:lnTo>
                  <a:lnTo>
                    <a:pt x="24077" y="34993"/>
                  </a:lnTo>
                  <a:lnTo>
                    <a:pt x="24170" y="34956"/>
                  </a:lnTo>
                  <a:lnTo>
                    <a:pt x="24503" y="34863"/>
                  </a:lnTo>
                  <a:lnTo>
                    <a:pt x="24559" y="34845"/>
                  </a:lnTo>
                  <a:lnTo>
                    <a:pt x="24596" y="34863"/>
                  </a:lnTo>
                  <a:lnTo>
                    <a:pt x="24707" y="34882"/>
                  </a:lnTo>
                  <a:lnTo>
                    <a:pt x="24800" y="34919"/>
                  </a:lnTo>
                  <a:lnTo>
                    <a:pt x="24856" y="34919"/>
                  </a:lnTo>
                  <a:lnTo>
                    <a:pt x="24893" y="34900"/>
                  </a:lnTo>
                  <a:lnTo>
                    <a:pt x="24985" y="34863"/>
                  </a:lnTo>
                  <a:lnTo>
                    <a:pt x="25059" y="34808"/>
                  </a:lnTo>
                  <a:lnTo>
                    <a:pt x="25134" y="34733"/>
                  </a:lnTo>
                  <a:lnTo>
                    <a:pt x="25208" y="34696"/>
                  </a:lnTo>
                  <a:lnTo>
                    <a:pt x="25300" y="34678"/>
                  </a:lnTo>
                  <a:lnTo>
                    <a:pt x="25486" y="34678"/>
                  </a:lnTo>
                  <a:lnTo>
                    <a:pt x="25578" y="34659"/>
                  </a:lnTo>
                  <a:lnTo>
                    <a:pt x="25653" y="34604"/>
                  </a:lnTo>
                  <a:lnTo>
                    <a:pt x="25727" y="34548"/>
                  </a:lnTo>
                  <a:lnTo>
                    <a:pt x="25782" y="34474"/>
                  </a:lnTo>
                  <a:lnTo>
                    <a:pt x="25875" y="34437"/>
                  </a:lnTo>
                  <a:lnTo>
                    <a:pt x="25949" y="34400"/>
                  </a:lnTo>
                  <a:lnTo>
                    <a:pt x="26042" y="34400"/>
                  </a:lnTo>
                  <a:lnTo>
                    <a:pt x="26134" y="34381"/>
                  </a:lnTo>
                  <a:lnTo>
                    <a:pt x="26227" y="34363"/>
                  </a:lnTo>
                  <a:lnTo>
                    <a:pt x="26542" y="34196"/>
                  </a:lnTo>
                  <a:lnTo>
                    <a:pt x="26616" y="34159"/>
                  </a:lnTo>
                  <a:lnTo>
                    <a:pt x="26690" y="34085"/>
                  </a:lnTo>
                  <a:lnTo>
                    <a:pt x="26765" y="34029"/>
                  </a:lnTo>
                  <a:lnTo>
                    <a:pt x="26839" y="33974"/>
                  </a:lnTo>
                  <a:lnTo>
                    <a:pt x="26913" y="33937"/>
                  </a:lnTo>
                  <a:lnTo>
                    <a:pt x="27024" y="33937"/>
                  </a:lnTo>
                  <a:lnTo>
                    <a:pt x="27117" y="33918"/>
                  </a:lnTo>
                  <a:lnTo>
                    <a:pt x="27191" y="33881"/>
                  </a:lnTo>
                  <a:lnTo>
                    <a:pt x="27265" y="33825"/>
                  </a:lnTo>
                  <a:lnTo>
                    <a:pt x="27339" y="33770"/>
                  </a:lnTo>
                  <a:lnTo>
                    <a:pt x="27395" y="33696"/>
                  </a:lnTo>
                  <a:lnTo>
                    <a:pt x="27469" y="33658"/>
                  </a:lnTo>
                  <a:lnTo>
                    <a:pt x="27784" y="33473"/>
                  </a:lnTo>
                  <a:lnTo>
                    <a:pt x="27932" y="33380"/>
                  </a:lnTo>
                  <a:lnTo>
                    <a:pt x="28099" y="33288"/>
                  </a:lnTo>
                  <a:lnTo>
                    <a:pt x="28155" y="33214"/>
                  </a:lnTo>
                  <a:lnTo>
                    <a:pt x="28210" y="33140"/>
                  </a:lnTo>
                  <a:lnTo>
                    <a:pt x="28247" y="33047"/>
                  </a:lnTo>
                  <a:lnTo>
                    <a:pt x="28303" y="32973"/>
                  </a:lnTo>
                  <a:lnTo>
                    <a:pt x="28470" y="32880"/>
                  </a:lnTo>
                  <a:lnTo>
                    <a:pt x="28618" y="32787"/>
                  </a:lnTo>
                  <a:lnTo>
                    <a:pt x="28877" y="32546"/>
                  </a:lnTo>
                  <a:lnTo>
                    <a:pt x="29026" y="32454"/>
                  </a:lnTo>
                  <a:lnTo>
                    <a:pt x="29174" y="32343"/>
                  </a:lnTo>
                  <a:lnTo>
                    <a:pt x="29248" y="32287"/>
                  </a:lnTo>
                  <a:lnTo>
                    <a:pt x="29322" y="32250"/>
                  </a:lnTo>
                  <a:lnTo>
                    <a:pt x="29396" y="32194"/>
                  </a:lnTo>
                  <a:lnTo>
                    <a:pt x="29471" y="32157"/>
                  </a:lnTo>
                  <a:lnTo>
                    <a:pt x="29545" y="32102"/>
                  </a:lnTo>
                  <a:lnTo>
                    <a:pt x="29619" y="32046"/>
                  </a:lnTo>
                  <a:lnTo>
                    <a:pt x="29712" y="32009"/>
                  </a:lnTo>
                  <a:lnTo>
                    <a:pt x="29786" y="31953"/>
                  </a:lnTo>
                  <a:lnTo>
                    <a:pt x="29841" y="31879"/>
                  </a:lnTo>
                  <a:lnTo>
                    <a:pt x="29878" y="31805"/>
                  </a:lnTo>
                  <a:lnTo>
                    <a:pt x="29934" y="31712"/>
                  </a:lnTo>
                  <a:lnTo>
                    <a:pt x="29990" y="31638"/>
                  </a:lnTo>
                  <a:lnTo>
                    <a:pt x="30230" y="31397"/>
                  </a:lnTo>
                  <a:lnTo>
                    <a:pt x="30379" y="31286"/>
                  </a:lnTo>
                  <a:lnTo>
                    <a:pt x="30509" y="31156"/>
                  </a:lnTo>
                  <a:lnTo>
                    <a:pt x="30638" y="31045"/>
                  </a:lnTo>
                  <a:lnTo>
                    <a:pt x="30768" y="30915"/>
                  </a:lnTo>
                  <a:lnTo>
                    <a:pt x="30824" y="30841"/>
                  </a:lnTo>
                  <a:lnTo>
                    <a:pt x="30861" y="30749"/>
                  </a:lnTo>
                  <a:lnTo>
                    <a:pt x="30898" y="30674"/>
                  </a:lnTo>
                  <a:lnTo>
                    <a:pt x="30953" y="30582"/>
                  </a:lnTo>
                  <a:lnTo>
                    <a:pt x="31027" y="30526"/>
                  </a:lnTo>
                  <a:lnTo>
                    <a:pt x="31102" y="30489"/>
                  </a:lnTo>
                  <a:lnTo>
                    <a:pt x="31194" y="30433"/>
                  </a:lnTo>
                  <a:lnTo>
                    <a:pt x="31250" y="30378"/>
                  </a:lnTo>
                  <a:lnTo>
                    <a:pt x="31491" y="30100"/>
                  </a:lnTo>
                  <a:lnTo>
                    <a:pt x="31584" y="29952"/>
                  </a:lnTo>
                  <a:lnTo>
                    <a:pt x="31676" y="29785"/>
                  </a:lnTo>
                  <a:lnTo>
                    <a:pt x="31713" y="29711"/>
                  </a:lnTo>
                  <a:lnTo>
                    <a:pt x="31750" y="29618"/>
                  </a:lnTo>
                  <a:lnTo>
                    <a:pt x="31787" y="29544"/>
                  </a:lnTo>
                  <a:lnTo>
                    <a:pt x="31843" y="29470"/>
                  </a:lnTo>
                  <a:lnTo>
                    <a:pt x="31954" y="29321"/>
                  </a:lnTo>
                  <a:lnTo>
                    <a:pt x="32065" y="29192"/>
                  </a:lnTo>
                  <a:lnTo>
                    <a:pt x="32121" y="29118"/>
                  </a:lnTo>
                  <a:lnTo>
                    <a:pt x="32195" y="29062"/>
                  </a:lnTo>
                  <a:lnTo>
                    <a:pt x="32251" y="28988"/>
                  </a:lnTo>
                  <a:lnTo>
                    <a:pt x="32306" y="28914"/>
                  </a:lnTo>
                  <a:lnTo>
                    <a:pt x="32343" y="28840"/>
                  </a:lnTo>
                  <a:lnTo>
                    <a:pt x="32362" y="28728"/>
                  </a:lnTo>
                  <a:lnTo>
                    <a:pt x="32380" y="28636"/>
                  </a:lnTo>
                  <a:lnTo>
                    <a:pt x="32399" y="28562"/>
                  </a:lnTo>
                  <a:lnTo>
                    <a:pt x="32473" y="28487"/>
                  </a:lnTo>
                  <a:lnTo>
                    <a:pt x="32566" y="28432"/>
                  </a:lnTo>
                  <a:lnTo>
                    <a:pt x="32658" y="28395"/>
                  </a:lnTo>
                  <a:lnTo>
                    <a:pt x="32696" y="28358"/>
                  </a:lnTo>
                  <a:lnTo>
                    <a:pt x="32714" y="28321"/>
                  </a:lnTo>
                  <a:lnTo>
                    <a:pt x="32751" y="28246"/>
                  </a:lnTo>
                  <a:lnTo>
                    <a:pt x="32788" y="28154"/>
                  </a:lnTo>
                  <a:lnTo>
                    <a:pt x="32825" y="28061"/>
                  </a:lnTo>
                  <a:lnTo>
                    <a:pt x="32862" y="27987"/>
                  </a:lnTo>
                  <a:lnTo>
                    <a:pt x="32918" y="27820"/>
                  </a:lnTo>
                  <a:lnTo>
                    <a:pt x="32992" y="27653"/>
                  </a:lnTo>
                  <a:lnTo>
                    <a:pt x="33177" y="27338"/>
                  </a:lnTo>
                  <a:lnTo>
                    <a:pt x="33233" y="27171"/>
                  </a:lnTo>
                  <a:lnTo>
                    <a:pt x="33307" y="27005"/>
                  </a:lnTo>
                  <a:lnTo>
                    <a:pt x="33344" y="26930"/>
                  </a:lnTo>
                  <a:lnTo>
                    <a:pt x="33418" y="26856"/>
                  </a:lnTo>
                  <a:lnTo>
                    <a:pt x="33474" y="26782"/>
                  </a:lnTo>
                  <a:lnTo>
                    <a:pt x="33530" y="26708"/>
                  </a:lnTo>
                  <a:lnTo>
                    <a:pt x="33548" y="26634"/>
                  </a:lnTo>
                  <a:lnTo>
                    <a:pt x="33548" y="26523"/>
                  </a:lnTo>
                  <a:lnTo>
                    <a:pt x="33567" y="26430"/>
                  </a:lnTo>
                  <a:lnTo>
                    <a:pt x="33585" y="26356"/>
                  </a:lnTo>
                  <a:lnTo>
                    <a:pt x="33622" y="26263"/>
                  </a:lnTo>
                  <a:lnTo>
                    <a:pt x="33678" y="26189"/>
                  </a:lnTo>
                  <a:lnTo>
                    <a:pt x="33733" y="26115"/>
                  </a:lnTo>
                  <a:lnTo>
                    <a:pt x="33771" y="26041"/>
                  </a:lnTo>
                  <a:lnTo>
                    <a:pt x="33826" y="25855"/>
                  </a:lnTo>
                  <a:lnTo>
                    <a:pt x="33882" y="25689"/>
                  </a:lnTo>
                  <a:lnTo>
                    <a:pt x="33937" y="25596"/>
                  </a:lnTo>
                  <a:lnTo>
                    <a:pt x="33993" y="25522"/>
                  </a:lnTo>
                  <a:lnTo>
                    <a:pt x="34049" y="25448"/>
                  </a:lnTo>
                  <a:lnTo>
                    <a:pt x="34104" y="25374"/>
                  </a:lnTo>
                  <a:lnTo>
                    <a:pt x="34123" y="25281"/>
                  </a:lnTo>
                  <a:lnTo>
                    <a:pt x="34123" y="25188"/>
                  </a:lnTo>
                  <a:lnTo>
                    <a:pt x="34123" y="25077"/>
                  </a:lnTo>
                  <a:lnTo>
                    <a:pt x="34141" y="24984"/>
                  </a:lnTo>
                  <a:lnTo>
                    <a:pt x="34178" y="24910"/>
                  </a:lnTo>
                  <a:lnTo>
                    <a:pt x="34252" y="24836"/>
                  </a:lnTo>
                  <a:lnTo>
                    <a:pt x="34308" y="24762"/>
                  </a:lnTo>
                  <a:lnTo>
                    <a:pt x="34345" y="24669"/>
                  </a:lnTo>
                  <a:lnTo>
                    <a:pt x="34456" y="24317"/>
                  </a:lnTo>
                  <a:lnTo>
                    <a:pt x="34475" y="24224"/>
                  </a:lnTo>
                  <a:lnTo>
                    <a:pt x="34475" y="24132"/>
                  </a:lnTo>
                  <a:lnTo>
                    <a:pt x="34475" y="24021"/>
                  </a:lnTo>
                  <a:lnTo>
                    <a:pt x="34475" y="23928"/>
                  </a:lnTo>
                  <a:lnTo>
                    <a:pt x="34530" y="23854"/>
                  </a:lnTo>
                  <a:lnTo>
                    <a:pt x="34586" y="23780"/>
                  </a:lnTo>
                  <a:lnTo>
                    <a:pt x="34660" y="23706"/>
                  </a:lnTo>
                  <a:lnTo>
                    <a:pt x="34697" y="23613"/>
                  </a:lnTo>
                  <a:lnTo>
                    <a:pt x="34716" y="23520"/>
                  </a:lnTo>
                  <a:lnTo>
                    <a:pt x="34716" y="23427"/>
                  </a:lnTo>
                  <a:lnTo>
                    <a:pt x="34697" y="23316"/>
                  </a:lnTo>
                  <a:lnTo>
                    <a:pt x="34716" y="23224"/>
                  </a:lnTo>
                  <a:lnTo>
                    <a:pt x="34753" y="23149"/>
                  </a:lnTo>
                  <a:lnTo>
                    <a:pt x="34808" y="23057"/>
                  </a:lnTo>
                  <a:lnTo>
                    <a:pt x="34864" y="22983"/>
                  </a:lnTo>
                  <a:lnTo>
                    <a:pt x="34883" y="22890"/>
                  </a:lnTo>
                  <a:lnTo>
                    <a:pt x="34901" y="22797"/>
                  </a:lnTo>
                  <a:lnTo>
                    <a:pt x="34901" y="22705"/>
                  </a:lnTo>
                  <a:lnTo>
                    <a:pt x="34883" y="22612"/>
                  </a:lnTo>
                  <a:lnTo>
                    <a:pt x="34901" y="22519"/>
                  </a:lnTo>
                  <a:lnTo>
                    <a:pt x="34920" y="22427"/>
                  </a:lnTo>
                  <a:lnTo>
                    <a:pt x="34975" y="22334"/>
                  </a:lnTo>
                  <a:lnTo>
                    <a:pt x="35012" y="22260"/>
                  </a:lnTo>
                  <a:lnTo>
                    <a:pt x="35031" y="22167"/>
                  </a:lnTo>
                  <a:lnTo>
                    <a:pt x="35049" y="22019"/>
                  </a:lnTo>
                  <a:lnTo>
                    <a:pt x="35086" y="21871"/>
                  </a:lnTo>
                  <a:lnTo>
                    <a:pt x="35086" y="21815"/>
                  </a:lnTo>
                  <a:lnTo>
                    <a:pt x="35086" y="21741"/>
                  </a:lnTo>
                  <a:lnTo>
                    <a:pt x="35086" y="21648"/>
                  </a:lnTo>
                  <a:lnTo>
                    <a:pt x="35105" y="21593"/>
                  </a:lnTo>
                  <a:lnTo>
                    <a:pt x="35179" y="21407"/>
                  </a:lnTo>
                  <a:lnTo>
                    <a:pt x="35216" y="21315"/>
                  </a:lnTo>
                  <a:lnTo>
                    <a:pt x="35235" y="21222"/>
                  </a:lnTo>
                  <a:lnTo>
                    <a:pt x="35253" y="21129"/>
                  </a:lnTo>
                  <a:lnTo>
                    <a:pt x="35290" y="21037"/>
                  </a:lnTo>
                  <a:lnTo>
                    <a:pt x="35327" y="20944"/>
                  </a:lnTo>
                  <a:lnTo>
                    <a:pt x="35346" y="20851"/>
                  </a:lnTo>
                  <a:lnTo>
                    <a:pt x="35346" y="20666"/>
                  </a:lnTo>
                  <a:lnTo>
                    <a:pt x="35346" y="20462"/>
                  </a:lnTo>
                  <a:lnTo>
                    <a:pt x="35327" y="20369"/>
                  </a:lnTo>
                  <a:lnTo>
                    <a:pt x="35309" y="20277"/>
                  </a:lnTo>
                  <a:lnTo>
                    <a:pt x="35290" y="20184"/>
                  </a:lnTo>
                  <a:lnTo>
                    <a:pt x="35272" y="20091"/>
                  </a:lnTo>
                  <a:lnTo>
                    <a:pt x="35253" y="20054"/>
                  </a:lnTo>
                  <a:lnTo>
                    <a:pt x="35235" y="20017"/>
                  </a:lnTo>
                  <a:lnTo>
                    <a:pt x="35272" y="19832"/>
                  </a:lnTo>
                  <a:lnTo>
                    <a:pt x="35290" y="19665"/>
                  </a:lnTo>
                  <a:lnTo>
                    <a:pt x="35290" y="19480"/>
                  </a:lnTo>
                  <a:lnTo>
                    <a:pt x="35290" y="19313"/>
                  </a:lnTo>
                  <a:lnTo>
                    <a:pt x="35309" y="19220"/>
                  </a:lnTo>
                  <a:lnTo>
                    <a:pt x="35365" y="19128"/>
                  </a:lnTo>
                  <a:lnTo>
                    <a:pt x="35402" y="19035"/>
                  </a:lnTo>
                  <a:lnTo>
                    <a:pt x="35439" y="18961"/>
                  </a:lnTo>
                  <a:lnTo>
                    <a:pt x="35420" y="18868"/>
                  </a:lnTo>
                  <a:lnTo>
                    <a:pt x="35402" y="18775"/>
                  </a:lnTo>
                  <a:lnTo>
                    <a:pt x="35383" y="18683"/>
                  </a:lnTo>
                  <a:lnTo>
                    <a:pt x="35365" y="18590"/>
                  </a:lnTo>
                  <a:lnTo>
                    <a:pt x="35383" y="18497"/>
                  </a:lnTo>
                  <a:lnTo>
                    <a:pt x="35402" y="18405"/>
                  </a:lnTo>
                  <a:lnTo>
                    <a:pt x="35439" y="18312"/>
                  </a:lnTo>
                  <a:lnTo>
                    <a:pt x="35439" y="18201"/>
                  </a:lnTo>
                  <a:lnTo>
                    <a:pt x="35420" y="18127"/>
                  </a:lnTo>
                  <a:lnTo>
                    <a:pt x="35402" y="18034"/>
                  </a:lnTo>
                  <a:lnTo>
                    <a:pt x="35365" y="17941"/>
                  </a:lnTo>
                  <a:lnTo>
                    <a:pt x="35346" y="17849"/>
                  </a:lnTo>
                  <a:lnTo>
                    <a:pt x="35346" y="17756"/>
                  </a:lnTo>
                  <a:lnTo>
                    <a:pt x="35309" y="17682"/>
                  </a:lnTo>
                  <a:lnTo>
                    <a:pt x="35290" y="17589"/>
                  </a:lnTo>
                  <a:lnTo>
                    <a:pt x="35272" y="17496"/>
                  </a:lnTo>
                  <a:lnTo>
                    <a:pt x="35272" y="17144"/>
                  </a:lnTo>
                  <a:lnTo>
                    <a:pt x="35272" y="16959"/>
                  </a:lnTo>
                  <a:lnTo>
                    <a:pt x="35290" y="16792"/>
                  </a:lnTo>
                  <a:lnTo>
                    <a:pt x="35253" y="16421"/>
                  </a:lnTo>
                  <a:lnTo>
                    <a:pt x="35272" y="16310"/>
                  </a:lnTo>
                  <a:lnTo>
                    <a:pt x="35309" y="16218"/>
                  </a:lnTo>
                  <a:lnTo>
                    <a:pt x="35327" y="16125"/>
                  </a:lnTo>
                  <a:lnTo>
                    <a:pt x="35346" y="16032"/>
                  </a:lnTo>
                  <a:lnTo>
                    <a:pt x="35327" y="15940"/>
                  </a:lnTo>
                  <a:lnTo>
                    <a:pt x="35290" y="15847"/>
                  </a:lnTo>
                  <a:lnTo>
                    <a:pt x="35272" y="15754"/>
                  </a:lnTo>
                  <a:lnTo>
                    <a:pt x="35253" y="15662"/>
                  </a:lnTo>
                  <a:lnTo>
                    <a:pt x="35216" y="15569"/>
                  </a:lnTo>
                  <a:lnTo>
                    <a:pt x="35198" y="15476"/>
                  </a:lnTo>
                  <a:lnTo>
                    <a:pt x="35161" y="15384"/>
                  </a:lnTo>
                  <a:lnTo>
                    <a:pt x="35124" y="15309"/>
                  </a:lnTo>
                  <a:lnTo>
                    <a:pt x="35124" y="15198"/>
                  </a:lnTo>
                  <a:lnTo>
                    <a:pt x="35142" y="15106"/>
                  </a:lnTo>
                  <a:lnTo>
                    <a:pt x="35142" y="15013"/>
                  </a:lnTo>
                  <a:lnTo>
                    <a:pt x="35142" y="14920"/>
                  </a:lnTo>
                  <a:lnTo>
                    <a:pt x="35105" y="14828"/>
                  </a:lnTo>
                  <a:lnTo>
                    <a:pt x="35049" y="14753"/>
                  </a:lnTo>
                  <a:lnTo>
                    <a:pt x="35012" y="14661"/>
                  </a:lnTo>
                  <a:lnTo>
                    <a:pt x="34975" y="14568"/>
                  </a:lnTo>
                  <a:lnTo>
                    <a:pt x="34957" y="14475"/>
                  </a:lnTo>
                  <a:lnTo>
                    <a:pt x="34957" y="14383"/>
                  </a:lnTo>
                  <a:lnTo>
                    <a:pt x="34957" y="14290"/>
                  </a:lnTo>
                  <a:lnTo>
                    <a:pt x="34957" y="14197"/>
                  </a:lnTo>
                  <a:lnTo>
                    <a:pt x="34920" y="14105"/>
                  </a:lnTo>
                  <a:lnTo>
                    <a:pt x="34883" y="14012"/>
                  </a:lnTo>
                  <a:lnTo>
                    <a:pt x="34846" y="13938"/>
                  </a:lnTo>
                  <a:lnTo>
                    <a:pt x="34808" y="13845"/>
                  </a:lnTo>
                  <a:lnTo>
                    <a:pt x="34734" y="13475"/>
                  </a:lnTo>
                  <a:lnTo>
                    <a:pt x="34716" y="13289"/>
                  </a:lnTo>
                  <a:lnTo>
                    <a:pt x="34679" y="13122"/>
                  </a:lnTo>
                  <a:lnTo>
                    <a:pt x="34660" y="13030"/>
                  </a:lnTo>
                  <a:lnTo>
                    <a:pt x="34623" y="12956"/>
                  </a:lnTo>
                  <a:lnTo>
                    <a:pt x="34586" y="12863"/>
                  </a:lnTo>
                  <a:lnTo>
                    <a:pt x="34549" y="12789"/>
                  </a:lnTo>
                  <a:lnTo>
                    <a:pt x="34512" y="12603"/>
                  </a:lnTo>
                  <a:lnTo>
                    <a:pt x="34475" y="12437"/>
                  </a:lnTo>
                  <a:lnTo>
                    <a:pt x="34475" y="12344"/>
                  </a:lnTo>
                  <a:lnTo>
                    <a:pt x="34475" y="12251"/>
                  </a:lnTo>
                  <a:lnTo>
                    <a:pt x="34493" y="12140"/>
                  </a:lnTo>
                  <a:lnTo>
                    <a:pt x="34475" y="12066"/>
                  </a:lnTo>
                  <a:lnTo>
                    <a:pt x="34438" y="11973"/>
                  </a:lnTo>
                  <a:lnTo>
                    <a:pt x="34401" y="11899"/>
                  </a:lnTo>
                  <a:lnTo>
                    <a:pt x="34364" y="11806"/>
                  </a:lnTo>
                  <a:lnTo>
                    <a:pt x="34327" y="11732"/>
                  </a:lnTo>
                  <a:lnTo>
                    <a:pt x="34290" y="11640"/>
                  </a:lnTo>
                  <a:lnTo>
                    <a:pt x="34252" y="11565"/>
                  </a:lnTo>
                  <a:lnTo>
                    <a:pt x="34178" y="11399"/>
                  </a:lnTo>
                  <a:lnTo>
                    <a:pt x="34160" y="11306"/>
                  </a:lnTo>
                  <a:lnTo>
                    <a:pt x="34178" y="11213"/>
                  </a:lnTo>
                  <a:lnTo>
                    <a:pt x="34178" y="11121"/>
                  </a:lnTo>
                  <a:lnTo>
                    <a:pt x="34178" y="11028"/>
                  </a:lnTo>
                  <a:lnTo>
                    <a:pt x="34030" y="10694"/>
                  </a:lnTo>
                  <a:lnTo>
                    <a:pt x="33993" y="10602"/>
                  </a:lnTo>
                  <a:lnTo>
                    <a:pt x="33919" y="10528"/>
                  </a:lnTo>
                  <a:lnTo>
                    <a:pt x="33863" y="10472"/>
                  </a:lnTo>
                  <a:lnTo>
                    <a:pt x="33826" y="10379"/>
                  </a:lnTo>
                  <a:lnTo>
                    <a:pt x="33659" y="10064"/>
                  </a:lnTo>
                  <a:lnTo>
                    <a:pt x="33604" y="9879"/>
                  </a:lnTo>
                  <a:lnTo>
                    <a:pt x="33548" y="9712"/>
                  </a:lnTo>
                  <a:lnTo>
                    <a:pt x="33530" y="9638"/>
                  </a:lnTo>
                  <a:lnTo>
                    <a:pt x="33511" y="9545"/>
                  </a:lnTo>
                  <a:lnTo>
                    <a:pt x="33493" y="9453"/>
                  </a:lnTo>
                  <a:lnTo>
                    <a:pt x="33474" y="9360"/>
                  </a:lnTo>
                  <a:lnTo>
                    <a:pt x="33418" y="9286"/>
                  </a:lnTo>
                  <a:lnTo>
                    <a:pt x="33326" y="9230"/>
                  </a:lnTo>
                  <a:lnTo>
                    <a:pt x="33252" y="9156"/>
                  </a:lnTo>
                  <a:lnTo>
                    <a:pt x="33196" y="9082"/>
                  </a:lnTo>
                  <a:lnTo>
                    <a:pt x="33140" y="8915"/>
                  </a:lnTo>
                  <a:lnTo>
                    <a:pt x="33066" y="8748"/>
                  </a:lnTo>
                  <a:lnTo>
                    <a:pt x="32974" y="8600"/>
                  </a:lnTo>
                  <a:lnTo>
                    <a:pt x="32881" y="8452"/>
                  </a:lnTo>
                  <a:lnTo>
                    <a:pt x="32844" y="8359"/>
                  </a:lnTo>
                  <a:lnTo>
                    <a:pt x="32807" y="8285"/>
                  </a:lnTo>
                  <a:lnTo>
                    <a:pt x="32788" y="8192"/>
                  </a:lnTo>
                  <a:lnTo>
                    <a:pt x="32751" y="8100"/>
                  </a:lnTo>
                  <a:lnTo>
                    <a:pt x="32714" y="8025"/>
                  </a:lnTo>
                  <a:lnTo>
                    <a:pt x="32696" y="7933"/>
                  </a:lnTo>
                  <a:lnTo>
                    <a:pt x="32677" y="7840"/>
                  </a:lnTo>
                  <a:lnTo>
                    <a:pt x="32640" y="7766"/>
                  </a:lnTo>
                  <a:lnTo>
                    <a:pt x="32584" y="7692"/>
                  </a:lnTo>
                  <a:lnTo>
                    <a:pt x="32529" y="7618"/>
                  </a:lnTo>
                  <a:lnTo>
                    <a:pt x="32473" y="7544"/>
                  </a:lnTo>
                  <a:lnTo>
                    <a:pt x="32418" y="7469"/>
                  </a:lnTo>
                  <a:lnTo>
                    <a:pt x="32232" y="7173"/>
                  </a:lnTo>
                  <a:lnTo>
                    <a:pt x="32121" y="7025"/>
                  </a:lnTo>
                  <a:lnTo>
                    <a:pt x="32010" y="6895"/>
                  </a:lnTo>
                  <a:lnTo>
                    <a:pt x="31973" y="6802"/>
                  </a:lnTo>
                  <a:lnTo>
                    <a:pt x="31936" y="6728"/>
                  </a:lnTo>
                  <a:lnTo>
                    <a:pt x="31899" y="6635"/>
                  </a:lnTo>
                  <a:lnTo>
                    <a:pt x="31862" y="6561"/>
                  </a:lnTo>
                  <a:lnTo>
                    <a:pt x="31787" y="6487"/>
                  </a:lnTo>
                  <a:lnTo>
                    <a:pt x="31713" y="6450"/>
                  </a:lnTo>
                  <a:lnTo>
                    <a:pt x="31639" y="6394"/>
                  </a:lnTo>
                  <a:lnTo>
                    <a:pt x="31565" y="6320"/>
                  </a:lnTo>
                  <a:lnTo>
                    <a:pt x="31528" y="6246"/>
                  </a:lnTo>
                  <a:lnTo>
                    <a:pt x="31509" y="6153"/>
                  </a:lnTo>
                  <a:lnTo>
                    <a:pt x="31472" y="6061"/>
                  </a:lnTo>
                  <a:lnTo>
                    <a:pt x="31435" y="5987"/>
                  </a:lnTo>
                  <a:lnTo>
                    <a:pt x="31398" y="5894"/>
                  </a:lnTo>
                  <a:lnTo>
                    <a:pt x="31361" y="5820"/>
                  </a:lnTo>
                  <a:lnTo>
                    <a:pt x="31343" y="5727"/>
                  </a:lnTo>
                  <a:lnTo>
                    <a:pt x="31287" y="5653"/>
                  </a:lnTo>
                  <a:lnTo>
                    <a:pt x="31231" y="5579"/>
                  </a:lnTo>
                  <a:lnTo>
                    <a:pt x="31157" y="5523"/>
                  </a:lnTo>
                  <a:lnTo>
                    <a:pt x="31083" y="5468"/>
                  </a:lnTo>
                  <a:lnTo>
                    <a:pt x="31009" y="5412"/>
                  </a:lnTo>
                  <a:lnTo>
                    <a:pt x="30953" y="5356"/>
                  </a:lnTo>
                  <a:lnTo>
                    <a:pt x="30879" y="5301"/>
                  </a:lnTo>
                  <a:lnTo>
                    <a:pt x="30805" y="5245"/>
                  </a:lnTo>
                  <a:lnTo>
                    <a:pt x="30731" y="5171"/>
                  </a:lnTo>
                  <a:lnTo>
                    <a:pt x="30675" y="5097"/>
                  </a:lnTo>
                  <a:lnTo>
                    <a:pt x="30638" y="5004"/>
                  </a:lnTo>
                  <a:lnTo>
                    <a:pt x="30601" y="4930"/>
                  </a:lnTo>
                  <a:lnTo>
                    <a:pt x="30546" y="4856"/>
                  </a:lnTo>
                  <a:lnTo>
                    <a:pt x="30286" y="4578"/>
                  </a:lnTo>
                  <a:lnTo>
                    <a:pt x="30045" y="4300"/>
                  </a:lnTo>
                  <a:lnTo>
                    <a:pt x="29915" y="4152"/>
                  </a:lnTo>
                  <a:lnTo>
                    <a:pt x="29786" y="4003"/>
                  </a:lnTo>
                  <a:lnTo>
                    <a:pt x="29712" y="3948"/>
                  </a:lnTo>
                  <a:lnTo>
                    <a:pt x="29619" y="3911"/>
                  </a:lnTo>
                  <a:lnTo>
                    <a:pt x="29526" y="3874"/>
                  </a:lnTo>
                  <a:lnTo>
                    <a:pt x="29452" y="3818"/>
                  </a:lnTo>
                  <a:lnTo>
                    <a:pt x="29396" y="3744"/>
                  </a:lnTo>
                  <a:lnTo>
                    <a:pt x="29359" y="3651"/>
                  </a:lnTo>
                  <a:lnTo>
                    <a:pt x="29304" y="3559"/>
                  </a:lnTo>
                  <a:lnTo>
                    <a:pt x="29248" y="3484"/>
                  </a:lnTo>
                  <a:lnTo>
                    <a:pt x="29174" y="3429"/>
                  </a:lnTo>
                  <a:lnTo>
                    <a:pt x="29081" y="3392"/>
                  </a:lnTo>
                  <a:lnTo>
                    <a:pt x="28989" y="3355"/>
                  </a:lnTo>
                  <a:lnTo>
                    <a:pt x="28915" y="3318"/>
                  </a:lnTo>
                  <a:lnTo>
                    <a:pt x="28618" y="3077"/>
                  </a:lnTo>
                  <a:lnTo>
                    <a:pt x="28544" y="3021"/>
                  </a:lnTo>
                  <a:lnTo>
                    <a:pt x="28470" y="2984"/>
                  </a:lnTo>
                  <a:lnTo>
                    <a:pt x="28377" y="2947"/>
                  </a:lnTo>
                  <a:lnTo>
                    <a:pt x="28303" y="2910"/>
                  </a:lnTo>
                  <a:lnTo>
                    <a:pt x="28229" y="2836"/>
                  </a:lnTo>
                  <a:lnTo>
                    <a:pt x="28192" y="2743"/>
                  </a:lnTo>
                  <a:lnTo>
                    <a:pt x="28136" y="2650"/>
                  </a:lnTo>
                  <a:lnTo>
                    <a:pt x="28081" y="2576"/>
                  </a:lnTo>
                  <a:lnTo>
                    <a:pt x="27988" y="2539"/>
                  </a:lnTo>
                  <a:lnTo>
                    <a:pt x="27914" y="2502"/>
                  </a:lnTo>
                  <a:lnTo>
                    <a:pt x="27821" y="2465"/>
                  </a:lnTo>
                  <a:lnTo>
                    <a:pt x="27747" y="2409"/>
                  </a:lnTo>
                  <a:lnTo>
                    <a:pt x="27599" y="2298"/>
                  </a:lnTo>
                  <a:lnTo>
                    <a:pt x="27450" y="2187"/>
                  </a:lnTo>
                  <a:lnTo>
                    <a:pt x="27358" y="2150"/>
                  </a:lnTo>
                  <a:lnTo>
                    <a:pt x="27246" y="2131"/>
                  </a:lnTo>
                  <a:lnTo>
                    <a:pt x="27154" y="2131"/>
                  </a:lnTo>
                  <a:lnTo>
                    <a:pt x="27061" y="2094"/>
                  </a:lnTo>
                  <a:lnTo>
                    <a:pt x="26987" y="2039"/>
                  </a:lnTo>
                  <a:lnTo>
                    <a:pt x="26913" y="1965"/>
                  </a:lnTo>
                  <a:lnTo>
                    <a:pt x="26857" y="1891"/>
                  </a:lnTo>
                  <a:lnTo>
                    <a:pt x="26783" y="1835"/>
                  </a:lnTo>
                  <a:lnTo>
                    <a:pt x="26690" y="1798"/>
                  </a:lnTo>
                  <a:lnTo>
                    <a:pt x="26598" y="1779"/>
                  </a:lnTo>
                  <a:lnTo>
                    <a:pt x="26505" y="1742"/>
                  </a:lnTo>
                  <a:lnTo>
                    <a:pt x="26431" y="1724"/>
                  </a:lnTo>
                  <a:lnTo>
                    <a:pt x="26079" y="1575"/>
                  </a:lnTo>
                  <a:lnTo>
                    <a:pt x="26005" y="1520"/>
                  </a:lnTo>
                  <a:lnTo>
                    <a:pt x="25931" y="1446"/>
                  </a:lnTo>
                  <a:lnTo>
                    <a:pt x="25856" y="1372"/>
                  </a:lnTo>
                  <a:lnTo>
                    <a:pt x="25782" y="1316"/>
                  </a:lnTo>
                  <a:lnTo>
                    <a:pt x="25430" y="1186"/>
                  </a:lnTo>
                  <a:lnTo>
                    <a:pt x="25245" y="1131"/>
                  </a:lnTo>
                  <a:lnTo>
                    <a:pt x="25059" y="1075"/>
                  </a:lnTo>
                  <a:lnTo>
                    <a:pt x="24985" y="1038"/>
                  </a:lnTo>
                  <a:lnTo>
                    <a:pt x="24911" y="982"/>
                  </a:lnTo>
                  <a:lnTo>
                    <a:pt x="24818" y="927"/>
                  </a:lnTo>
                  <a:lnTo>
                    <a:pt x="24744" y="890"/>
                  </a:lnTo>
                  <a:lnTo>
                    <a:pt x="24689" y="871"/>
                  </a:lnTo>
                  <a:lnTo>
                    <a:pt x="24652" y="871"/>
                  </a:lnTo>
                  <a:lnTo>
                    <a:pt x="24540" y="908"/>
                  </a:lnTo>
                  <a:lnTo>
                    <a:pt x="24429" y="927"/>
                  </a:lnTo>
                  <a:lnTo>
                    <a:pt x="24374" y="927"/>
                  </a:lnTo>
                  <a:lnTo>
                    <a:pt x="24337" y="908"/>
                  </a:lnTo>
                  <a:lnTo>
                    <a:pt x="24244" y="871"/>
                  </a:lnTo>
                  <a:lnTo>
                    <a:pt x="24170" y="797"/>
                  </a:lnTo>
                  <a:lnTo>
                    <a:pt x="24096" y="741"/>
                  </a:lnTo>
                  <a:lnTo>
                    <a:pt x="24021" y="686"/>
                  </a:lnTo>
                  <a:lnTo>
                    <a:pt x="23836" y="649"/>
                  </a:lnTo>
                  <a:lnTo>
                    <a:pt x="23669" y="612"/>
                  </a:lnTo>
                  <a:lnTo>
                    <a:pt x="23577" y="593"/>
                  </a:lnTo>
                  <a:lnTo>
                    <a:pt x="23391" y="593"/>
                  </a:lnTo>
                  <a:lnTo>
                    <a:pt x="23317" y="575"/>
                  </a:lnTo>
                  <a:lnTo>
                    <a:pt x="23225" y="537"/>
                  </a:lnTo>
                  <a:lnTo>
                    <a:pt x="23150" y="482"/>
                  </a:lnTo>
                  <a:lnTo>
                    <a:pt x="23076" y="426"/>
                  </a:lnTo>
                  <a:lnTo>
                    <a:pt x="22984" y="389"/>
                  </a:lnTo>
                  <a:lnTo>
                    <a:pt x="22631" y="334"/>
                  </a:lnTo>
                  <a:lnTo>
                    <a:pt x="22465" y="278"/>
                  </a:lnTo>
                  <a:lnTo>
                    <a:pt x="22298" y="241"/>
                  </a:lnTo>
                  <a:lnTo>
                    <a:pt x="22205" y="241"/>
                  </a:lnTo>
                  <a:lnTo>
                    <a:pt x="22112" y="278"/>
                  </a:lnTo>
                  <a:lnTo>
                    <a:pt x="22020" y="334"/>
                  </a:lnTo>
                  <a:lnTo>
                    <a:pt x="21927" y="334"/>
                  </a:lnTo>
                  <a:lnTo>
                    <a:pt x="21575" y="278"/>
                  </a:lnTo>
                  <a:lnTo>
                    <a:pt x="21482" y="241"/>
                  </a:lnTo>
                  <a:lnTo>
                    <a:pt x="21408" y="204"/>
                  </a:lnTo>
                  <a:lnTo>
                    <a:pt x="21315" y="167"/>
                  </a:lnTo>
                  <a:lnTo>
                    <a:pt x="21241" y="148"/>
                  </a:lnTo>
                  <a:lnTo>
                    <a:pt x="21056" y="111"/>
                  </a:lnTo>
                  <a:lnTo>
                    <a:pt x="20889" y="74"/>
                  </a:lnTo>
                  <a:lnTo>
                    <a:pt x="20834" y="74"/>
                  </a:lnTo>
                  <a:lnTo>
                    <a:pt x="20797" y="93"/>
                  </a:lnTo>
                  <a:lnTo>
                    <a:pt x="20685" y="148"/>
                  </a:lnTo>
                  <a:lnTo>
                    <a:pt x="20593" y="185"/>
                  </a:lnTo>
                  <a:lnTo>
                    <a:pt x="20537" y="204"/>
                  </a:lnTo>
                  <a:lnTo>
                    <a:pt x="20500" y="204"/>
                  </a:lnTo>
                  <a:lnTo>
                    <a:pt x="20129" y="185"/>
                  </a:lnTo>
                  <a:lnTo>
                    <a:pt x="19740" y="148"/>
                  </a:lnTo>
                  <a:lnTo>
                    <a:pt x="19647" y="130"/>
                  </a:lnTo>
                  <a:lnTo>
                    <a:pt x="19555" y="74"/>
                  </a:lnTo>
                  <a:lnTo>
                    <a:pt x="19462" y="37"/>
                  </a:lnTo>
                  <a:lnTo>
                    <a:pt x="193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2095325" y="271950"/>
              <a:ext cx="358675" cy="351700"/>
            </a:xfrm>
            <a:custGeom>
              <a:avLst/>
              <a:gdLst/>
              <a:ahLst/>
              <a:cxnLst/>
              <a:rect l="l" t="t" r="r" b="b"/>
              <a:pathLst>
                <a:path w="14347" h="14068" extrusionOk="0">
                  <a:moveTo>
                    <a:pt x="557" y="0"/>
                  </a:moveTo>
                  <a:lnTo>
                    <a:pt x="408" y="19"/>
                  </a:lnTo>
                  <a:lnTo>
                    <a:pt x="279" y="37"/>
                  </a:lnTo>
                  <a:lnTo>
                    <a:pt x="149" y="74"/>
                  </a:lnTo>
                  <a:lnTo>
                    <a:pt x="19" y="111"/>
                  </a:lnTo>
                  <a:lnTo>
                    <a:pt x="1" y="148"/>
                  </a:lnTo>
                  <a:lnTo>
                    <a:pt x="1" y="167"/>
                  </a:lnTo>
                  <a:lnTo>
                    <a:pt x="19" y="185"/>
                  </a:lnTo>
                  <a:lnTo>
                    <a:pt x="130" y="222"/>
                  </a:lnTo>
                  <a:lnTo>
                    <a:pt x="223" y="259"/>
                  </a:lnTo>
                  <a:lnTo>
                    <a:pt x="445" y="315"/>
                  </a:lnTo>
                  <a:lnTo>
                    <a:pt x="927" y="352"/>
                  </a:lnTo>
                  <a:lnTo>
                    <a:pt x="1446" y="408"/>
                  </a:lnTo>
                  <a:lnTo>
                    <a:pt x="1984" y="500"/>
                  </a:lnTo>
                  <a:lnTo>
                    <a:pt x="2521" y="593"/>
                  </a:lnTo>
                  <a:lnTo>
                    <a:pt x="3040" y="704"/>
                  </a:lnTo>
                  <a:lnTo>
                    <a:pt x="3578" y="853"/>
                  </a:lnTo>
                  <a:lnTo>
                    <a:pt x="4078" y="1001"/>
                  </a:lnTo>
                  <a:lnTo>
                    <a:pt x="4579" y="1168"/>
                  </a:lnTo>
                  <a:lnTo>
                    <a:pt x="5060" y="1353"/>
                  </a:lnTo>
                  <a:lnTo>
                    <a:pt x="5542" y="1557"/>
                  </a:lnTo>
                  <a:lnTo>
                    <a:pt x="6006" y="1779"/>
                  </a:lnTo>
                  <a:lnTo>
                    <a:pt x="6469" y="2020"/>
                  </a:lnTo>
                  <a:lnTo>
                    <a:pt x="6914" y="2280"/>
                  </a:lnTo>
                  <a:lnTo>
                    <a:pt x="7359" y="2558"/>
                  </a:lnTo>
                  <a:lnTo>
                    <a:pt x="7785" y="2854"/>
                  </a:lnTo>
                  <a:lnTo>
                    <a:pt x="8211" y="3169"/>
                  </a:lnTo>
                  <a:lnTo>
                    <a:pt x="8619" y="3503"/>
                  </a:lnTo>
                  <a:lnTo>
                    <a:pt x="9008" y="3855"/>
                  </a:lnTo>
                  <a:lnTo>
                    <a:pt x="9379" y="4207"/>
                  </a:lnTo>
                  <a:lnTo>
                    <a:pt x="9750" y="4559"/>
                  </a:lnTo>
                  <a:lnTo>
                    <a:pt x="10102" y="4949"/>
                  </a:lnTo>
                  <a:lnTo>
                    <a:pt x="10435" y="5338"/>
                  </a:lnTo>
                  <a:lnTo>
                    <a:pt x="10769" y="5746"/>
                  </a:lnTo>
                  <a:lnTo>
                    <a:pt x="11084" y="6153"/>
                  </a:lnTo>
                  <a:lnTo>
                    <a:pt x="11362" y="6580"/>
                  </a:lnTo>
                  <a:lnTo>
                    <a:pt x="11640" y="7025"/>
                  </a:lnTo>
                  <a:lnTo>
                    <a:pt x="11918" y="7469"/>
                  </a:lnTo>
                  <a:lnTo>
                    <a:pt x="12159" y="7933"/>
                  </a:lnTo>
                  <a:lnTo>
                    <a:pt x="12382" y="8396"/>
                  </a:lnTo>
                  <a:lnTo>
                    <a:pt x="12604" y="8878"/>
                  </a:lnTo>
                  <a:lnTo>
                    <a:pt x="12789" y="9360"/>
                  </a:lnTo>
                  <a:lnTo>
                    <a:pt x="12993" y="9916"/>
                  </a:lnTo>
                  <a:lnTo>
                    <a:pt x="13179" y="10472"/>
                  </a:lnTo>
                  <a:lnTo>
                    <a:pt x="13345" y="11028"/>
                  </a:lnTo>
                  <a:lnTo>
                    <a:pt x="13475" y="11603"/>
                  </a:lnTo>
                  <a:lnTo>
                    <a:pt x="13531" y="11899"/>
                  </a:lnTo>
                  <a:lnTo>
                    <a:pt x="13568" y="12177"/>
                  </a:lnTo>
                  <a:lnTo>
                    <a:pt x="13642" y="12752"/>
                  </a:lnTo>
                  <a:lnTo>
                    <a:pt x="13697" y="13345"/>
                  </a:lnTo>
                  <a:lnTo>
                    <a:pt x="13790" y="13919"/>
                  </a:lnTo>
                  <a:lnTo>
                    <a:pt x="13809" y="13956"/>
                  </a:lnTo>
                  <a:lnTo>
                    <a:pt x="13827" y="13993"/>
                  </a:lnTo>
                  <a:lnTo>
                    <a:pt x="13864" y="14031"/>
                  </a:lnTo>
                  <a:lnTo>
                    <a:pt x="13901" y="14049"/>
                  </a:lnTo>
                  <a:lnTo>
                    <a:pt x="13994" y="14068"/>
                  </a:lnTo>
                  <a:lnTo>
                    <a:pt x="14087" y="14049"/>
                  </a:lnTo>
                  <a:lnTo>
                    <a:pt x="14179" y="14012"/>
                  </a:lnTo>
                  <a:lnTo>
                    <a:pt x="14254" y="13938"/>
                  </a:lnTo>
                  <a:lnTo>
                    <a:pt x="14309" y="13845"/>
                  </a:lnTo>
                  <a:lnTo>
                    <a:pt x="14328" y="13734"/>
                  </a:lnTo>
                  <a:lnTo>
                    <a:pt x="14346" y="13475"/>
                  </a:lnTo>
                  <a:lnTo>
                    <a:pt x="14346" y="13197"/>
                  </a:lnTo>
                  <a:lnTo>
                    <a:pt x="14328" y="12918"/>
                  </a:lnTo>
                  <a:lnTo>
                    <a:pt x="14309" y="12640"/>
                  </a:lnTo>
                  <a:lnTo>
                    <a:pt x="14235" y="12103"/>
                  </a:lnTo>
                  <a:lnTo>
                    <a:pt x="14142" y="11565"/>
                  </a:lnTo>
                  <a:lnTo>
                    <a:pt x="14050" y="11028"/>
                  </a:lnTo>
                  <a:lnTo>
                    <a:pt x="13920" y="10490"/>
                  </a:lnTo>
                  <a:lnTo>
                    <a:pt x="13790" y="9953"/>
                  </a:lnTo>
                  <a:lnTo>
                    <a:pt x="13623" y="9434"/>
                  </a:lnTo>
                  <a:lnTo>
                    <a:pt x="13438" y="8934"/>
                  </a:lnTo>
                  <a:lnTo>
                    <a:pt x="13234" y="8433"/>
                  </a:lnTo>
                  <a:lnTo>
                    <a:pt x="13012" y="7951"/>
                  </a:lnTo>
                  <a:lnTo>
                    <a:pt x="12789" y="7469"/>
                  </a:lnTo>
                  <a:lnTo>
                    <a:pt x="12530" y="7006"/>
                  </a:lnTo>
                  <a:lnTo>
                    <a:pt x="12252" y="6543"/>
                  </a:lnTo>
                  <a:lnTo>
                    <a:pt x="11955" y="6098"/>
                  </a:lnTo>
                  <a:lnTo>
                    <a:pt x="11640" y="5653"/>
                  </a:lnTo>
                  <a:lnTo>
                    <a:pt x="11307" y="5227"/>
                  </a:lnTo>
                  <a:lnTo>
                    <a:pt x="10954" y="4819"/>
                  </a:lnTo>
                  <a:lnTo>
                    <a:pt x="10602" y="4411"/>
                  </a:lnTo>
                  <a:lnTo>
                    <a:pt x="10213" y="4022"/>
                  </a:lnTo>
                  <a:lnTo>
                    <a:pt x="9824" y="3651"/>
                  </a:lnTo>
                  <a:lnTo>
                    <a:pt x="9416" y="3299"/>
                  </a:lnTo>
                  <a:lnTo>
                    <a:pt x="8990" y="2966"/>
                  </a:lnTo>
                  <a:lnTo>
                    <a:pt x="8545" y="2650"/>
                  </a:lnTo>
                  <a:lnTo>
                    <a:pt x="8100" y="2335"/>
                  </a:lnTo>
                  <a:lnTo>
                    <a:pt x="7655" y="2057"/>
                  </a:lnTo>
                  <a:lnTo>
                    <a:pt x="7173" y="1779"/>
                  </a:lnTo>
                  <a:lnTo>
                    <a:pt x="6692" y="1520"/>
                  </a:lnTo>
                  <a:lnTo>
                    <a:pt x="6210" y="1297"/>
                  </a:lnTo>
                  <a:lnTo>
                    <a:pt x="5709" y="1075"/>
                  </a:lnTo>
                  <a:lnTo>
                    <a:pt x="5209" y="871"/>
                  </a:lnTo>
                  <a:lnTo>
                    <a:pt x="4690" y="686"/>
                  </a:lnTo>
                  <a:lnTo>
                    <a:pt x="4115" y="519"/>
                  </a:lnTo>
                  <a:lnTo>
                    <a:pt x="3522" y="352"/>
                  </a:lnTo>
                  <a:lnTo>
                    <a:pt x="2929" y="222"/>
                  </a:lnTo>
                  <a:lnTo>
                    <a:pt x="2336" y="130"/>
                  </a:lnTo>
                  <a:lnTo>
                    <a:pt x="1724" y="56"/>
                  </a:lnTo>
                  <a:lnTo>
                    <a:pt x="10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442850" y="667175"/>
              <a:ext cx="16250" cy="18100"/>
            </a:xfrm>
            <a:custGeom>
              <a:avLst/>
              <a:gdLst/>
              <a:ahLst/>
              <a:cxnLst/>
              <a:rect l="l" t="t" r="r" b="b"/>
              <a:pathLst>
                <a:path w="650" h="724" extrusionOk="0">
                  <a:moveTo>
                    <a:pt x="390" y="1"/>
                  </a:moveTo>
                  <a:lnTo>
                    <a:pt x="334" y="19"/>
                  </a:lnTo>
                  <a:lnTo>
                    <a:pt x="260" y="38"/>
                  </a:lnTo>
                  <a:lnTo>
                    <a:pt x="186" y="75"/>
                  </a:lnTo>
                  <a:lnTo>
                    <a:pt x="130" y="131"/>
                  </a:lnTo>
                  <a:lnTo>
                    <a:pt x="75" y="205"/>
                  </a:lnTo>
                  <a:lnTo>
                    <a:pt x="68" y="223"/>
                  </a:lnTo>
                  <a:lnTo>
                    <a:pt x="56" y="242"/>
                  </a:lnTo>
                  <a:lnTo>
                    <a:pt x="37" y="316"/>
                  </a:lnTo>
                  <a:lnTo>
                    <a:pt x="0" y="372"/>
                  </a:lnTo>
                  <a:lnTo>
                    <a:pt x="0" y="446"/>
                  </a:lnTo>
                  <a:lnTo>
                    <a:pt x="19" y="501"/>
                  </a:lnTo>
                  <a:lnTo>
                    <a:pt x="37" y="557"/>
                  </a:lnTo>
                  <a:lnTo>
                    <a:pt x="56" y="612"/>
                  </a:lnTo>
                  <a:lnTo>
                    <a:pt x="112" y="650"/>
                  </a:lnTo>
                  <a:lnTo>
                    <a:pt x="149" y="687"/>
                  </a:lnTo>
                  <a:lnTo>
                    <a:pt x="223" y="705"/>
                  </a:lnTo>
                  <a:lnTo>
                    <a:pt x="278" y="724"/>
                  </a:lnTo>
                  <a:lnTo>
                    <a:pt x="334" y="705"/>
                  </a:lnTo>
                  <a:lnTo>
                    <a:pt x="427" y="687"/>
                  </a:lnTo>
                  <a:lnTo>
                    <a:pt x="501" y="631"/>
                  </a:lnTo>
                  <a:lnTo>
                    <a:pt x="575" y="575"/>
                  </a:lnTo>
                  <a:lnTo>
                    <a:pt x="612" y="483"/>
                  </a:lnTo>
                  <a:lnTo>
                    <a:pt x="649" y="409"/>
                  </a:lnTo>
                  <a:lnTo>
                    <a:pt x="649" y="316"/>
                  </a:lnTo>
                  <a:lnTo>
                    <a:pt x="649" y="242"/>
                  </a:lnTo>
                  <a:lnTo>
                    <a:pt x="631" y="168"/>
                  </a:lnTo>
                  <a:lnTo>
                    <a:pt x="593" y="131"/>
                  </a:lnTo>
                  <a:lnTo>
                    <a:pt x="580" y="121"/>
                  </a:lnTo>
                  <a:lnTo>
                    <a:pt x="575" y="112"/>
                  </a:lnTo>
                  <a:lnTo>
                    <a:pt x="538" y="56"/>
                  </a:lnTo>
                  <a:lnTo>
                    <a:pt x="464" y="19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0"/>
            <p:cNvSpPr/>
            <p:nvPr/>
          </p:nvSpPr>
          <p:spPr>
            <a:xfrm>
              <a:off x="1811750" y="648175"/>
              <a:ext cx="174250" cy="192325"/>
            </a:xfrm>
            <a:custGeom>
              <a:avLst/>
              <a:gdLst/>
              <a:ahLst/>
              <a:cxnLst/>
              <a:rect l="l" t="t" r="r" b="b"/>
              <a:pathLst>
                <a:path w="6970" h="7693" extrusionOk="0">
                  <a:moveTo>
                    <a:pt x="6747" y="1"/>
                  </a:moveTo>
                  <a:lnTo>
                    <a:pt x="6691" y="19"/>
                  </a:lnTo>
                  <a:lnTo>
                    <a:pt x="6636" y="38"/>
                  </a:lnTo>
                  <a:lnTo>
                    <a:pt x="6599" y="94"/>
                  </a:lnTo>
                  <a:lnTo>
                    <a:pt x="5709" y="965"/>
                  </a:lnTo>
                  <a:lnTo>
                    <a:pt x="4820" y="1854"/>
                  </a:lnTo>
                  <a:lnTo>
                    <a:pt x="3967" y="2763"/>
                  </a:lnTo>
                  <a:lnTo>
                    <a:pt x="3114" y="3671"/>
                  </a:lnTo>
                  <a:lnTo>
                    <a:pt x="2299" y="4597"/>
                  </a:lnTo>
                  <a:lnTo>
                    <a:pt x="1502" y="5543"/>
                  </a:lnTo>
                  <a:lnTo>
                    <a:pt x="1113" y="6025"/>
                  </a:lnTo>
                  <a:lnTo>
                    <a:pt x="705" y="6507"/>
                  </a:lnTo>
                  <a:lnTo>
                    <a:pt x="353" y="7007"/>
                  </a:lnTo>
                  <a:lnTo>
                    <a:pt x="167" y="7266"/>
                  </a:lnTo>
                  <a:lnTo>
                    <a:pt x="19" y="7544"/>
                  </a:lnTo>
                  <a:lnTo>
                    <a:pt x="1" y="7582"/>
                  </a:lnTo>
                  <a:lnTo>
                    <a:pt x="1" y="7619"/>
                  </a:lnTo>
                  <a:lnTo>
                    <a:pt x="19" y="7637"/>
                  </a:lnTo>
                  <a:lnTo>
                    <a:pt x="38" y="7674"/>
                  </a:lnTo>
                  <a:lnTo>
                    <a:pt x="56" y="7693"/>
                  </a:lnTo>
                  <a:lnTo>
                    <a:pt x="130" y="7693"/>
                  </a:lnTo>
                  <a:lnTo>
                    <a:pt x="167" y="7656"/>
                  </a:lnTo>
                  <a:lnTo>
                    <a:pt x="594" y="7248"/>
                  </a:lnTo>
                  <a:lnTo>
                    <a:pt x="983" y="6803"/>
                  </a:lnTo>
                  <a:lnTo>
                    <a:pt x="1761" y="5895"/>
                  </a:lnTo>
                  <a:lnTo>
                    <a:pt x="2558" y="4968"/>
                  </a:lnTo>
                  <a:lnTo>
                    <a:pt x="3392" y="4041"/>
                  </a:lnTo>
                  <a:lnTo>
                    <a:pt x="4226" y="3133"/>
                  </a:lnTo>
                  <a:lnTo>
                    <a:pt x="5098" y="2244"/>
                  </a:lnTo>
                  <a:lnTo>
                    <a:pt x="5969" y="1372"/>
                  </a:lnTo>
                  <a:lnTo>
                    <a:pt x="6858" y="501"/>
                  </a:lnTo>
                  <a:lnTo>
                    <a:pt x="6895" y="464"/>
                  </a:lnTo>
                  <a:lnTo>
                    <a:pt x="6932" y="409"/>
                  </a:lnTo>
                  <a:lnTo>
                    <a:pt x="6969" y="298"/>
                  </a:lnTo>
                  <a:lnTo>
                    <a:pt x="6951" y="205"/>
                  </a:lnTo>
                  <a:lnTo>
                    <a:pt x="6932" y="112"/>
                  </a:lnTo>
                  <a:lnTo>
                    <a:pt x="6858" y="38"/>
                  </a:lnTo>
                  <a:lnTo>
                    <a:pt x="67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0"/>
            <p:cNvSpPr/>
            <p:nvPr/>
          </p:nvSpPr>
          <p:spPr>
            <a:xfrm>
              <a:off x="2012375" y="602775"/>
              <a:ext cx="16250" cy="17175"/>
            </a:xfrm>
            <a:custGeom>
              <a:avLst/>
              <a:gdLst/>
              <a:ahLst/>
              <a:cxnLst/>
              <a:rect l="l" t="t" r="r" b="b"/>
              <a:pathLst>
                <a:path w="650" h="687" extrusionOk="0">
                  <a:moveTo>
                    <a:pt x="409" y="1"/>
                  </a:moveTo>
                  <a:lnTo>
                    <a:pt x="335" y="19"/>
                  </a:lnTo>
                  <a:lnTo>
                    <a:pt x="260" y="38"/>
                  </a:lnTo>
                  <a:lnTo>
                    <a:pt x="205" y="75"/>
                  </a:lnTo>
                  <a:lnTo>
                    <a:pt x="149" y="112"/>
                  </a:lnTo>
                  <a:lnTo>
                    <a:pt x="75" y="223"/>
                  </a:lnTo>
                  <a:lnTo>
                    <a:pt x="19" y="353"/>
                  </a:lnTo>
                  <a:lnTo>
                    <a:pt x="1" y="482"/>
                  </a:lnTo>
                  <a:lnTo>
                    <a:pt x="1" y="538"/>
                  </a:lnTo>
                  <a:lnTo>
                    <a:pt x="38" y="594"/>
                  </a:lnTo>
                  <a:lnTo>
                    <a:pt x="57" y="631"/>
                  </a:lnTo>
                  <a:lnTo>
                    <a:pt x="112" y="668"/>
                  </a:lnTo>
                  <a:lnTo>
                    <a:pt x="168" y="686"/>
                  </a:lnTo>
                  <a:lnTo>
                    <a:pt x="316" y="686"/>
                  </a:lnTo>
                  <a:lnTo>
                    <a:pt x="390" y="668"/>
                  </a:lnTo>
                  <a:lnTo>
                    <a:pt x="446" y="631"/>
                  </a:lnTo>
                  <a:lnTo>
                    <a:pt x="501" y="594"/>
                  </a:lnTo>
                  <a:lnTo>
                    <a:pt x="576" y="482"/>
                  </a:lnTo>
                  <a:lnTo>
                    <a:pt x="631" y="353"/>
                  </a:lnTo>
                  <a:lnTo>
                    <a:pt x="650" y="223"/>
                  </a:lnTo>
                  <a:lnTo>
                    <a:pt x="631" y="167"/>
                  </a:lnTo>
                  <a:lnTo>
                    <a:pt x="613" y="112"/>
                  </a:lnTo>
                  <a:lnTo>
                    <a:pt x="576" y="75"/>
                  </a:lnTo>
                  <a:lnTo>
                    <a:pt x="538" y="38"/>
                  </a:lnTo>
                  <a:lnTo>
                    <a:pt x="483" y="19"/>
                  </a:lnTo>
                  <a:lnTo>
                    <a:pt x="4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0"/>
            <p:cNvSpPr/>
            <p:nvPr/>
          </p:nvSpPr>
          <p:spPr>
            <a:xfrm>
              <a:off x="2146300" y="635675"/>
              <a:ext cx="193700" cy="157100"/>
            </a:xfrm>
            <a:custGeom>
              <a:avLst/>
              <a:gdLst/>
              <a:ahLst/>
              <a:cxnLst/>
              <a:rect l="l" t="t" r="r" b="b"/>
              <a:pathLst>
                <a:path w="7748" h="6284" extrusionOk="0">
                  <a:moveTo>
                    <a:pt x="19" y="1"/>
                  </a:moveTo>
                  <a:lnTo>
                    <a:pt x="0" y="19"/>
                  </a:lnTo>
                  <a:lnTo>
                    <a:pt x="0" y="38"/>
                  </a:lnTo>
                  <a:lnTo>
                    <a:pt x="408" y="501"/>
                  </a:lnTo>
                  <a:lnTo>
                    <a:pt x="631" y="723"/>
                  </a:lnTo>
                  <a:lnTo>
                    <a:pt x="853" y="946"/>
                  </a:lnTo>
                  <a:lnTo>
                    <a:pt x="1780" y="1780"/>
                  </a:lnTo>
                  <a:lnTo>
                    <a:pt x="2743" y="2595"/>
                  </a:lnTo>
                  <a:lnTo>
                    <a:pt x="3707" y="3392"/>
                  </a:lnTo>
                  <a:lnTo>
                    <a:pt x="4653" y="4171"/>
                  </a:lnTo>
                  <a:lnTo>
                    <a:pt x="5616" y="4931"/>
                  </a:lnTo>
                  <a:lnTo>
                    <a:pt x="6117" y="5283"/>
                  </a:lnTo>
                  <a:lnTo>
                    <a:pt x="6617" y="5635"/>
                  </a:lnTo>
                  <a:lnTo>
                    <a:pt x="7136" y="5969"/>
                  </a:lnTo>
                  <a:lnTo>
                    <a:pt x="7674" y="6284"/>
                  </a:lnTo>
                  <a:lnTo>
                    <a:pt x="7711" y="6284"/>
                  </a:lnTo>
                  <a:lnTo>
                    <a:pt x="7729" y="6247"/>
                  </a:lnTo>
                  <a:lnTo>
                    <a:pt x="7748" y="6210"/>
                  </a:lnTo>
                  <a:lnTo>
                    <a:pt x="7729" y="6172"/>
                  </a:lnTo>
                  <a:lnTo>
                    <a:pt x="7266" y="5765"/>
                  </a:lnTo>
                  <a:lnTo>
                    <a:pt x="6802" y="5375"/>
                  </a:lnTo>
                  <a:lnTo>
                    <a:pt x="5820" y="4597"/>
                  </a:lnTo>
                  <a:lnTo>
                    <a:pt x="4838" y="3856"/>
                  </a:lnTo>
                  <a:lnTo>
                    <a:pt x="3874" y="3096"/>
                  </a:lnTo>
                  <a:lnTo>
                    <a:pt x="2929" y="2336"/>
                  </a:lnTo>
                  <a:lnTo>
                    <a:pt x="1984" y="1557"/>
                  </a:lnTo>
                  <a:lnTo>
                    <a:pt x="1057" y="798"/>
                  </a:lnTo>
                  <a:lnTo>
                    <a:pt x="797" y="594"/>
                  </a:lnTo>
                  <a:lnTo>
                    <a:pt x="538" y="39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0"/>
            <p:cNvSpPr/>
            <p:nvPr/>
          </p:nvSpPr>
          <p:spPr>
            <a:xfrm>
              <a:off x="1662550" y="688950"/>
              <a:ext cx="209475" cy="340600"/>
            </a:xfrm>
            <a:custGeom>
              <a:avLst/>
              <a:gdLst/>
              <a:ahLst/>
              <a:cxnLst/>
              <a:rect l="l" t="t" r="r" b="b"/>
              <a:pathLst>
                <a:path w="8379" h="13624" extrusionOk="0">
                  <a:moveTo>
                    <a:pt x="316" y="1"/>
                  </a:moveTo>
                  <a:lnTo>
                    <a:pt x="241" y="38"/>
                  </a:lnTo>
                  <a:lnTo>
                    <a:pt x="204" y="94"/>
                  </a:lnTo>
                  <a:lnTo>
                    <a:pt x="112" y="279"/>
                  </a:lnTo>
                  <a:lnTo>
                    <a:pt x="56" y="464"/>
                  </a:lnTo>
                  <a:lnTo>
                    <a:pt x="19" y="668"/>
                  </a:lnTo>
                  <a:lnTo>
                    <a:pt x="1" y="872"/>
                  </a:lnTo>
                  <a:lnTo>
                    <a:pt x="1" y="1280"/>
                  </a:lnTo>
                  <a:lnTo>
                    <a:pt x="19" y="1669"/>
                  </a:lnTo>
                  <a:lnTo>
                    <a:pt x="38" y="2095"/>
                  </a:lnTo>
                  <a:lnTo>
                    <a:pt x="93" y="2522"/>
                  </a:lnTo>
                  <a:lnTo>
                    <a:pt x="149" y="2948"/>
                  </a:lnTo>
                  <a:lnTo>
                    <a:pt x="204" y="3356"/>
                  </a:lnTo>
                  <a:lnTo>
                    <a:pt x="279" y="3763"/>
                  </a:lnTo>
                  <a:lnTo>
                    <a:pt x="371" y="4171"/>
                  </a:lnTo>
                  <a:lnTo>
                    <a:pt x="482" y="4579"/>
                  </a:lnTo>
                  <a:lnTo>
                    <a:pt x="594" y="4987"/>
                  </a:lnTo>
                  <a:lnTo>
                    <a:pt x="723" y="5376"/>
                  </a:lnTo>
                  <a:lnTo>
                    <a:pt x="853" y="5784"/>
                  </a:lnTo>
                  <a:lnTo>
                    <a:pt x="1001" y="6173"/>
                  </a:lnTo>
                  <a:lnTo>
                    <a:pt x="1168" y="6544"/>
                  </a:lnTo>
                  <a:lnTo>
                    <a:pt x="1354" y="6933"/>
                  </a:lnTo>
                  <a:lnTo>
                    <a:pt x="1539" y="7304"/>
                  </a:lnTo>
                  <a:lnTo>
                    <a:pt x="1724" y="7674"/>
                  </a:lnTo>
                  <a:lnTo>
                    <a:pt x="1947" y="8026"/>
                  </a:lnTo>
                  <a:lnTo>
                    <a:pt x="2150" y="8397"/>
                  </a:lnTo>
                  <a:lnTo>
                    <a:pt x="2391" y="8749"/>
                  </a:lnTo>
                  <a:lnTo>
                    <a:pt x="2614" y="9083"/>
                  </a:lnTo>
                  <a:lnTo>
                    <a:pt x="2873" y="9416"/>
                  </a:lnTo>
                  <a:lnTo>
                    <a:pt x="3114" y="9750"/>
                  </a:lnTo>
                  <a:lnTo>
                    <a:pt x="3392" y="10065"/>
                  </a:lnTo>
                  <a:lnTo>
                    <a:pt x="3652" y="10380"/>
                  </a:lnTo>
                  <a:lnTo>
                    <a:pt x="3948" y="10695"/>
                  </a:lnTo>
                  <a:lnTo>
                    <a:pt x="4226" y="10992"/>
                  </a:lnTo>
                  <a:lnTo>
                    <a:pt x="4541" y="11288"/>
                  </a:lnTo>
                  <a:lnTo>
                    <a:pt x="4838" y="11566"/>
                  </a:lnTo>
                  <a:lnTo>
                    <a:pt x="5153" y="11826"/>
                  </a:lnTo>
                  <a:lnTo>
                    <a:pt x="5524" y="12122"/>
                  </a:lnTo>
                  <a:lnTo>
                    <a:pt x="5894" y="12400"/>
                  </a:lnTo>
                  <a:lnTo>
                    <a:pt x="6284" y="12660"/>
                  </a:lnTo>
                  <a:lnTo>
                    <a:pt x="6673" y="12919"/>
                  </a:lnTo>
                  <a:lnTo>
                    <a:pt x="7062" y="13160"/>
                  </a:lnTo>
                  <a:lnTo>
                    <a:pt x="7470" y="13383"/>
                  </a:lnTo>
                  <a:lnTo>
                    <a:pt x="7674" y="13475"/>
                  </a:lnTo>
                  <a:lnTo>
                    <a:pt x="7859" y="13568"/>
                  </a:lnTo>
                  <a:lnTo>
                    <a:pt x="7970" y="13587"/>
                  </a:lnTo>
                  <a:lnTo>
                    <a:pt x="8063" y="13605"/>
                  </a:lnTo>
                  <a:lnTo>
                    <a:pt x="8174" y="13624"/>
                  </a:lnTo>
                  <a:lnTo>
                    <a:pt x="8285" y="13624"/>
                  </a:lnTo>
                  <a:lnTo>
                    <a:pt x="8322" y="13605"/>
                  </a:lnTo>
                  <a:lnTo>
                    <a:pt x="8360" y="13568"/>
                  </a:lnTo>
                  <a:lnTo>
                    <a:pt x="8378" y="13513"/>
                  </a:lnTo>
                  <a:lnTo>
                    <a:pt x="8360" y="13475"/>
                  </a:lnTo>
                  <a:lnTo>
                    <a:pt x="8248" y="13327"/>
                  </a:lnTo>
                  <a:lnTo>
                    <a:pt x="8137" y="13235"/>
                  </a:lnTo>
                  <a:lnTo>
                    <a:pt x="7989" y="13142"/>
                  </a:lnTo>
                  <a:lnTo>
                    <a:pt x="7841" y="13068"/>
                  </a:lnTo>
                  <a:lnTo>
                    <a:pt x="7451" y="12845"/>
                  </a:lnTo>
                  <a:lnTo>
                    <a:pt x="7081" y="12623"/>
                  </a:lnTo>
                  <a:lnTo>
                    <a:pt x="6747" y="12400"/>
                  </a:lnTo>
                  <a:lnTo>
                    <a:pt x="6413" y="12178"/>
                  </a:lnTo>
                  <a:lnTo>
                    <a:pt x="6080" y="11919"/>
                  </a:lnTo>
                  <a:lnTo>
                    <a:pt x="5765" y="11678"/>
                  </a:lnTo>
                  <a:lnTo>
                    <a:pt x="5450" y="11418"/>
                  </a:lnTo>
                  <a:lnTo>
                    <a:pt x="5153" y="11140"/>
                  </a:lnTo>
                  <a:lnTo>
                    <a:pt x="4857" y="10862"/>
                  </a:lnTo>
                  <a:lnTo>
                    <a:pt x="4579" y="10584"/>
                  </a:lnTo>
                  <a:lnTo>
                    <a:pt x="4300" y="10288"/>
                  </a:lnTo>
                  <a:lnTo>
                    <a:pt x="4022" y="9991"/>
                  </a:lnTo>
                  <a:lnTo>
                    <a:pt x="3782" y="9676"/>
                  </a:lnTo>
                  <a:lnTo>
                    <a:pt x="3522" y="9361"/>
                  </a:lnTo>
                  <a:lnTo>
                    <a:pt x="3281" y="9027"/>
                  </a:lnTo>
                  <a:lnTo>
                    <a:pt x="3040" y="8694"/>
                  </a:lnTo>
                  <a:lnTo>
                    <a:pt x="2818" y="8360"/>
                  </a:lnTo>
                  <a:lnTo>
                    <a:pt x="2614" y="8026"/>
                  </a:lnTo>
                  <a:lnTo>
                    <a:pt x="2410" y="7674"/>
                  </a:lnTo>
                  <a:lnTo>
                    <a:pt x="2206" y="7304"/>
                  </a:lnTo>
                  <a:lnTo>
                    <a:pt x="2039" y="6951"/>
                  </a:lnTo>
                  <a:lnTo>
                    <a:pt x="1854" y="6581"/>
                  </a:lnTo>
                  <a:lnTo>
                    <a:pt x="1687" y="6210"/>
                  </a:lnTo>
                  <a:lnTo>
                    <a:pt x="1539" y="5839"/>
                  </a:lnTo>
                  <a:lnTo>
                    <a:pt x="1391" y="5450"/>
                  </a:lnTo>
                  <a:lnTo>
                    <a:pt x="1261" y="5079"/>
                  </a:lnTo>
                  <a:lnTo>
                    <a:pt x="1150" y="4690"/>
                  </a:lnTo>
                  <a:lnTo>
                    <a:pt x="1038" y="4301"/>
                  </a:lnTo>
                  <a:lnTo>
                    <a:pt x="927" y="3912"/>
                  </a:lnTo>
                  <a:lnTo>
                    <a:pt x="835" y="3504"/>
                  </a:lnTo>
                  <a:lnTo>
                    <a:pt x="760" y="3078"/>
                  </a:lnTo>
                  <a:lnTo>
                    <a:pt x="686" y="2633"/>
                  </a:lnTo>
                  <a:lnTo>
                    <a:pt x="631" y="2188"/>
                  </a:lnTo>
                  <a:lnTo>
                    <a:pt x="594" y="1743"/>
                  </a:lnTo>
                  <a:lnTo>
                    <a:pt x="594" y="1335"/>
                  </a:lnTo>
                  <a:lnTo>
                    <a:pt x="594" y="872"/>
                  </a:lnTo>
                  <a:lnTo>
                    <a:pt x="575" y="668"/>
                  </a:lnTo>
                  <a:lnTo>
                    <a:pt x="557" y="446"/>
                  </a:lnTo>
                  <a:lnTo>
                    <a:pt x="501" y="242"/>
                  </a:lnTo>
                  <a:lnTo>
                    <a:pt x="427" y="38"/>
                  </a:lnTo>
                  <a:lnTo>
                    <a:pt x="408" y="20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0"/>
            <p:cNvSpPr/>
            <p:nvPr/>
          </p:nvSpPr>
          <p:spPr>
            <a:xfrm>
              <a:off x="1664875" y="640775"/>
              <a:ext cx="12525" cy="13450"/>
            </a:xfrm>
            <a:custGeom>
              <a:avLst/>
              <a:gdLst/>
              <a:ahLst/>
              <a:cxnLst/>
              <a:rect l="l" t="t" r="r" b="b"/>
              <a:pathLst>
                <a:path w="501" h="538" extrusionOk="0">
                  <a:moveTo>
                    <a:pt x="315" y="0"/>
                  </a:moveTo>
                  <a:lnTo>
                    <a:pt x="260" y="19"/>
                  </a:lnTo>
                  <a:lnTo>
                    <a:pt x="204" y="37"/>
                  </a:lnTo>
                  <a:lnTo>
                    <a:pt x="130" y="93"/>
                  </a:lnTo>
                  <a:lnTo>
                    <a:pt x="56" y="186"/>
                  </a:lnTo>
                  <a:lnTo>
                    <a:pt x="19" y="278"/>
                  </a:lnTo>
                  <a:lnTo>
                    <a:pt x="0" y="371"/>
                  </a:lnTo>
                  <a:lnTo>
                    <a:pt x="19" y="464"/>
                  </a:lnTo>
                  <a:lnTo>
                    <a:pt x="56" y="501"/>
                  </a:lnTo>
                  <a:lnTo>
                    <a:pt x="93" y="519"/>
                  </a:lnTo>
                  <a:lnTo>
                    <a:pt x="130" y="538"/>
                  </a:lnTo>
                  <a:lnTo>
                    <a:pt x="241" y="538"/>
                  </a:lnTo>
                  <a:lnTo>
                    <a:pt x="297" y="519"/>
                  </a:lnTo>
                  <a:lnTo>
                    <a:pt x="389" y="464"/>
                  </a:lnTo>
                  <a:lnTo>
                    <a:pt x="464" y="371"/>
                  </a:lnTo>
                  <a:lnTo>
                    <a:pt x="501" y="278"/>
                  </a:lnTo>
                  <a:lnTo>
                    <a:pt x="501" y="186"/>
                  </a:lnTo>
                  <a:lnTo>
                    <a:pt x="482" y="93"/>
                  </a:lnTo>
                  <a:lnTo>
                    <a:pt x="464" y="56"/>
                  </a:lnTo>
                  <a:lnTo>
                    <a:pt x="426" y="37"/>
                  </a:lnTo>
                  <a:lnTo>
                    <a:pt x="371" y="19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0"/>
            <p:cNvSpPr/>
            <p:nvPr/>
          </p:nvSpPr>
          <p:spPr>
            <a:xfrm>
              <a:off x="2111550" y="601850"/>
              <a:ext cx="13925" cy="14400"/>
            </a:xfrm>
            <a:custGeom>
              <a:avLst/>
              <a:gdLst/>
              <a:ahLst/>
              <a:cxnLst/>
              <a:rect l="l" t="t" r="r" b="b"/>
              <a:pathLst>
                <a:path w="557" h="576" extrusionOk="0">
                  <a:moveTo>
                    <a:pt x="241" y="1"/>
                  </a:moveTo>
                  <a:lnTo>
                    <a:pt x="186" y="19"/>
                  </a:lnTo>
                  <a:lnTo>
                    <a:pt x="130" y="56"/>
                  </a:lnTo>
                  <a:lnTo>
                    <a:pt x="93" y="93"/>
                  </a:lnTo>
                  <a:lnTo>
                    <a:pt x="56" y="149"/>
                  </a:lnTo>
                  <a:lnTo>
                    <a:pt x="19" y="204"/>
                  </a:lnTo>
                  <a:lnTo>
                    <a:pt x="0" y="260"/>
                  </a:lnTo>
                  <a:lnTo>
                    <a:pt x="0" y="334"/>
                  </a:lnTo>
                  <a:lnTo>
                    <a:pt x="0" y="408"/>
                  </a:lnTo>
                  <a:lnTo>
                    <a:pt x="37" y="464"/>
                  </a:lnTo>
                  <a:lnTo>
                    <a:pt x="74" y="519"/>
                  </a:lnTo>
                  <a:lnTo>
                    <a:pt x="149" y="557"/>
                  </a:lnTo>
                  <a:lnTo>
                    <a:pt x="204" y="575"/>
                  </a:lnTo>
                  <a:lnTo>
                    <a:pt x="260" y="575"/>
                  </a:lnTo>
                  <a:lnTo>
                    <a:pt x="315" y="557"/>
                  </a:lnTo>
                  <a:lnTo>
                    <a:pt x="371" y="538"/>
                  </a:lnTo>
                  <a:lnTo>
                    <a:pt x="408" y="501"/>
                  </a:lnTo>
                  <a:lnTo>
                    <a:pt x="464" y="464"/>
                  </a:lnTo>
                  <a:lnTo>
                    <a:pt x="501" y="408"/>
                  </a:lnTo>
                  <a:lnTo>
                    <a:pt x="519" y="353"/>
                  </a:lnTo>
                  <a:lnTo>
                    <a:pt x="538" y="297"/>
                  </a:lnTo>
                  <a:lnTo>
                    <a:pt x="556" y="223"/>
                  </a:lnTo>
                  <a:lnTo>
                    <a:pt x="538" y="149"/>
                  </a:lnTo>
                  <a:lnTo>
                    <a:pt x="519" y="93"/>
                  </a:lnTo>
                  <a:lnTo>
                    <a:pt x="464" y="38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0"/>
            <p:cNvSpPr/>
            <p:nvPr/>
          </p:nvSpPr>
          <p:spPr>
            <a:xfrm>
              <a:off x="2216275" y="656525"/>
              <a:ext cx="488850" cy="459675"/>
            </a:xfrm>
            <a:custGeom>
              <a:avLst/>
              <a:gdLst/>
              <a:ahLst/>
              <a:cxnLst/>
              <a:rect l="l" t="t" r="r" b="b"/>
              <a:pathLst>
                <a:path w="19554" h="18387" extrusionOk="0">
                  <a:moveTo>
                    <a:pt x="19424" y="1"/>
                  </a:moveTo>
                  <a:lnTo>
                    <a:pt x="19368" y="38"/>
                  </a:lnTo>
                  <a:lnTo>
                    <a:pt x="19313" y="112"/>
                  </a:lnTo>
                  <a:lnTo>
                    <a:pt x="19239" y="242"/>
                  </a:lnTo>
                  <a:lnTo>
                    <a:pt x="19146" y="390"/>
                  </a:lnTo>
                  <a:lnTo>
                    <a:pt x="19072" y="575"/>
                  </a:lnTo>
                  <a:lnTo>
                    <a:pt x="18868" y="1001"/>
                  </a:lnTo>
                  <a:lnTo>
                    <a:pt x="18590" y="1520"/>
                  </a:lnTo>
                  <a:lnTo>
                    <a:pt x="18293" y="2151"/>
                  </a:lnTo>
                  <a:lnTo>
                    <a:pt x="18127" y="2521"/>
                  </a:lnTo>
                  <a:lnTo>
                    <a:pt x="17978" y="2929"/>
                  </a:lnTo>
                  <a:lnTo>
                    <a:pt x="17849" y="3300"/>
                  </a:lnTo>
                  <a:lnTo>
                    <a:pt x="17775" y="3485"/>
                  </a:lnTo>
                  <a:lnTo>
                    <a:pt x="17682" y="3670"/>
                  </a:lnTo>
                  <a:lnTo>
                    <a:pt x="17385" y="4208"/>
                  </a:lnTo>
                  <a:lnTo>
                    <a:pt x="17181" y="4616"/>
                  </a:lnTo>
                  <a:lnTo>
                    <a:pt x="16922" y="5060"/>
                  </a:lnTo>
                  <a:lnTo>
                    <a:pt x="16607" y="5598"/>
                  </a:lnTo>
                  <a:lnTo>
                    <a:pt x="16273" y="6191"/>
                  </a:lnTo>
                  <a:lnTo>
                    <a:pt x="15921" y="6821"/>
                  </a:lnTo>
                  <a:lnTo>
                    <a:pt x="15513" y="7507"/>
                  </a:lnTo>
                  <a:lnTo>
                    <a:pt x="15050" y="8193"/>
                  </a:lnTo>
                  <a:lnTo>
                    <a:pt x="14531" y="8916"/>
                  </a:lnTo>
                  <a:lnTo>
                    <a:pt x="13975" y="9638"/>
                  </a:lnTo>
                  <a:lnTo>
                    <a:pt x="13382" y="10380"/>
                  </a:lnTo>
                  <a:lnTo>
                    <a:pt x="13067" y="10751"/>
                  </a:lnTo>
                  <a:lnTo>
                    <a:pt x="12900" y="10936"/>
                  </a:lnTo>
                  <a:lnTo>
                    <a:pt x="12733" y="11140"/>
                  </a:lnTo>
                  <a:lnTo>
                    <a:pt x="12437" y="11529"/>
                  </a:lnTo>
                  <a:lnTo>
                    <a:pt x="12288" y="11714"/>
                  </a:lnTo>
                  <a:lnTo>
                    <a:pt x="12140" y="11900"/>
                  </a:lnTo>
                  <a:lnTo>
                    <a:pt x="11436" y="12623"/>
                  </a:lnTo>
                  <a:lnTo>
                    <a:pt x="11269" y="12808"/>
                  </a:lnTo>
                  <a:lnTo>
                    <a:pt x="11084" y="12956"/>
                  </a:lnTo>
                  <a:lnTo>
                    <a:pt x="10657" y="13253"/>
                  </a:lnTo>
                  <a:lnTo>
                    <a:pt x="10435" y="13438"/>
                  </a:lnTo>
                  <a:lnTo>
                    <a:pt x="10324" y="13531"/>
                  </a:lnTo>
                  <a:lnTo>
                    <a:pt x="10213" y="13623"/>
                  </a:lnTo>
                  <a:lnTo>
                    <a:pt x="9786" y="13976"/>
                  </a:lnTo>
                  <a:lnTo>
                    <a:pt x="9341" y="14328"/>
                  </a:lnTo>
                  <a:lnTo>
                    <a:pt x="9119" y="14494"/>
                  </a:lnTo>
                  <a:lnTo>
                    <a:pt x="8897" y="14680"/>
                  </a:lnTo>
                  <a:lnTo>
                    <a:pt x="8693" y="14847"/>
                  </a:lnTo>
                  <a:lnTo>
                    <a:pt x="8489" y="15013"/>
                  </a:lnTo>
                  <a:lnTo>
                    <a:pt x="8266" y="15162"/>
                  </a:lnTo>
                  <a:lnTo>
                    <a:pt x="8025" y="15291"/>
                  </a:lnTo>
                  <a:lnTo>
                    <a:pt x="7562" y="15551"/>
                  </a:lnTo>
                  <a:lnTo>
                    <a:pt x="7099" y="15792"/>
                  </a:lnTo>
                  <a:lnTo>
                    <a:pt x="6635" y="16014"/>
                  </a:lnTo>
                  <a:lnTo>
                    <a:pt x="6153" y="16218"/>
                  </a:lnTo>
                  <a:lnTo>
                    <a:pt x="5931" y="16311"/>
                  </a:lnTo>
                  <a:lnTo>
                    <a:pt x="5709" y="16404"/>
                  </a:lnTo>
                  <a:lnTo>
                    <a:pt x="5245" y="16570"/>
                  </a:lnTo>
                  <a:lnTo>
                    <a:pt x="4782" y="16737"/>
                  </a:lnTo>
                  <a:lnTo>
                    <a:pt x="4356" y="16922"/>
                  </a:lnTo>
                  <a:lnTo>
                    <a:pt x="3966" y="17089"/>
                  </a:lnTo>
                  <a:lnTo>
                    <a:pt x="3577" y="17219"/>
                  </a:lnTo>
                  <a:lnTo>
                    <a:pt x="3188" y="17349"/>
                  </a:lnTo>
                  <a:lnTo>
                    <a:pt x="2817" y="17441"/>
                  </a:lnTo>
                  <a:lnTo>
                    <a:pt x="2465" y="17534"/>
                  </a:lnTo>
                  <a:lnTo>
                    <a:pt x="2132" y="17608"/>
                  </a:lnTo>
                  <a:lnTo>
                    <a:pt x="1520" y="17719"/>
                  </a:lnTo>
                  <a:lnTo>
                    <a:pt x="1242" y="17775"/>
                  </a:lnTo>
                  <a:lnTo>
                    <a:pt x="1001" y="17831"/>
                  </a:lnTo>
                  <a:lnTo>
                    <a:pt x="593" y="17905"/>
                  </a:lnTo>
                  <a:lnTo>
                    <a:pt x="408" y="17960"/>
                  </a:lnTo>
                  <a:lnTo>
                    <a:pt x="278" y="17997"/>
                  </a:lnTo>
                  <a:lnTo>
                    <a:pt x="148" y="18053"/>
                  </a:lnTo>
                  <a:lnTo>
                    <a:pt x="74" y="18090"/>
                  </a:lnTo>
                  <a:lnTo>
                    <a:pt x="19" y="18146"/>
                  </a:lnTo>
                  <a:lnTo>
                    <a:pt x="0" y="18201"/>
                  </a:lnTo>
                  <a:lnTo>
                    <a:pt x="19" y="18257"/>
                  </a:lnTo>
                  <a:lnTo>
                    <a:pt x="74" y="18294"/>
                  </a:lnTo>
                  <a:lnTo>
                    <a:pt x="148" y="18331"/>
                  </a:lnTo>
                  <a:lnTo>
                    <a:pt x="278" y="18350"/>
                  </a:lnTo>
                  <a:lnTo>
                    <a:pt x="593" y="18387"/>
                  </a:lnTo>
                  <a:lnTo>
                    <a:pt x="1038" y="18368"/>
                  </a:lnTo>
                  <a:lnTo>
                    <a:pt x="1575" y="18331"/>
                  </a:lnTo>
                  <a:lnTo>
                    <a:pt x="1872" y="18275"/>
                  </a:lnTo>
                  <a:lnTo>
                    <a:pt x="2206" y="18238"/>
                  </a:lnTo>
                  <a:lnTo>
                    <a:pt x="2576" y="18164"/>
                  </a:lnTo>
                  <a:lnTo>
                    <a:pt x="2947" y="18053"/>
                  </a:lnTo>
                  <a:lnTo>
                    <a:pt x="3318" y="17942"/>
                  </a:lnTo>
                  <a:lnTo>
                    <a:pt x="3725" y="17812"/>
                  </a:lnTo>
                  <a:lnTo>
                    <a:pt x="4152" y="17664"/>
                  </a:lnTo>
                  <a:lnTo>
                    <a:pt x="4560" y="17460"/>
                  </a:lnTo>
                  <a:lnTo>
                    <a:pt x="4967" y="17275"/>
                  </a:lnTo>
                  <a:lnTo>
                    <a:pt x="5412" y="17089"/>
                  </a:lnTo>
                  <a:lnTo>
                    <a:pt x="5857" y="16922"/>
                  </a:lnTo>
                  <a:lnTo>
                    <a:pt x="6098" y="16811"/>
                  </a:lnTo>
                  <a:lnTo>
                    <a:pt x="6339" y="16700"/>
                  </a:lnTo>
                  <a:lnTo>
                    <a:pt x="6802" y="16496"/>
                  </a:lnTo>
                  <a:lnTo>
                    <a:pt x="7284" y="16255"/>
                  </a:lnTo>
                  <a:lnTo>
                    <a:pt x="7747" y="15996"/>
                  </a:lnTo>
                  <a:lnTo>
                    <a:pt x="8229" y="15718"/>
                  </a:lnTo>
                  <a:lnTo>
                    <a:pt x="8470" y="15569"/>
                  </a:lnTo>
                  <a:lnTo>
                    <a:pt x="8711" y="15421"/>
                  </a:lnTo>
                  <a:lnTo>
                    <a:pt x="8934" y="15236"/>
                  </a:lnTo>
                  <a:lnTo>
                    <a:pt x="9156" y="15069"/>
                  </a:lnTo>
                  <a:lnTo>
                    <a:pt x="9360" y="14884"/>
                  </a:lnTo>
                  <a:lnTo>
                    <a:pt x="9582" y="14717"/>
                  </a:lnTo>
                  <a:lnTo>
                    <a:pt x="10027" y="14383"/>
                  </a:lnTo>
                  <a:lnTo>
                    <a:pt x="10472" y="14013"/>
                  </a:lnTo>
                  <a:lnTo>
                    <a:pt x="10694" y="13846"/>
                  </a:lnTo>
                  <a:lnTo>
                    <a:pt x="10917" y="13679"/>
                  </a:lnTo>
                  <a:lnTo>
                    <a:pt x="11343" y="13382"/>
                  </a:lnTo>
                  <a:lnTo>
                    <a:pt x="11566" y="13234"/>
                  </a:lnTo>
                  <a:lnTo>
                    <a:pt x="11769" y="13049"/>
                  </a:lnTo>
                  <a:lnTo>
                    <a:pt x="12511" y="12326"/>
                  </a:lnTo>
                  <a:lnTo>
                    <a:pt x="12696" y="12141"/>
                  </a:lnTo>
                  <a:lnTo>
                    <a:pt x="12881" y="11955"/>
                  </a:lnTo>
                  <a:lnTo>
                    <a:pt x="13197" y="11548"/>
                  </a:lnTo>
                  <a:lnTo>
                    <a:pt x="13345" y="11362"/>
                  </a:lnTo>
                  <a:lnTo>
                    <a:pt x="13512" y="11177"/>
                  </a:lnTo>
                  <a:lnTo>
                    <a:pt x="13845" y="10825"/>
                  </a:lnTo>
                  <a:lnTo>
                    <a:pt x="14494" y="10083"/>
                  </a:lnTo>
                  <a:lnTo>
                    <a:pt x="15087" y="9360"/>
                  </a:lnTo>
                  <a:lnTo>
                    <a:pt x="15643" y="8638"/>
                  </a:lnTo>
                  <a:lnTo>
                    <a:pt x="16144" y="7933"/>
                  </a:lnTo>
                  <a:lnTo>
                    <a:pt x="16588" y="7266"/>
                  </a:lnTo>
                  <a:lnTo>
                    <a:pt x="16978" y="6617"/>
                  </a:lnTo>
                  <a:lnTo>
                    <a:pt x="17311" y="6043"/>
                  </a:lnTo>
                  <a:lnTo>
                    <a:pt x="17645" y="5524"/>
                  </a:lnTo>
                  <a:lnTo>
                    <a:pt x="17923" y="5042"/>
                  </a:lnTo>
                  <a:lnTo>
                    <a:pt x="18145" y="4671"/>
                  </a:lnTo>
                  <a:lnTo>
                    <a:pt x="18460" y="4115"/>
                  </a:lnTo>
                  <a:lnTo>
                    <a:pt x="18553" y="3893"/>
                  </a:lnTo>
                  <a:lnTo>
                    <a:pt x="18646" y="3670"/>
                  </a:lnTo>
                  <a:lnTo>
                    <a:pt x="18775" y="3263"/>
                  </a:lnTo>
                  <a:lnTo>
                    <a:pt x="18905" y="2873"/>
                  </a:lnTo>
                  <a:lnTo>
                    <a:pt x="19016" y="2540"/>
                  </a:lnTo>
                  <a:lnTo>
                    <a:pt x="19257" y="1873"/>
                  </a:lnTo>
                  <a:lnTo>
                    <a:pt x="19350" y="1576"/>
                  </a:lnTo>
                  <a:lnTo>
                    <a:pt x="19443" y="1279"/>
                  </a:lnTo>
                  <a:lnTo>
                    <a:pt x="19480" y="1001"/>
                  </a:lnTo>
                  <a:lnTo>
                    <a:pt x="19517" y="760"/>
                  </a:lnTo>
                  <a:lnTo>
                    <a:pt x="19554" y="371"/>
                  </a:lnTo>
                  <a:lnTo>
                    <a:pt x="19554" y="242"/>
                  </a:lnTo>
                  <a:lnTo>
                    <a:pt x="19535" y="130"/>
                  </a:lnTo>
                  <a:lnTo>
                    <a:pt x="19517" y="38"/>
                  </a:lnTo>
                  <a:lnTo>
                    <a:pt x="194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0"/>
            <p:cNvSpPr/>
            <p:nvPr/>
          </p:nvSpPr>
          <p:spPr>
            <a:xfrm>
              <a:off x="2517450" y="886350"/>
              <a:ext cx="192775" cy="90375"/>
            </a:xfrm>
            <a:custGeom>
              <a:avLst/>
              <a:gdLst/>
              <a:ahLst/>
              <a:cxnLst/>
              <a:rect l="l" t="t" r="r" b="b"/>
              <a:pathLst>
                <a:path w="7711" h="3615" extrusionOk="0">
                  <a:moveTo>
                    <a:pt x="5876" y="1"/>
                  </a:moveTo>
                  <a:lnTo>
                    <a:pt x="5653" y="19"/>
                  </a:lnTo>
                  <a:lnTo>
                    <a:pt x="5450" y="75"/>
                  </a:lnTo>
                  <a:lnTo>
                    <a:pt x="5227" y="112"/>
                  </a:lnTo>
                  <a:lnTo>
                    <a:pt x="4819" y="260"/>
                  </a:lnTo>
                  <a:lnTo>
                    <a:pt x="4375" y="427"/>
                  </a:lnTo>
                  <a:lnTo>
                    <a:pt x="3967" y="612"/>
                  </a:lnTo>
                  <a:lnTo>
                    <a:pt x="3540" y="816"/>
                  </a:lnTo>
                  <a:lnTo>
                    <a:pt x="3151" y="1039"/>
                  </a:lnTo>
                  <a:lnTo>
                    <a:pt x="2743" y="1261"/>
                  </a:lnTo>
                  <a:lnTo>
                    <a:pt x="2373" y="1502"/>
                  </a:lnTo>
                  <a:lnTo>
                    <a:pt x="1613" y="1984"/>
                  </a:lnTo>
                  <a:lnTo>
                    <a:pt x="853" y="2503"/>
                  </a:lnTo>
                  <a:lnTo>
                    <a:pt x="594" y="2670"/>
                  </a:lnTo>
                  <a:lnTo>
                    <a:pt x="334" y="2873"/>
                  </a:lnTo>
                  <a:lnTo>
                    <a:pt x="241" y="2873"/>
                  </a:lnTo>
                  <a:lnTo>
                    <a:pt x="130" y="2911"/>
                  </a:lnTo>
                  <a:lnTo>
                    <a:pt x="56" y="2985"/>
                  </a:lnTo>
                  <a:lnTo>
                    <a:pt x="0" y="3059"/>
                  </a:lnTo>
                  <a:lnTo>
                    <a:pt x="0" y="3114"/>
                  </a:lnTo>
                  <a:lnTo>
                    <a:pt x="0" y="3151"/>
                  </a:lnTo>
                  <a:lnTo>
                    <a:pt x="19" y="3207"/>
                  </a:lnTo>
                  <a:lnTo>
                    <a:pt x="37" y="3244"/>
                  </a:lnTo>
                  <a:lnTo>
                    <a:pt x="75" y="3263"/>
                  </a:lnTo>
                  <a:lnTo>
                    <a:pt x="112" y="3281"/>
                  </a:lnTo>
                  <a:lnTo>
                    <a:pt x="204" y="3281"/>
                  </a:lnTo>
                  <a:lnTo>
                    <a:pt x="371" y="3207"/>
                  </a:lnTo>
                  <a:lnTo>
                    <a:pt x="538" y="3133"/>
                  </a:lnTo>
                  <a:lnTo>
                    <a:pt x="723" y="3077"/>
                  </a:lnTo>
                  <a:lnTo>
                    <a:pt x="909" y="3040"/>
                  </a:lnTo>
                  <a:lnTo>
                    <a:pt x="1112" y="3022"/>
                  </a:lnTo>
                  <a:lnTo>
                    <a:pt x="1298" y="3022"/>
                  </a:lnTo>
                  <a:lnTo>
                    <a:pt x="1687" y="3040"/>
                  </a:lnTo>
                  <a:lnTo>
                    <a:pt x="2076" y="3077"/>
                  </a:lnTo>
                  <a:lnTo>
                    <a:pt x="2484" y="3170"/>
                  </a:lnTo>
                  <a:lnTo>
                    <a:pt x="2873" y="3263"/>
                  </a:lnTo>
                  <a:lnTo>
                    <a:pt x="3652" y="3448"/>
                  </a:lnTo>
                  <a:lnTo>
                    <a:pt x="4078" y="3541"/>
                  </a:lnTo>
                  <a:lnTo>
                    <a:pt x="4486" y="3596"/>
                  </a:lnTo>
                  <a:lnTo>
                    <a:pt x="4931" y="3615"/>
                  </a:lnTo>
                  <a:lnTo>
                    <a:pt x="5134" y="3615"/>
                  </a:lnTo>
                  <a:lnTo>
                    <a:pt x="5357" y="3596"/>
                  </a:lnTo>
                  <a:lnTo>
                    <a:pt x="5579" y="3578"/>
                  </a:lnTo>
                  <a:lnTo>
                    <a:pt x="5783" y="3541"/>
                  </a:lnTo>
                  <a:lnTo>
                    <a:pt x="5987" y="3485"/>
                  </a:lnTo>
                  <a:lnTo>
                    <a:pt x="6209" y="3392"/>
                  </a:lnTo>
                  <a:lnTo>
                    <a:pt x="6395" y="3300"/>
                  </a:lnTo>
                  <a:lnTo>
                    <a:pt x="6599" y="3189"/>
                  </a:lnTo>
                  <a:lnTo>
                    <a:pt x="6784" y="3059"/>
                  </a:lnTo>
                  <a:lnTo>
                    <a:pt x="6969" y="2911"/>
                  </a:lnTo>
                  <a:lnTo>
                    <a:pt x="7136" y="2725"/>
                  </a:lnTo>
                  <a:lnTo>
                    <a:pt x="7303" y="2503"/>
                  </a:lnTo>
                  <a:lnTo>
                    <a:pt x="7451" y="2280"/>
                  </a:lnTo>
                  <a:lnTo>
                    <a:pt x="7562" y="2058"/>
                  </a:lnTo>
                  <a:lnTo>
                    <a:pt x="7655" y="1798"/>
                  </a:lnTo>
                  <a:lnTo>
                    <a:pt x="7711" y="1558"/>
                  </a:lnTo>
                  <a:lnTo>
                    <a:pt x="7711" y="1428"/>
                  </a:lnTo>
                  <a:lnTo>
                    <a:pt x="7711" y="1298"/>
                  </a:lnTo>
                  <a:lnTo>
                    <a:pt x="7692" y="1187"/>
                  </a:lnTo>
                  <a:lnTo>
                    <a:pt x="7674" y="1057"/>
                  </a:lnTo>
                  <a:lnTo>
                    <a:pt x="7599" y="872"/>
                  </a:lnTo>
                  <a:lnTo>
                    <a:pt x="7507" y="705"/>
                  </a:lnTo>
                  <a:lnTo>
                    <a:pt x="7396" y="538"/>
                  </a:lnTo>
                  <a:lnTo>
                    <a:pt x="7247" y="408"/>
                  </a:lnTo>
                  <a:lnTo>
                    <a:pt x="7081" y="279"/>
                  </a:lnTo>
                  <a:lnTo>
                    <a:pt x="6914" y="186"/>
                  </a:lnTo>
                  <a:lnTo>
                    <a:pt x="6728" y="112"/>
                  </a:lnTo>
                  <a:lnTo>
                    <a:pt x="6543" y="56"/>
                  </a:lnTo>
                  <a:lnTo>
                    <a:pt x="6321" y="19"/>
                  </a:lnTo>
                  <a:lnTo>
                    <a:pt x="60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0"/>
            <p:cNvSpPr/>
            <p:nvPr/>
          </p:nvSpPr>
          <p:spPr>
            <a:xfrm>
              <a:off x="2547575" y="909050"/>
              <a:ext cx="146900" cy="46825"/>
            </a:xfrm>
            <a:custGeom>
              <a:avLst/>
              <a:gdLst/>
              <a:ahLst/>
              <a:cxnLst/>
              <a:rect l="l" t="t" r="r" b="b"/>
              <a:pathLst>
                <a:path w="5876" h="1873" extrusionOk="0">
                  <a:moveTo>
                    <a:pt x="5079" y="1"/>
                  </a:moveTo>
                  <a:lnTo>
                    <a:pt x="4782" y="38"/>
                  </a:lnTo>
                  <a:lnTo>
                    <a:pt x="4411" y="112"/>
                  </a:lnTo>
                  <a:lnTo>
                    <a:pt x="4041" y="186"/>
                  </a:lnTo>
                  <a:lnTo>
                    <a:pt x="3299" y="409"/>
                  </a:lnTo>
                  <a:lnTo>
                    <a:pt x="2539" y="650"/>
                  </a:lnTo>
                  <a:lnTo>
                    <a:pt x="1761" y="946"/>
                  </a:lnTo>
                  <a:lnTo>
                    <a:pt x="871" y="1298"/>
                  </a:lnTo>
                  <a:lnTo>
                    <a:pt x="463" y="1465"/>
                  </a:lnTo>
                  <a:lnTo>
                    <a:pt x="260" y="1558"/>
                  </a:lnTo>
                  <a:lnTo>
                    <a:pt x="74" y="1687"/>
                  </a:lnTo>
                  <a:lnTo>
                    <a:pt x="37" y="1725"/>
                  </a:lnTo>
                  <a:lnTo>
                    <a:pt x="19" y="1762"/>
                  </a:lnTo>
                  <a:lnTo>
                    <a:pt x="0" y="1780"/>
                  </a:lnTo>
                  <a:lnTo>
                    <a:pt x="19" y="1817"/>
                  </a:lnTo>
                  <a:lnTo>
                    <a:pt x="37" y="1854"/>
                  </a:lnTo>
                  <a:lnTo>
                    <a:pt x="56" y="1873"/>
                  </a:lnTo>
                  <a:lnTo>
                    <a:pt x="130" y="1873"/>
                  </a:lnTo>
                  <a:lnTo>
                    <a:pt x="315" y="1799"/>
                  </a:lnTo>
                  <a:lnTo>
                    <a:pt x="519" y="1706"/>
                  </a:lnTo>
                  <a:lnTo>
                    <a:pt x="908" y="1521"/>
                  </a:lnTo>
                  <a:lnTo>
                    <a:pt x="1742" y="1187"/>
                  </a:lnTo>
                  <a:lnTo>
                    <a:pt x="2465" y="928"/>
                  </a:lnTo>
                  <a:lnTo>
                    <a:pt x="3207" y="668"/>
                  </a:lnTo>
                  <a:lnTo>
                    <a:pt x="3892" y="446"/>
                  </a:lnTo>
                  <a:lnTo>
                    <a:pt x="4226" y="353"/>
                  </a:lnTo>
                  <a:lnTo>
                    <a:pt x="4578" y="260"/>
                  </a:lnTo>
                  <a:lnTo>
                    <a:pt x="4912" y="205"/>
                  </a:lnTo>
                  <a:lnTo>
                    <a:pt x="5245" y="168"/>
                  </a:lnTo>
                  <a:lnTo>
                    <a:pt x="5412" y="168"/>
                  </a:lnTo>
                  <a:lnTo>
                    <a:pt x="5560" y="186"/>
                  </a:lnTo>
                  <a:lnTo>
                    <a:pt x="5709" y="205"/>
                  </a:lnTo>
                  <a:lnTo>
                    <a:pt x="5857" y="242"/>
                  </a:lnTo>
                  <a:lnTo>
                    <a:pt x="5876" y="223"/>
                  </a:lnTo>
                  <a:lnTo>
                    <a:pt x="5876" y="205"/>
                  </a:lnTo>
                  <a:lnTo>
                    <a:pt x="5783" y="112"/>
                  </a:lnTo>
                  <a:lnTo>
                    <a:pt x="5653" y="56"/>
                  </a:lnTo>
                  <a:lnTo>
                    <a:pt x="5523" y="19"/>
                  </a:lnTo>
                  <a:lnTo>
                    <a:pt x="53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0"/>
            <p:cNvSpPr/>
            <p:nvPr/>
          </p:nvSpPr>
          <p:spPr>
            <a:xfrm>
              <a:off x="2408550" y="1006825"/>
              <a:ext cx="203450" cy="81125"/>
            </a:xfrm>
            <a:custGeom>
              <a:avLst/>
              <a:gdLst/>
              <a:ahLst/>
              <a:cxnLst/>
              <a:rect l="l" t="t" r="r" b="b"/>
              <a:pathLst>
                <a:path w="8138" h="3245" extrusionOk="0">
                  <a:moveTo>
                    <a:pt x="5190" y="1"/>
                  </a:moveTo>
                  <a:lnTo>
                    <a:pt x="4783" y="38"/>
                  </a:lnTo>
                  <a:lnTo>
                    <a:pt x="4375" y="75"/>
                  </a:lnTo>
                  <a:lnTo>
                    <a:pt x="3986" y="130"/>
                  </a:lnTo>
                  <a:lnTo>
                    <a:pt x="3559" y="204"/>
                  </a:lnTo>
                  <a:lnTo>
                    <a:pt x="3133" y="316"/>
                  </a:lnTo>
                  <a:lnTo>
                    <a:pt x="2725" y="445"/>
                  </a:lnTo>
                  <a:lnTo>
                    <a:pt x="2318" y="594"/>
                  </a:lnTo>
                  <a:lnTo>
                    <a:pt x="1502" y="946"/>
                  </a:lnTo>
                  <a:lnTo>
                    <a:pt x="1113" y="1113"/>
                  </a:lnTo>
                  <a:lnTo>
                    <a:pt x="705" y="1261"/>
                  </a:lnTo>
                  <a:lnTo>
                    <a:pt x="668" y="1279"/>
                  </a:lnTo>
                  <a:lnTo>
                    <a:pt x="631" y="1317"/>
                  </a:lnTo>
                  <a:lnTo>
                    <a:pt x="538" y="1354"/>
                  </a:lnTo>
                  <a:lnTo>
                    <a:pt x="446" y="1428"/>
                  </a:lnTo>
                  <a:lnTo>
                    <a:pt x="334" y="1502"/>
                  </a:lnTo>
                  <a:lnTo>
                    <a:pt x="279" y="1557"/>
                  </a:lnTo>
                  <a:lnTo>
                    <a:pt x="205" y="1613"/>
                  </a:lnTo>
                  <a:lnTo>
                    <a:pt x="186" y="1650"/>
                  </a:lnTo>
                  <a:lnTo>
                    <a:pt x="19" y="1743"/>
                  </a:lnTo>
                  <a:lnTo>
                    <a:pt x="1" y="1761"/>
                  </a:lnTo>
                  <a:lnTo>
                    <a:pt x="1" y="1798"/>
                  </a:lnTo>
                  <a:lnTo>
                    <a:pt x="1" y="1835"/>
                  </a:lnTo>
                  <a:lnTo>
                    <a:pt x="38" y="1873"/>
                  </a:lnTo>
                  <a:lnTo>
                    <a:pt x="94" y="1873"/>
                  </a:lnTo>
                  <a:lnTo>
                    <a:pt x="279" y="1798"/>
                  </a:lnTo>
                  <a:lnTo>
                    <a:pt x="464" y="1724"/>
                  </a:lnTo>
                  <a:lnTo>
                    <a:pt x="650" y="1687"/>
                  </a:lnTo>
                  <a:lnTo>
                    <a:pt x="853" y="1650"/>
                  </a:lnTo>
                  <a:lnTo>
                    <a:pt x="1057" y="1632"/>
                  </a:lnTo>
                  <a:lnTo>
                    <a:pt x="1261" y="1632"/>
                  </a:lnTo>
                  <a:lnTo>
                    <a:pt x="1465" y="1650"/>
                  </a:lnTo>
                  <a:lnTo>
                    <a:pt x="1669" y="1669"/>
                  </a:lnTo>
                  <a:lnTo>
                    <a:pt x="2077" y="1761"/>
                  </a:lnTo>
                  <a:lnTo>
                    <a:pt x="2299" y="1817"/>
                  </a:lnTo>
                  <a:lnTo>
                    <a:pt x="2503" y="1873"/>
                  </a:lnTo>
                  <a:lnTo>
                    <a:pt x="2929" y="2058"/>
                  </a:lnTo>
                  <a:lnTo>
                    <a:pt x="3337" y="2243"/>
                  </a:lnTo>
                  <a:lnTo>
                    <a:pt x="3726" y="2466"/>
                  </a:lnTo>
                  <a:lnTo>
                    <a:pt x="4115" y="2688"/>
                  </a:lnTo>
                  <a:lnTo>
                    <a:pt x="4505" y="2873"/>
                  </a:lnTo>
                  <a:lnTo>
                    <a:pt x="4931" y="3040"/>
                  </a:lnTo>
                  <a:lnTo>
                    <a:pt x="5153" y="3114"/>
                  </a:lnTo>
                  <a:lnTo>
                    <a:pt x="5357" y="3170"/>
                  </a:lnTo>
                  <a:lnTo>
                    <a:pt x="5580" y="3207"/>
                  </a:lnTo>
                  <a:lnTo>
                    <a:pt x="5821" y="3226"/>
                  </a:lnTo>
                  <a:lnTo>
                    <a:pt x="6043" y="3244"/>
                  </a:lnTo>
                  <a:lnTo>
                    <a:pt x="6265" y="3226"/>
                  </a:lnTo>
                  <a:lnTo>
                    <a:pt x="6506" y="3189"/>
                  </a:lnTo>
                  <a:lnTo>
                    <a:pt x="6729" y="3133"/>
                  </a:lnTo>
                  <a:lnTo>
                    <a:pt x="6970" y="3059"/>
                  </a:lnTo>
                  <a:lnTo>
                    <a:pt x="7192" y="2966"/>
                  </a:lnTo>
                  <a:lnTo>
                    <a:pt x="7396" y="2836"/>
                  </a:lnTo>
                  <a:lnTo>
                    <a:pt x="7581" y="2688"/>
                  </a:lnTo>
                  <a:lnTo>
                    <a:pt x="7748" y="2521"/>
                  </a:lnTo>
                  <a:lnTo>
                    <a:pt x="7878" y="2354"/>
                  </a:lnTo>
                  <a:lnTo>
                    <a:pt x="7989" y="2151"/>
                  </a:lnTo>
                  <a:lnTo>
                    <a:pt x="8082" y="1947"/>
                  </a:lnTo>
                  <a:lnTo>
                    <a:pt x="8119" y="1724"/>
                  </a:lnTo>
                  <a:lnTo>
                    <a:pt x="8137" y="1502"/>
                  </a:lnTo>
                  <a:lnTo>
                    <a:pt x="8119" y="1298"/>
                  </a:lnTo>
                  <a:lnTo>
                    <a:pt x="8063" y="1094"/>
                  </a:lnTo>
                  <a:lnTo>
                    <a:pt x="7989" y="909"/>
                  </a:lnTo>
                  <a:lnTo>
                    <a:pt x="7878" y="742"/>
                  </a:lnTo>
                  <a:lnTo>
                    <a:pt x="7730" y="594"/>
                  </a:lnTo>
                  <a:lnTo>
                    <a:pt x="7563" y="482"/>
                  </a:lnTo>
                  <a:lnTo>
                    <a:pt x="7378" y="390"/>
                  </a:lnTo>
                  <a:lnTo>
                    <a:pt x="7192" y="297"/>
                  </a:lnTo>
                  <a:lnTo>
                    <a:pt x="7007" y="223"/>
                  </a:lnTo>
                  <a:lnTo>
                    <a:pt x="6803" y="167"/>
                  </a:lnTo>
                  <a:lnTo>
                    <a:pt x="6414" y="75"/>
                  </a:lnTo>
                  <a:lnTo>
                    <a:pt x="6006" y="19"/>
                  </a:lnTo>
                  <a:lnTo>
                    <a:pt x="55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0"/>
            <p:cNvSpPr/>
            <p:nvPr/>
          </p:nvSpPr>
          <p:spPr>
            <a:xfrm>
              <a:off x="2462300" y="1026300"/>
              <a:ext cx="130225" cy="15775"/>
            </a:xfrm>
            <a:custGeom>
              <a:avLst/>
              <a:gdLst/>
              <a:ahLst/>
              <a:cxnLst/>
              <a:rect l="l" t="t" r="r" b="b"/>
              <a:pathLst>
                <a:path w="5209" h="631" extrusionOk="0">
                  <a:moveTo>
                    <a:pt x="2837" y="0"/>
                  </a:moveTo>
                  <a:lnTo>
                    <a:pt x="2151" y="56"/>
                  </a:lnTo>
                  <a:lnTo>
                    <a:pt x="1465" y="130"/>
                  </a:lnTo>
                  <a:lnTo>
                    <a:pt x="761" y="241"/>
                  </a:lnTo>
                  <a:lnTo>
                    <a:pt x="56" y="389"/>
                  </a:lnTo>
                  <a:lnTo>
                    <a:pt x="19" y="408"/>
                  </a:lnTo>
                  <a:lnTo>
                    <a:pt x="1" y="445"/>
                  </a:lnTo>
                  <a:lnTo>
                    <a:pt x="1" y="482"/>
                  </a:lnTo>
                  <a:lnTo>
                    <a:pt x="38" y="482"/>
                  </a:lnTo>
                  <a:lnTo>
                    <a:pt x="1354" y="352"/>
                  </a:lnTo>
                  <a:lnTo>
                    <a:pt x="2021" y="297"/>
                  </a:lnTo>
                  <a:lnTo>
                    <a:pt x="2670" y="260"/>
                  </a:lnTo>
                  <a:lnTo>
                    <a:pt x="3003" y="260"/>
                  </a:lnTo>
                  <a:lnTo>
                    <a:pt x="3337" y="278"/>
                  </a:lnTo>
                  <a:lnTo>
                    <a:pt x="3671" y="297"/>
                  </a:lnTo>
                  <a:lnTo>
                    <a:pt x="3986" y="352"/>
                  </a:lnTo>
                  <a:lnTo>
                    <a:pt x="4282" y="408"/>
                  </a:lnTo>
                  <a:lnTo>
                    <a:pt x="4560" y="482"/>
                  </a:lnTo>
                  <a:lnTo>
                    <a:pt x="4857" y="575"/>
                  </a:lnTo>
                  <a:lnTo>
                    <a:pt x="5153" y="630"/>
                  </a:lnTo>
                  <a:lnTo>
                    <a:pt x="5172" y="630"/>
                  </a:lnTo>
                  <a:lnTo>
                    <a:pt x="5190" y="612"/>
                  </a:lnTo>
                  <a:lnTo>
                    <a:pt x="5209" y="593"/>
                  </a:lnTo>
                  <a:lnTo>
                    <a:pt x="5209" y="556"/>
                  </a:lnTo>
                  <a:lnTo>
                    <a:pt x="5116" y="463"/>
                  </a:lnTo>
                  <a:lnTo>
                    <a:pt x="5005" y="371"/>
                  </a:lnTo>
                  <a:lnTo>
                    <a:pt x="4894" y="297"/>
                  </a:lnTo>
                  <a:lnTo>
                    <a:pt x="4764" y="241"/>
                  </a:lnTo>
                  <a:lnTo>
                    <a:pt x="4468" y="148"/>
                  </a:lnTo>
                  <a:lnTo>
                    <a:pt x="4171" y="74"/>
                  </a:lnTo>
                  <a:lnTo>
                    <a:pt x="3856" y="37"/>
                  </a:lnTo>
                  <a:lnTo>
                    <a:pt x="35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0"/>
            <p:cNvSpPr/>
            <p:nvPr/>
          </p:nvSpPr>
          <p:spPr>
            <a:xfrm>
              <a:off x="2322375" y="1089300"/>
              <a:ext cx="137650" cy="86675"/>
            </a:xfrm>
            <a:custGeom>
              <a:avLst/>
              <a:gdLst/>
              <a:ahLst/>
              <a:cxnLst/>
              <a:rect l="l" t="t" r="r" b="b"/>
              <a:pathLst>
                <a:path w="5506" h="3467" extrusionOk="0">
                  <a:moveTo>
                    <a:pt x="130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93"/>
                  </a:lnTo>
                  <a:lnTo>
                    <a:pt x="0" y="149"/>
                  </a:lnTo>
                  <a:lnTo>
                    <a:pt x="0" y="186"/>
                  </a:lnTo>
                  <a:lnTo>
                    <a:pt x="38" y="242"/>
                  </a:lnTo>
                  <a:lnTo>
                    <a:pt x="75" y="279"/>
                  </a:lnTo>
                  <a:lnTo>
                    <a:pt x="390" y="427"/>
                  </a:lnTo>
                  <a:lnTo>
                    <a:pt x="686" y="612"/>
                  </a:lnTo>
                  <a:lnTo>
                    <a:pt x="964" y="798"/>
                  </a:lnTo>
                  <a:lnTo>
                    <a:pt x="1224" y="1039"/>
                  </a:lnTo>
                  <a:lnTo>
                    <a:pt x="1465" y="1280"/>
                  </a:lnTo>
                  <a:lnTo>
                    <a:pt x="1687" y="1521"/>
                  </a:lnTo>
                  <a:lnTo>
                    <a:pt x="1891" y="1799"/>
                  </a:lnTo>
                  <a:lnTo>
                    <a:pt x="2095" y="2058"/>
                  </a:lnTo>
                  <a:lnTo>
                    <a:pt x="2484" y="2614"/>
                  </a:lnTo>
                  <a:lnTo>
                    <a:pt x="2706" y="2874"/>
                  </a:lnTo>
                  <a:lnTo>
                    <a:pt x="2818" y="2985"/>
                  </a:lnTo>
                  <a:lnTo>
                    <a:pt x="2947" y="3096"/>
                  </a:lnTo>
                  <a:lnTo>
                    <a:pt x="3077" y="3189"/>
                  </a:lnTo>
                  <a:lnTo>
                    <a:pt x="3207" y="3281"/>
                  </a:lnTo>
                  <a:lnTo>
                    <a:pt x="3337" y="3337"/>
                  </a:lnTo>
                  <a:lnTo>
                    <a:pt x="3485" y="3393"/>
                  </a:lnTo>
                  <a:lnTo>
                    <a:pt x="3633" y="3430"/>
                  </a:lnTo>
                  <a:lnTo>
                    <a:pt x="3800" y="3448"/>
                  </a:lnTo>
                  <a:lnTo>
                    <a:pt x="3967" y="3467"/>
                  </a:lnTo>
                  <a:lnTo>
                    <a:pt x="4134" y="3467"/>
                  </a:lnTo>
                  <a:lnTo>
                    <a:pt x="4300" y="3430"/>
                  </a:lnTo>
                  <a:lnTo>
                    <a:pt x="4449" y="3411"/>
                  </a:lnTo>
                  <a:lnTo>
                    <a:pt x="4615" y="3355"/>
                  </a:lnTo>
                  <a:lnTo>
                    <a:pt x="4764" y="3300"/>
                  </a:lnTo>
                  <a:lnTo>
                    <a:pt x="4912" y="3226"/>
                  </a:lnTo>
                  <a:lnTo>
                    <a:pt x="5060" y="3133"/>
                  </a:lnTo>
                  <a:lnTo>
                    <a:pt x="5172" y="3022"/>
                  </a:lnTo>
                  <a:lnTo>
                    <a:pt x="5283" y="2911"/>
                  </a:lnTo>
                  <a:lnTo>
                    <a:pt x="5394" y="2762"/>
                  </a:lnTo>
                  <a:lnTo>
                    <a:pt x="5450" y="2633"/>
                  </a:lnTo>
                  <a:lnTo>
                    <a:pt x="5487" y="2484"/>
                  </a:lnTo>
                  <a:lnTo>
                    <a:pt x="5505" y="2318"/>
                  </a:lnTo>
                  <a:lnTo>
                    <a:pt x="5505" y="2169"/>
                  </a:lnTo>
                  <a:lnTo>
                    <a:pt x="5468" y="2021"/>
                  </a:lnTo>
                  <a:lnTo>
                    <a:pt x="5431" y="1873"/>
                  </a:lnTo>
                  <a:lnTo>
                    <a:pt x="5375" y="1743"/>
                  </a:lnTo>
                  <a:lnTo>
                    <a:pt x="5301" y="1576"/>
                  </a:lnTo>
                  <a:lnTo>
                    <a:pt x="5209" y="1428"/>
                  </a:lnTo>
                  <a:lnTo>
                    <a:pt x="5097" y="1298"/>
                  </a:lnTo>
                  <a:lnTo>
                    <a:pt x="4986" y="1168"/>
                  </a:lnTo>
                  <a:lnTo>
                    <a:pt x="4856" y="1057"/>
                  </a:lnTo>
                  <a:lnTo>
                    <a:pt x="4727" y="946"/>
                  </a:lnTo>
                  <a:lnTo>
                    <a:pt x="4449" y="742"/>
                  </a:lnTo>
                  <a:lnTo>
                    <a:pt x="4134" y="594"/>
                  </a:lnTo>
                  <a:lnTo>
                    <a:pt x="3800" y="464"/>
                  </a:lnTo>
                  <a:lnTo>
                    <a:pt x="3466" y="353"/>
                  </a:lnTo>
                  <a:lnTo>
                    <a:pt x="3133" y="260"/>
                  </a:lnTo>
                  <a:lnTo>
                    <a:pt x="2781" y="205"/>
                  </a:lnTo>
                  <a:lnTo>
                    <a:pt x="2410" y="149"/>
                  </a:lnTo>
                  <a:lnTo>
                    <a:pt x="2058" y="112"/>
                  </a:lnTo>
                  <a:lnTo>
                    <a:pt x="1706" y="93"/>
                  </a:lnTo>
                  <a:lnTo>
                    <a:pt x="1038" y="75"/>
                  </a:lnTo>
                  <a:lnTo>
                    <a:pt x="723" y="75"/>
                  </a:lnTo>
                  <a:lnTo>
                    <a:pt x="390" y="93"/>
                  </a:lnTo>
                  <a:lnTo>
                    <a:pt x="186" y="1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0"/>
            <p:cNvSpPr/>
            <p:nvPr/>
          </p:nvSpPr>
          <p:spPr>
            <a:xfrm>
              <a:off x="2353875" y="1100900"/>
              <a:ext cx="90375" cy="53300"/>
            </a:xfrm>
            <a:custGeom>
              <a:avLst/>
              <a:gdLst/>
              <a:ahLst/>
              <a:cxnLst/>
              <a:rect l="l" t="t" r="r" b="b"/>
              <a:pathLst>
                <a:path w="3615" h="2132" extrusionOk="0">
                  <a:moveTo>
                    <a:pt x="56" y="0"/>
                  </a:moveTo>
                  <a:lnTo>
                    <a:pt x="19" y="37"/>
                  </a:lnTo>
                  <a:lnTo>
                    <a:pt x="1" y="93"/>
                  </a:lnTo>
                  <a:lnTo>
                    <a:pt x="1" y="111"/>
                  </a:lnTo>
                  <a:lnTo>
                    <a:pt x="19" y="130"/>
                  </a:lnTo>
                  <a:lnTo>
                    <a:pt x="538" y="297"/>
                  </a:lnTo>
                  <a:lnTo>
                    <a:pt x="1057" y="463"/>
                  </a:lnTo>
                  <a:lnTo>
                    <a:pt x="1558" y="630"/>
                  </a:lnTo>
                  <a:lnTo>
                    <a:pt x="1799" y="723"/>
                  </a:lnTo>
                  <a:lnTo>
                    <a:pt x="2040" y="834"/>
                  </a:lnTo>
                  <a:lnTo>
                    <a:pt x="2281" y="964"/>
                  </a:lnTo>
                  <a:lnTo>
                    <a:pt x="2503" y="1094"/>
                  </a:lnTo>
                  <a:lnTo>
                    <a:pt x="2725" y="1242"/>
                  </a:lnTo>
                  <a:lnTo>
                    <a:pt x="2911" y="1409"/>
                  </a:lnTo>
                  <a:lnTo>
                    <a:pt x="3096" y="1575"/>
                  </a:lnTo>
                  <a:lnTo>
                    <a:pt x="3263" y="1761"/>
                  </a:lnTo>
                  <a:lnTo>
                    <a:pt x="3411" y="1946"/>
                  </a:lnTo>
                  <a:lnTo>
                    <a:pt x="3578" y="2132"/>
                  </a:lnTo>
                  <a:lnTo>
                    <a:pt x="3596" y="2132"/>
                  </a:lnTo>
                  <a:lnTo>
                    <a:pt x="3615" y="2113"/>
                  </a:lnTo>
                  <a:lnTo>
                    <a:pt x="3596" y="1983"/>
                  </a:lnTo>
                  <a:lnTo>
                    <a:pt x="3559" y="1872"/>
                  </a:lnTo>
                  <a:lnTo>
                    <a:pt x="3448" y="1668"/>
                  </a:lnTo>
                  <a:lnTo>
                    <a:pt x="3300" y="1464"/>
                  </a:lnTo>
                  <a:lnTo>
                    <a:pt x="3133" y="1279"/>
                  </a:lnTo>
                  <a:lnTo>
                    <a:pt x="2929" y="1112"/>
                  </a:lnTo>
                  <a:lnTo>
                    <a:pt x="2725" y="945"/>
                  </a:lnTo>
                  <a:lnTo>
                    <a:pt x="2503" y="797"/>
                  </a:lnTo>
                  <a:lnTo>
                    <a:pt x="2299" y="667"/>
                  </a:lnTo>
                  <a:lnTo>
                    <a:pt x="2058" y="556"/>
                  </a:lnTo>
                  <a:lnTo>
                    <a:pt x="1817" y="426"/>
                  </a:lnTo>
                  <a:lnTo>
                    <a:pt x="1558" y="334"/>
                  </a:lnTo>
                  <a:lnTo>
                    <a:pt x="1280" y="241"/>
                  </a:lnTo>
                  <a:lnTo>
                    <a:pt x="1002" y="148"/>
                  </a:lnTo>
                  <a:lnTo>
                    <a:pt x="724" y="93"/>
                  </a:lnTo>
                  <a:lnTo>
                    <a:pt x="427" y="3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0"/>
            <p:cNvSpPr/>
            <p:nvPr/>
          </p:nvSpPr>
          <p:spPr>
            <a:xfrm>
              <a:off x="2697225" y="590725"/>
              <a:ext cx="84825" cy="85750"/>
            </a:xfrm>
            <a:custGeom>
              <a:avLst/>
              <a:gdLst/>
              <a:ahLst/>
              <a:cxnLst/>
              <a:rect l="l" t="t" r="r" b="b"/>
              <a:pathLst>
                <a:path w="3393" h="3430" extrusionOk="0">
                  <a:moveTo>
                    <a:pt x="2577" y="1"/>
                  </a:moveTo>
                  <a:lnTo>
                    <a:pt x="2355" y="19"/>
                  </a:lnTo>
                  <a:lnTo>
                    <a:pt x="2077" y="93"/>
                  </a:lnTo>
                  <a:lnTo>
                    <a:pt x="1836" y="186"/>
                  </a:lnTo>
                  <a:lnTo>
                    <a:pt x="1613" y="316"/>
                  </a:lnTo>
                  <a:lnTo>
                    <a:pt x="1409" y="483"/>
                  </a:lnTo>
                  <a:lnTo>
                    <a:pt x="1224" y="668"/>
                  </a:lnTo>
                  <a:lnTo>
                    <a:pt x="1057" y="853"/>
                  </a:lnTo>
                  <a:lnTo>
                    <a:pt x="909" y="1057"/>
                  </a:lnTo>
                  <a:lnTo>
                    <a:pt x="779" y="1280"/>
                  </a:lnTo>
                  <a:lnTo>
                    <a:pt x="668" y="1502"/>
                  </a:lnTo>
                  <a:lnTo>
                    <a:pt x="557" y="1743"/>
                  </a:lnTo>
                  <a:lnTo>
                    <a:pt x="371" y="2225"/>
                  </a:lnTo>
                  <a:lnTo>
                    <a:pt x="223" y="2670"/>
                  </a:lnTo>
                  <a:lnTo>
                    <a:pt x="168" y="2911"/>
                  </a:lnTo>
                  <a:lnTo>
                    <a:pt x="130" y="3133"/>
                  </a:lnTo>
                  <a:lnTo>
                    <a:pt x="38" y="3263"/>
                  </a:lnTo>
                  <a:lnTo>
                    <a:pt x="1" y="3300"/>
                  </a:lnTo>
                  <a:lnTo>
                    <a:pt x="1" y="3337"/>
                  </a:lnTo>
                  <a:lnTo>
                    <a:pt x="19" y="3374"/>
                  </a:lnTo>
                  <a:lnTo>
                    <a:pt x="56" y="3411"/>
                  </a:lnTo>
                  <a:lnTo>
                    <a:pt x="93" y="3430"/>
                  </a:lnTo>
                  <a:lnTo>
                    <a:pt x="168" y="3430"/>
                  </a:lnTo>
                  <a:lnTo>
                    <a:pt x="205" y="3392"/>
                  </a:lnTo>
                  <a:lnTo>
                    <a:pt x="371" y="3207"/>
                  </a:lnTo>
                  <a:lnTo>
                    <a:pt x="557" y="3040"/>
                  </a:lnTo>
                  <a:lnTo>
                    <a:pt x="761" y="2874"/>
                  </a:lnTo>
                  <a:lnTo>
                    <a:pt x="983" y="2744"/>
                  </a:lnTo>
                  <a:lnTo>
                    <a:pt x="1205" y="2614"/>
                  </a:lnTo>
                  <a:lnTo>
                    <a:pt x="1446" y="2521"/>
                  </a:lnTo>
                  <a:lnTo>
                    <a:pt x="1928" y="2317"/>
                  </a:lnTo>
                  <a:lnTo>
                    <a:pt x="2410" y="2151"/>
                  </a:lnTo>
                  <a:lnTo>
                    <a:pt x="2633" y="2039"/>
                  </a:lnTo>
                  <a:lnTo>
                    <a:pt x="2855" y="1910"/>
                  </a:lnTo>
                  <a:lnTo>
                    <a:pt x="2966" y="1836"/>
                  </a:lnTo>
                  <a:lnTo>
                    <a:pt x="3040" y="1761"/>
                  </a:lnTo>
                  <a:lnTo>
                    <a:pt x="3115" y="1669"/>
                  </a:lnTo>
                  <a:lnTo>
                    <a:pt x="3189" y="1576"/>
                  </a:lnTo>
                  <a:lnTo>
                    <a:pt x="3244" y="1483"/>
                  </a:lnTo>
                  <a:lnTo>
                    <a:pt x="3300" y="1372"/>
                  </a:lnTo>
                  <a:lnTo>
                    <a:pt x="3337" y="1261"/>
                  </a:lnTo>
                  <a:lnTo>
                    <a:pt x="3374" y="1150"/>
                  </a:lnTo>
                  <a:lnTo>
                    <a:pt x="3393" y="927"/>
                  </a:lnTo>
                  <a:lnTo>
                    <a:pt x="3393" y="798"/>
                  </a:lnTo>
                  <a:lnTo>
                    <a:pt x="3374" y="686"/>
                  </a:lnTo>
                  <a:lnTo>
                    <a:pt x="3355" y="575"/>
                  </a:lnTo>
                  <a:lnTo>
                    <a:pt x="3318" y="464"/>
                  </a:lnTo>
                  <a:lnTo>
                    <a:pt x="3263" y="371"/>
                  </a:lnTo>
                  <a:lnTo>
                    <a:pt x="3189" y="279"/>
                  </a:lnTo>
                  <a:lnTo>
                    <a:pt x="3115" y="186"/>
                  </a:lnTo>
                  <a:lnTo>
                    <a:pt x="3022" y="130"/>
                  </a:lnTo>
                  <a:lnTo>
                    <a:pt x="2911" y="75"/>
                  </a:lnTo>
                  <a:lnTo>
                    <a:pt x="2818" y="38"/>
                  </a:lnTo>
                  <a:lnTo>
                    <a:pt x="2688" y="19"/>
                  </a:lnTo>
                  <a:lnTo>
                    <a:pt x="25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0"/>
            <p:cNvSpPr/>
            <p:nvPr/>
          </p:nvSpPr>
          <p:spPr>
            <a:xfrm>
              <a:off x="2711600" y="603250"/>
              <a:ext cx="57475" cy="53300"/>
            </a:xfrm>
            <a:custGeom>
              <a:avLst/>
              <a:gdLst/>
              <a:ahLst/>
              <a:cxnLst/>
              <a:rect l="l" t="t" r="r" b="b"/>
              <a:pathLst>
                <a:path w="2299" h="2132" extrusionOk="0">
                  <a:moveTo>
                    <a:pt x="2113" y="0"/>
                  </a:moveTo>
                  <a:lnTo>
                    <a:pt x="1946" y="56"/>
                  </a:lnTo>
                  <a:lnTo>
                    <a:pt x="1780" y="111"/>
                  </a:lnTo>
                  <a:lnTo>
                    <a:pt x="1613" y="204"/>
                  </a:lnTo>
                  <a:lnTo>
                    <a:pt x="1465" y="278"/>
                  </a:lnTo>
                  <a:lnTo>
                    <a:pt x="1298" y="371"/>
                  </a:lnTo>
                  <a:lnTo>
                    <a:pt x="1020" y="612"/>
                  </a:lnTo>
                  <a:lnTo>
                    <a:pt x="871" y="741"/>
                  </a:lnTo>
                  <a:lnTo>
                    <a:pt x="723" y="908"/>
                  </a:lnTo>
                  <a:lnTo>
                    <a:pt x="575" y="1075"/>
                  </a:lnTo>
                  <a:lnTo>
                    <a:pt x="445" y="1242"/>
                  </a:lnTo>
                  <a:lnTo>
                    <a:pt x="315" y="1427"/>
                  </a:lnTo>
                  <a:lnTo>
                    <a:pt x="204" y="1631"/>
                  </a:lnTo>
                  <a:lnTo>
                    <a:pt x="93" y="1816"/>
                  </a:lnTo>
                  <a:lnTo>
                    <a:pt x="0" y="2039"/>
                  </a:lnTo>
                  <a:lnTo>
                    <a:pt x="0" y="2076"/>
                  </a:lnTo>
                  <a:lnTo>
                    <a:pt x="19" y="2113"/>
                  </a:lnTo>
                  <a:lnTo>
                    <a:pt x="56" y="2132"/>
                  </a:lnTo>
                  <a:lnTo>
                    <a:pt x="93" y="2095"/>
                  </a:lnTo>
                  <a:lnTo>
                    <a:pt x="315" y="1761"/>
                  </a:lnTo>
                  <a:lnTo>
                    <a:pt x="556" y="1409"/>
                  </a:lnTo>
                  <a:lnTo>
                    <a:pt x="816" y="1075"/>
                  </a:lnTo>
                  <a:lnTo>
                    <a:pt x="1075" y="779"/>
                  </a:lnTo>
                  <a:lnTo>
                    <a:pt x="1353" y="538"/>
                  </a:lnTo>
                  <a:lnTo>
                    <a:pt x="1650" y="334"/>
                  </a:lnTo>
                  <a:lnTo>
                    <a:pt x="1798" y="260"/>
                  </a:lnTo>
                  <a:lnTo>
                    <a:pt x="1965" y="185"/>
                  </a:lnTo>
                  <a:lnTo>
                    <a:pt x="2280" y="37"/>
                  </a:lnTo>
                  <a:lnTo>
                    <a:pt x="2299" y="19"/>
                  </a:lnTo>
                  <a:lnTo>
                    <a:pt x="22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0"/>
            <p:cNvSpPr/>
            <p:nvPr/>
          </p:nvSpPr>
          <p:spPr>
            <a:xfrm>
              <a:off x="2511425" y="748725"/>
              <a:ext cx="83425" cy="175175"/>
            </a:xfrm>
            <a:custGeom>
              <a:avLst/>
              <a:gdLst/>
              <a:ahLst/>
              <a:cxnLst/>
              <a:rect l="l" t="t" r="r" b="b"/>
              <a:pathLst>
                <a:path w="3337" h="7007" extrusionOk="0">
                  <a:moveTo>
                    <a:pt x="1131" y="1"/>
                  </a:moveTo>
                  <a:lnTo>
                    <a:pt x="927" y="38"/>
                  </a:lnTo>
                  <a:lnTo>
                    <a:pt x="742" y="94"/>
                  </a:lnTo>
                  <a:lnTo>
                    <a:pt x="575" y="186"/>
                  </a:lnTo>
                  <a:lnTo>
                    <a:pt x="427" y="297"/>
                  </a:lnTo>
                  <a:lnTo>
                    <a:pt x="316" y="427"/>
                  </a:lnTo>
                  <a:lnTo>
                    <a:pt x="204" y="575"/>
                  </a:lnTo>
                  <a:lnTo>
                    <a:pt x="130" y="724"/>
                  </a:lnTo>
                  <a:lnTo>
                    <a:pt x="56" y="891"/>
                  </a:lnTo>
                  <a:lnTo>
                    <a:pt x="19" y="1039"/>
                  </a:lnTo>
                  <a:lnTo>
                    <a:pt x="0" y="1206"/>
                  </a:lnTo>
                  <a:lnTo>
                    <a:pt x="0" y="1354"/>
                  </a:lnTo>
                  <a:lnTo>
                    <a:pt x="0" y="1521"/>
                  </a:lnTo>
                  <a:lnTo>
                    <a:pt x="38" y="1688"/>
                  </a:lnTo>
                  <a:lnTo>
                    <a:pt x="75" y="1873"/>
                  </a:lnTo>
                  <a:lnTo>
                    <a:pt x="167" y="2207"/>
                  </a:lnTo>
                  <a:lnTo>
                    <a:pt x="316" y="2577"/>
                  </a:lnTo>
                  <a:lnTo>
                    <a:pt x="501" y="2929"/>
                  </a:lnTo>
                  <a:lnTo>
                    <a:pt x="686" y="3282"/>
                  </a:lnTo>
                  <a:lnTo>
                    <a:pt x="872" y="3615"/>
                  </a:lnTo>
                  <a:lnTo>
                    <a:pt x="1261" y="4301"/>
                  </a:lnTo>
                  <a:lnTo>
                    <a:pt x="1446" y="4635"/>
                  </a:lnTo>
                  <a:lnTo>
                    <a:pt x="1594" y="5005"/>
                  </a:lnTo>
                  <a:lnTo>
                    <a:pt x="1724" y="5376"/>
                  </a:lnTo>
                  <a:lnTo>
                    <a:pt x="1761" y="5543"/>
                  </a:lnTo>
                  <a:lnTo>
                    <a:pt x="1798" y="5728"/>
                  </a:lnTo>
                  <a:lnTo>
                    <a:pt x="1817" y="5913"/>
                  </a:lnTo>
                  <a:lnTo>
                    <a:pt x="1817" y="6099"/>
                  </a:lnTo>
                  <a:lnTo>
                    <a:pt x="1798" y="6284"/>
                  </a:lnTo>
                  <a:lnTo>
                    <a:pt x="1761" y="6469"/>
                  </a:lnTo>
                  <a:lnTo>
                    <a:pt x="1706" y="6636"/>
                  </a:lnTo>
                  <a:lnTo>
                    <a:pt x="1631" y="6803"/>
                  </a:lnTo>
                  <a:lnTo>
                    <a:pt x="1631" y="6859"/>
                  </a:lnTo>
                  <a:lnTo>
                    <a:pt x="1631" y="6896"/>
                  </a:lnTo>
                  <a:lnTo>
                    <a:pt x="1650" y="6933"/>
                  </a:lnTo>
                  <a:lnTo>
                    <a:pt x="1687" y="6970"/>
                  </a:lnTo>
                  <a:lnTo>
                    <a:pt x="1724" y="6988"/>
                  </a:lnTo>
                  <a:lnTo>
                    <a:pt x="1761" y="7007"/>
                  </a:lnTo>
                  <a:lnTo>
                    <a:pt x="1798" y="7007"/>
                  </a:lnTo>
                  <a:lnTo>
                    <a:pt x="1854" y="6988"/>
                  </a:lnTo>
                  <a:lnTo>
                    <a:pt x="1947" y="6933"/>
                  </a:lnTo>
                  <a:lnTo>
                    <a:pt x="2002" y="6859"/>
                  </a:lnTo>
                  <a:lnTo>
                    <a:pt x="2039" y="6766"/>
                  </a:lnTo>
                  <a:lnTo>
                    <a:pt x="2039" y="6655"/>
                  </a:lnTo>
                  <a:lnTo>
                    <a:pt x="2206" y="6395"/>
                  </a:lnTo>
                  <a:lnTo>
                    <a:pt x="2354" y="6117"/>
                  </a:lnTo>
                  <a:lnTo>
                    <a:pt x="2558" y="5728"/>
                  </a:lnTo>
                  <a:lnTo>
                    <a:pt x="2744" y="5320"/>
                  </a:lnTo>
                  <a:lnTo>
                    <a:pt x="2910" y="4913"/>
                  </a:lnTo>
                  <a:lnTo>
                    <a:pt x="3040" y="4505"/>
                  </a:lnTo>
                  <a:lnTo>
                    <a:pt x="3151" y="4097"/>
                  </a:lnTo>
                  <a:lnTo>
                    <a:pt x="3244" y="3671"/>
                  </a:lnTo>
                  <a:lnTo>
                    <a:pt x="3300" y="3244"/>
                  </a:lnTo>
                  <a:lnTo>
                    <a:pt x="3337" y="2818"/>
                  </a:lnTo>
                  <a:lnTo>
                    <a:pt x="3318" y="2410"/>
                  </a:lnTo>
                  <a:lnTo>
                    <a:pt x="3281" y="1984"/>
                  </a:lnTo>
                  <a:lnTo>
                    <a:pt x="3244" y="1780"/>
                  </a:lnTo>
                  <a:lnTo>
                    <a:pt x="3188" y="1595"/>
                  </a:lnTo>
                  <a:lnTo>
                    <a:pt x="3133" y="1391"/>
                  </a:lnTo>
                  <a:lnTo>
                    <a:pt x="3040" y="1206"/>
                  </a:lnTo>
                  <a:lnTo>
                    <a:pt x="2947" y="1020"/>
                  </a:lnTo>
                  <a:lnTo>
                    <a:pt x="2836" y="853"/>
                  </a:lnTo>
                  <a:lnTo>
                    <a:pt x="2706" y="687"/>
                  </a:lnTo>
                  <a:lnTo>
                    <a:pt x="2558" y="538"/>
                  </a:lnTo>
                  <a:lnTo>
                    <a:pt x="2391" y="409"/>
                  </a:lnTo>
                  <a:lnTo>
                    <a:pt x="2225" y="297"/>
                  </a:lnTo>
                  <a:lnTo>
                    <a:pt x="2058" y="205"/>
                  </a:lnTo>
                  <a:lnTo>
                    <a:pt x="1872" y="131"/>
                  </a:lnTo>
                  <a:lnTo>
                    <a:pt x="1687" y="57"/>
                  </a:lnTo>
                  <a:lnTo>
                    <a:pt x="1502" y="19"/>
                  </a:lnTo>
                  <a:lnTo>
                    <a:pt x="13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0"/>
            <p:cNvSpPr/>
            <p:nvPr/>
          </p:nvSpPr>
          <p:spPr>
            <a:xfrm>
              <a:off x="2546175" y="759850"/>
              <a:ext cx="29225" cy="133475"/>
            </a:xfrm>
            <a:custGeom>
              <a:avLst/>
              <a:gdLst/>
              <a:ahLst/>
              <a:cxnLst/>
              <a:rect l="l" t="t" r="r" b="b"/>
              <a:pathLst>
                <a:path w="1169" h="5339" extrusionOk="0">
                  <a:moveTo>
                    <a:pt x="1" y="1"/>
                  </a:moveTo>
                  <a:lnTo>
                    <a:pt x="1" y="19"/>
                  </a:lnTo>
                  <a:lnTo>
                    <a:pt x="112" y="130"/>
                  </a:lnTo>
                  <a:lnTo>
                    <a:pt x="223" y="223"/>
                  </a:lnTo>
                  <a:lnTo>
                    <a:pt x="390" y="464"/>
                  </a:lnTo>
                  <a:lnTo>
                    <a:pt x="538" y="724"/>
                  </a:lnTo>
                  <a:lnTo>
                    <a:pt x="649" y="1020"/>
                  </a:lnTo>
                  <a:lnTo>
                    <a:pt x="742" y="1317"/>
                  </a:lnTo>
                  <a:lnTo>
                    <a:pt x="816" y="1632"/>
                  </a:lnTo>
                  <a:lnTo>
                    <a:pt x="872" y="1928"/>
                  </a:lnTo>
                  <a:lnTo>
                    <a:pt x="909" y="2243"/>
                  </a:lnTo>
                  <a:lnTo>
                    <a:pt x="927" y="2596"/>
                  </a:lnTo>
                  <a:lnTo>
                    <a:pt x="946" y="2948"/>
                  </a:lnTo>
                  <a:lnTo>
                    <a:pt x="946" y="3318"/>
                  </a:lnTo>
                  <a:lnTo>
                    <a:pt x="927" y="3671"/>
                  </a:lnTo>
                  <a:lnTo>
                    <a:pt x="890" y="4078"/>
                  </a:lnTo>
                  <a:lnTo>
                    <a:pt x="816" y="4468"/>
                  </a:lnTo>
                  <a:lnTo>
                    <a:pt x="723" y="4857"/>
                  </a:lnTo>
                  <a:lnTo>
                    <a:pt x="668" y="5042"/>
                  </a:lnTo>
                  <a:lnTo>
                    <a:pt x="631" y="5227"/>
                  </a:lnTo>
                  <a:lnTo>
                    <a:pt x="631" y="5283"/>
                  </a:lnTo>
                  <a:lnTo>
                    <a:pt x="649" y="5302"/>
                  </a:lnTo>
                  <a:lnTo>
                    <a:pt x="668" y="5339"/>
                  </a:lnTo>
                  <a:lnTo>
                    <a:pt x="760" y="5339"/>
                  </a:lnTo>
                  <a:lnTo>
                    <a:pt x="798" y="5302"/>
                  </a:lnTo>
                  <a:lnTo>
                    <a:pt x="816" y="5265"/>
                  </a:lnTo>
                  <a:lnTo>
                    <a:pt x="909" y="5079"/>
                  </a:lnTo>
                  <a:lnTo>
                    <a:pt x="964" y="4875"/>
                  </a:lnTo>
                  <a:lnTo>
                    <a:pt x="1057" y="4468"/>
                  </a:lnTo>
                  <a:lnTo>
                    <a:pt x="1113" y="4023"/>
                  </a:lnTo>
                  <a:lnTo>
                    <a:pt x="1150" y="3578"/>
                  </a:lnTo>
                  <a:lnTo>
                    <a:pt x="1168" y="3189"/>
                  </a:lnTo>
                  <a:lnTo>
                    <a:pt x="1168" y="2818"/>
                  </a:lnTo>
                  <a:lnTo>
                    <a:pt x="1150" y="2466"/>
                  </a:lnTo>
                  <a:lnTo>
                    <a:pt x="1094" y="2095"/>
                  </a:lnTo>
                  <a:lnTo>
                    <a:pt x="1038" y="1762"/>
                  </a:lnTo>
                  <a:lnTo>
                    <a:pt x="964" y="1428"/>
                  </a:lnTo>
                  <a:lnTo>
                    <a:pt x="853" y="1113"/>
                  </a:lnTo>
                  <a:lnTo>
                    <a:pt x="742" y="798"/>
                  </a:lnTo>
                  <a:lnTo>
                    <a:pt x="612" y="557"/>
                  </a:lnTo>
                  <a:lnTo>
                    <a:pt x="538" y="427"/>
                  </a:lnTo>
                  <a:lnTo>
                    <a:pt x="445" y="316"/>
                  </a:lnTo>
                  <a:lnTo>
                    <a:pt x="353" y="223"/>
                  </a:lnTo>
                  <a:lnTo>
                    <a:pt x="260" y="130"/>
                  </a:lnTo>
                  <a:lnTo>
                    <a:pt x="149" y="56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2442850" y="845125"/>
              <a:ext cx="74150" cy="178400"/>
            </a:xfrm>
            <a:custGeom>
              <a:avLst/>
              <a:gdLst/>
              <a:ahLst/>
              <a:cxnLst/>
              <a:rect l="l" t="t" r="r" b="b"/>
              <a:pathLst>
                <a:path w="2966" h="7136" extrusionOk="0">
                  <a:moveTo>
                    <a:pt x="1038" y="0"/>
                  </a:moveTo>
                  <a:lnTo>
                    <a:pt x="853" y="19"/>
                  </a:lnTo>
                  <a:lnTo>
                    <a:pt x="705" y="37"/>
                  </a:lnTo>
                  <a:lnTo>
                    <a:pt x="556" y="93"/>
                  </a:lnTo>
                  <a:lnTo>
                    <a:pt x="427" y="185"/>
                  </a:lnTo>
                  <a:lnTo>
                    <a:pt x="315" y="278"/>
                  </a:lnTo>
                  <a:lnTo>
                    <a:pt x="204" y="389"/>
                  </a:lnTo>
                  <a:lnTo>
                    <a:pt x="130" y="538"/>
                  </a:lnTo>
                  <a:lnTo>
                    <a:pt x="75" y="704"/>
                  </a:lnTo>
                  <a:lnTo>
                    <a:pt x="37" y="871"/>
                  </a:lnTo>
                  <a:lnTo>
                    <a:pt x="0" y="1038"/>
                  </a:lnTo>
                  <a:lnTo>
                    <a:pt x="0" y="1223"/>
                  </a:lnTo>
                  <a:lnTo>
                    <a:pt x="0" y="1409"/>
                  </a:lnTo>
                  <a:lnTo>
                    <a:pt x="19" y="1594"/>
                  </a:lnTo>
                  <a:lnTo>
                    <a:pt x="75" y="1983"/>
                  </a:lnTo>
                  <a:lnTo>
                    <a:pt x="186" y="2372"/>
                  </a:lnTo>
                  <a:lnTo>
                    <a:pt x="315" y="2780"/>
                  </a:lnTo>
                  <a:lnTo>
                    <a:pt x="612" y="3577"/>
                  </a:lnTo>
                  <a:lnTo>
                    <a:pt x="760" y="3985"/>
                  </a:lnTo>
                  <a:lnTo>
                    <a:pt x="890" y="4411"/>
                  </a:lnTo>
                  <a:lnTo>
                    <a:pt x="927" y="4615"/>
                  </a:lnTo>
                  <a:lnTo>
                    <a:pt x="964" y="4838"/>
                  </a:lnTo>
                  <a:lnTo>
                    <a:pt x="983" y="5041"/>
                  </a:lnTo>
                  <a:lnTo>
                    <a:pt x="1001" y="5264"/>
                  </a:lnTo>
                  <a:lnTo>
                    <a:pt x="983" y="5468"/>
                  </a:lnTo>
                  <a:lnTo>
                    <a:pt x="964" y="5653"/>
                  </a:lnTo>
                  <a:lnTo>
                    <a:pt x="927" y="5857"/>
                  </a:lnTo>
                  <a:lnTo>
                    <a:pt x="890" y="6042"/>
                  </a:lnTo>
                  <a:lnTo>
                    <a:pt x="816" y="6228"/>
                  </a:lnTo>
                  <a:lnTo>
                    <a:pt x="742" y="6413"/>
                  </a:lnTo>
                  <a:lnTo>
                    <a:pt x="649" y="6580"/>
                  </a:lnTo>
                  <a:lnTo>
                    <a:pt x="519" y="6747"/>
                  </a:lnTo>
                  <a:lnTo>
                    <a:pt x="408" y="6876"/>
                  </a:lnTo>
                  <a:lnTo>
                    <a:pt x="260" y="7006"/>
                  </a:lnTo>
                  <a:lnTo>
                    <a:pt x="241" y="7025"/>
                  </a:lnTo>
                  <a:lnTo>
                    <a:pt x="223" y="7062"/>
                  </a:lnTo>
                  <a:lnTo>
                    <a:pt x="241" y="7099"/>
                  </a:lnTo>
                  <a:lnTo>
                    <a:pt x="278" y="7136"/>
                  </a:lnTo>
                  <a:lnTo>
                    <a:pt x="315" y="7136"/>
                  </a:lnTo>
                  <a:lnTo>
                    <a:pt x="334" y="7117"/>
                  </a:lnTo>
                  <a:lnTo>
                    <a:pt x="501" y="7006"/>
                  </a:lnTo>
                  <a:lnTo>
                    <a:pt x="538" y="7006"/>
                  </a:lnTo>
                  <a:lnTo>
                    <a:pt x="612" y="6969"/>
                  </a:lnTo>
                  <a:lnTo>
                    <a:pt x="686" y="6932"/>
                  </a:lnTo>
                  <a:lnTo>
                    <a:pt x="797" y="6876"/>
                  </a:lnTo>
                  <a:lnTo>
                    <a:pt x="909" y="6802"/>
                  </a:lnTo>
                  <a:lnTo>
                    <a:pt x="983" y="6747"/>
                  </a:lnTo>
                  <a:lnTo>
                    <a:pt x="1020" y="6728"/>
                  </a:lnTo>
                  <a:lnTo>
                    <a:pt x="1057" y="6691"/>
                  </a:lnTo>
                  <a:lnTo>
                    <a:pt x="1613" y="6042"/>
                  </a:lnTo>
                  <a:lnTo>
                    <a:pt x="1891" y="5709"/>
                  </a:lnTo>
                  <a:lnTo>
                    <a:pt x="2150" y="5375"/>
                  </a:lnTo>
                  <a:lnTo>
                    <a:pt x="2373" y="5023"/>
                  </a:lnTo>
                  <a:lnTo>
                    <a:pt x="2558" y="4652"/>
                  </a:lnTo>
                  <a:lnTo>
                    <a:pt x="2706" y="4263"/>
                  </a:lnTo>
                  <a:lnTo>
                    <a:pt x="2762" y="4059"/>
                  </a:lnTo>
                  <a:lnTo>
                    <a:pt x="2818" y="3855"/>
                  </a:lnTo>
                  <a:lnTo>
                    <a:pt x="2892" y="3503"/>
                  </a:lnTo>
                  <a:lnTo>
                    <a:pt x="2947" y="3132"/>
                  </a:lnTo>
                  <a:lnTo>
                    <a:pt x="2966" y="2762"/>
                  </a:lnTo>
                  <a:lnTo>
                    <a:pt x="2947" y="2372"/>
                  </a:lnTo>
                  <a:lnTo>
                    <a:pt x="2892" y="2002"/>
                  </a:lnTo>
                  <a:lnTo>
                    <a:pt x="2855" y="1816"/>
                  </a:lnTo>
                  <a:lnTo>
                    <a:pt x="2799" y="1631"/>
                  </a:lnTo>
                  <a:lnTo>
                    <a:pt x="2725" y="1446"/>
                  </a:lnTo>
                  <a:lnTo>
                    <a:pt x="2651" y="1260"/>
                  </a:lnTo>
                  <a:lnTo>
                    <a:pt x="2577" y="1094"/>
                  </a:lnTo>
                  <a:lnTo>
                    <a:pt x="2465" y="927"/>
                  </a:lnTo>
                  <a:lnTo>
                    <a:pt x="2354" y="760"/>
                  </a:lnTo>
                  <a:lnTo>
                    <a:pt x="2243" y="593"/>
                  </a:lnTo>
                  <a:lnTo>
                    <a:pt x="2095" y="445"/>
                  </a:lnTo>
                  <a:lnTo>
                    <a:pt x="1946" y="315"/>
                  </a:lnTo>
                  <a:lnTo>
                    <a:pt x="1780" y="204"/>
                  </a:lnTo>
                  <a:lnTo>
                    <a:pt x="1594" y="130"/>
                  </a:lnTo>
                  <a:lnTo>
                    <a:pt x="1409" y="56"/>
                  </a:lnTo>
                  <a:lnTo>
                    <a:pt x="1224" y="19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0"/>
            <p:cNvSpPr/>
            <p:nvPr/>
          </p:nvSpPr>
          <p:spPr>
            <a:xfrm>
              <a:off x="2479000" y="862250"/>
              <a:ext cx="19475" cy="116800"/>
            </a:xfrm>
            <a:custGeom>
              <a:avLst/>
              <a:gdLst/>
              <a:ahLst/>
              <a:cxnLst/>
              <a:rect l="l" t="t" r="r" b="b"/>
              <a:pathLst>
                <a:path w="779" h="4672" extrusionOk="0">
                  <a:moveTo>
                    <a:pt x="19" y="1"/>
                  </a:moveTo>
                  <a:lnTo>
                    <a:pt x="0" y="19"/>
                  </a:lnTo>
                  <a:lnTo>
                    <a:pt x="0" y="38"/>
                  </a:lnTo>
                  <a:lnTo>
                    <a:pt x="111" y="297"/>
                  </a:lnTo>
                  <a:lnTo>
                    <a:pt x="222" y="557"/>
                  </a:lnTo>
                  <a:lnTo>
                    <a:pt x="334" y="816"/>
                  </a:lnTo>
                  <a:lnTo>
                    <a:pt x="408" y="1076"/>
                  </a:lnTo>
                  <a:lnTo>
                    <a:pt x="463" y="1372"/>
                  </a:lnTo>
                  <a:lnTo>
                    <a:pt x="519" y="1669"/>
                  </a:lnTo>
                  <a:lnTo>
                    <a:pt x="538" y="1965"/>
                  </a:lnTo>
                  <a:lnTo>
                    <a:pt x="538" y="2262"/>
                  </a:lnTo>
                  <a:lnTo>
                    <a:pt x="519" y="2559"/>
                  </a:lnTo>
                  <a:lnTo>
                    <a:pt x="482" y="2855"/>
                  </a:lnTo>
                  <a:lnTo>
                    <a:pt x="445" y="3152"/>
                  </a:lnTo>
                  <a:lnTo>
                    <a:pt x="389" y="3430"/>
                  </a:lnTo>
                  <a:lnTo>
                    <a:pt x="222" y="4023"/>
                  </a:lnTo>
                  <a:lnTo>
                    <a:pt x="37" y="4616"/>
                  </a:lnTo>
                  <a:lnTo>
                    <a:pt x="37" y="4653"/>
                  </a:lnTo>
                  <a:lnTo>
                    <a:pt x="56" y="4672"/>
                  </a:lnTo>
                  <a:lnTo>
                    <a:pt x="93" y="4653"/>
                  </a:lnTo>
                  <a:lnTo>
                    <a:pt x="130" y="4634"/>
                  </a:lnTo>
                  <a:lnTo>
                    <a:pt x="278" y="4319"/>
                  </a:lnTo>
                  <a:lnTo>
                    <a:pt x="389" y="4023"/>
                  </a:lnTo>
                  <a:lnTo>
                    <a:pt x="500" y="3708"/>
                  </a:lnTo>
                  <a:lnTo>
                    <a:pt x="593" y="3393"/>
                  </a:lnTo>
                  <a:lnTo>
                    <a:pt x="667" y="3078"/>
                  </a:lnTo>
                  <a:lnTo>
                    <a:pt x="723" y="2762"/>
                  </a:lnTo>
                  <a:lnTo>
                    <a:pt x="760" y="2466"/>
                  </a:lnTo>
                  <a:lnTo>
                    <a:pt x="778" y="2151"/>
                  </a:lnTo>
                  <a:lnTo>
                    <a:pt x="778" y="1836"/>
                  </a:lnTo>
                  <a:lnTo>
                    <a:pt x="760" y="1539"/>
                  </a:lnTo>
                  <a:lnTo>
                    <a:pt x="704" y="1243"/>
                  </a:lnTo>
                  <a:lnTo>
                    <a:pt x="630" y="946"/>
                  </a:lnTo>
                  <a:lnTo>
                    <a:pt x="538" y="687"/>
                  </a:lnTo>
                  <a:lnTo>
                    <a:pt x="426" y="427"/>
                  </a:lnTo>
                  <a:lnTo>
                    <a:pt x="352" y="297"/>
                  </a:lnTo>
                  <a:lnTo>
                    <a:pt x="260" y="186"/>
                  </a:lnTo>
                  <a:lnTo>
                    <a:pt x="167" y="94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2618450" y="581450"/>
              <a:ext cx="77425" cy="128400"/>
            </a:xfrm>
            <a:custGeom>
              <a:avLst/>
              <a:gdLst/>
              <a:ahLst/>
              <a:cxnLst/>
              <a:rect l="l" t="t" r="r" b="b"/>
              <a:pathLst>
                <a:path w="3097" h="5136" extrusionOk="0">
                  <a:moveTo>
                    <a:pt x="1057" y="1"/>
                  </a:moveTo>
                  <a:lnTo>
                    <a:pt x="909" y="20"/>
                  </a:lnTo>
                  <a:lnTo>
                    <a:pt x="761" y="38"/>
                  </a:lnTo>
                  <a:lnTo>
                    <a:pt x="613" y="94"/>
                  </a:lnTo>
                  <a:lnTo>
                    <a:pt x="464" y="149"/>
                  </a:lnTo>
                  <a:lnTo>
                    <a:pt x="353" y="223"/>
                  </a:lnTo>
                  <a:lnTo>
                    <a:pt x="242" y="298"/>
                  </a:lnTo>
                  <a:lnTo>
                    <a:pt x="149" y="390"/>
                  </a:lnTo>
                  <a:lnTo>
                    <a:pt x="94" y="501"/>
                  </a:lnTo>
                  <a:lnTo>
                    <a:pt x="38" y="613"/>
                  </a:lnTo>
                  <a:lnTo>
                    <a:pt x="19" y="742"/>
                  </a:lnTo>
                  <a:lnTo>
                    <a:pt x="1" y="854"/>
                  </a:lnTo>
                  <a:lnTo>
                    <a:pt x="19" y="1002"/>
                  </a:lnTo>
                  <a:lnTo>
                    <a:pt x="38" y="1132"/>
                  </a:lnTo>
                  <a:lnTo>
                    <a:pt x="75" y="1261"/>
                  </a:lnTo>
                  <a:lnTo>
                    <a:pt x="131" y="1391"/>
                  </a:lnTo>
                  <a:lnTo>
                    <a:pt x="205" y="1502"/>
                  </a:lnTo>
                  <a:lnTo>
                    <a:pt x="279" y="1632"/>
                  </a:lnTo>
                  <a:lnTo>
                    <a:pt x="464" y="1873"/>
                  </a:lnTo>
                  <a:lnTo>
                    <a:pt x="668" y="2095"/>
                  </a:lnTo>
                  <a:lnTo>
                    <a:pt x="891" y="2318"/>
                  </a:lnTo>
                  <a:lnTo>
                    <a:pt x="1391" y="2726"/>
                  </a:lnTo>
                  <a:lnTo>
                    <a:pt x="1632" y="2948"/>
                  </a:lnTo>
                  <a:lnTo>
                    <a:pt x="1873" y="3170"/>
                  </a:lnTo>
                  <a:lnTo>
                    <a:pt x="2077" y="3430"/>
                  </a:lnTo>
                  <a:lnTo>
                    <a:pt x="2169" y="3560"/>
                  </a:lnTo>
                  <a:lnTo>
                    <a:pt x="2262" y="3689"/>
                  </a:lnTo>
                  <a:lnTo>
                    <a:pt x="2392" y="3967"/>
                  </a:lnTo>
                  <a:lnTo>
                    <a:pt x="2429" y="4097"/>
                  </a:lnTo>
                  <a:lnTo>
                    <a:pt x="2485" y="4245"/>
                  </a:lnTo>
                  <a:lnTo>
                    <a:pt x="2503" y="4375"/>
                  </a:lnTo>
                  <a:lnTo>
                    <a:pt x="2522" y="4523"/>
                  </a:lnTo>
                  <a:lnTo>
                    <a:pt x="2522" y="4672"/>
                  </a:lnTo>
                  <a:lnTo>
                    <a:pt x="2503" y="4801"/>
                  </a:lnTo>
                  <a:lnTo>
                    <a:pt x="2466" y="4950"/>
                  </a:lnTo>
                  <a:lnTo>
                    <a:pt x="2429" y="5079"/>
                  </a:lnTo>
                  <a:lnTo>
                    <a:pt x="2429" y="5116"/>
                  </a:lnTo>
                  <a:lnTo>
                    <a:pt x="2447" y="5135"/>
                  </a:lnTo>
                  <a:lnTo>
                    <a:pt x="2485" y="5135"/>
                  </a:lnTo>
                  <a:lnTo>
                    <a:pt x="2522" y="5116"/>
                  </a:lnTo>
                  <a:lnTo>
                    <a:pt x="2577" y="4987"/>
                  </a:lnTo>
                  <a:lnTo>
                    <a:pt x="2614" y="4968"/>
                  </a:lnTo>
                  <a:lnTo>
                    <a:pt x="2651" y="4931"/>
                  </a:lnTo>
                  <a:lnTo>
                    <a:pt x="2688" y="4876"/>
                  </a:lnTo>
                  <a:lnTo>
                    <a:pt x="2763" y="4727"/>
                  </a:lnTo>
                  <a:lnTo>
                    <a:pt x="2800" y="4653"/>
                  </a:lnTo>
                  <a:lnTo>
                    <a:pt x="2818" y="4635"/>
                  </a:lnTo>
                  <a:lnTo>
                    <a:pt x="2837" y="4598"/>
                  </a:lnTo>
                  <a:lnTo>
                    <a:pt x="2966" y="3986"/>
                  </a:lnTo>
                  <a:lnTo>
                    <a:pt x="3022" y="3671"/>
                  </a:lnTo>
                  <a:lnTo>
                    <a:pt x="3078" y="3374"/>
                  </a:lnTo>
                  <a:lnTo>
                    <a:pt x="3096" y="3059"/>
                  </a:lnTo>
                  <a:lnTo>
                    <a:pt x="3096" y="2744"/>
                  </a:lnTo>
                  <a:lnTo>
                    <a:pt x="3059" y="2448"/>
                  </a:lnTo>
                  <a:lnTo>
                    <a:pt x="3003" y="2132"/>
                  </a:lnTo>
                  <a:lnTo>
                    <a:pt x="2929" y="1873"/>
                  </a:lnTo>
                  <a:lnTo>
                    <a:pt x="2837" y="1613"/>
                  </a:lnTo>
                  <a:lnTo>
                    <a:pt x="2725" y="1354"/>
                  </a:lnTo>
                  <a:lnTo>
                    <a:pt x="2577" y="1095"/>
                  </a:lnTo>
                  <a:lnTo>
                    <a:pt x="2429" y="854"/>
                  </a:lnTo>
                  <a:lnTo>
                    <a:pt x="2244" y="631"/>
                  </a:lnTo>
                  <a:lnTo>
                    <a:pt x="2021" y="427"/>
                  </a:lnTo>
                  <a:lnTo>
                    <a:pt x="1780" y="260"/>
                  </a:lnTo>
                  <a:lnTo>
                    <a:pt x="1650" y="186"/>
                  </a:lnTo>
                  <a:lnTo>
                    <a:pt x="1502" y="112"/>
                  </a:lnTo>
                  <a:lnTo>
                    <a:pt x="1372" y="57"/>
                  </a:lnTo>
                  <a:lnTo>
                    <a:pt x="1224" y="20"/>
                  </a:lnTo>
                  <a:lnTo>
                    <a:pt x="10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2643475" y="592575"/>
              <a:ext cx="41725" cy="78350"/>
            </a:xfrm>
            <a:custGeom>
              <a:avLst/>
              <a:gdLst/>
              <a:ahLst/>
              <a:cxnLst/>
              <a:rect l="l" t="t" r="r" b="b"/>
              <a:pathLst>
                <a:path w="1669" h="3134" extrusionOk="0">
                  <a:moveTo>
                    <a:pt x="1" y="1"/>
                  </a:moveTo>
                  <a:lnTo>
                    <a:pt x="1" y="19"/>
                  </a:lnTo>
                  <a:lnTo>
                    <a:pt x="1" y="56"/>
                  </a:lnTo>
                  <a:lnTo>
                    <a:pt x="168" y="186"/>
                  </a:lnTo>
                  <a:lnTo>
                    <a:pt x="334" y="316"/>
                  </a:lnTo>
                  <a:lnTo>
                    <a:pt x="483" y="464"/>
                  </a:lnTo>
                  <a:lnTo>
                    <a:pt x="631" y="612"/>
                  </a:lnTo>
                  <a:lnTo>
                    <a:pt x="761" y="798"/>
                  </a:lnTo>
                  <a:lnTo>
                    <a:pt x="890" y="965"/>
                  </a:lnTo>
                  <a:lnTo>
                    <a:pt x="1002" y="1168"/>
                  </a:lnTo>
                  <a:lnTo>
                    <a:pt x="1113" y="1372"/>
                  </a:lnTo>
                  <a:lnTo>
                    <a:pt x="1205" y="1558"/>
                  </a:lnTo>
                  <a:lnTo>
                    <a:pt x="1280" y="1780"/>
                  </a:lnTo>
                  <a:lnTo>
                    <a:pt x="1409" y="2206"/>
                  </a:lnTo>
                  <a:lnTo>
                    <a:pt x="1521" y="2651"/>
                  </a:lnTo>
                  <a:lnTo>
                    <a:pt x="1595" y="3115"/>
                  </a:lnTo>
                  <a:lnTo>
                    <a:pt x="1613" y="3133"/>
                  </a:lnTo>
                  <a:lnTo>
                    <a:pt x="1632" y="3133"/>
                  </a:lnTo>
                  <a:lnTo>
                    <a:pt x="1650" y="3115"/>
                  </a:lnTo>
                  <a:lnTo>
                    <a:pt x="1669" y="3096"/>
                  </a:lnTo>
                  <a:lnTo>
                    <a:pt x="1650" y="2837"/>
                  </a:lnTo>
                  <a:lnTo>
                    <a:pt x="1632" y="2596"/>
                  </a:lnTo>
                  <a:lnTo>
                    <a:pt x="1576" y="2355"/>
                  </a:lnTo>
                  <a:lnTo>
                    <a:pt x="1539" y="2114"/>
                  </a:lnTo>
                  <a:lnTo>
                    <a:pt x="1484" y="1891"/>
                  </a:lnTo>
                  <a:lnTo>
                    <a:pt x="1409" y="1669"/>
                  </a:lnTo>
                  <a:lnTo>
                    <a:pt x="1335" y="1447"/>
                  </a:lnTo>
                  <a:lnTo>
                    <a:pt x="1243" y="1224"/>
                  </a:lnTo>
                  <a:lnTo>
                    <a:pt x="1131" y="1020"/>
                  </a:lnTo>
                  <a:lnTo>
                    <a:pt x="1020" y="816"/>
                  </a:lnTo>
                  <a:lnTo>
                    <a:pt x="872" y="612"/>
                  </a:lnTo>
                  <a:lnTo>
                    <a:pt x="724" y="446"/>
                  </a:lnTo>
                  <a:lnTo>
                    <a:pt x="575" y="297"/>
                  </a:lnTo>
                  <a:lnTo>
                    <a:pt x="409" y="149"/>
                  </a:lnTo>
                  <a:lnTo>
                    <a:pt x="223" y="56"/>
                  </a:lnTo>
                  <a:lnTo>
                    <a:pt x="112" y="1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0"/>
            <p:cNvSpPr/>
            <p:nvPr/>
          </p:nvSpPr>
          <p:spPr>
            <a:xfrm>
              <a:off x="2353875" y="932225"/>
              <a:ext cx="59800" cy="140875"/>
            </a:xfrm>
            <a:custGeom>
              <a:avLst/>
              <a:gdLst/>
              <a:ahLst/>
              <a:cxnLst/>
              <a:rect l="l" t="t" r="r" b="b"/>
              <a:pathLst>
                <a:path w="2392" h="5635" extrusionOk="0">
                  <a:moveTo>
                    <a:pt x="853" y="1"/>
                  </a:moveTo>
                  <a:lnTo>
                    <a:pt x="742" y="19"/>
                  </a:lnTo>
                  <a:lnTo>
                    <a:pt x="631" y="56"/>
                  </a:lnTo>
                  <a:lnTo>
                    <a:pt x="538" y="112"/>
                  </a:lnTo>
                  <a:lnTo>
                    <a:pt x="446" y="167"/>
                  </a:lnTo>
                  <a:lnTo>
                    <a:pt x="371" y="241"/>
                  </a:lnTo>
                  <a:lnTo>
                    <a:pt x="279" y="316"/>
                  </a:lnTo>
                  <a:lnTo>
                    <a:pt x="168" y="520"/>
                  </a:lnTo>
                  <a:lnTo>
                    <a:pt x="112" y="631"/>
                  </a:lnTo>
                  <a:lnTo>
                    <a:pt x="56" y="742"/>
                  </a:lnTo>
                  <a:lnTo>
                    <a:pt x="38" y="872"/>
                  </a:lnTo>
                  <a:lnTo>
                    <a:pt x="1" y="1001"/>
                  </a:lnTo>
                  <a:lnTo>
                    <a:pt x="1" y="1131"/>
                  </a:lnTo>
                  <a:lnTo>
                    <a:pt x="1" y="1261"/>
                  </a:lnTo>
                  <a:lnTo>
                    <a:pt x="38" y="1557"/>
                  </a:lnTo>
                  <a:lnTo>
                    <a:pt x="112" y="1873"/>
                  </a:lnTo>
                  <a:lnTo>
                    <a:pt x="223" y="2188"/>
                  </a:lnTo>
                  <a:lnTo>
                    <a:pt x="446" y="2818"/>
                  </a:lnTo>
                  <a:lnTo>
                    <a:pt x="557" y="3133"/>
                  </a:lnTo>
                  <a:lnTo>
                    <a:pt x="649" y="3448"/>
                  </a:lnTo>
                  <a:lnTo>
                    <a:pt x="724" y="3782"/>
                  </a:lnTo>
                  <a:lnTo>
                    <a:pt x="779" y="4097"/>
                  </a:lnTo>
                  <a:lnTo>
                    <a:pt x="798" y="4449"/>
                  </a:lnTo>
                  <a:lnTo>
                    <a:pt x="798" y="4782"/>
                  </a:lnTo>
                  <a:lnTo>
                    <a:pt x="742" y="5116"/>
                  </a:lnTo>
                  <a:lnTo>
                    <a:pt x="649" y="5450"/>
                  </a:lnTo>
                  <a:lnTo>
                    <a:pt x="649" y="5505"/>
                  </a:lnTo>
                  <a:lnTo>
                    <a:pt x="668" y="5561"/>
                  </a:lnTo>
                  <a:lnTo>
                    <a:pt x="705" y="5598"/>
                  </a:lnTo>
                  <a:lnTo>
                    <a:pt x="742" y="5616"/>
                  </a:lnTo>
                  <a:lnTo>
                    <a:pt x="798" y="5635"/>
                  </a:lnTo>
                  <a:lnTo>
                    <a:pt x="853" y="5616"/>
                  </a:lnTo>
                  <a:lnTo>
                    <a:pt x="890" y="5598"/>
                  </a:lnTo>
                  <a:lnTo>
                    <a:pt x="927" y="5542"/>
                  </a:lnTo>
                  <a:lnTo>
                    <a:pt x="983" y="5338"/>
                  </a:lnTo>
                  <a:lnTo>
                    <a:pt x="1206" y="5098"/>
                  </a:lnTo>
                  <a:lnTo>
                    <a:pt x="1409" y="4857"/>
                  </a:lnTo>
                  <a:lnTo>
                    <a:pt x="1595" y="4597"/>
                  </a:lnTo>
                  <a:lnTo>
                    <a:pt x="1762" y="4338"/>
                  </a:lnTo>
                  <a:lnTo>
                    <a:pt x="1928" y="4041"/>
                  </a:lnTo>
                  <a:lnTo>
                    <a:pt x="2077" y="3726"/>
                  </a:lnTo>
                  <a:lnTo>
                    <a:pt x="2206" y="3411"/>
                  </a:lnTo>
                  <a:lnTo>
                    <a:pt x="2299" y="3077"/>
                  </a:lnTo>
                  <a:lnTo>
                    <a:pt x="2373" y="2762"/>
                  </a:lnTo>
                  <a:lnTo>
                    <a:pt x="2392" y="2447"/>
                  </a:lnTo>
                  <a:lnTo>
                    <a:pt x="2392" y="2113"/>
                  </a:lnTo>
                  <a:lnTo>
                    <a:pt x="2355" y="1780"/>
                  </a:lnTo>
                  <a:lnTo>
                    <a:pt x="2281" y="1465"/>
                  </a:lnTo>
                  <a:lnTo>
                    <a:pt x="2169" y="1150"/>
                  </a:lnTo>
                  <a:lnTo>
                    <a:pt x="2095" y="1001"/>
                  </a:lnTo>
                  <a:lnTo>
                    <a:pt x="2002" y="853"/>
                  </a:lnTo>
                  <a:lnTo>
                    <a:pt x="1910" y="705"/>
                  </a:lnTo>
                  <a:lnTo>
                    <a:pt x="1799" y="557"/>
                  </a:lnTo>
                  <a:lnTo>
                    <a:pt x="1595" y="334"/>
                  </a:lnTo>
                  <a:lnTo>
                    <a:pt x="1484" y="241"/>
                  </a:lnTo>
                  <a:lnTo>
                    <a:pt x="1372" y="167"/>
                  </a:lnTo>
                  <a:lnTo>
                    <a:pt x="1243" y="93"/>
                  </a:lnTo>
                  <a:lnTo>
                    <a:pt x="1113" y="38"/>
                  </a:lnTo>
                  <a:lnTo>
                    <a:pt x="983" y="19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0"/>
            <p:cNvSpPr/>
            <p:nvPr/>
          </p:nvSpPr>
          <p:spPr>
            <a:xfrm>
              <a:off x="2378900" y="944725"/>
              <a:ext cx="19025" cy="97800"/>
            </a:xfrm>
            <a:custGeom>
              <a:avLst/>
              <a:gdLst/>
              <a:ahLst/>
              <a:cxnLst/>
              <a:rect l="l" t="t" r="r" b="b"/>
              <a:pathLst>
                <a:path w="761" h="3912" extrusionOk="0">
                  <a:moveTo>
                    <a:pt x="1" y="1"/>
                  </a:moveTo>
                  <a:lnTo>
                    <a:pt x="1" y="20"/>
                  </a:lnTo>
                  <a:lnTo>
                    <a:pt x="186" y="464"/>
                  </a:lnTo>
                  <a:lnTo>
                    <a:pt x="297" y="687"/>
                  </a:lnTo>
                  <a:lnTo>
                    <a:pt x="371" y="909"/>
                  </a:lnTo>
                  <a:lnTo>
                    <a:pt x="427" y="1150"/>
                  </a:lnTo>
                  <a:lnTo>
                    <a:pt x="483" y="1391"/>
                  </a:lnTo>
                  <a:lnTo>
                    <a:pt x="501" y="1632"/>
                  </a:lnTo>
                  <a:lnTo>
                    <a:pt x="520" y="1891"/>
                  </a:lnTo>
                  <a:lnTo>
                    <a:pt x="520" y="2132"/>
                  </a:lnTo>
                  <a:lnTo>
                    <a:pt x="483" y="2373"/>
                  </a:lnTo>
                  <a:lnTo>
                    <a:pt x="445" y="2614"/>
                  </a:lnTo>
                  <a:lnTo>
                    <a:pt x="408" y="2874"/>
                  </a:lnTo>
                  <a:lnTo>
                    <a:pt x="279" y="3356"/>
                  </a:lnTo>
                  <a:lnTo>
                    <a:pt x="149" y="3856"/>
                  </a:lnTo>
                  <a:lnTo>
                    <a:pt x="149" y="3875"/>
                  </a:lnTo>
                  <a:lnTo>
                    <a:pt x="149" y="3893"/>
                  </a:lnTo>
                  <a:lnTo>
                    <a:pt x="205" y="3912"/>
                  </a:lnTo>
                  <a:lnTo>
                    <a:pt x="260" y="3893"/>
                  </a:lnTo>
                  <a:lnTo>
                    <a:pt x="297" y="3856"/>
                  </a:lnTo>
                  <a:lnTo>
                    <a:pt x="427" y="3597"/>
                  </a:lnTo>
                  <a:lnTo>
                    <a:pt x="538" y="3337"/>
                  </a:lnTo>
                  <a:lnTo>
                    <a:pt x="631" y="3078"/>
                  </a:lnTo>
                  <a:lnTo>
                    <a:pt x="686" y="2818"/>
                  </a:lnTo>
                  <a:lnTo>
                    <a:pt x="742" y="2559"/>
                  </a:lnTo>
                  <a:lnTo>
                    <a:pt x="761" y="2299"/>
                  </a:lnTo>
                  <a:lnTo>
                    <a:pt x="761" y="2040"/>
                  </a:lnTo>
                  <a:lnTo>
                    <a:pt x="742" y="1780"/>
                  </a:lnTo>
                  <a:lnTo>
                    <a:pt x="723" y="1539"/>
                  </a:lnTo>
                  <a:lnTo>
                    <a:pt x="686" y="1298"/>
                  </a:lnTo>
                  <a:lnTo>
                    <a:pt x="612" y="1057"/>
                  </a:lnTo>
                  <a:lnTo>
                    <a:pt x="538" y="816"/>
                  </a:lnTo>
                  <a:lnTo>
                    <a:pt x="445" y="576"/>
                  </a:lnTo>
                  <a:lnTo>
                    <a:pt x="334" y="372"/>
                  </a:lnTo>
                  <a:lnTo>
                    <a:pt x="186" y="16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0"/>
            <p:cNvSpPr/>
            <p:nvPr/>
          </p:nvSpPr>
          <p:spPr>
            <a:xfrm>
              <a:off x="2579075" y="668100"/>
              <a:ext cx="76950" cy="146925"/>
            </a:xfrm>
            <a:custGeom>
              <a:avLst/>
              <a:gdLst/>
              <a:ahLst/>
              <a:cxnLst/>
              <a:rect l="l" t="t" r="r" b="b"/>
              <a:pathLst>
                <a:path w="3078" h="5877" extrusionOk="0">
                  <a:moveTo>
                    <a:pt x="964" y="1"/>
                  </a:moveTo>
                  <a:lnTo>
                    <a:pt x="797" y="19"/>
                  </a:lnTo>
                  <a:lnTo>
                    <a:pt x="631" y="57"/>
                  </a:lnTo>
                  <a:lnTo>
                    <a:pt x="482" y="131"/>
                  </a:lnTo>
                  <a:lnTo>
                    <a:pt x="353" y="205"/>
                  </a:lnTo>
                  <a:lnTo>
                    <a:pt x="260" y="279"/>
                  </a:lnTo>
                  <a:lnTo>
                    <a:pt x="167" y="390"/>
                  </a:lnTo>
                  <a:lnTo>
                    <a:pt x="93" y="501"/>
                  </a:lnTo>
                  <a:lnTo>
                    <a:pt x="38" y="631"/>
                  </a:lnTo>
                  <a:lnTo>
                    <a:pt x="19" y="761"/>
                  </a:lnTo>
                  <a:lnTo>
                    <a:pt x="0" y="909"/>
                  </a:lnTo>
                  <a:lnTo>
                    <a:pt x="0" y="1057"/>
                  </a:lnTo>
                  <a:lnTo>
                    <a:pt x="38" y="1206"/>
                  </a:lnTo>
                  <a:lnTo>
                    <a:pt x="75" y="1354"/>
                  </a:lnTo>
                  <a:lnTo>
                    <a:pt x="112" y="1484"/>
                  </a:lnTo>
                  <a:lnTo>
                    <a:pt x="186" y="1632"/>
                  </a:lnTo>
                  <a:lnTo>
                    <a:pt x="334" y="1929"/>
                  </a:lnTo>
                  <a:lnTo>
                    <a:pt x="538" y="2207"/>
                  </a:lnTo>
                  <a:lnTo>
                    <a:pt x="742" y="2485"/>
                  </a:lnTo>
                  <a:lnTo>
                    <a:pt x="1205" y="3022"/>
                  </a:lnTo>
                  <a:lnTo>
                    <a:pt x="1446" y="3300"/>
                  </a:lnTo>
                  <a:lnTo>
                    <a:pt x="1650" y="3597"/>
                  </a:lnTo>
                  <a:lnTo>
                    <a:pt x="1835" y="3912"/>
                  </a:lnTo>
                  <a:lnTo>
                    <a:pt x="1910" y="4060"/>
                  </a:lnTo>
                  <a:lnTo>
                    <a:pt x="1984" y="4227"/>
                  </a:lnTo>
                  <a:lnTo>
                    <a:pt x="2076" y="4542"/>
                  </a:lnTo>
                  <a:lnTo>
                    <a:pt x="2095" y="4709"/>
                  </a:lnTo>
                  <a:lnTo>
                    <a:pt x="2113" y="4875"/>
                  </a:lnTo>
                  <a:lnTo>
                    <a:pt x="2113" y="5024"/>
                  </a:lnTo>
                  <a:lnTo>
                    <a:pt x="2113" y="5191"/>
                  </a:lnTo>
                  <a:lnTo>
                    <a:pt x="2076" y="5339"/>
                  </a:lnTo>
                  <a:lnTo>
                    <a:pt x="2039" y="5506"/>
                  </a:lnTo>
                  <a:lnTo>
                    <a:pt x="1965" y="5654"/>
                  </a:lnTo>
                  <a:lnTo>
                    <a:pt x="1891" y="5784"/>
                  </a:lnTo>
                  <a:lnTo>
                    <a:pt x="1891" y="5821"/>
                  </a:lnTo>
                  <a:lnTo>
                    <a:pt x="1910" y="5858"/>
                  </a:lnTo>
                  <a:lnTo>
                    <a:pt x="1947" y="5876"/>
                  </a:lnTo>
                  <a:lnTo>
                    <a:pt x="1984" y="5839"/>
                  </a:lnTo>
                  <a:lnTo>
                    <a:pt x="2076" y="5728"/>
                  </a:lnTo>
                  <a:lnTo>
                    <a:pt x="2113" y="5710"/>
                  </a:lnTo>
                  <a:lnTo>
                    <a:pt x="2169" y="5654"/>
                  </a:lnTo>
                  <a:lnTo>
                    <a:pt x="2225" y="5617"/>
                  </a:lnTo>
                  <a:lnTo>
                    <a:pt x="2280" y="5524"/>
                  </a:lnTo>
                  <a:lnTo>
                    <a:pt x="2336" y="5450"/>
                  </a:lnTo>
                  <a:lnTo>
                    <a:pt x="2391" y="5376"/>
                  </a:lnTo>
                  <a:lnTo>
                    <a:pt x="2410" y="5357"/>
                  </a:lnTo>
                  <a:lnTo>
                    <a:pt x="2428" y="5320"/>
                  </a:lnTo>
                  <a:lnTo>
                    <a:pt x="2688" y="4672"/>
                  </a:lnTo>
                  <a:lnTo>
                    <a:pt x="2818" y="4338"/>
                  </a:lnTo>
                  <a:lnTo>
                    <a:pt x="2929" y="4004"/>
                  </a:lnTo>
                  <a:lnTo>
                    <a:pt x="3003" y="3671"/>
                  </a:lnTo>
                  <a:lnTo>
                    <a:pt x="3059" y="3337"/>
                  </a:lnTo>
                  <a:lnTo>
                    <a:pt x="3077" y="3004"/>
                  </a:lnTo>
                  <a:lnTo>
                    <a:pt x="3077" y="2651"/>
                  </a:lnTo>
                  <a:lnTo>
                    <a:pt x="3040" y="2336"/>
                  </a:lnTo>
                  <a:lnTo>
                    <a:pt x="2966" y="2040"/>
                  </a:lnTo>
                  <a:lnTo>
                    <a:pt x="2892" y="1725"/>
                  </a:lnTo>
                  <a:lnTo>
                    <a:pt x="2781" y="1428"/>
                  </a:lnTo>
                  <a:lnTo>
                    <a:pt x="2651" y="1150"/>
                  </a:lnTo>
                  <a:lnTo>
                    <a:pt x="2484" y="872"/>
                  </a:lnTo>
                  <a:lnTo>
                    <a:pt x="2280" y="631"/>
                  </a:lnTo>
                  <a:lnTo>
                    <a:pt x="2169" y="501"/>
                  </a:lnTo>
                  <a:lnTo>
                    <a:pt x="2039" y="390"/>
                  </a:lnTo>
                  <a:lnTo>
                    <a:pt x="1910" y="297"/>
                  </a:lnTo>
                  <a:lnTo>
                    <a:pt x="1780" y="205"/>
                  </a:lnTo>
                  <a:lnTo>
                    <a:pt x="1632" y="112"/>
                  </a:lnTo>
                  <a:lnTo>
                    <a:pt x="1465" y="57"/>
                  </a:lnTo>
                  <a:lnTo>
                    <a:pt x="1298" y="1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0"/>
            <p:cNvSpPr/>
            <p:nvPr/>
          </p:nvSpPr>
          <p:spPr>
            <a:xfrm>
              <a:off x="2607800" y="680150"/>
              <a:ext cx="33850" cy="92250"/>
            </a:xfrm>
            <a:custGeom>
              <a:avLst/>
              <a:gdLst/>
              <a:ahLst/>
              <a:cxnLst/>
              <a:rect l="l" t="t" r="r" b="b"/>
              <a:pathLst>
                <a:path w="1354" h="3690" extrusionOk="0">
                  <a:moveTo>
                    <a:pt x="19" y="1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19" y="56"/>
                  </a:lnTo>
                  <a:lnTo>
                    <a:pt x="167" y="223"/>
                  </a:lnTo>
                  <a:lnTo>
                    <a:pt x="334" y="390"/>
                  </a:lnTo>
                  <a:lnTo>
                    <a:pt x="464" y="575"/>
                  </a:lnTo>
                  <a:lnTo>
                    <a:pt x="594" y="761"/>
                  </a:lnTo>
                  <a:lnTo>
                    <a:pt x="723" y="965"/>
                  </a:lnTo>
                  <a:lnTo>
                    <a:pt x="816" y="1187"/>
                  </a:lnTo>
                  <a:lnTo>
                    <a:pt x="927" y="1428"/>
                  </a:lnTo>
                  <a:lnTo>
                    <a:pt x="1001" y="1650"/>
                  </a:lnTo>
                  <a:lnTo>
                    <a:pt x="1057" y="1891"/>
                  </a:lnTo>
                  <a:lnTo>
                    <a:pt x="1113" y="2132"/>
                  </a:lnTo>
                  <a:lnTo>
                    <a:pt x="1150" y="2373"/>
                  </a:lnTo>
                  <a:lnTo>
                    <a:pt x="1187" y="2633"/>
                  </a:lnTo>
                  <a:lnTo>
                    <a:pt x="1224" y="3133"/>
                  </a:lnTo>
                  <a:lnTo>
                    <a:pt x="1224" y="3652"/>
                  </a:lnTo>
                  <a:lnTo>
                    <a:pt x="1242" y="3671"/>
                  </a:lnTo>
                  <a:lnTo>
                    <a:pt x="1261" y="3689"/>
                  </a:lnTo>
                  <a:lnTo>
                    <a:pt x="1298" y="3671"/>
                  </a:lnTo>
                  <a:lnTo>
                    <a:pt x="1298" y="3652"/>
                  </a:lnTo>
                  <a:lnTo>
                    <a:pt x="1335" y="3374"/>
                  </a:lnTo>
                  <a:lnTo>
                    <a:pt x="1354" y="3096"/>
                  </a:lnTo>
                  <a:lnTo>
                    <a:pt x="1354" y="2837"/>
                  </a:lnTo>
                  <a:lnTo>
                    <a:pt x="1335" y="2559"/>
                  </a:lnTo>
                  <a:lnTo>
                    <a:pt x="1317" y="2299"/>
                  </a:lnTo>
                  <a:lnTo>
                    <a:pt x="1279" y="2040"/>
                  </a:lnTo>
                  <a:lnTo>
                    <a:pt x="1224" y="1780"/>
                  </a:lnTo>
                  <a:lnTo>
                    <a:pt x="1168" y="1539"/>
                  </a:lnTo>
                  <a:lnTo>
                    <a:pt x="1094" y="1280"/>
                  </a:lnTo>
                  <a:lnTo>
                    <a:pt x="1001" y="1039"/>
                  </a:lnTo>
                  <a:lnTo>
                    <a:pt x="872" y="816"/>
                  </a:lnTo>
                  <a:lnTo>
                    <a:pt x="742" y="612"/>
                  </a:lnTo>
                  <a:lnTo>
                    <a:pt x="612" y="409"/>
                  </a:lnTo>
                  <a:lnTo>
                    <a:pt x="445" y="242"/>
                  </a:lnTo>
                  <a:lnTo>
                    <a:pt x="353" y="168"/>
                  </a:lnTo>
                  <a:lnTo>
                    <a:pt x="242" y="93"/>
                  </a:lnTo>
                  <a:lnTo>
                    <a:pt x="149" y="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0"/>
            <p:cNvSpPr/>
            <p:nvPr/>
          </p:nvSpPr>
          <p:spPr>
            <a:xfrm>
              <a:off x="2660625" y="671350"/>
              <a:ext cx="141825" cy="83900"/>
            </a:xfrm>
            <a:custGeom>
              <a:avLst/>
              <a:gdLst/>
              <a:ahLst/>
              <a:cxnLst/>
              <a:rect l="l" t="t" r="r" b="b"/>
              <a:pathLst>
                <a:path w="5673" h="3356" extrusionOk="0">
                  <a:moveTo>
                    <a:pt x="4300" y="1"/>
                  </a:moveTo>
                  <a:lnTo>
                    <a:pt x="4115" y="19"/>
                  </a:lnTo>
                  <a:lnTo>
                    <a:pt x="3948" y="38"/>
                  </a:lnTo>
                  <a:lnTo>
                    <a:pt x="3763" y="56"/>
                  </a:lnTo>
                  <a:lnTo>
                    <a:pt x="3596" y="93"/>
                  </a:lnTo>
                  <a:lnTo>
                    <a:pt x="3244" y="205"/>
                  </a:lnTo>
                  <a:lnTo>
                    <a:pt x="2929" y="371"/>
                  </a:lnTo>
                  <a:lnTo>
                    <a:pt x="2614" y="538"/>
                  </a:lnTo>
                  <a:lnTo>
                    <a:pt x="2317" y="742"/>
                  </a:lnTo>
                  <a:lnTo>
                    <a:pt x="2058" y="946"/>
                  </a:lnTo>
                  <a:lnTo>
                    <a:pt x="1780" y="1187"/>
                  </a:lnTo>
                  <a:lnTo>
                    <a:pt x="1520" y="1446"/>
                  </a:lnTo>
                  <a:lnTo>
                    <a:pt x="1261" y="1706"/>
                  </a:lnTo>
                  <a:lnTo>
                    <a:pt x="1038" y="1965"/>
                  </a:lnTo>
                  <a:lnTo>
                    <a:pt x="816" y="2225"/>
                  </a:lnTo>
                  <a:lnTo>
                    <a:pt x="631" y="2466"/>
                  </a:lnTo>
                  <a:lnTo>
                    <a:pt x="427" y="2725"/>
                  </a:lnTo>
                  <a:lnTo>
                    <a:pt x="260" y="3003"/>
                  </a:lnTo>
                  <a:lnTo>
                    <a:pt x="75" y="3096"/>
                  </a:lnTo>
                  <a:lnTo>
                    <a:pt x="19" y="3133"/>
                  </a:lnTo>
                  <a:lnTo>
                    <a:pt x="1" y="3189"/>
                  </a:lnTo>
                  <a:lnTo>
                    <a:pt x="1" y="3244"/>
                  </a:lnTo>
                  <a:lnTo>
                    <a:pt x="19" y="3281"/>
                  </a:lnTo>
                  <a:lnTo>
                    <a:pt x="56" y="3337"/>
                  </a:lnTo>
                  <a:lnTo>
                    <a:pt x="112" y="3355"/>
                  </a:lnTo>
                  <a:lnTo>
                    <a:pt x="223" y="3355"/>
                  </a:lnTo>
                  <a:lnTo>
                    <a:pt x="538" y="3207"/>
                  </a:lnTo>
                  <a:lnTo>
                    <a:pt x="872" y="3077"/>
                  </a:lnTo>
                  <a:lnTo>
                    <a:pt x="1205" y="2985"/>
                  </a:lnTo>
                  <a:lnTo>
                    <a:pt x="1557" y="2911"/>
                  </a:lnTo>
                  <a:lnTo>
                    <a:pt x="1910" y="2874"/>
                  </a:lnTo>
                  <a:lnTo>
                    <a:pt x="2262" y="2855"/>
                  </a:lnTo>
                  <a:lnTo>
                    <a:pt x="2966" y="2836"/>
                  </a:lnTo>
                  <a:lnTo>
                    <a:pt x="3670" y="2855"/>
                  </a:lnTo>
                  <a:lnTo>
                    <a:pt x="4022" y="2836"/>
                  </a:lnTo>
                  <a:lnTo>
                    <a:pt x="4189" y="2818"/>
                  </a:lnTo>
                  <a:lnTo>
                    <a:pt x="4375" y="2781"/>
                  </a:lnTo>
                  <a:lnTo>
                    <a:pt x="4523" y="2725"/>
                  </a:lnTo>
                  <a:lnTo>
                    <a:pt x="4671" y="2670"/>
                  </a:lnTo>
                  <a:lnTo>
                    <a:pt x="4819" y="2595"/>
                  </a:lnTo>
                  <a:lnTo>
                    <a:pt x="4949" y="2521"/>
                  </a:lnTo>
                  <a:lnTo>
                    <a:pt x="5079" y="2410"/>
                  </a:lnTo>
                  <a:lnTo>
                    <a:pt x="5190" y="2299"/>
                  </a:lnTo>
                  <a:lnTo>
                    <a:pt x="5301" y="2169"/>
                  </a:lnTo>
                  <a:lnTo>
                    <a:pt x="5394" y="2039"/>
                  </a:lnTo>
                  <a:lnTo>
                    <a:pt x="5487" y="1891"/>
                  </a:lnTo>
                  <a:lnTo>
                    <a:pt x="5542" y="1743"/>
                  </a:lnTo>
                  <a:lnTo>
                    <a:pt x="5598" y="1595"/>
                  </a:lnTo>
                  <a:lnTo>
                    <a:pt x="5654" y="1428"/>
                  </a:lnTo>
                  <a:lnTo>
                    <a:pt x="5672" y="1261"/>
                  </a:lnTo>
                  <a:lnTo>
                    <a:pt x="5672" y="1113"/>
                  </a:lnTo>
                  <a:lnTo>
                    <a:pt x="5672" y="946"/>
                  </a:lnTo>
                  <a:lnTo>
                    <a:pt x="5635" y="798"/>
                  </a:lnTo>
                  <a:lnTo>
                    <a:pt x="5561" y="631"/>
                  </a:lnTo>
                  <a:lnTo>
                    <a:pt x="5487" y="501"/>
                  </a:lnTo>
                  <a:lnTo>
                    <a:pt x="5375" y="371"/>
                  </a:lnTo>
                  <a:lnTo>
                    <a:pt x="5264" y="279"/>
                  </a:lnTo>
                  <a:lnTo>
                    <a:pt x="5116" y="186"/>
                  </a:lnTo>
                  <a:lnTo>
                    <a:pt x="4986" y="130"/>
                  </a:lnTo>
                  <a:lnTo>
                    <a:pt x="4819" y="75"/>
                  </a:lnTo>
                  <a:lnTo>
                    <a:pt x="4671" y="38"/>
                  </a:lnTo>
                  <a:lnTo>
                    <a:pt x="4486" y="19"/>
                  </a:lnTo>
                  <a:lnTo>
                    <a:pt x="43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0"/>
            <p:cNvSpPr/>
            <p:nvPr/>
          </p:nvSpPr>
          <p:spPr>
            <a:xfrm>
              <a:off x="2688900" y="691750"/>
              <a:ext cx="99175" cy="44500"/>
            </a:xfrm>
            <a:custGeom>
              <a:avLst/>
              <a:gdLst/>
              <a:ahLst/>
              <a:cxnLst/>
              <a:rect l="l" t="t" r="r" b="b"/>
              <a:pathLst>
                <a:path w="3967" h="1780" extrusionOk="0">
                  <a:moveTo>
                    <a:pt x="3188" y="0"/>
                  </a:moveTo>
                  <a:lnTo>
                    <a:pt x="2929" y="37"/>
                  </a:lnTo>
                  <a:lnTo>
                    <a:pt x="2669" y="93"/>
                  </a:lnTo>
                  <a:lnTo>
                    <a:pt x="2428" y="148"/>
                  </a:lnTo>
                  <a:lnTo>
                    <a:pt x="2187" y="223"/>
                  </a:lnTo>
                  <a:lnTo>
                    <a:pt x="1928" y="334"/>
                  </a:lnTo>
                  <a:lnTo>
                    <a:pt x="1687" y="445"/>
                  </a:lnTo>
                  <a:lnTo>
                    <a:pt x="1427" y="556"/>
                  </a:lnTo>
                  <a:lnTo>
                    <a:pt x="1186" y="704"/>
                  </a:lnTo>
                  <a:lnTo>
                    <a:pt x="945" y="871"/>
                  </a:lnTo>
                  <a:lnTo>
                    <a:pt x="704" y="1038"/>
                  </a:lnTo>
                  <a:lnTo>
                    <a:pt x="463" y="1223"/>
                  </a:lnTo>
                  <a:lnTo>
                    <a:pt x="241" y="1427"/>
                  </a:lnTo>
                  <a:lnTo>
                    <a:pt x="19" y="1631"/>
                  </a:lnTo>
                  <a:lnTo>
                    <a:pt x="0" y="1687"/>
                  </a:lnTo>
                  <a:lnTo>
                    <a:pt x="0" y="1742"/>
                  </a:lnTo>
                  <a:lnTo>
                    <a:pt x="37" y="1779"/>
                  </a:lnTo>
                  <a:lnTo>
                    <a:pt x="74" y="1779"/>
                  </a:lnTo>
                  <a:lnTo>
                    <a:pt x="556" y="1464"/>
                  </a:lnTo>
                  <a:lnTo>
                    <a:pt x="1020" y="1149"/>
                  </a:lnTo>
                  <a:lnTo>
                    <a:pt x="1483" y="853"/>
                  </a:lnTo>
                  <a:lnTo>
                    <a:pt x="1724" y="723"/>
                  </a:lnTo>
                  <a:lnTo>
                    <a:pt x="1965" y="593"/>
                  </a:lnTo>
                  <a:lnTo>
                    <a:pt x="2206" y="482"/>
                  </a:lnTo>
                  <a:lnTo>
                    <a:pt x="2465" y="389"/>
                  </a:lnTo>
                  <a:lnTo>
                    <a:pt x="2706" y="315"/>
                  </a:lnTo>
                  <a:lnTo>
                    <a:pt x="2966" y="260"/>
                  </a:lnTo>
                  <a:lnTo>
                    <a:pt x="3207" y="223"/>
                  </a:lnTo>
                  <a:lnTo>
                    <a:pt x="3448" y="204"/>
                  </a:lnTo>
                  <a:lnTo>
                    <a:pt x="3707" y="186"/>
                  </a:lnTo>
                  <a:lnTo>
                    <a:pt x="3948" y="148"/>
                  </a:lnTo>
                  <a:lnTo>
                    <a:pt x="3966" y="148"/>
                  </a:lnTo>
                  <a:lnTo>
                    <a:pt x="3966" y="130"/>
                  </a:lnTo>
                  <a:lnTo>
                    <a:pt x="3948" y="111"/>
                  </a:lnTo>
                  <a:lnTo>
                    <a:pt x="3837" y="56"/>
                  </a:lnTo>
                  <a:lnTo>
                    <a:pt x="3707" y="19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0"/>
            <p:cNvSpPr/>
            <p:nvPr/>
          </p:nvSpPr>
          <p:spPr>
            <a:xfrm>
              <a:off x="2609200" y="771450"/>
              <a:ext cx="151525" cy="82500"/>
            </a:xfrm>
            <a:custGeom>
              <a:avLst/>
              <a:gdLst/>
              <a:ahLst/>
              <a:cxnLst/>
              <a:rect l="l" t="t" r="r" b="b"/>
              <a:pathLst>
                <a:path w="6061" h="3300" extrusionOk="0">
                  <a:moveTo>
                    <a:pt x="4541" y="0"/>
                  </a:moveTo>
                  <a:lnTo>
                    <a:pt x="4356" y="19"/>
                  </a:lnTo>
                  <a:lnTo>
                    <a:pt x="4170" y="56"/>
                  </a:lnTo>
                  <a:lnTo>
                    <a:pt x="4004" y="111"/>
                  </a:lnTo>
                  <a:lnTo>
                    <a:pt x="3818" y="185"/>
                  </a:lnTo>
                  <a:lnTo>
                    <a:pt x="3485" y="334"/>
                  </a:lnTo>
                  <a:lnTo>
                    <a:pt x="3151" y="519"/>
                  </a:lnTo>
                  <a:lnTo>
                    <a:pt x="2836" y="741"/>
                  </a:lnTo>
                  <a:lnTo>
                    <a:pt x="2243" y="1168"/>
                  </a:lnTo>
                  <a:lnTo>
                    <a:pt x="1668" y="1613"/>
                  </a:lnTo>
                  <a:lnTo>
                    <a:pt x="1112" y="2057"/>
                  </a:lnTo>
                  <a:lnTo>
                    <a:pt x="593" y="2539"/>
                  </a:lnTo>
                  <a:lnTo>
                    <a:pt x="352" y="2780"/>
                  </a:lnTo>
                  <a:lnTo>
                    <a:pt x="111" y="3040"/>
                  </a:lnTo>
                  <a:lnTo>
                    <a:pt x="19" y="3095"/>
                  </a:lnTo>
                  <a:lnTo>
                    <a:pt x="0" y="3151"/>
                  </a:lnTo>
                  <a:lnTo>
                    <a:pt x="19" y="3188"/>
                  </a:lnTo>
                  <a:lnTo>
                    <a:pt x="56" y="3225"/>
                  </a:lnTo>
                  <a:lnTo>
                    <a:pt x="111" y="3225"/>
                  </a:lnTo>
                  <a:lnTo>
                    <a:pt x="445" y="3169"/>
                  </a:lnTo>
                  <a:lnTo>
                    <a:pt x="779" y="3114"/>
                  </a:lnTo>
                  <a:lnTo>
                    <a:pt x="1131" y="3095"/>
                  </a:lnTo>
                  <a:lnTo>
                    <a:pt x="1483" y="3077"/>
                  </a:lnTo>
                  <a:lnTo>
                    <a:pt x="1705" y="3077"/>
                  </a:lnTo>
                  <a:lnTo>
                    <a:pt x="1928" y="3095"/>
                  </a:lnTo>
                  <a:lnTo>
                    <a:pt x="2391" y="3169"/>
                  </a:lnTo>
                  <a:lnTo>
                    <a:pt x="2836" y="3225"/>
                  </a:lnTo>
                  <a:lnTo>
                    <a:pt x="3281" y="3281"/>
                  </a:lnTo>
                  <a:lnTo>
                    <a:pt x="3651" y="3299"/>
                  </a:lnTo>
                  <a:lnTo>
                    <a:pt x="4022" y="3262"/>
                  </a:lnTo>
                  <a:lnTo>
                    <a:pt x="4393" y="3207"/>
                  </a:lnTo>
                  <a:lnTo>
                    <a:pt x="4578" y="3151"/>
                  </a:lnTo>
                  <a:lnTo>
                    <a:pt x="4745" y="3095"/>
                  </a:lnTo>
                  <a:lnTo>
                    <a:pt x="4912" y="3021"/>
                  </a:lnTo>
                  <a:lnTo>
                    <a:pt x="5079" y="2929"/>
                  </a:lnTo>
                  <a:lnTo>
                    <a:pt x="5245" y="2817"/>
                  </a:lnTo>
                  <a:lnTo>
                    <a:pt x="5394" y="2706"/>
                  </a:lnTo>
                  <a:lnTo>
                    <a:pt x="5542" y="2576"/>
                  </a:lnTo>
                  <a:lnTo>
                    <a:pt x="5672" y="2428"/>
                  </a:lnTo>
                  <a:lnTo>
                    <a:pt x="5783" y="2280"/>
                  </a:lnTo>
                  <a:lnTo>
                    <a:pt x="5876" y="2094"/>
                  </a:lnTo>
                  <a:lnTo>
                    <a:pt x="5950" y="1946"/>
                  </a:lnTo>
                  <a:lnTo>
                    <a:pt x="6005" y="1779"/>
                  </a:lnTo>
                  <a:lnTo>
                    <a:pt x="6042" y="1613"/>
                  </a:lnTo>
                  <a:lnTo>
                    <a:pt x="6061" y="1446"/>
                  </a:lnTo>
                  <a:lnTo>
                    <a:pt x="6061" y="1279"/>
                  </a:lnTo>
                  <a:lnTo>
                    <a:pt x="6061" y="1112"/>
                  </a:lnTo>
                  <a:lnTo>
                    <a:pt x="6024" y="964"/>
                  </a:lnTo>
                  <a:lnTo>
                    <a:pt x="5968" y="797"/>
                  </a:lnTo>
                  <a:lnTo>
                    <a:pt x="5894" y="630"/>
                  </a:lnTo>
                  <a:lnTo>
                    <a:pt x="5801" y="501"/>
                  </a:lnTo>
                  <a:lnTo>
                    <a:pt x="5690" y="371"/>
                  </a:lnTo>
                  <a:lnTo>
                    <a:pt x="5561" y="260"/>
                  </a:lnTo>
                  <a:lnTo>
                    <a:pt x="5412" y="167"/>
                  </a:lnTo>
                  <a:lnTo>
                    <a:pt x="5264" y="93"/>
                  </a:lnTo>
                  <a:lnTo>
                    <a:pt x="5097" y="56"/>
                  </a:lnTo>
                  <a:lnTo>
                    <a:pt x="4912" y="19"/>
                  </a:lnTo>
                  <a:lnTo>
                    <a:pt x="47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0"/>
            <p:cNvSpPr/>
            <p:nvPr/>
          </p:nvSpPr>
          <p:spPr>
            <a:xfrm>
              <a:off x="2642100" y="789050"/>
              <a:ext cx="105650" cy="44975"/>
            </a:xfrm>
            <a:custGeom>
              <a:avLst/>
              <a:gdLst/>
              <a:ahLst/>
              <a:cxnLst/>
              <a:rect l="l" t="t" r="r" b="b"/>
              <a:pathLst>
                <a:path w="4226" h="1799" extrusionOk="0">
                  <a:moveTo>
                    <a:pt x="3874" y="0"/>
                  </a:moveTo>
                  <a:lnTo>
                    <a:pt x="3726" y="19"/>
                  </a:lnTo>
                  <a:lnTo>
                    <a:pt x="3466" y="75"/>
                  </a:lnTo>
                  <a:lnTo>
                    <a:pt x="3188" y="149"/>
                  </a:lnTo>
                  <a:lnTo>
                    <a:pt x="2947" y="241"/>
                  </a:lnTo>
                  <a:lnTo>
                    <a:pt x="2688" y="353"/>
                  </a:lnTo>
                  <a:lnTo>
                    <a:pt x="2187" y="575"/>
                  </a:lnTo>
                  <a:lnTo>
                    <a:pt x="1650" y="834"/>
                  </a:lnTo>
                  <a:lnTo>
                    <a:pt x="1112" y="1094"/>
                  </a:lnTo>
                  <a:lnTo>
                    <a:pt x="575" y="1372"/>
                  </a:lnTo>
                  <a:lnTo>
                    <a:pt x="56" y="1669"/>
                  </a:lnTo>
                  <a:lnTo>
                    <a:pt x="19" y="1706"/>
                  </a:lnTo>
                  <a:lnTo>
                    <a:pt x="0" y="1761"/>
                  </a:lnTo>
                  <a:lnTo>
                    <a:pt x="19" y="1798"/>
                  </a:lnTo>
                  <a:lnTo>
                    <a:pt x="74" y="1798"/>
                  </a:lnTo>
                  <a:lnTo>
                    <a:pt x="575" y="1576"/>
                  </a:lnTo>
                  <a:lnTo>
                    <a:pt x="1094" y="1335"/>
                  </a:lnTo>
                  <a:lnTo>
                    <a:pt x="2113" y="853"/>
                  </a:lnTo>
                  <a:lnTo>
                    <a:pt x="2632" y="612"/>
                  </a:lnTo>
                  <a:lnTo>
                    <a:pt x="3170" y="390"/>
                  </a:lnTo>
                  <a:lnTo>
                    <a:pt x="3429" y="278"/>
                  </a:lnTo>
                  <a:lnTo>
                    <a:pt x="3670" y="204"/>
                  </a:lnTo>
                  <a:lnTo>
                    <a:pt x="3948" y="167"/>
                  </a:lnTo>
                  <a:lnTo>
                    <a:pt x="4078" y="149"/>
                  </a:lnTo>
                  <a:lnTo>
                    <a:pt x="4207" y="130"/>
                  </a:lnTo>
                  <a:lnTo>
                    <a:pt x="4226" y="112"/>
                  </a:lnTo>
                  <a:lnTo>
                    <a:pt x="4226" y="93"/>
                  </a:lnTo>
                  <a:lnTo>
                    <a:pt x="4115" y="37"/>
                  </a:lnTo>
                  <a:lnTo>
                    <a:pt x="3985" y="19"/>
                  </a:lnTo>
                  <a:lnTo>
                    <a:pt x="3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0"/>
            <p:cNvSpPr/>
            <p:nvPr/>
          </p:nvSpPr>
          <p:spPr>
            <a:xfrm>
              <a:off x="2150475" y="982725"/>
              <a:ext cx="270625" cy="284075"/>
            </a:xfrm>
            <a:custGeom>
              <a:avLst/>
              <a:gdLst/>
              <a:ahLst/>
              <a:cxnLst/>
              <a:rect l="l" t="t" r="r" b="b"/>
              <a:pathLst>
                <a:path w="10825" h="11363" extrusionOk="0">
                  <a:moveTo>
                    <a:pt x="7266" y="1"/>
                  </a:moveTo>
                  <a:lnTo>
                    <a:pt x="7117" y="19"/>
                  </a:lnTo>
                  <a:lnTo>
                    <a:pt x="6969" y="56"/>
                  </a:lnTo>
                  <a:lnTo>
                    <a:pt x="6821" y="93"/>
                  </a:lnTo>
                  <a:lnTo>
                    <a:pt x="6673" y="149"/>
                  </a:lnTo>
                  <a:lnTo>
                    <a:pt x="6524" y="223"/>
                  </a:lnTo>
                  <a:lnTo>
                    <a:pt x="6395" y="316"/>
                  </a:lnTo>
                  <a:lnTo>
                    <a:pt x="6265" y="409"/>
                  </a:lnTo>
                  <a:lnTo>
                    <a:pt x="6135" y="520"/>
                  </a:lnTo>
                  <a:lnTo>
                    <a:pt x="6024" y="649"/>
                  </a:lnTo>
                  <a:lnTo>
                    <a:pt x="5820" y="909"/>
                  </a:lnTo>
                  <a:lnTo>
                    <a:pt x="5653" y="1187"/>
                  </a:lnTo>
                  <a:lnTo>
                    <a:pt x="5505" y="1484"/>
                  </a:lnTo>
                  <a:lnTo>
                    <a:pt x="5394" y="1799"/>
                  </a:lnTo>
                  <a:lnTo>
                    <a:pt x="5282" y="2095"/>
                  </a:lnTo>
                  <a:lnTo>
                    <a:pt x="5190" y="2466"/>
                  </a:lnTo>
                  <a:lnTo>
                    <a:pt x="5116" y="2855"/>
                  </a:lnTo>
                  <a:lnTo>
                    <a:pt x="4986" y="2614"/>
                  </a:lnTo>
                  <a:lnTo>
                    <a:pt x="4856" y="2392"/>
                  </a:lnTo>
                  <a:lnTo>
                    <a:pt x="4708" y="2188"/>
                  </a:lnTo>
                  <a:lnTo>
                    <a:pt x="4541" y="1984"/>
                  </a:lnTo>
                  <a:lnTo>
                    <a:pt x="4374" y="1780"/>
                  </a:lnTo>
                  <a:lnTo>
                    <a:pt x="4189" y="1595"/>
                  </a:lnTo>
                  <a:lnTo>
                    <a:pt x="3985" y="1428"/>
                  </a:lnTo>
                  <a:lnTo>
                    <a:pt x="3781" y="1261"/>
                  </a:lnTo>
                  <a:lnTo>
                    <a:pt x="3614" y="1168"/>
                  </a:lnTo>
                  <a:lnTo>
                    <a:pt x="3466" y="1076"/>
                  </a:lnTo>
                  <a:lnTo>
                    <a:pt x="3299" y="983"/>
                  </a:lnTo>
                  <a:lnTo>
                    <a:pt x="3133" y="909"/>
                  </a:lnTo>
                  <a:lnTo>
                    <a:pt x="2947" y="872"/>
                  </a:lnTo>
                  <a:lnTo>
                    <a:pt x="2762" y="835"/>
                  </a:lnTo>
                  <a:lnTo>
                    <a:pt x="2576" y="816"/>
                  </a:lnTo>
                  <a:lnTo>
                    <a:pt x="2391" y="816"/>
                  </a:lnTo>
                  <a:lnTo>
                    <a:pt x="2224" y="853"/>
                  </a:lnTo>
                  <a:lnTo>
                    <a:pt x="2076" y="909"/>
                  </a:lnTo>
                  <a:lnTo>
                    <a:pt x="1928" y="983"/>
                  </a:lnTo>
                  <a:lnTo>
                    <a:pt x="1798" y="1076"/>
                  </a:lnTo>
                  <a:lnTo>
                    <a:pt x="1668" y="1206"/>
                  </a:lnTo>
                  <a:lnTo>
                    <a:pt x="1576" y="1335"/>
                  </a:lnTo>
                  <a:lnTo>
                    <a:pt x="1483" y="1484"/>
                  </a:lnTo>
                  <a:lnTo>
                    <a:pt x="1427" y="1632"/>
                  </a:lnTo>
                  <a:lnTo>
                    <a:pt x="1372" y="1799"/>
                  </a:lnTo>
                  <a:lnTo>
                    <a:pt x="1353" y="1965"/>
                  </a:lnTo>
                  <a:lnTo>
                    <a:pt x="1335" y="2151"/>
                  </a:lnTo>
                  <a:lnTo>
                    <a:pt x="1335" y="2318"/>
                  </a:lnTo>
                  <a:lnTo>
                    <a:pt x="1353" y="2484"/>
                  </a:lnTo>
                  <a:lnTo>
                    <a:pt x="1372" y="2670"/>
                  </a:lnTo>
                  <a:lnTo>
                    <a:pt x="1464" y="3003"/>
                  </a:lnTo>
                  <a:lnTo>
                    <a:pt x="1576" y="3356"/>
                  </a:lnTo>
                  <a:lnTo>
                    <a:pt x="1724" y="3671"/>
                  </a:lnTo>
                  <a:lnTo>
                    <a:pt x="1909" y="3967"/>
                  </a:lnTo>
                  <a:lnTo>
                    <a:pt x="2095" y="4264"/>
                  </a:lnTo>
                  <a:lnTo>
                    <a:pt x="2261" y="4468"/>
                  </a:lnTo>
                  <a:lnTo>
                    <a:pt x="2428" y="4671"/>
                  </a:lnTo>
                  <a:lnTo>
                    <a:pt x="2632" y="4875"/>
                  </a:lnTo>
                  <a:lnTo>
                    <a:pt x="2836" y="5061"/>
                  </a:lnTo>
                  <a:lnTo>
                    <a:pt x="2502" y="5042"/>
                  </a:lnTo>
                  <a:lnTo>
                    <a:pt x="2187" y="5061"/>
                  </a:lnTo>
                  <a:lnTo>
                    <a:pt x="1872" y="5079"/>
                  </a:lnTo>
                  <a:lnTo>
                    <a:pt x="1557" y="5098"/>
                  </a:lnTo>
                  <a:lnTo>
                    <a:pt x="1390" y="5135"/>
                  </a:lnTo>
                  <a:lnTo>
                    <a:pt x="1205" y="5172"/>
                  </a:lnTo>
                  <a:lnTo>
                    <a:pt x="1038" y="5227"/>
                  </a:lnTo>
                  <a:lnTo>
                    <a:pt x="890" y="5283"/>
                  </a:lnTo>
                  <a:lnTo>
                    <a:pt x="723" y="5376"/>
                  </a:lnTo>
                  <a:lnTo>
                    <a:pt x="575" y="5450"/>
                  </a:lnTo>
                  <a:lnTo>
                    <a:pt x="445" y="5561"/>
                  </a:lnTo>
                  <a:lnTo>
                    <a:pt x="334" y="5672"/>
                  </a:lnTo>
                  <a:lnTo>
                    <a:pt x="223" y="5802"/>
                  </a:lnTo>
                  <a:lnTo>
                    <a:pt x="130" y="5932"/>
                  </a:lnTo>
                  <a:lnTo>
                    <a:pt x="74" y="6080"/>
                  </a:lnTo>
                  <a:lnTo>
                    <a:pt x="19" y="6228"/>
                  </a:lnTo>
                  <a:lnTo>
                    <a:pt x="0" y="6395"/>
                  </a:lnTo>
                  <a:lnTo>
                    <a:pt x="0" y="6562"/>
                  </a:lnTo>
                  <a:lnTo>
                    <a:pt x="37" y="6747"/>
                  </a:lnTo>
                  <a:lnTo>
                    <a:pt x="93" y="6933"/>
                  </a:lnTo>
                  <a:lnTo>
                    <a:pt x="186" y="7118"/>
                  </a:lnTo>
                  <a:lnTo>
                    <a:pt x="278" y="7266"/>
                  </a:lnTo>
                  <a:lnTo>
                    <a:pt x="389" y="7396"/>
                  </a:lnTo>
                  <a:lnTo>
                    <a:pt x="519" y="7526"/>
                  </a:lnTo>
                  <a:lnTo>
                    <a:pt x="667" y="7618"/>
                  </a:lnTo>
                  <a:lnTo>
                    <a:pt x="816" y="7711"/>
                  </a:lnTo>
                  <a:lnTo>
                    <a:pt x="964" y="7785"/>
                  </a:lnTo>
                  <a:lnTo>
                    <a:pt x="1131" y="7841"/>
                  </a:lnTo>
                  <a:lnTo>
                    <a:pt x="1316" y="7896"/>
                  </a:lnTo>
                  <a:lnTo>
                    <a:pt x="1483" y="7934"/>
                  </a:lnTo>
                  <a:lnTo>
                    <a:pt x="1668" y="7952"/>
                  </a:lnTo>
                  <a:lnTo>
                    <a:pt x="2224" y="7952"/>
                  </a:lnTo>
                  <a:lnTo>
                    <a:pt x="2576" y="7915"/>
                  </a:lnTo>
                  <a:lnTo>
                    <a:pt x="2817" y="7859"/>
                  </a:lnTo>
                  <a:lnTo>
                    <a:pt x="3077" y="7785"/>
                  </a:lnTo>
                  <a:lnTo>
                    <a:pt x="3318" y="7693"/>
                  </a:lnTo>
                  <a:lnTo>
                    <a:pt x="3559" y="7581"/>
                  </a:lnTo>
                  <a:lnTo>
                    <a:pt x="3429" y="7915"/>
                  </a:lnTo>
                  <a:lnTo>
                    <a:pt x="3318" y="8249"/>
                  </a:lnTo>
                  <a:lnTo>
                    <a:pt x="3244" y="8601"/>
                  </a:lnTo>
                  <a:lnTo>
                    <a:pt x="3188" y="8953"/>
                  </a:lnTo>
                  <a:lnTo>
                    <a:pt x="3151" y="9249"/>
                  </a:lnTo>
                  <a:lnTo>
                    <a:pt x="3133" y="9583"/>
                  </a:lnTo>
                  <a:lnTo>
                    <a:pt x="3133" y="9917"/>
                  </a:lnTo>
                  <a:lnTo>
                    <a:pt x="3188" y="10250"/>
                  </a:lnTo>
                  <a:lnTo>
                    <a:pt x="3225" y="10399"/>
                  </a:lnTo>
                  <a:lnTo>
                    <a:pt x="3281" y="10565"/>
                  </a:lnTo>
                  <a:lnTo>
                    <a:pt x="3336" y="10714"/>
                  </a:lnTo>
                  <a:lnTo>
                    <a:pt x="3411" y="10843"/>
                  </a:lnTo>
                  <a:lnTo>
                    <a:pt x="3522" y="10973"/>
                  </a:lnTo>
                  <a:lnTo>
                    <a:pt x="3633" y="11084"/>
                  </a:lnTo>
                  <a:lnTo>
                    <a:pt x="3744" y="11177"/>
                  </a:lnTo>
                  <a:lnTo>
                    <a:pt x="3892" y="11251"/>
                  </a:lnTo>
                  <a:lnTo>
                    <a:pt x="4096" y="11325"/>
                  </a:lnTo>
                  <a:lnTo>
                    <a:pt x="4282" y="11362"/>
                  </a:lnTo>
                  <a:lnTo>
                    <a:pt x="4448" y="11362"/>
                  </a:lnTo>
                  <a:lnTo>
                    <a:pt x="4615" y="11344"/>
                  </a:lnTo>
                  <a:lnTo>
                    <a:pt x="4764" y="11270"/>
                  </a:lnTo>
                  <a:lnTo>
                    <a:pt x="4912" y="11196"/>
                  </a:lnTo>
                  <a:lnTo>
                    <a:pt x="5060" y="11103"/>
                  </a:lnTo>
                  <a:lnTo>
                    <a:pt x="5190" y="10973"/>
                  </a:lnTo>
                  <a:lnTo>
                    <a:pt x="5301" y="10843"/>
                  </a:lnTo>
                  <a:lnTo>
                    <a:pt x="5412" y="10695"/>
                  </a:lnTo>
                  <a:lnTo>
                    <a:pt x="5505" y="10528"/>
                  </a:lnTo>
                  <a:lnTo>
                    <a:pt x="5598" y="10362"/>
                  </a:lnTo>
                  <a:lnTo>
                    <a:pt x="5672" y="10195"/>
                  </a:lnTo>
                  <a:lnTo>
                    <a:pt x="5727" y="10028"/>
                  </a:lnTo>
                  <a:lnTo>
                    <a:pt x="5820" y="9694"/>
                  </a:lnTo>
                  <a:lnTo>
                    <a:pt x="5876" y="9305"/>
                  </a:lnTo>
                  <a:lnTo>
                    <a:pt x="5913" y="8897"/>
                  </a:lnTo>
                  <a:lnTo>
                    <a:pt x="6079" y="9120"/>
                  </a:lnTo>
                  <a:lnTo>
                    <a:pt x="6265" y="9361"/>
                  </a:lnTo>
                  <a:lnTo>
                    <a:pt x="6487" y="9583"/>
                  </a:lnTo>
                  <a:lnTo>
                    <a:pt x="6765" y="9805"/>
                  </a:lnTo>
                  <a:lnTo>
                    <a:pt x="6914" y="9917"/>
                  </a:lnTo>
                  <a:lnTo>
                    <a:pt x="7062" y="10009"/>
                  </a:lnTo>
                  <a:lnTo>
                    <a:pt x="7229" y="10084"/>
                  </a:lnTo>
                  <a:lnTo>
                    <a:pt x="7395" y="10158"/>
                  </a:lnTo>
                  <a:lnTo>
                    <a:pt x="7562" y="10213"/>
                  </a:lnTo>
                  <a:lnTo>
                    <a:pt x="7729" y="10250"/>
                  </a:lnTo>
                  <a:lnTo>
                    <a:pt x="7896" y="10269"/>
                  </a:lnTo>
                  <a:lnTo>
                    <a:pt x="8063" y="10269"/>
                  </a:lnTo>
                  <a:lnTo>
                    <a:pt x="8229" y="10250"/>
                  </a:lnTo>
                  <a:lnTo>
                    <a:pt x="8396" y="10213"/>
                  </a:lnTo>
                  <a:lnTo>
                    <a:pt x="8545" y="10139"/>
                  </a:lnTo>
                  <a:lnTo>
                    <a:pt x="8711" y="10046"/>
                  </a:lnTo>
                  <a:lnTo>
                    <a:pt x="8860" y="9917"/>
                  </a:lnTo>
                  <a:lnTo>
                    <a:pt x="8971" y="9768"/>
                  </a:lnTo>
                  <a:lnTo>
                    <a:pt x="9063" y="9620"/>
                  </a:lnTo>
                  <a:lnTo>
                    <a:pt x="9119" y="9453"/>
                  </a:lnTo>
                  <a:lnTo>
                    <a:pt x="9138" y="9287"/>
                  </a:lnTo>
                  <a:lnTo>
                    <a:pt x="9156" y="9120"/>
                  </a:lnTo>
                  <a:lnTo>
                    <a:pt x="9138" y="8953"/>
                  </a:lnTo>
                  <a:lnTo>
                    <a:pt x="9101" y="8786"/>
                  </a:lnTo>
                  <a:lnTo>
                    <a:pt x="9063" y="8601"/>
                  </a:lnTo>
                  <a:lnTo>
                    <a:pt x="8989" y="8434"/>
                  </a:lnTo>
                  <a:lnTo>
                    <a:pt x="8915" y="8267"/>
                  </a:lnTo>
                  <a:lnTo>
                    <a:pt x="8841" y="8100"/>
                  </a:lnTo>
                  <a:lnTo>
                    <a:pt x="8656" y="7785"/>
                  </a:lnTo>
                  <a:lnTo>
                    <a:pt x="8452" y="7526"/>
                  </a:lnTo>
                  <a:lnTo>
                    <a:pt x="8248" y="7285"/>
                  </a:lnTo>
                  <a:lnTo>
                    <a:pt x="8026" y="7044"/>
                  </a:lnTo>
                  <a:lnTo>
                    <a:pt x="7803" y="6821"/>
                  </a:lnTo>
                  <a:lnTo>
                    <a:pt x="7562" y="6618"/>
                  </a:lnTo>
                  <a:lnTo>
                    <a:pt x="8007" y="6655"/>
                  </a:lnTo>
                  <a:lnTo>
                    <a:pt x="8322" y="6673"/>
                  </a:lnTo>
                  <a:lnTo>
                    <a:pt x="9008" y="6673"/>
                  </a:lnTo>
                  <a:lnTo>
                    <a:pt x="9342" y="6618"/>
                  </a:lnTo>
                  <a:lnTo>
                    <a:pt x="9657" y="6543"/>
                  </a:lnTo>
                  <a:lnTo>
                    <a:pt x="9805" y="6488"/>
                  </a:lnTo>
                  <a:lnTo>
                    <a:pt x="9953" y="6414"/>
                  </a:lnTo>
                  <a:lnTo>
                    <a:pt x="10101" y="6340"/>
                  </a:lnTo>
                  <a:lnTo>
                    <a:pt x="10231" y="6247"/>
                  </a:lnTo>
                  <a:lnTo>
                    <a:pt x="10361" y="6136"/>
                  </a:lnTo>
                  <a:lnTo>
                    <a:pt x="10472" y="6024"/>
                  </a:lnTo>
                  <a:lnTo>
                    <a:pt x="10565" y="5913"/>
                  </a:lnTo>
                  <a:lnTo>
                    <a:pt x="10639" y="5784"/>
                  </a:lnTo>
                  <a:lnTo>
                    <a:pt x="10713" y="5672"/>
                  </a:lnTo>
                  <a:lnTo>
                    <a:pt x="10750" y="5543"/>
                  </a:lnTo>
                  <a:lnTo>
                    <a:pt x="10787" y="5413"/>
                  </a:lnTo>
                  <a:lnTo>
                    <a:pt x="10806" y="5283"/>
                  </a:lnTo>
                  <a:lnTo>
                    <a:pt x="10824" y="5153"/>
                  </a:lnTo>
                  <a:lnTo>
                    <a:pt x="10824" y="5024"/>
                  </a:lnTo>
                  <a:lnTo>
                    <a:pt x="10806" y="4894"/>
                  </a:lnTo>
                  <a:lnTo>
                    <a:pt x="10769" y="4783"/>
                  </a:lnTo>
                  <a:lnTo>
                    <a:pt x="10732" y="4653"/>
                  </a:lnTo>
                  <a:lnTo>
                    <a:pt x="10657" y="4542"/>
                  </a:lnTo>
                  <a:lnTo>
                    <a:pt x="10583" y="4431"/>
                  </a:lnTo>
                  <a:lnTo>
                    <a:pt x="10509" y="4338"/>
                  </a:lnTo>
                  <a:lnTo>
                    <a:pt x="10398" y="4245"/>
                  </a:lnTo>
                  <a:lnTo>
                    <a:pt x="10287" y="4153"/>
                  </a:lnTo>
                  <a:lnTo>
                    <a:pt x="10138" y="4078"/>
                  </a:lnTo>
                  <a:lnTo>
                    <a:pt x="10009" y="4023"/>
                  </a:lnTo>
                  <a:lnTo>
                    <a:pt x="9712" y="3912"/>
                  </a:lnTo>
                  <a:lnTo>
                    <a:pt x="9397" y="3856"/>
                  </a:lnTo>
                  <a:lnTo>
                    <a:pt x="9082" y="3800"/>
                  </a:lnTo>
                  <a:lnTo>
                    <a:pt x="8433" y="3800"/>
                  </a:lnTo>
                  <a:lnTo>
                    <a:pt x="8118" y="3819"/>
                  </a:lnTo>
                  <a:lnTo>
                    <a:pt x="7822" y="3837"/>
                  </a:lnTo>
                  <a:lnTo>
                    <a:pt x="7562" y="3893"/>
                  </a:lnTo>
                  <a:lnTo>
                    <a:pt x="7748" y="3634"/>
                  </a:lnTo>
                  <a:lnTo>
                    <a:pt x="7914" y="3393"/>
                  </a:lnTo>
                  <a:lnTo>
                    <a:pt x="8081" y="3133"/>
                  </a:lnTo>
                  <a:lnTo>
                    <a:pt x="8229" y="2855"/>
                  </a:lnTo>
                  <a:lnTo>
                    <a:pt x="8359" y="2559"/>
                  </a:lnTo>
                  <a:lnTo>
                    <a:pt x="8470" y="2262"/>
                  </a:lnTo>
                  <a:lnTo>
                    <a:pt x="8563" y="1965"/>
                  </a:lnTo>
                  <a:lnTo>
                    <a:pt x="8619" y="1650"/>
                  </a:lnTo>
                  <a:lnTo>
                    <a:pt x="8619" y="1335"/>
                  </a:lnTo>
                  <a:lnTo>
                    <a:pt x="8619" y="1187"/>
                  </a:lnTo>
                  <a:lnTo>
                    <a:pt x="8600" y="1020"/>
                  </a:lnTo>
                  <a:lnTo>
                    <a:pt x="8563" y="872"/>
                  </a:lnTo>
                  <a:lnTo>
                    <a:pt x="8507" y="724"/>
                  </a:lnTo>
                  <a:lnTo>
                    <a:pt x="8433" y="594"/>
                  </a:lnTo>
                  <a:lnTo>
                    <a:pt x="8359" y="483"/>
                  </a:lnTo>
                  <a:lnTo>
                    <a:pt x="8267" y="371"/>
                  </a:lnTo>
                  <a:lnTo>
                    <a:pt x="8174" y="279"/>
                  </a:lnTo>
                  <a:lnTo>
                    <a:pt x="8063" y="205"/>
                  </a:lnTo>
                  <a:lnTo>
                    <a:pt x="7951" y="131"/>
                  </a:lnTo>
                  <a:lnTo>
                    <a:pt x="7822" y="93"/>
                  </a:lnTo>
                  <a:lnTo>
                    <a:pt x="7692" y="38"/>
                  </a:lnTo>
                  <a:lnTo>
                    <a:pt x="7544" y="19"/>
                  </a:lnTo>
                  <a:lnTo>
                    <a:pt x="74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0"/>
            <p:cNvSpPr/>
            <p:nvPr/>
          </p:nvSpPr>
          <p:spPr>
            <a:xfrm>
              <a:off x="2250550" y="1083275"/>
              <a:ext cx="70000" cy="71400"/>
            </a:xfrm>
            <a:custGeom>
              <a:avLst/>
              <a:gdLst/>
              <a:ahLst/>
              <a:cxnLst/>
              <a:rect l="l" t="t" r="r" b="b"/>
              <a:pathLst>
                <a:path w="2800" h="2856" extrusionOk="0">
                  <a:moveTo>
                    <a:pt x="1502" y="1"/>
                  </a:moveTo>
                  <a:lnTo>
                    <a:pt x="1354" y="19"/>
                  </a:lnTo>
                  <a:lnTo>
                    <a:pt x="1205" y="38"/>
                  </a:lnTo>
                  <a:lnTo>
                    <a:pt x="1076" y="75"/>
                  </a:lnTo>
                  <a:lnTo>
                    <a:pt x="946" y="112"/>
                  </a:lnTo>
                  <a:lnTo>
                    <a:pt x="835" y="168"/>
                  </a:lnTo>
                  <a:lnTo>
                    <a:pt x="723" y="223"/>
                  </a:lnTo>
                  <a:lnTo>
                    <a:pt x="612" y="297"/>
                  </a:lnTo>
                  <a:lnTo>
                    <a:pt x="464" y="409"/>
                  </a:lnTo>
                  <a:lnTo>
                    <a:pt x="334" y="557"/>
                  </a:lnTo>
                  <a:lnTo>
                    <a:pt x="223" y="687"/>
                  </a:lnTo>
                  <a:lnTo>
                    <a:pt x="149" y="853"/>
                  </a:lnTo>
                  <a:lnTo>
                    <a:pt x="75" y="1020"/>
                  </a:lnTo>
                  <a:lnTo>
                    <a:pt x="38" y="1205"/>
                  </a:lnTo>
                  <a:lnTo>
                    <a:pt x="1" y="1391"/>
                  </a:lnTo>
                  <a:lnTo>
                    <a:pt x="1" y="1576"/>
                  </a:lnTo>
                  <a:lnTo>
                    <a:pt x="38" y="1762"/>
                  </a:lnTo>
                  <a:lnTo>
                    <a:pt x="93" y="1947"/>
                  </a:lnTo>
                  <a:lnTo>
                    <a:pt x="167" y="2114"/>
                  </a:lnTo>
                  <a:lnTo>
                    <a:pt x="279" y="2280"/>
                  </a:lnTo>
                  <a:lnTo>
                    <a:pt x="279" y="2299"/>
                  </a:lnTo>
                  <a:lnTo>
                    <a:pt x="316" y="2355"/>
                  </a:lnTo>
                  <a:lnTo>
                    <a:pt x="353" y="2373"/>
                  </a:lnTo>
                  <a:lnTo>
                    <a:pt x="371" y="2392"/>
                  </a:lnTo>
                  <a:lnTo>
                    <a:pt x="483" y="2503"/>
                  </a:lnTo>
                  <a:lnTo>
                    <a:pt x="594" y="2614"/>
                  </a:lnTo>
                  <a:lnTo>
                    <a:pt x="723" y="2688"/>
                  </a:lnTo>
                  <a:lnTo>
                    <a:pt x="872" y="2762"/>
                  </a:lnTo>
                  <a:lnTo>
                    <a:pt x="1001" y="2799"/>
                  </a:lnTo>
                  <a:lnTo>
                    <a:pt x="1150" y="2837"/>
                  </a:lnTo>
                  <a:lnTo>
                    <a:pt x="1335" y="2855"/>
                  </a:lnTo>
                  <a:lnTo>
                    <a:pt x="1502" y="2855"/>
                  </a:lnTo>
                  <a:lnTo>
                    <a:pt x="1669" y="2837"/>
                  </a:lnTo>
                  <a:lnTo>
                    <a:pt x="1836" y="2799"/>
                  </a:lnTo>
                  <a:lnTo>
                    <a:pt x="1891" y="2781"/>
                  </a:lnTo>
                  <a:lnTo>
                    <a:pt x="2039" y="2725"/>
                  </a:lnTo>
                  <a:lnTo>
                    <a:pt x="2169" y="2651"/>
                  </a:lnTo>
                  <a:lnTo>
                    <a:pt x="2299" y="2559"/>
                  </a:lnTo>
                  <a:lnTo>
                    <a:pt x="2410" y="2466"/>
                  </a:lnTo>
                  <a:lnTo>
                    <a:pt x="2558" y="2280"/>
                  </a:lnTo>
                  <a:lnTo>
                    <a:pt x="2614" y="2169"/>
                  </a:lnTo>
                  <a:lnTo>
                    <a:pt x="2670" y="2058"/>
                  </a:lnTo>
                  <a:lnTo>
                    <a:pt x="2725" y="1910"/>
                  </a:lnTo>
                  <a:lnTo>
                    <a:pt x="2781" y="1762"/>
                  </a:lnTo>
                  <a:lnTo>
                    <a:pt x="2781" y="1706"/>
                  </a:lnTo>
                  <a:lnTo>
                    <a:pt x="2781" y="1650"/>
                  </a:lnTo>
                  <a:lnTo>
                    <a:pt x="2799" y="1595"/>
                  </a:lnTo>
                  <a:lnTo>
                    <a:pt x="2781" y="1595"/>
                  </a:lnTo>
                  <a:lnTo>
                    <a:pt x="2799" y="1465"/>
                  </a:lnTo>
                  <a:lnTo>
                    <a:pt x="2799" y="1446"/>
                  </a:lnTo>
                  <a:lnTo>
                    <a:pt x="2799" y="1335"/>
                  </a:lnTo>
                  <a:lnTo>
                    <a:pt x="2762" y="1076"/>
                  </a:lnTo>
                  <a:lnTo>
                    <a:pt x="2725" y="946"/>
                  </a:lnTo>
                  <a:lnTo>
                    <a:pt x="2688" y="835"/>
                  </a:lnTo>
                  <a:lnTo>
                    <a:pt x="2577" y="612"/>
                  </a:lnTo>
                  <a:lnTo>
                    <a:pt x="2503" y="520"/>
                  </a:lnTo>
                  <a:lnTo>
                    <a:pt x="2429" y="409"/>
                  </a:lnTo>
                  <a:lnTo>
                    <a:pt x="2299" y="279"/>
                  </a:lnTo>
                  <a:lnTo>
                    <a:pt x="2169" y="168"/>
                  </a:lnTo>
                  <a:lnTo>
                    <a:pt x="2039" y="112"/>
                  </a:lnTo>
                  <a:lnTo>
                    <a:pt x="1891" y="56"/>
                  </a:lnTo>
                  <a:lnTo>
                    <a:pt x="1780" y="3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0"/>
            <p:cNvSpPr/>
            <p:nvPr/>
          </p:nvSpPr>
          <p:spPr>
            <a:xfrm>
              <a:off x="1470250" y="656525"/>
              <a:ext cx="488400" cy="459675"/>
            </a:xfrm>
            <a:custGeom>
              <a:avLst/>
              <a:gdLst/>
              <a:ahLst/>
              <a:cxnLst/>
              <a:rect l="l" t="t" r="r" b="b"/>
              <a:pathLst>
                <a:path w="19536" h="18387" extrusionOk="0">
                  <a:moveTo>
                    <a:pt x="75" y="1"/>
                  </a:moveTo>
                  <a:lnTo>
                    <a:pt x="38" y="38"/>
                  </a:lnTo>
                  <a:lnTo>
                    <a:pt x="1" y="130"/>
                  </a:lnTo>
                  <a:lnTo>
                    <a:pt x="1" y="242"/>
                  </a:lnTo>
                  <a:lnTo>
                    <a:pt x="1" y="371"/>
                  </a:lnTo>
                  <a:lnTo>
                    <a:pt x="19" y="760"/>
                  </a:lnTo>
                  <a:lnTo>
                    <a:pt x="56" y="1001"/>
                  </a:lnTo>
                  <a:lnTo>
                    <a:pt x="112" y="1279"/>
                  </a:lnTo>
                  <a:lnTo>
                    <a:pt x="186" y="1576"/>
                  </a:lnTo>
                  <a:lnTo>
                    <a:pt x="297" y="1873"/>
                  </a:lnTo>
                  <a:lnTo>
                    <a:pt x="520" y="2540"/>
                  </a:lnTo>
                  <a:lnTo>
                    <a:pt x="649" y="2873"/>
                  </a:lnTo>
                  <a:lnTo>
                    <a:pt x="761" y="3263"/>
                  </a:lnTo>
                  <a:lnTo>
                    <a:pt x="909" y="3670"/>
                  </a:lnTo>
                  <a:lnTo>
                    <a:pt x="983" y="3893"/>
                  </a:lnTo>
                  <a:lnTo>
                    <a:pt x="1094" y="4115"/>
                  </a:lnTo>
                  <a:lnTo>
                    <a:pt x="1391" y="4671"/>
                  </a:lnTo>
                  <a:lnTo>
                    <a:pt x="1613" y="5042"/>
                  </a:lnTo>
                  <a:lnTo>
                    <a:pt x="1891" y="5524"/>
                  </a:lnTo>
                  <a:lnTo>
                    <a:pt x="2225" y="6043"/>
                  </a:lnTo>
                  <a:lnTo>
                    <a:pt x="2577" y="6617"/>
                  </a:lnTo>
                  <a:lnTo>
                    <a:pt x="2966" y="7266"/>
                  </a:lnTo>
                  <a:lnTo>
                    <a:pt x="3411" y="7933"/>
                  </a:lnTo>
                  <a:lnTo>
                    <a:pt x="3912" y="8638"/>
                  </a:lnTo>
                  <a:lnTo>
                    <a:pt x="4449" y="9360"/>
                  </a:lnTo>
                  <a:lnTo>
                    <a:pt x="5061" y="10083"/>
                  </a:lnTo>
                  <a:lnTo>
                    <a:pt x="5691" y="10825"/>
                  </a:lnTo>
                  <a:lnTo>
                    <a:pt x="6024" y="11177"/>
                  </a:lnTo>
                  <a:lnTo>
                    <a:pt x="6191" y="11362"/>
                  </a:lnTo>
                  <a:lnTo>
                    <a:pt x="6340" y="11548"/>
                  </a:lnTo>
                  <a:lnTo>
                    <a:pt x="6673" y="11955"/>
                  </a:lnTo>
                  <a:lnTo>
                    <a:pt x="6840" y="12141"/>
                  </a:lnTo>
                  <a:lnTo>
                    <a:pt x="7025" y="12326"/>
                  </a:lnTo>
                  <a:lnTo>
                    <a:pt x="7767" y="13049"/>
                  </a:lnTo>
                  <a:lnTo>
                    <a:pt x="7971" y="13234"/>
                  </a:lnTo>
                  <a:lnTo>
                    <a:pt x="8193" y="13382"/>
                  </a:lnTo>
                  <a:lnTo>
                    <a:pt x="8619" y="13679"/>
                  </a:lnTo>
                  <a:lnTo>
                    <a:pt x="8842" y="13846"/>
                  </a:lnTo>
                  <a:lnTo>
                    <a:pt x="9064" y="14013"/>
                  </a:lnTo>
                  <a:lnTo>
                    <a:pt x="9509" y="14383"/>
                  </a:lnTo>
                  <a:lnTo>
                    <a:pt x="9954" y="14717"/>
                  </a:lnTo>
                  <a:lnTo>
                    <a:pt x="10176" y="14884"/>
                  </a:lnTo>
                  <a:lnTo>
                    <a:pt x="10380" y="15069"/>
                  </a:lnTo>
                  <a:lnTo>
                    <a:pt x="10602" y="15236"/>
                  </a:lnTo>
                  <a:lnTo>
                    <a:pt x="10843" y="15421"/>
                  </a:lnTo>
                  <a:lnTo>
                    <a:pt x="11066" y="15569"/>
                  </a:lnTo>
                  <a:lnTo>
                    <a:pt x="11307" y="15718"/>
                  </a:lnTo>
                  <a:lnTo>
                    <a:pt x="11789" y="15996"/>
                  </a:lnTo>
                  <a:lnTo>
                    <a:pt x="12271" y="16255"/>
                  </a:lnTo>
                  <a:lnTo>
                    <a:pt x="12734" y="16496"/>
                  </a:lnTo>
                  <a:lnTo>
                    <a:pt x="13197" y="16700"/>
                  </a:lnTo>
                  <a:lnTo>
                    <a:pt x="13438" y="16811"/>
                  </a:lnTo>
                  <a:lnTo>
                    <a:pt x="13679" y="16922"/>
                  </a:lnTo>
                  <a:lnTo>
                    <a:pt x="14142" y="17089"/>
                  </a:lnTo>
                  <a:lnTo>
                    <a:pt x="14569" y="17275"/>
                  </a:lnTo>
                  <a:lnTo>
                    <a:pt x="14977" y="17460"/>
                  </a:lnTo>
                  <a:lnTo>
                    <a:pt x="15403" y="17664"/>
                  </a:lnTo>
                  <a:lnTo>
                    <a:pt x="15811" y="17812"/>
                  </a:lnTo>
                  <a:lnTo>
                    <a:pt x="16218" y="17942"/>
                  </a:lnTo>
                  <a:lnTo>
                    <a:pt x="16608" y="18053"/>
                  </a:lnTo>
                  <a:lnTo>
                    <a:pt x="16978" y="18164"/>
                  </a:lnTo>
                  <a:lnTo>
                    <a:pt x="17330" y="18238"/>
                  </a:lnTo>
                  <a:lnTo>
                    <a:pt x="17664" y="18275"/>
                  </a:lnTo>
                  <a:lnTo>
                    <a:pt x="17961" y="18331"/>
                  </a:lnTo>
                  <a:lnTo>
                    <a:pt x="18517" y="18368"/>
                  </a:lnTo>
                  <a:lnTo>
                    <a:pt x="18961" y="18387"/>
                  </a:lnTo>
                  <a:lnTo>
                    <a:pt x="19276" y="18350"/>
                  </a:lnTo>
                  <a:lnTo>
                    <a:pt x="19388" y="18331"/>
                  </a:lnTo>
                  <a:lnTo>
                    <a:pt x="19462" y="18294"/>
                  </a:lnTo>
                  <a:lnTo>
                    <a:pt x="19517" y="18257"/>
                  </a:lnTo>
                  <a:lnTo>
                    <a:pt x="19536" y="18201"/>
                  </a:lnTo>
                  <a:lnTo>
                    <a:pt x="19517" y="18146"/>
                  </a:lnTo>
                  <a:lnTo>
                    <a:pt x="19462" y="18090"/>
                  </a:lnTo>
                  <a:lnTo>
                    <a:pt x="19388" y="18053"/>
                  </a:lnTo>
                  <a:lnTo>
                    <a:pt x="19276" y="17997"/>
                  </a:lnTo>
                  <a:lnTo>
                    <a:pt x="19128" y="17960"/>
                  </a:lnTo>
                  <a:lnTo>
                    <a:pt x="18961" y="17905"/>
                  </a:lnTo>
                  <a:lnTo>
                    <a:pt x="18535" y="17831"/>
                  </a:lnTo>
                  <a:lnTo>
                    <a:pt x="18294" y="17775"/>
                  </a:lnTo>
                  <a:lnTo>
                    <a:pt x="18016" y="17719"/>
                  </a:lnTo>
                  <a:lnTo>
                    <a:pt x="17405" y="17608"/>
                  </a:lnTo>
                  <a:lnTo>
                    <a:pt x="17071" y="17534"/>
                  </a:lnTo>
                  <a:lnTo>
                    <a:pt x="16719" y="17441"/>
                  </a:lnTo>
                  <a:lnTo>
                    <a:pt x="16348" y="17349"/>
                  </a:lnTo>
                  <a:lnTo>
                    <a:pt x="15959" y="17219"/>
                  </a:lnTo>
                  <a:lnTo>
                    <a:pt x="15570" y="17089"/>
                  </a:lnTo>
                  <a:lnTo>
                    <a:pt x="15180" y="16922"/>
                  </a:lnTo>
                  <a:lnTo>
                    <a:pt x="14754" y="16737"/>
                  </a:lnTo>
                  <a:lnTo>
                    <a:pt x="14291" y="16570"/>
                  </a:lnTo>
                  <a:lnTo>
                    <a:pt x="13827" y="16404"/>
                  </a:lnTo>
                  <a:lnTo>
                    <a:pt x="13605" y="16311"/>
                  </a:lnTo>
                  <a:lnTo>
                    <a:pt x="13383" y="16218"/>
                  </a:lnTo>
                  <a:lnTo>
                    <a:pt x="12919" y="16014"/>
                  </a:lnTo>
                  <a:lnTo>
                    <a:pt x="12456" y="15792"/>
                  </a:lnTo>
                  <a:lnTo>
                    <a:pt x="11974" y="15551"/>
                  </a:lnTo>
                  <a:lnTo>
                    <a:pt x="11511" y="15291"/>
                  </a:lnTo>
                  <a:lnTo>
                    <a:pt x="11288" y="15162"/>
                  </a:lnTo>
                  <a:lnTo>
                    <a:pt x="11066" y="15013"/>
                  </a:lnTo>
                  <a:lnTo>
                    <a:pt x="10843" y="14847"/>
                  </a:lnTo>
                  <a:lnTo>
                    <a:pt x="10639" y="14680"/>
                  </a:lnTo>
                  <a:lnTo>
                    <a:pt x="10417" y="14494"/>
                  </a:lnTo>
                  <a:lnTo>
                    <a:pt x="10195" y="14328"/>
                  </a:lnTo>
                  <a:lnTo>
                    <a:pt x="9750" y="13976"/>
                  </a:lnTo>
                  <a:lnTo>
                    <a:pt x="9324" y="13623"/>
                  </a:lnTo>
                  <a:lnTo>
                    <a:pt x="9231" y="13531"/>
                  </a:lnTo>
                  <a:lnTo>
                    <a:pt x="9101" y="13438"/>
                  </a:lnTo>
                  <a:lnTo>
                    <a:pt x="8879" y="13253"/>
                  </a:lnTo>
                  <a:lnTo>
                    <a:pt x="8471" y="12956"/>
                  </a:lnTo>
                  <a:lnTo>
                    <a:pt x="8286" y="12808"/>
                  </a:lnTo>
                  <a:lnTo>
                    <a:pt x="8100" y="12623"/>
                  </a:lnTo>
                  <a:lnTo>
                    <a:pt x="7414" y="11900"/>
                  </a:lnTo>
                  <a:lnTo>
                    <a:pt x="7248" y="11714"/>
                  </a:lnTo>
                  <a:lnTo>
                    <a:pt x="7099" y="11529"/>
                  </a:lnTo>
                  <a:lnTo>
                    <a:pt x="6803" y="11140"/>
                  </a:lnTo>
                  <a:lnTo>
                    <a:pt x="6636" y="10936"/>
                  </a:lnTo>
                  <a:lnTo>
                    <a:pt x="6488" y="10751"/>
                  </a:lnTo>
                  <a:lnTo>
                    <a:pt x="6173" y="10380"/>
                  </a:lnTo>
                  <a:lnTo>
                    <a:pt x="5561" y="9638"/>
                  </a:lnTo>
                  <a:lnTo>
                    <a:pt x="5005" y="8916"/>
                  </a:lnTo>
                  <a:lnTo>
                    <a:pt x="4486" y="8193"/>
                  </a:lnTo>
                  <a:lnTo>
                    <a:pt x="4041" y="7507"/>
                  </a:lnTo>
                  <a:lnTo>
                    <a:pt x="3615" y="6821"/>
                  </a:lnTo>
                  <a:lnTo>
                    <a:pt x="3263" y="6191"/>
                  </a:lnTo>
                  <a:lnTo>
                    <a:pt x="2929" y="5598"/>
                  </a:lnTo>
                  <a:lnTo>
                    <a:pt x="2614" y="5060"/>
                  </a:lnTo>
                  <a:lnTo>
                    <a:pt x="2373" y="4616"/>
                  </a:lnTo>
                  <a:lnTo>
                    <a:pt x="2151" y="4208"/>
                  </a:lnTo>
                  <a:lnTo>
                    <a:pt x="1854" y="3670"/>
                  </a:lnTo>
                  <a:lnTo>
                    <a:pt x="1762" y="3485"/>
                  </a:lnTo>
                  <a:lnTo>
                    <a:pt x="1687" y="3300"/>
                  </a:lnTo>
                  <a:lnTo>
                    <a:pt x="1558" y="2929"/>
                  </a:lnTo>
                  <a:lnTo>
                    <a:pt x="1409" y="2521"/>
                  </a:lnTo>
                  <a:lnTo>
                    <a:pt x="1243" y="2151"/>
                  </a:lnTo>
                  <a:lnTo>
                    <a:pt x="946" y="1520"/>
                  </a:lnTo>
                  <a:lnTo>
                    <a:pt x="668" y="1001"/>
                  </a:lnTo>
                  <a:lnTo>
                    <a:pt x="483" y="575"/>
                  </a:lnTo>
                  <a:lnTo>
                    <a:pt x="390" y="390"/>
                  </a:lnTo>
                  <a:lnTo>
                    <a:pt x="316" y="242"/>
                  </a:lnTo>
                  <a:lnTo>
                    <a:pt x="242" y="112"/>
                  </a:lnTo>
                  <a:lnTo>
                    <a:pt x="168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0"/>
            <p:cNvSpPr/>
            <p:nvPr/>
          </p:nvSpPr>
          <p:spPr>
            <a:xfrm>
              <a:off x="1464700" y="886350"/>
              <a:ext cx="192775" cy="90375"/>
            </a:xfrm>
            <a:custGeom>
              <a:avLst/>
              <a:gdLst/>
              <a:ahLst/>
              <a:cxnLst/>
              <a:rect l="l" t="t" r="r" b="b"/>
              <a:pathLst>
                <a:path w="7711" h="3615" extrusionOk="0">
                  <a:moveTo>
                    <a:pt x="1613" y="1"/>
                  </a:moveTo>
                  <a:lnTo>
                    <a:pt x="1390" y="19"/>
                  </a:lnTo>
                  <a:lnTo>
                    <a:pt x="1168" y="56"/>
                  </a:lnTo>
                  <a:lnTo>
                    <a:pt x="983" y="112"/>
                  </a:lnTo>
                  <a:lnTo>
                    <a:pt x="797" y="186"/>
                  </a:lnTo>
                  <a:lnTo>
                    <a:pt x="631" y="279"/>
                  </a:lnTo>
                  <a:lnTo>
                    <a:pt x="464" y="408"/>
                  </a:lnTo>
                  <a:lnTo>
                    <a:pt x="334" y="538"/>
                  </a:lnTo>
                  <a:lnTo>
                    <a:pt x="204" y="705"/>
                  </a:lnTo>
                  <a:lnTo>
                    <a:pt x="112" y="872"/>
                  </a:lnTo>
                  <a:lnTo>
                    <a:pt x="37" y="1057"/>
                  </a:lnTo>
                  <a:lnTo>
                    <a:pt x="19" y="1187"/>
                  </a:lnTo>
                  <a:lnTo>
                    <a:pt x="0" y="1298"/>
                  </a:lnTo>
                  <a:lnTo>
                    <a:pt x="0" y="1428"/>
                  </a:lnTo>
                  <a:lnTo>
                    <a:pt x="19" y="1558"/>
                  </a:lnTo>
                  <a:lnTo>
                    <a:pt x="74" y="1798"/>
                  </a:lnTo>
                  <a:lnTo>
                    <a:pt x="149" y="2058"/>
                  </a:lnTo>
                  <a:lnTo>
                    <a:pt x="278" y="2280"/>
                  </a:lnTo>
                  <a:lnTo>
                    <a:pt x="408" y="2503"/>
                  </a:lnTo>
                  <a:lnTo>
                    <a:pt x="575" y="2725"/>
                  </a:lnTo>
                  <a:lnTo>
                    <a:pt x="760" y="2911"/>
                  </a:lnTo>
                  <a:lnTo>
                    <a:pt x="927" y="3059"/>
                  </a:lnTo>
                  <a:lnTo>
                    <a:pt x="1112" y="3189"/>
                  </a:lnTo>
                  <a:lnTo>
                    <a:pt x="1316" y="3300"/>
                  </a:lnTo>
                  <a:lnTo>
                    <a:pt x="1520" y="3392"/>
                  </a:lnTo>
                  <a:lnTo>
                    <a:pt x="1724" y="3485"/>
                  </a:lnTo>
                  <a:lnTo>
                    <a:pt x="1928" y="3541"/>
                  </a:lnTo>
                  <a:lnTo>
                    <a:pt x="2150" y="3578"/>
                  </a:lnTo>
                  <a:lnTo>
                    <a:pt x="2354" y="3596"/>
                  </a:lnTo>
                  <a:lnTo>
                    <a:pt x="2577" y="3615"/>
                  </a:lnTo>
                  <a:lnTo>
                    <a:pt x="2799" y="3615"/>
                  </a:lnTo>
                  <a:lnTo>
                    <a:pt x="3225" y="3596"/>
                  </a:lnTo>
                  <a:lnTo>
                    <a:pt x="3652" y="3541"/>
                  </a:lnTo>
                  <a:lnTo>
                    <a:pt x="4059" y="3448"/>
                  </a:lnTo>
                  <a:lnTo>
                    <a:pt x="4838" y="3263"/>
                  </a:lnTo>
                  <a:lnTo>
                    <a:pt x="5227" y="3170"/>
                  </a:lnTo>
                  <a:lnTo>
                    <a:pt x="5635" y="3077"/>
                  </a:lnTo>
                  <a:lnTo>
                    <a:pt x="6024" y="3040"/>
                  </a:lnTo>
                  <a:lnTo>
                    <a:pt x="6413" y="3022"/>
                  </a:lnTo>
                  <a:lnTo>
                    <a:pt x="6617" y="3022"/>
                  </a:lnTo>
                  <a:lnTo>
                    <a:pt x="6802" y="3040"/>
                  </a:lnTo>
                  <a:lnTo>
                    <a:pt x="6988" y="3077"/>
                  </a:lnTo>
                  <a:lnTo>
                    <a:pt x="7173" y="3133"/>
                  </a:lnTo>
                  <a:lnTo>
                    <a:pt x="7340" y="3207"/>
                  </a:lnTo>
                  <a:lnTo>
                    <a:pt x="7507" y="3281"/>
                  </a:lnTo>
                  <a:lnTo>
                    <a:pt x="7599" y="3281"/>
                  </a:lnTo>
                  <a:lnTo>
                    <a:pt x="7655" y="3263"/>
                  </a:lnTo>
                  <a:lnTo>
                    <a:pt x="7674" y="3244"/>
                  </a:lnTo>
                  <a:lnTo>
                    <a:pt x="7711" y="3207"/>
                  </a:lnTo>
                  <a:lnTo>
                    <a:pt x="7711" y="3151"/>
                  </a:lnTo>
                  <a:lnTo>
                    <a:pt x="7711" y="3114"/>
                  </a:lnTo>
                  <a:lnTo>
                    <a:pt x="7711" y="3059"/>
                  </a:lnTo>
                  <a:lnTo>
                    <a:pt x="7655" y="2985"/>
                  </a:lnTo>
                  <a:lnTo>
                    <a:pt x="7581" y="2911"/>
                  </a:lnTo>
                  <a:lnTo>
                    <a:pt x="7488" y="2873"/>
                  </a:lnTo>
                  <a:lnTo>
                    <a:pt x="7377" y="2873"/>
                  </a:lnTo>
                  <a:lnTo>
                    <a:pt x="7118" y="2670"/>
                  </a:lnTo>
                  <a:lnTo>
                    <a:pt x="6858" y="2503"/>
                  </a:lnTo>
                  <a:lnTo>
                    <a:pt x="6117" y="1984"/>
                  </a:lnTo>
                  <a:lnTo>
                    <a:pt x="5357" y="1502"/>
                  </a:lnTo>
                  <a:lnTo>
                    <a:pt x="4968" y="1261"/>
                  </a:lnTo>
                  <a:lnTo>
                    <a:pt x="4560" y="1039"/>
                  </a:lnTo>
                  <a:lnTo>
                    <a:pt x="4171" y="816"/>
                  </a:lnTo>
                  <a:lnTo>
                    <a:pt x="3763" y="612"/>
                  </a:lnTo>
                  <a:lnTo>
                    <a:pt x="3337" y="427"/>
                  </a:lnTo>
                  <a:lnTo>
                    <a:pt x="2910" y="260"/>
                  </a:lnTo>
                  <a:lnTo>
                    <a:pt x="2484" y="112"/>
                  </a:lnTo>
                  <a:lnTo>
                    <a:pt x="2280" y="75"/>
                  </a:lnTo>
                  <a:lnTo>
                    <a:pt x="2058" y="19"/>
                  </a:lnTo>
                  <a:lnTo>
                    <a:pt x="18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0"/>
            <p:cNvSpPr/>
            <p:nvPr/>
          </p:nvSpPr>
          <p:spPr>
            <a:xfrm>
              <a:off x="1480450" y="909050"/>
              <a:ext cx="146900" cy="46825"/>
            </a:xfrm>
            <a:custGeom>
              <a:avLst/>
              <a:gdLst/>
              <a:ahLst/>
              <a:cxnLst/>
              <a:rect l="l" t="t" r="r" b="b"/>
              <a:pathLst>
                <a:path w="5876" h="1873" extrusionOk="0">
                  <a:moveTo>
                    <a:pt x="501" y="1"/>
                  </a:moveTo>
                  <a:lnTo>
                    <a:pt x="353" y="19"/>
                  </a:lnTo>
                  <a:lnTo>
                    <a:pt x="223" y="56"/>
                  </a:lnTo>
                  <a:lnTo>
                    <a:pt x="112" y="112"/>
                  </a:lnTo>
                  <a:lnTo>
                    <a:pt x="1" y="205"/>
                  </a:lnTo>
                  <a:lnTo>
                    <a:pt x="1" y="223"/>
                  </a:lnTo>
                  <a:lnTo>
                    <a:pt x="19" y="242"/>
                  </a:lnTo>
                  <a:lnTo>
                    <a:pt x="167" y="205"/>
                  </a:lnTo>
                  <a:lnTo>
                    <a:pt x="316" y="186"/>
                  </a:lnTo>
                  <a:lnTo>
                    <a:pt x="482" y="168"/>
                  </a:lnTo>
                  <a:lnTo>
                    <a:pt x="631" y="168"/>
                  </a:lnTo>
                  <a:lnTo>
                    <a:pt x="964" y="205"/>
                  </a:lnTo>
                  <a:lnTo>
                    <a:pt x="1298" y="260"/>
                  </a:lnTo>
                  <a:lnTo>
                    <a:pt x="1650" y="353"/>
                  </a:lnTo>
                  <a:lnTo>
                    <a:pt x="2002" y="446"/>
                  </a:lnTo>
                  <a:lnTo>
                    <a:pt x="2669" y="668"/>
                  </a:lnTo>
                  <a:lnTo>
                    <a:pt x="3411" y="928"/>
                  </a:lnTo>
                  <a:lnTo>
                    <a:pt x="4134" y="1187"/>
                  </a:lnTo>
                  <a:lnTo>
                    <a:pt x="4986" y="1521"/>
                  </a:lnTo>
                  <a:lnTo>
                    <a:pt x="5357" y="1706"/>
                  </a:lnTo>
                  <a:lnTo>
                    <a:pt x="5561" y="1799"/>
                  </a:lnTo>
                  <a:lnTo>
                    <a:pt x="5746" y="1873"/>
                  </a:lnTo>
                  <a:lnTo>
                    <a:pt x="5820" y="1873"/>
                  </a:lnTo>
                  <a:lnTo>
                    <a:pt x="5857" y="1854"/>
                  </a:lnTo>
                  <a:lnTo>
                    <a:pt x="5876" y="1817"/>
                  </a:lnTo>
                  <a:lnTo>
                    <a:pt x="5876" y="1780"/>
                  </a:lnTo>
                  <a:lnTo>
                    <a:pt x="5857" y="1762"/>
                  </a:lnTo>
                  <a:lnTo>
                    <a:pt x="5839" y="1725"/>
                  </a:lnTo>
                  <a:lnTo>
                    <a:pt x="5802" y="1687"/>
                  </a:lnTo>
                  <a:lnTo>
                    <a:pt x="5616" y="1558"/>
                  </a:lnTo>
                  <a:lnTo>
                    <a:pt x="5413" y="1465"/>
                  </a:lnTo>
                  <a:lnTo>
                    <a:pt x="5023" y="1298"/>
                  </a:lnTo>
                  <a:lnTo>
                    <a:pt x="4115" y="946"/>
                  </a:lnTo>
                  <a:lnTo>
                    <a:pt x="3355" y="650"/>
                  </a:lnTo>
                  <a:lnTo>
                    <a:pt x="2577" y="409"/>
                  </a:lnTo>
                  <a:lnTo>
                    <a:pt x="1835" y="186"/>
                  </a:lnTo>
                  <a:lnTo>
                    <a:pt x="1465" y="112"/>
                  </a:lnTo>
                  <a:lnTo>
                    <a:pt x="1113" y="38"/>
                  </a:lnTo>
                  <a:lnTo>
                    <a:pt x="7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0"/>
            <p:cNvSpPr/>
            <p:nvPr/>
          </p:nvSpPr>
          <p:spPr>
            <a:xfrm>
              <a:off x="1562925" y="1006825"/>
              <a:ext cx="203900" cy="81125"/>
            </a:xfrm>
            <a:custGeom>
              <a:avLst/>
              <a:gdLst/>
              <a:ahLst/>
              <a:cxnLst/>
              <a:rect l="l" t="t" r="r" b="b"/>
              <a:pathLst>
                <a:path w="8156" h="3245" extrusionOk="0">
                  <a:moveTo>
                    <a:pt x="2558" y="1"/>
                  </a:moveTo>
                  <a:lnTo>
                    <a:pt x="2132" y="19"/>
                  </a:lnTo>
                  <a:lnTo>
                    <a:pt x="1724" y="75"/>
                  </a:lnTo>
                  <a:lnTo>
                    <a:pt x="1335" y="167"/>
                  </a:lnTo>
                  <a:lnTo>
                    <a:pt x="1131" y="223"/>
                  </a:lnTo>
                  <a:lnTo>
                    <a:pt x="946" y="297"/>
                  </a:lnTo>
                  <a:lnTo>
                    <a:pt x="761" y="390"/>
                  </a:lnTo>
                  <a:lnTo>
                    <a:pt x="575" y="482"/>
                  </a:lnTo>
                  <a:lnTo>
                    <a:pt x="408" y="594"/>
                  </a:lnTo>
                  <a:lnTo>
                    <a:pt x="279" y="742"/>
                  </a:lnTo>
                  <a:lnTo>
                    <a:pt x="149" y="909"/>
                  </a:lnTo>
                  <a:lnTo>
                    <a:pt x="75" y="1094"/>
                  </a:lnTo>
                  <a:lnTo>
                    <a:pt x="19" y="1298"/>
                  </a:lnTo>
                  <a:lnTo>
                    <a:pt x="1" y="1502"/>
                  </a:lnTo>
                  <a:lnTo>
                    <a:pt x="19" y="1724"/>
                  </a:lnTo>
                  <a:lnTo>
                    <a:pt x="75" y="1947"/>
                  </a:lnTo>
                  <a:lnTo>
                    <a:pt x="149" y="2151"/>
                  </a:lnTo>
                  <a:lnTo>
                    <a:pt x="260" y="2354"/>
                  </a:lnTo>
                  <a:lnTo>
                    <a:pt x="390" y="2521"/>
                  </a:lnTo>
                  <a:lnTo>
                    <a:pt x="557" y="2688"/>
                  </a:lnTo>
                  <a:lnTo>
                    <a:pt x="742" y="2836"/>
                  </a:lnTo>
                  <a:lnTo>
                    <a:pt x="946" y="2966"/>
                  </a:lnTo>
                  <a:lnTo>
                    <a:pt x="1168" y="3059"/>
                  </a:lnTo>
                  <a:lnTo>
                    <a:pt x="1409" y="3133"/>
                  </a:lnTo>
                  <a:lnTo>
                    <a:pt x="1650" y="3189"/>
                  </a:lnTo>
                  <a:lnTo>
                    <a:pt x="1873" y="3226"/>
                  </a:lnTo>
                  <a:lnTo>
                    <a:pt x="2095" y="3244"/>
                  </a:lnTo>
                  <a:lnTo>
                    <a:pt x="2336" y="3226"/>
                  </a:lnTo>
                  <a:lnTo>
                    <a:pt x="2558" y="3207"/>
                  </a:lnTo>
                  <a:lnTo>
                    <a:pt x="2781" y="3170"/>
                  </a:lnTo>
                  <a:lnTo>
                    <a:pt x="3003" y="3114"/>
                  </a:lnTo>
                  <a:lnTo>
                    <a:pt x="3207" y="3040"/>
                  </a:lnTo>
                  <a:lnTo>
                    <a:pt x="3633" y="2873"/>
                  </a:lnTo>
                  <a:lnTo>
                    <a:pt x="4041" y="2688"/>
                  </a:lnTo>
                  <a:lnTo>
                    <a:pt x="4412" y="2466"/>
                  </a:lnTo>
                  <a:lnTo>
                    <a:pt x="4820" y="2243"/>
                  </a:lnTo>
                  <a:lnTo>
                    <a:pt x="5227" y="2058"/>
                  </a:lnTo>
                  <a:lnTo>
                    <a:pt x="5635" y="1873"/>
                  </a:lnTo>
                  <a:lnTo>
                    <a:pt x="5839" y="1817"/>
                  </a:lnTo>
                  <a:lnTo>
                    <a:pt x="6061" y="1761"/>
                  </a:lnTo>
                  <a:lnTo>
                    <a:pt x="6469" y="1669"/>
                  </a:lnTo>
                  <a:lnTo>
                    <a:pt x="6673" y="1650"/>
                  </a:lnTo>
                  <a:lnTo>
                    <a:pt x="6877" y="1632"/>
                  </a:lnTo>
                  <a:lnTo>
                    <a:pt x="7081" y="1632"/>
                  </a:lnTo>
                  <a:lnTo>
                    <a:pt x="7285" y="1650"/>
                  </a:lnTo>
                  <a:lnTo>
                    <a:pt x="7489" y="1687"/>
                  </a:lnTo>
                  <a:lnTo>
                    <a:pt x="7692" y="1724"/>
                  </a:lnTo>
                  <a:lnTo>
                    <a:pt x="7878" y="1798"/>
                  </a:lnTo>
                  <a:lnTo>
                    <a:pt x="8045" y="1873"/>
                  </a:lnTo>
                  <a:lnTo>
                    <a:pt x="8100" y="1873"/>
                  </a:lnTo>
                  <a:lnTo>
                    <a:pt x="8137" y="1835"/>
                  </a:lnTo>
                  <a:lnTo>
                    <a:pt x="8156" y="1798"/>
                  </a:lnTo>
                  <a:lnTo>
                    <a:pt x="8137" y="1761"/>
                  </a:lnTo>
                  <a:lnTo>
                    <a:pt x="8119" y="1743"/>
                  </a:lnTo>
                  <a:lnTo>
                    <a:pt x="7952" y="1650"/>
                  </a:lnTo>
                  <a:lnTo>
                    <a:pt x="7933" y="1613"/>
                  </a:lnTo>
                  <a:lnTo>
                    <a:pt x="7878" y="1557"/>
                  </a:lnTo>
                  <a:lnTo>
                    <a:pt x="7804" y="1502"/>
                  </a:lnTo>
                  <a:lnTo>
                    <a:pt x="7711" y="1428"/>
                  </a:lnTo>
                  <a:lnTo>
                    <a:pt x="7600" y="1354"/>
                  </a:lnTo>
                  <a:lnTo>
                    <a:pt x="7507" y="1317"/>
                  </a:lnTo>
                  <a:lnTo>
                    <a:pt x="7489" y="1279"/>
                  </a:lnTo>
                  <a:lnTo>
                    <a:pt x="7433" y="1261"/>
                  </a:lnTo>
                  <a:lnTo>
                    <a:pt x="7025" y="1113"/>
                  </a:lnTo>
                  <a:lnTo>
                    <a:pt x="6636" y="946"/>
                  </a:lnTo>
                  <a:lnTo>
                    <a:pt x="5820" y="594"/>
                  </a:lnTo>
                  <a:lnTo>
                    <a:pt x="5431" y="445"/>
                  </a:lnTo>
                  <a:lnTo>
                    <a:pt x="5005" y="316"/>
                  </a:lnTo>
                  <a:lnTo>
                    <a:pt x="4597" y="204"/>
                  </a:lnTo>
                  <a:lnTo>
                    <a:pt x="4152" y="130"/>
                  </a:lnTo>
                  <a:lnTo>
                    <a:pt x="3763" y="75"/>
                  </a:lnTo>
                  <a:lnTo>
                    <a:pt x="3374" y="38"/>
                  </a:lnTo>
                  <a:lnTo>
                    <a:pt x="29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0"/>
            <p:cNvSpPr/>
            <p:nvPr/>
          </p:nvSpPr>
          <p:spPr>
            <a:xfrm>
              <a:off x="1582400" y="1026300"/>
              <a:ext cx="130225" cy="15775"/>
            </a:xfrm>
            <a:custGeom>
              <a:avLst/>
              <a:gdLst/>
              <a:ahLst/>
              <a:cxnLst/>
              <a:rect l="l" t="t" r="r" b="b"/>
              <a:pathLst>
                <a:path w="5209" h="631" extrusionOk="0">
                  <a:moveTo>
                    <a:pt x="1687" y="0"/>
                  </a:moveTo>
                  <a:lnTo>
                    <a:pt x="1353" y="37"/>
                  </a:lnTo>
                  <a:lnTo>
                    <a:pt x="1038" y="74"/>
                  </a:lnTo>
                  <a:lnTo>
                    <a:pt x="741" y="148"/>
                  </a:lnTo>
                  <a:lnTo>
                    <a:pt x="463" y="241"/>
                  </a:lnTo>
                  <a:lnTo>
                    <a:pt x="315" y="297"/>
                  </a:lnTo>
                  <a:lnTo>
                    <a:pt x="204" y="371"/>
                  </a:lnTo>
                  <a:lnTo>
                    <a:pt x="93" y="463"/>
                  </a:lnTo>
                  <a:lnTo>
                    <a:pt x="19" y="556"/>
                  </a:lnTo>
                  <a:lnTo>
                    <a:pt x="0" y="593"/>
                  </a:lnTo>
                  <a:lnTo>
                    <a:pt x="19" y="612"/>
                  </a:lnTo>
                  <a:lnTo>
                    <a:pt x="37" y="630"/>
                  </a:lnTo>
                  <a:lnTo>
                    <a:pt x="74" y="630"/>
                  </a:lnTo>
                  <a:lnTo>
                    <a:pt x="371" y="575"/>
                  </a:lnTo>
                  <a:lnTo>
                    <a:pt x="649" y="482"/>
                  </a:lnTo>
                  <a:lnTo>
                    <a:pt x="927" y="408"/>
                  </a:lnTo>
                  <a:lnTo>
                    <a:pt x="1242" y="352"/>
                  </a:lnTo>
                  <a:lnTo>
                    <a:pt x="1557" y="297"/>
                  </a:lnTo>
                  <a:lnTo>
                    <a:pt x="1872" y="278"/>
                  </a:lnTo>
                  <a:lnTo>
                    <a:pt x="2206" y="260"/>
                  </a:lnTo>
                  <a:lnTo>
                    <a:pt x="2539" y="260"/>
                  </a:lnTo>
                  <a:lnTo>
                    <a:pt x="3207" y="297"/>
                  </a:lnTo>
                  <a:lnTo>
                    <a:pt x="3855" y="352"/>
                  </a:lnTo>
                  <a:lnTo>
                    <a:pt x="5171" y="482"/>
                  </a:lnTo>
                  <a:lnTo>
                    <a:pt x="5208" y="482"/>
                  </a:lnTo>
                  <a:lnTo>
                    <a:pt x="5208" y="445"/>
                  </a:lnTo>
                  <a:lnTo>
                    <a:pt x="5190" y="408"/>
                  </a:lnTo>
                  <a:lnTo>
                    <a:pt x="5153" y="389"/>
                  </a:lnTo>
                  <a:lnTo>
                    <a:pt x="4448" y="241"/>
                  </a:lnTo>
                  <a:lnTo>
                    <a:pt x="3763" y="130"/>
                  </a:lnTo>
                  <a:lnTo>
                    <a:pt x="3058" y="56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0"/>
            <p:cNvSpPr/>
            <p:nvPr/>
          </p:nvSpPr>
          <p:spPr>
            <a:xfrm>
              <a:off x="1714900" y="1089300"/>
              <a:ext cx="137650" cy="86675"/>
            </a:xfrm>
            <a:custGeom>
              <a:avLst/>
              <a:gdLst/>
              <a:ahLst/>
              <a:cxnLst/>
              <a:rect l="l" t="t" r="r" b="b"/>
              <a:pathLst>
                <a:path w="5506" h="3467" extrusionOk="0">
                  <a:moveTo>
                    <a:pt x="5376" y="1"/>
                  </a:moveTo>
                  <a:lnTo>
                    <a:pt x="5320" y="19"/>
                  </a:lnTo>
                  <a:lnTo>
                    <a:pt x="5116" y="93"/>
                  </a:lnTo>
                  <a:lnTo>
                    <a:pt x="4801" y="75"/>
                  </a:lnTo>
                  <a:lnTo>
                    <a:pt x="4468" y="75"/>
                  </a:lnTo>
                  <a:lnTo>
                    <a:pt x="3819" y="93"/>
                  </a:lnTo>
                  <a:lnTo>
                    <a:pt x="3448" y="112"/>
                  </a:lnTo>
                  <a:lnTo>
                    <a:pt x="3096" y="149"/>
                  </a:lnTo>
                  <a:lnTo>
                    <a:pt x="2725" y="205"/>
                  </a:lnTo>
                  <a:lnTo>
                    <a:pt x="2373" y="260"/>
                  </a:lnTo>
                  <a:lnTo>
                    <a:pt x="2040" y="353"/>
                  </a:lnTo>
                  <a:lnTo>
                    <a:pt x="1706" y="464"/>
                  </a:lnTo>
                  <a:lnTo>
                    <a:pt x="1372" y="594"/>
                  </a:lnTo>
                  <a:lnTo>
                    <a:pt x="1076" y="742"/>
                  </a:lnTo>
                  <a:lnTo>
                    <a:pt x="779" y="946"/>
                  </a:lnTo>
                  <a:lnTo>
                    <a:pt x="650" y="1057"/>
                  </a:lnTo>
                  <a:lnTo>
                    <a:pt x="538" y="1168"/>
                  </a:lnTo>
                  <a:lnTo>
                    <a:pt x="409" y="1298"/>
                  </a:lnTo>
                  <a:lnTo>
                    <a:pt x="316" y="1428"/>
                  </a:lnTo>
                  <a:lnTo>
                    <a:pt x="223" y="1576"/>
                  </a:lnTo>
                  <a:lnTo>
                    <a:pt x="131" y="1743"/>
                  </a:lnTo>
                  <a:lnTo>
                    <a:pt x="75" y="1873"/>
                  </a:lnTo>
                  <a:lnTo>
                    <a:pt x="38" y="2021"/>
                  </a:lnTo>
                  <a:lnTo>
                    <a:pt x="1" y="2169"/>
                  </a:lnTo>
                  <a:lnTo>
                    <a:pt x="1" y="2318"/>
                  </a:lnTo>
                  <a:lnTo>
                    <a:pt x="19" y="2484"/>
                  </a:lnTo>
                  <a:lnTo>
                    <a:pt x="56" y="2633"/>
                  </a:lnTo>
                  <a:lnTo>
                    <a:pt x="131" y="2762"/>
                  </a:lnTo>
                  <a:lnTo>
                    <a:pt x="223" y="2911"/>
                  </a:lnTo>
                  <a:lnTo>
                    <a:pt x="335" y="3022"/>
                  </a:lnTo>
                  <a:lnTo>
                    <a:pt x="464" y="3133"/>
                  </a:lnTo>
                  <a:lnTo>
                    <a:pt x="594" y="3226"/>
                  </a:lnTo>
                  <a:lnTo>
                    <a:pt x="742" y="3300"/>
                  </a:lnTo>
                  <a:lnTo>
                    <a:pt x="891" y="3355"/>
                  </a:lnTo>
                  <a:lnTo>
                    <a:pt x="1057" y="3411"/>
                  </a:lnTo>
                  <a:lnTo>
                    <a:pt x="1224" y="3430"/>
                  </a:lnTo>
                  <a:lnTo>
                    <a:pt x="1372" y="3467"/>
                  </a:lnTo>
                  <a:lnTo>
                    <a:pt x="1539" y="3467"/>
                  </a:lnTo>
                  <a:lnTo>
                    <a:pt x="1706" y="3448"/>
                  </a:lnTo>
                  <a:lnTo>
                    <a:pt x="1873" y="3430"/>
                  </a:lnTo>
                  <a:lnTo>
                    <a:pt x="2021" y="3393"/>
                  </a:lnTo>
                  <a:lnTo>
                    <a:pt x="2169" y="3337"/>
                  </a:lnTo>
                  <a:lnTo>
                    <a:pt x="2318" y="3281"/>
                  </a:lnTo>
                  <a:lnTo>
                    <a:pt x="2447" y="3189"/>
                  </a:lnTo>
                  <a:lnTo>
                    <a:pt x="2559" y="3096"/>
                  </a:lnTo>
                  <a:lnTo>
                    <a:pt x="2688" y="2985"/>
                  </a:lnTo>
                  <a:lnTo>
                    <a:pt x="2800" y="2874"/>
                  </a:lnTo>
                  <a:lnTo>
                    <a:pt x="3022" y="2614"/>
                  </a:lnTo>
                  <a:lnTo>
                    <a:pt x="3411" y="2058"/>
                  </a:lnTo>
                  <a:lnTo>
                    <a:pt x="3615" y="1799"/>
                  </a:lnTo>
                  <a:lnTo>
                    <a:pt x="3819" y="1521"/>
                  </a:lnTo>
                  <a:lnTo>
                    <a:pt x="4041" y="1280"/>
                  </a:lnTo>
                  <a:lnTo>
                    <a:pt x="4282" y="1039"/>
                  </a:lnTo>
                  <a:lnTo>
                    <a:pt x="4542" y="798"/>
                  </a:lnTo>
                  <a:lnTo>
                    <a:pt x="4820" y="612"/>
                  </a:lnTo>
                  <a:lnTo>
                    <a:pt x="5116" y="427"/>
                  </a:lnTo>
                  <a:lnTo>
                    <a:pt x="5431" y="279"/>
                  </a:lnTo>
                  <a:lnTo>
                    <a:pt x="5487" y="242"/>
                  </a:lnTo>
                  <a:lnTo>
                    <a:pt x="5506" y="186"/>
                  </a:lnTo>
                  <a:lnTo>
                    <a:pt x="5506" y="149"/>
                  </a:lnTo>
                  <a:lnTo>
                    <a:pt x="5506" y="93"/>
                  </a:lnTo>
                  <a:lnTo>
                    <a:pt x="5469" y="38"/>
                  </a:lnTo>
                  <a:lnTo>
                    <a:pt x="5431" y="19"/>
                  </a:lnTo>
                  <a:lnTo>
                    <a:pt x="53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0"/>
            <p:cNvSpPr/>
            <p:nvPr/>
          </p:nvSpPr>
          <p:spPr>
            <a:xfrm>
              <a:off x="1730675" y="1100900"/>
              <a:ext cx="90825" cy="53300"/>
            </a:xfrm>
            <a:custGeom>
              <a:avLst/>
              <a:gdLst/>
              <a:ahLst/>
              <a:cxnLst/>
              <a:rect l="l" t="t" r="r" b="b"/>
              <a:pathLst>
                <a:path w="3633" h="2132" extrusionOk="0">
                  <a:moveTo>
                    <a:pt x="3503" y="0"/>
                  </a:moveTo>
                  <a:lnTo>
                    <a:pt x="3188" y="37"/>
                  </a:lnTo>
                  <a:lnTo>
                    <a:pt x="2891" y="93"/>
                  </a:lnTo>
                  <a:lnTo>
                    <a:pt x="2613" y="148"/>
                  </a:lnTo>
                  <a:lnTo>
                    <a:pt x="2335" y="241"/>
                  </a:lnTo>
                  <a:lnTo>
                    <a:pt x="2057" y="334"/>
                  </a:lnTo>
                  <a:lnTo>
                    <a:pt x="1816" y="426"/>
                  </a:lnTo>
                  <a:lnTo>
                    <a:pt x="1557" y="556"/>
                  </a:lnTo>
                  <a:lnTo>
                    <a:pt x="1335" y="667"/>
                  </a:lnTo>
                  <a:lnTo>
                    <a:pt x="1112" y="797"/>
                  </a:lnTo>
                  <a:lnTo>
                    <a:pt x="890" y="945"/>
                  </a:lnTo>
                  <a:lnTo>
                    <a:pt x="686" y="1112"/>
                  </a:lnTo>
                  <a:lnTo>
                    <a:pt x="482" y="1279"/>
                  </a:lnTo>
                  <a:lnTo>
                    <a:pt x="315" y="1464"/>
                  </a:lnTo>
                  <a:lnTo>
                    <a:pt x="167" y="1668"/>
                  </a:lnTo>
                  <a:lnTo>
                    <a:pt x="56" y="1872"/>
                  </a:lnTo>
                  <a:lnTo>
                    <a:pt x="19" y="1983"/>
                  </a:lnTo>
                  <a:lnTo>
                    <a:pt x="0" y="2113"/>
                  </a:lnTo>
                  <a:lnTo>
                    <a:pt x="19" y="2132"/>
                  </a:lnTo>
                  <a:lnTo>
                    <a:pt x="37" y="2132"/>
                  </a:lnTo>
                  <a:lnTo>
                    <a:pt x="204" y="1946"/>
                  </a:lnTo>
                  <a:lnTo>
                    <a:pt x="371" y="1761"/>
                  </a:lnTo>
                  <a:lnTo>
                    <a:pt x="538" y="1575"/>
                  </a:lnTo>
                  <a:lnTo>
                    <a:pt x="704" y="1409"/>
                  </a:lnTo>
                  <a:lnTo>
                    <a:pt x="908" y="1242"/>
                  </a:lnTo>
                  <a:lnTo>
                    <a:pt x="1112" y="1094"/>
                  </a:lnTo>
                  <a:lnTo>
                    <a:pt x="1335" y="964"/>
                  </a:lnTo>
                  <a:lnTo>
                    <a:pt x="1575" y="834"/>
                  </a:lnTo>
                  <a:lnTo>
                    <a:pt x="1816" y="723"/>
                  </a:lnTo>
                  <a:lnTo>
                    <a:pt x="2057" y="630"/>
                  </a:lnTo>
                  <a:lnTo>
                    <a:pt x="2576" y="463"/>
                  </a:lnTo>
                  <a:lnTo>
                    <a:pt x="3095" y="297"/>
                  </a:lnTo>
                  <a:lnTo>
                    <a:pt x="3596" y="130"/>
                  </a:lnTo>
                  <a:lnTo>
                    <a:pt x="3614" y="111"/>
                  </a:lnTo>
                  <a:lnTo>
                    <a:pt x="3633" y="93"/>
                  </a:lnTo>
                  <a:lnTo>
                    <a:pt x="3614" y="37"/>
                  </a:lnTo>
                  <a:lnTo>
                    <a:pt x="35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0"/>
            <p:cNvSpPr/>
            <p:nvPr/>
          </p:nvSpPr>
          <p:spPr>
            <a:xfrm>
              <a:off x="1392875" y="590725"/>
              <a:ext cx="84825" cy="85750"/>
            </a:xfrm>
            <a:custGeom>
              <a:avLst/>
              <a:gdLst/>
              <a:ahLst/>
              <a:cxnLst/>
              <a:rect l="l" t="t" r="r" b="b"/>
              <a:pathLst>
                <a:path w="3393" h="3430" extrusionOk="0">
                  <a:moveTo>
                    <a:pt x="816" y="1"/>
                  </a:moveTo>
                  <a:lnTo>
                    <a:pt x="705" y="19"/>
                  </a:lnTo>
                  <a:lnTo>
                    <a:pt x="594" y="38"/>
                  </a:lnTo>
                  <a:lnTo>
                    <a:pt x="482" y="75"/>
                  </a:lnTo>
                  <a:lnTo>
                    <a:pt x="371" y="130"/>
                  </a:lnTo>
                  <a:lnTo>
                    <a:pt x="279" y="186"/>
                  </a:lnTo>
                  <a:lnTo>
                    <a:pt x="204" y="279"/>
                  </a:lnTo>
                  <a:lnTo>
                    <a:pt x="130" y="371"/>
                  </a:lnTo>
                  <a:lnTo>
                    <a:pt x="93" y="464"/>
                  </a:lnTo>
                  <a:lnTo>
                    <a:pt x="56" y="575"/>
                  </a:lnTo>
                  <a:lnTo>
                    <a:pt x="19" y="686"/>
                  </a:lnTo>
                  <a:lnTo>
                    <a:pt x="19" y="798"/>
                  </a:lnTo>
                  <a:lnTo>
                    <a:pt x="1" y="927"/>
                  </a:lnTo>
                  <a:lnTo>
                    <a:pt x="38" y="1150"/>
                  </a:lnTo>
                  <a:lnTo>
                    <a:pt x="56" y="1261"/>
                  </a:lnTo>
                  <a:lnTo>
                    <a:pt x="93" y="1372"/>
                  </a:lnTo>
                  <a:lnTo>
                    <a:pt x="149" y="1483"/>
                  </a:lnTo>
                  <a:lnTo>
                    <a:pt x="204" y="1576"/>
                  </a:lnTo>
                  <a:lnTo>
                    <a:pt x="279" y="1669"/>
                  </a:lnTo>
                  <a:lnTo>
                    <a:pt x="353" y="1761"/>
                  </a:lnTo>
                  <a:lnTo>
                    <a:pt x="445" y="1836"/>
                  </a:lnTo>
                  <a:lnTo>
                    <a:pt x="538" y="1910"/>
                  </a:lnTo>
                  <a:lnTo>
                    <a:pt x="760" y="2039"/>
                  </a:lnTo>
                  <a:lnTo>
                    <a:pt x="1001" y="2151"/>
                  </a:lnTo>
                  <a:lnTo>
                    <a:pt x="1483" y="2317"/>
                  </a:lnTo>
                  <a:lnTo>
                    <a:pt x="1965" y="2521"/>
                  </a:lnTo>
                  <a:lnTo>
                    <a:pt x="2188" y="2614"/>
                  </a:lnTo>
                  <a:lnTo>
                    <a:pt x="2410" y="2744"/>
                  </a:lnTo>
                  <a:lnTo>
                    <a:pt x="2632" y="2874"/>
                  </a:lnTo>
                  <a:lnTo>
                    <a:pt x="2836" y="3040"/>
                  </a:lnTo>
                  <a:lnTo>
                    <a:pt x="3022" y="3207"/>
                  </a:lnTo>
                  <a:lnTo>
                    <a:pt x="3188" y="3392"/>
                  </a:lnTo>
                  <a:lnTo>
                    <a:pt x="3225" y="3430"/>
                  </a:lnTo>
                  <a:lnTo>
                    <a:pt x="3300" y="3430"/>
                  </a:lnTo>
                  <a:lnTo>
                    <a:pt x="3337" y="3411"/>
                  </a:lnTo>
                  <a:lnTo>
                    <a:pt x="3374" y="3374"/>
                  </a:lnTo>
                  <a:lnTo>
                    <a:pt x="3392" y="3337"/>
                  </a:lnTo>
                  <a:lnTo>
                    <a:pt x="3392" y="3300"/>
                  </a:lnTo>
                  <a:lnTo>
                    <a:pt x="3374" y="3263"/>
                  </a:lnTo>
                  <a:lnTo>
                    <a:pt x="3263" y="3133"/>
                  </a:lnTo>
                  <a:lnTo>
                    <a:pt x="3225" y="2911"/>
                  </a:lnTo>
                  <a:lnTo>
                    <a:pt x="3170" y="2670"/>
                  </a:lnTo>
                  <a:lnTo>
                    <a:pt x="3022" y="2225"/>
                  </a:lnTo>
                  <a:lnTo>
                    <a:pt x="2836" y="1743"/>
                  </a:lnTo>
                  <a:lnTo>
                    <a:pt x="2725" y="1502"/>
                  </a:lnTo>
                  <a:lnTo>
                    <a:pt x="2614" y="1280"/>
                  </a:lnTo>
                  <a:lnTo>
                    <a:pt x="2484" y="1057"/>
                  </a:lnTo>
                  <a:lnTo>
                    <a:pt x="2336" y="853"/>
                  </a:lnTo>
                  <a:lnTo>
                    <a:pt x="2169" y="668"/>
                  </a:lnTo>
                  <a:lnTo>
                    <a:pt x="1984" y="483"/>
                  </a:lnTo>
                  <a:lnTo>
                    <a:pt x="1780" y="316"/>
                  </a:lnTo>
                  <a:lnTo>
                    <a:pt x="1557" y="186"/>
                  </a:lnTo>
                  <a:lnTo>
                    <a:pt x="1316" y="93"/>
                  </a:lnTo>
                  <a:lnTo>
                    <a:pt x="1057" y="1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0"/>
            <p:cNvSpPr/>
            <p:nvPr/>
          </p:nvSpPr>
          <p:spPr>
            <a:xfrm>
              <a:off x="1405850" y="603250"/>
              <a:ext cx="57475" cy="53300"/>
            </a:xfrm>
            <a:custGeom>
              <a:avLst/>
              <a:gdLst/>
              <a:ahLst/>
              <a:cxnLst/>
              <a:rect l="l" t="t" r="r" b="b"/>
              <a:pathLst>
                <a:path w="2299" h="2132" extrusionOk="0">
                  <a:moveTo>
                    <a:pt x="19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34" y="185"/>
                  </a:lnTo>
                  <a:lnTo>
                    <a:pt x="501" y="260"/>
                  </a:lnTo>
                  <a:lnTo>
                    <a:pt x="649" y="334"/>
                  </a:lnTo>
                  <a:lnTo>
                    <a:pt x="946" y="538"/>
                  </a:lnTo>
                  <a:lnTo>
                    <a:pt x="1224" y="779"/>
                  </a:lnTo>
                  <a:lnTo>
                    <a:pt x="1502" y="1075"/>
                  </a:lnTo>
                  <a:lnTo>
                    <a:pt x="1743" y="1409"/>
                  </a:lnTo>
                  <a:lnTo>
                    <a:pt x="1984" y="1761"/>
                  </a:lnTo>
                  <a:lnTo>
                    <a:pt x="2225" y="2095"/>
                  </a:lnTo>
                  <a:lnTo>
                    <a:pt x="2262" y="2132"/>
                  </a:lnTo>
                  <a:lnTo>
                    <a:pt x="2280" y="2113"/>
                  </a:lnTo>
                  <a:lnTo>
                    <a:pt x="2299" y="2076"/>
                  </a:lnTo>
                  <a:lnTo>
                    <a:pt x="2299" y="2039"/>
                  </a:lnTo>
                  <a:lnTo>
                    <a:pt x="2206" y="1816"/>
                  </a:lnTo>
                  <a:lnTo>
                    <a:pt x="2095" y="1631"/>
                  </a:lnTo>
                  <a:lnTo>
                    <a:pt x="1984" y="1427"/>
                  </a:lnTo>
                  <a:lnTo>
                    <a:pt x="1854" y="1242"/>
                  </a:lnTo>
                  <a:lnTo>
                    <a:pt x="1724" y="1075"/>
                  </a:lnTo>
                  <a:lnTo>
                    <a:pt x="1594" y="908"/>
                  </a:lnTo>
                  <a:lnTo>
                    <a:pt x="1446" y="741"/>
                  </a:lnTo>
                  <a:lnTo>
                    <a:pt x="1298" y="612"/>
                  </a:lnTo>
                  <a:lnTo>
                    <a:pt x="1001" y="371"/>
                  </a:lnTo>
                  <a:lnTo>
                    <a:pt x="853" y="278"/>
                  </a:lnTo>
                  <a:lnTo>
                    <a:pt x="686" y="204"/>
                  </a:lnTo>
                  <a:lnTo>
                    <a:pt x="519" y="111"/>
                  </a:lnTo>
                  <a:lnTo>
                    <a:pt x="353" y="5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0"/>
            <p:cNvSpPr/>
            <p:nvPr/>
          </p:nvSpPr>
          <p:spPr>
            <a:xfrm>
              <a:off x="1580525" y="748725"/>
              <a:ext cx="83450" cy="175175"/>
            </a:xfrm>
            <a:custGeom>
              <a:avLst/>
              <a:gdLst/>
              <a:ahLst/>
              <a:cxnLst/>
              <a:rect l="l" t="t" r="r" b="b"/>
              <a:pathLst>
                <a:path w="3338" h="7007" extrusionOk="0">
                  <a:moveTo>
                    <a:pt x="2021" y="1"/>
                  </a:moveTo>
                  <a:lnTo>
                    <a:pt x="1817" y="19"/>
                  </a:lnTo>
                  <a:lnTo>
                    <a:pt x="1632" y="57"/>
                  </a:lnTo>
                  <a:lnTo>
                    <a:pt x="1447" y="131"/>
                  </a:lnTo>
                  <a:lnTo>
                    <a:pt x="1261" y="205"/>
                  </a:lnTo>
                  <a:lnTo>
                    <a:pt x="1094" y="297"/>
                  </a:lnTo>
                  <a:lnTo>
                    <a:pt x="928" y="409"/>
                  </a:lnTo>
                  <a:lnTo>
                    <a:pt x="779" y="538"/>
                  </a:lnTo>
                  <a:lnTo>
                    <a:pt x="613" y="687"/>
                  </a:lnTo>
                  <a:lnTo>
                    <a:pt x="483" y="853"/>
                  </a:lnTo>
                  <a:lnTo>
                    <a:pt x="372" y="1020"/>
                  </a:lnTo>
                  <a:lnTo>
                    <a:pt x="279" y="1206"/>
                  </a:lnTo>
                  <a:lnTo>
                    <a:pt x="205" y="1391"/>
                  </a:lnTo>
                  <a:lnTo>
                    <a:pt x="131" y="1595"/>
                  </a:lnTo>
                  <a:lnTo>
                    <a:pt x="94" y="1780"/>
                  </a:lnTo>
                  <a:lnTo>
                    <a:pt x="57" y="1984"/>
                  </a:lnTo>
                  <a:lnTo>
                    <a:pt x="1" y="2410"/>
                  </a:lnTo>
                  <a:lnTo>
                    <a:pt x="1" y="2818"/>
                  </a:lnTo>
                  <a:lnTo>
                    <a:pt x="19" y="3244"/>
                  </a:lnTo>
                  <a:lnTo>
                    <a:pt x="75" y="3671"/>
                  </a:lnTo>
                  <a:lnTo>
                    <a:pt x="168" y="4097"/>
                  </a:lnTo>
                  <a:lnTo>
                    <a:pt x="279" y="4505"/>
                  </a:lnTo>
                  <a:lnTo>
                    <a:pt x="409" y="4913"/>
                  </a:lnTo>
                  <a:lnTo>
                    <a:pt x="575" y="5320"/>
                  </a:lnTo>
                  <a:lnTo>
                    <a:pt x="761" y="5728"/>
                  </a:lnTo>
                  <a:lnTo>
                    <a:pt x="965" y="6117"/>
                  </a:lnTo>
                  <a:lnTo>
                    <a:pt x="1113" y="6395"/>
                  </a:lnTo>
                  <a:lnTo>
                    <a:pt x="1280" y="6655"/>
                  </a:lnTo>
                  <a:lnTo>
                    <a:pt x="1298" y="6766"/>
                  </a:lnTo>
                  <a:lnTo>
                    <a:pt x="1317" y="6859"/>
                  </a:lnTo>
                  <a:lnTo>
                    <a:pt x="1391" y="6933"/>
                  </a:lnTo>
                  <a:lnTo>
                    <a:pt x="1465" y="6988"/>
                  </a:lnTo>
                  <a:lnTo>
                    <a:pt x="1521" y="7007"/>
                  </a:lnTo>
                  <a:lnTo>
                    <a:pt x="1558" y="7007"/>
                  </a:lnTo>
                  <a:lnTo>
                    <a:pt x="1613" y="6988"/>
                  </a:lnTo>
                  <a:lnTo>
                    <a:pt x="1650" y="6970"/>
                  </a:lnTo>
                  <a:lnTo>
                    <a:pt x="1669" y="6933"/>
                  </a:lnTo>
                  <a:lnTo>
                    <a:pt x="1688" y="6896"/>
                  </a:lnTo>
                  <a:lnTo>
                    <a:pt x="1706" y="6859"/>
                  </a:lnTo>
                  <a:lnTo>
                    <a:pt x="1688" y="6803"/>
                  </a:lnTo>
                  <a:lnTo>
                    <a:pt x="1613" y="6636"/>
                  </a:lnTo>
                  <a:lnTo>
                    <a:pt x="1558" y="6469"/>
                  </a:lnTo>
                  <a:lnTo>
                    <a:pt x="1539" y="6284"/>
                  </a:lnTo>
                  <a:lnTo>
                    <a:pt x="1521" y="6099"/>
                  </a:lnTo>
                  <a:lnTo>
                    <a:pt x="1521" y="5913"/>
                  </a:lnTo>
                  <a:lnTo>
                    <a:pt x="1539" y="5728"/>
                  </a:lnTo>
                  <a:lnTo>
                    <a:pt x="1558" y="5543"/>
                  </a:lnTo>
                  <a:lnTo>
                    <a:pt x="1613" y="5376"/>
                  </a:lnTo>
                  <a:lnTo>
                    <a:pt x="1725" y="5005"/>
                  </a:lnTo>
                  <a:lnTo>
                    <a:pt x="1891" y="4635"/>
                  </a:lnTo>
                  <a:lnTo>
                    <a:pt x="2058" y="4301"/>
                  </a:lnTo>
                  <a:lnTo>
                    <a:pt x="2447" y="3615"/>
                  </a:lnTo>
                  <a:lnTo>
                    <a:pt x="2633" y="3282"/>
                  </a:lnTo>
                  <a:lnTo>
                    <a:pt x="2837" y="2929"/>
                  </a:lnTo>
                  <a:lnTo>
                    <a:pt x="3003" y="2577"/>
                  </a:lnTo>
                  <a:lnTo>
                    <a:pt x="3152" y="2207"/>
                  </a:lnTo>
                  <a:lnTo>
                    <a:pt x="3263" y="1873"/>
                  </a:lnTo>
                  <a:lnTo>
                    <a:pt x="3300" y="1688"/>
                  </a:lnTo>
                  <a:lnTo>
                    <a:pt x="3319" y="1521"/>
                  </a:lnTo>
                  <a:lnTo>
                    <a:pt x="3337" y="1354"/>
                  </a:lnTo>
                  <a:lnTo>
                    <a:pt x="3319" y="1206"/>
                  </a:lnTo>
                  <a:lnTo>
                    <a:pt x="3300" y="1039"/>
                  </a:lnTo>
                  <a:lnTo>
                    <a:pt x="3263" y="891"/>
                  </a:lnTo>
                  <a:lnTo>
                    <a:pt x="3207" y="724"/>
                  </a:lnTo>
                  <a:lnTo>
                    <a:pt x="3115" y="575"/>
                  </a:lnTo>
                  <a:lnTo>
                    <a:pt x="3022" y="427"/>
                  </a:lnTo>
                  <a:lnTo>
                    <a:pt x="2892" y="297"/>
                  </a:lnTo>
                  <a:lnTo>
                    <a:pt x="2744" y="186"/>
                  </a:lnTo>
                  <a:lnTo>
                    <a:pt x="2596" y="94"/>
                  </a:lnTo>
                  <a:lnTo>
                    <a:pt x="2410" y="38"/>
                  </a:lnTo>
                  <a:lnTo>
                    <a:pt x="21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0"/>
            <p:cNvSpPr/>
            <p:nvPr/>
          </p:nvSpPr>
          <p:spPr>
            <a:xfrm>
              <a:off x="1599525" y="759850"/>
              <a:ext cx="29225" cy="133475"/>
            </a:xfrm>
            <a:custGeom>
              <a:avLst/>
              <a:gdLst/>
              <a:ahLst/>
              <a:cxnLst/>
              <a:rect l="l" t="t" r="r" b="b"/>
              <a:pathLst>
                <a:path w="1169" h="5339" extrusionOk="0">
                  <a:moveTo>
                    <a:pt x="1150" y="1"/>
                  </a:moveTo>
                  <a:lnTo>
                    <a:pt x="1020" y="56"/>
                  </a:lnTo>
                  <a:lnTo>
                    <a:pt x="909" y="130"/>
                  </a:lnTo>
                  <a:lnTo>
                    <a:pt x="816" y="223"/>
                  </a:lnTo>
                  <a:lnTo>
                    <a:pt x="724" y="316"/>
                  </a:lnTo>
                  <a:lnTo>
                    <a:pt x="650" y="427"/>
                  </a:lnTo>
                  <a:lnTo>
                    <a:pt x="575" y="557"/>
                  </a:lnTo>
                  <a:lnTo>
                    <a:pt x="446" y="798"/>
                  </a:lnTo>
                  <a:lnTo>
                    <a:pt x="316" y="1113"/>
                  </a:lnTo>
                  <a:lnTo>
                    <a:pt x="223" y="1428"/>
                  </a:lnTo>
                  <a:lnTo>
                    <a:pt x="131" y="1762"/>
                  </a:lnTo>
                  <a:lnTo>
                    <a:pt x="75" y="2095"/>
                  </a:lnTo>
                  <a:lnTo>
                    <a:pt x="38" y="2466"/>
                  </a:lnTo>
                  <a:lnTo>
                    <a:pt x="1" y="2818"/>
                  </a:lnTo>
                  <a:lnTo>
                    <a:pt x="1" y="3189"/>
                  </a:lnTo>
                  <a:lnTo>
                    <a:pt x="19" y="3578"/>
                  </a:lnTo>
                  <a:lnTo>
                    <a:pt x="56" y="4023"/>
                  </a:lnTo>
                  <a:lnTo>
                    <a:pt x="131" y="4468"/>
                  </a:lnTo>
                  <a:lnTo>
                    <a:pt x="205" y="4875"/>
                  </a:lnTo>
                  <a:lnTo>
                    <a:pt x="260" y="5079"/>
                  </a:lnTo>
                  <a:lnTo>
                    <a:pt x="353" y="5265"/>
                  </a:lnTo>
                  <a:lnTo>
                    <a:pt x="390" y="5302"/>
                  </a:lnTo>
                  <a:lnTo>
                    <a:pt x="409" y="5339"/>
                  </a:lnTo>
                  <a:lnTo>
                    <a:pt x="501" y="5339"/>
                  </a:lnTo>
                  <a:lnTo>
                    <a:pt x="538" y="5302"/>
                  </a:lnTo>
                  <a:lnTo>
                    <a:pt x="538" y="5283"/>
                  </a:lnTo>
                  <a:lnTo>
                    <a:pt x="538" y="5227"/>
                  </a:lnTo>
                  <a:lnTo>
                    <a:pt x="501" y="5042"/>
                  </a:lnTo>
                  <a:lnTo>
                    <a:pt x="446" y="4857"/>
                  </a:lnTo>
                  <a:lnTo>
                    <a:pt x="353" y="4468"/>
                  </a:lnTo>
                  <a:lnTo>
                    <a:pt x="297" y="4078"/>
                  </a:lnTo>
                  <a:lnTo>
                    <a:pt x="242" y="3671"/>
                  </a:lnTo>
                  <a:lnTo>
                    <a:pt x="223" y="3318"/>
                  </a:lnTo>
                  <a:lnTo>
                    <a:pt x="223" y="2948"/>
                  </a:lnTo>
                  <a:lnTo>
                    <a:pt x="242" y="2596"/>
                  </a:lnTo>
                  <a:lnTo>
                    <a:pt x="279" y="2243"/>
                  </a:lnTo>
                  <a:lnTo>
                    <a:pt x="316" y="1928"/>
                  </a:lnTo>
                  <a:lnTo>
                    <a:pt x="353" y="1632"/>
                  </a:lnTo>
                  <a:lnTo>
                    <a:pt x="427" y="1317"/>
                  </a:lnTo>
                  <a:lnTo>
                    <a:pt x="520" y="1020"/>
                  </a:lnTo>
                  <a:lnTo>
                    <a:pt x="631" y="724"/>
                  </a:lnTo>
                  <a:lnTo>
                    <a:pt x="779" y="464"/>
                  </a:lnTo>
                  <a:lnTo>
                    <a:pt x="965" y="223"/>
                  </a:lnTo>
                  <a:lnTo>
                    <a:pt x="1057" y="130"/>
                  </a:lnTo>
                  <a:lnTo>
                    <a:pt x="1169" y="19"/>
                  </a:lnTo>
                  <a:lnTo>
                    <a:pt x="11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0"/>
            <p:cNvSpPr/>
            <p:nvPr/>
          </p:nvSpPr>
          <p:spPr>
            <a:xfrm>
              <a:off x="1658375" y="845125"/>
              <a:ext cx="74175" cy="178400"/>
            </a:xfrm>
            <a:custGeom>
              <a:avLst/>
              <a:gdLst/>
              <a:ahLst/>
              <a:cxnLst/>
              <a:rect l="l" t="t" r="r" b="b"/>
              <a:pathLst>
                <a:path w="2967" h="7136" extrusionOk="0">
                  <a:moveTo>
                    <a:pt x="1928" y="0"/>
                  </a:moveTo>
                  <a:lnTo>
                    <a:pt x="1724" y="19"/>
                  </a:lnTo>
                  <a:lnTo>
                    <a:pt x="1539" y="56"/>
                  </a:lnTo>
                  <a:lnTo>
                    <a:pt x="1354" y="130"/>
                  </a:lnTo>
                  <a:lnTo>
                    <a:pt x="1187" y="204"/>
                  </a:lnTo>
                  <a:lnTo>
                    <a:pt x="1002" y="315"/>
                  </a:lnTo>
                  <a:lnTo>
                    <a:pt x="853" y="445"/>
                  </a:lnTo>
                  <a:lnTo>
                    <a:pt x="724" y="593"/>
                  </a:lnTo>
                  <a:lnTo>
                    <a:pt x="594" y="760"/>
                  </a:lnTo>
                  <a:lnTo>
                    <a:pt x="483" y="927"/>
                  </a:lnTo>
                  <a:lnTo>
                    <a:pt x="390" y="1094"/>
                  </a:lnTo>
                  <a:lnTo>
                    <a:pt x="297" y="1260"/>
                  </a:lnTo>
                  <a:lnTo>
                    <a:pt x="223" y="1446"/>
                  </a:lnTo>
                  <a:lnTo>
                    <a:pt x="149" y="1631"/>
                  </a:lnTo>
                  <a:lnTo>
                    <a:pt x="112" y="1816"/>
                  </a:lnTo>
                  <a:lnTo>
                    <a:pt x="56" y="2002"/>
                  </a:lnTo>
                  <a:lnTo>
                    <a:pt x="19" y="2372"/>
                  </a:lnTo>
                  <a:lnTo>
                    <a:pt x="1" y="2762"/>
                  </a:lnTo>
                  <a:lnTo>
                    <a:pt x="19" y="3132"/>
                  </a:lnTo>
                  <a:lnTo>
                    <a:pt x="56" y="3503"/>
                  </a:lnTo>
                  <a:lnTo>
                    <a:pt x="130" y="3855"/>
                  </a:lnTo>
                  <a:lnTo>
                    <a:pt x="186" y="4059"/>
                  </a:lnTo>
                  <a:lnTo>
                    <a:pt x="242" y="4263"/>
                  </a:lnTo>
                  <a:lnTo>
                    <a:pt x="390" y="4652"/>
                  </a:lnTo>
                  <a:lnTo>
                    <a:pt x="594" y="5023"/>
                  </a:lnTo>
                  <a:lnTo>
                    <a:pt x="816" y="5375"/>
                  </a:lnTo>
                  <a:lnTo>
                    <a:pt x="1057" y="5709"/>
                  </a:lnTo>
                  <a:lnTo>
                    <a:pt x="1335" y="6042"/>
                  </a:lnTo>
                  <a:lnTo>
                    <a:pt x="1910" y="6691"/>
                  </a:lnTo>
                  <a:lnTo>
                    <a:pt x="1928" y="6728"/>
                  </a:lnTo>
                  <a:lnTo>
                    <a:pt x="1984" y="6747"/>
                  </a:lnTo>
                  <a:lnTo>
                    <a:pt x="2058" y="6802"/>
                  </a:lnTo>
                  <a:lnTo>
                    <a:pt x="2151" y="6876"/>
                  </a:lnTo>
                  <a:lnTo>
                    <a:pt x="2262" y="6932"/>
                  </a:lnTo>
                  <a:lnTo>
                    <a:pt x="2336" y="6969"/>
                  </a:lnTo>
                  <a:lnTo>
                    <a:pt x="2410" y="7006"/>
                  </a:lnTo>
                  <a:lnTo>
                    <a:pt x="2466" y="7006"/>
                  </a:lnTo>
                  <a:lnTo>
                    <a:pt x="2614" y="7117"/>
                  </a:lnTo>
                  <a:lnTo>
                    <a:pt x="2651" y="7136"/>
                  </a:lnTo>
                  <a:lnTo>
                    <a:pt x="2670" y="7136"/>
                  </a:lnTo>
                  <a:lnTo>
                    <a:pt x="2707" y="7099"/>
                  </a:lnTo>
                  <a:lnTo>
                    <a:pt x="2725" y="7062"/>
                  </a:lnTo>
                  <a:lnTo>
                    <a:pt x="2707" y="7025"/>
                  </a:lnTo>
                  <a:lnTo>
                    <a:pt x="2707" y="7006"/>
                  </a:lnTo>
                  <a:lnTo>
                    <a:pt x="2558" y="6876"/>
                  </a:lnTo>
                  <a:lnTo>
                    <a:pt x="2429" y="6747"/>
                  </a:lnTo>
                  <a:lnTo>
                    <a:pt x="2299" y="6580"/>
                  </a:lnTo>
                  <a:lnTo>
                    <a:pt x="2206" y="6413"/>
                  </a:lnTo>
                  <a:lnTo>
                    <a:pt x="2132" y="6228"/>
                  </a:lnTo>
                  <a:lnTo>
                    <a:pt x="2058" y="6042"/>
                  </a:lnTo>
                  <a:lnTo>
                    <a:pt x="2021" y="5857"/>
                  </a:lnTo>
                  <a:lnTo>
                    <a:pt x="1984" y="5653"/>
                  </a:lnTo>
                  <a:lnTo>
                    <a:pt x="1965" y="5468"/>
                  </a:lnTo>
                  <a:lnTo>
                    <a:pt x="1965" y="5264"/>
                  </a:lnTo>
                  <a:lnTo>
                    <a:pt x="1965" y="5041"/>
                  </a:lnTo>
                  <a:lnTo>
                    <a:pt x="1984" y="4838"/>
                  </a:lnTo>
                  <a:lnTo>
                    <a:pt x="2021" y="4615"/>
                  </a:lnTo>
                  <a:lnTo>
                    <a:pt x="2058" y="4411"/>
                  </a:lnTo>
                  <a:lnTo>
                    <a:pt x="2188" y="3985"/>
                  </a:lnTo>
                  <a:lnTo>
                    <a:pt x="2336" y="3577"/>
                  </a:lnTo>
                  <a:lnTo>
                    <a:pt x="2633" y="2780"/>
                  </a:lnTo>
                  <a:lnTo>
                    <a:pt x="2762" y="2372"/>
                  </a:lnTo>
                  <a:lnTo>
                    <a:pt x="2874" y="1983"/>
                  </a:lnTo>
                  <a:lnTo>
                    <a:pt x="2929" y="1594"/>
                  </a:lnTo>
                  <a:lnTo>
                    <a:pt x="2948" y="1409"/>
                  </a:lnTo>
                  <a:lnTo>
                    <a:pt x="2966" y="1223"/>
                  </a:lnTo>
                  <a:lnTo>
                    <a:pt x="2948" y="1038"/>
                  </a:lnTo>
                  <a:lnTo>
                    <a:pt x="2929" y="871"/>
                  </a:lnTo>
                  <a:lnTo>
                    <a:pt x="2874" y="704"/>
                  </a:lnTo>
                  <a:lnTo>
                    <a:pt x="2818" y="538"/>
                  </a:lnTo>
                  <a:lnTo>
                    <a:pt x="2744" y="389"/>
                  </a:lnTo>
                  <a:lnTo>
                    <a:pt x="2651" y="278"/>
                  </a:lnTo>
                  <a:lnTo>
                    <a:pt x="2540" y="185"/>
                  </a:lnTo>
                  <a:lnTo>
                    <a:pt x="2410" y="93"/>
                  </a:lnTo>
                  <a:lnTo>
                    <a:pt x="2262" y="37"/>
                  </a:lnTo>
                  <a:lnTo>
                    <a:pt x="2095" y="19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1676450" y="862250"/>
              <a:ext cx="19475" cy="116800"/>
            </a:xfrm>
            <a:custGeom>
              <a:avLst/>
              <a:gdLst/>
              <a:ahLst/>
              <a:cxnLst/>
              <a:rect l="l" t="t" r="r" b="b"/>
              <a:pathLst>
                <a:path w="779" h="4672" extrusionOk="0">
                  <a:moveTo>
                    <a:pt x="723" y="1"/>
                  </a:moveTo>
                  <a:lnTo>
                    <a:pt x="612" y="94"/>
                  </a:lnTo>
                  <a:lnTo>
                    <a:pt x="520" y="186"/>
                  </a:lnTo>
                  <a:lnTo>
                    <a:pt x="445" y="297"/>
                  </a:lnTo>
                  <a:lnTo>
                    <a:pt x="371" y="427"/>
                  </a:lnTo>
                  <a:lnTo>
                    <a:pt x="241" y="687"/>
                  </a:lnTo>
                  <a:lnTo>
                    <a:pt x="149" y="946"/>
                  </a:lnTo>
                  <a:lnTo>
                    <a:pt x="75" y="1243"/>
                  </a:lnTo>
                  <a:lnTo>
                    <a:pt x="38" y="1539"/>
                  </a:lnTo>
                  <a:lnTo>
                    <a:pt x="1" y="1836"/>
                  </a:lnTo>
                  <a:lnTo>
                    <a:pt x="1" y="2151"/>
                  </a:lnTo>
                  <a:lnTo>
                    <a:pt x="38" y="2466"/>
                  </a:lnTo>
                  <a:lnTo>
                    <a:pt x="75" y="2762"/>
                  </a:lnTo>
                  <a:lnTo>
                    <a:pt x="130" y="3078"/>
                  </a:lnTo>
                  <a:lnTo>
                    <a:pt x="186" y="3393"/>
                  </a:lnTo>
                  <a:lnTo>
                    <a:pt x="279" y="3708"/>
                  </a:lnTo>
                  <a:lnTo>
                    <a:pt x="390" y="4023"/>
                  </a:lnTo>
                  <a:lnTo>
                    <a:pt x="520" y="4319"/>
                  </a:lnTo>
                  <a:lnTo>
                    <a:pt x="649" y="4634"/>
                  </a:lnTo>
                  <a:lnTo>
                    <a:pt x="686" y="4653"/>
                  </a:lnTo>
                  <a:lnTo>
                    <a:pt x="723" y="4672"/>
                  </a:lnTo>
                  <a:lnTo>
                    <a:pt x="760" y="4653"/>
                  </a:lnTo>
                  <a:lnTo>
                    <a:pt x="760" y="4616"/>
                  </a:lnTo>
                  <a:lnTo>
                    <a:pt x="557" y="4023"/>
                  </a:lnTo>
                  <a:lnTo>
                    <a:pt x="408" y="3430"/>
                  </a:lnTo>
                  <a:lnTo>
                    <a:pt x="334" y="3152"/>
                  </a:lnTo>
                  <a:lnTo>
                    <a:pt x="297" y="2855"/>
                  </a:lnTo>
                  <a:lnTo>
                    <a:pt x="260" y="2559"/>
                  </a:lnTo>
                  <a:lnTo>
                    <a:pt x="241" y="2262"/>
                  </a:lnTo>
                  <a:lnTo>
                    <a:pt x="260" y="1965"/>
                  </a:lnTo>
                  <a:lnTo>
                    <a:pt x="279" y="1669"/>
                  </a:lnTo>
                  <a:lnTo>
                    <a:pt x="316" y="1372"/>
                  </a:lnTo>
                  <a:lnTo>
                    <a:pt x="371" y="1076"/>
                  </a:lnTo>
                  <a:lnTo>
                    <a:pt x="464" y="816"/>
                  </a:lnTo>
                  <a:lnTo>
                    <a:pt x="557" y="557"/>
                  </a:lnTo>
                  <a:lnTo>
                    <a:pt x="668" y="297"/>
                  </a:lnTo>
                  <a:lnTo>
                    <a:pt x="779" y="38"/>
                  </a:lnTo>
                  <a:lnTo>
                    <a:pt x="779" y="19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0"/>
            <p:cNvSpPr/>
            <p:nvPr/>
          </p:nvSpPr>
          <p:spPr>
            <a:xfrm>
              <a:off x="1479050" y="581450"/>
              <a:ext cx="77425" cy="128400"/>
            </a:xfrm>
            <a:custGeom>
              <a:avLst/>
              <a:gdLst/>
              <a:ahLst/>
              <a:cxnLst/>
              <a:rect l="l" t="t" r="r" b="b"/>
              <a:pathLst>
                <a:path w="3097" h="5136" extrusionOk="0">
                  <a:moveTo>
                    <a:pt x="2040" y="1"/>
                  </a:moveTo>
                  <a:lnTo>
                    <a:pt x="1891" y="20"/>
                  </a:lnTo>
                  <a:lnTo>
                    <a:pt x="1743" y="57"/>
                  </a:lnTo>
                  <a:lnTo>
                    <a:pt x="1595" y="112"/>
                  </a:lnTo>
                  <a:lnTo>
                    <a:pt x="1447" y="186"/>
                  </a:lnTo>
                  <a:lnTo>
                    <a:pt x="1335" y="260"/>
                  </a:lnTo>
                  <a:lnTo>
                    <a:pt x="1076" y="427"/>
                  </a:lnTo>
                  <a:lnTo>
                    <a:pt x="872" y="631"/>
                  </a:lnTo>
                  <a:lnTo>
                    <a:pt x="687" y="854"/>
                  </a:lnTo>
                  <a:lnTo>
                    <a:pt x="520" y="1095"/>
                  </a:lnTo>
                  <a:lnTo>
                    <a:pt x="390" y="1354"/>
                  </a:lnTo>
                  <a:lnTo>
                    <a:pt x="260" y="1613"/>
                  </a:lnTo>
                  <a:lnTo>
                    <a:pt x="168" y="1873"/>
                  </a:lnTo>
                  <a:lnTo>
                    <a:pt x="94" y="2132"/>
                  </a:lnTo>
                  <a:lnTo>
                    <a:pt x="38" y="2448"/>
                  </a:lnTo>
                  <a:lnTo>
                    <a:pt x="1" y="2744"/>
                  </a:lnTo>
                  <a:lnTo>
                    <a:pt x="1" y="3059"/>
                  </a:lnTo>
                  <a:lnTo>
                    <a:pt x="38" y="3374"/>
                  </a:lnTo>
                  <a:lnTo>
                    <a:pt x="75" y="3671"/>
                  </a:lnTo>
                  <a:lnTo>
                    <a:pt x="149" y="3986"/>
                  </a:lnTo>
                  <a:lnTo>
                    <a:pt x="279" y="4598"/>
                  </a:lnTo>
                  <a:lnTo>
                    <a:pt x="279" y="4635"/>
                  </a:lnTo>
                  <a:lnTo>
                    <a:pt x="297" y="4653"/>
                  </a:lnTo>
                  <a:lnTo>
                    <a:pt x="335" y="4727"/>
                  </a:lnTo>
                  <a:lnTo>
                    <a:pt x="427" y="4876"/>
                  </a:lnTo>
                  <a:lnTo>
                    <a:pt x="446" y="4931"/>
                  </a:lnTo>
                  <a:lnTo>
                    <a:pt x="501" y="4968"/>
                  </a:lnTo>
                  <a:lnTo>
                    <a:pt x="520" y="4987"/>
                  </a:lnTo>
                  <a:lnTo>
                    <a:pt x="575" y="5116"/>
                  </a:lnTo>
                  <a:lnTo>
                    <a:pt x="613" y="5135"/>
                  </a:lnTo>
                  <a:lnTo>
                    <a:pt x="650" y="5135"/>
                  </a:lnTo>
                  <a:lnTo>
                    <a:pt x="687" y="5116"/>
                  </a:lnTo>
                  <a:lnTo>
                    <a:pt x="687" y="5079"/>
                  </a:lnTo>
                  <a:lnTo>
                    <a:pt x="631" y="4950"/>
                  </a:lnTo>
                  <a:lnTo>
                    <a:pt x="613" y="4801"/>
                  </a:lnTo>
                  <a:lnTo>
                    <a:pt x="594" y="4672"/>
                  </a:lnTo>
                  <a:lnTo>
                    <a:pt x="594" y="4523"/>
                  </a:lnTo>
                  <a:lnTo>
                    <a:pt x="594" y="4375"/>
                  </a:lnTo>
                  <a:lnTo>
                    <a:pt x="631" y="4245"/>
                  </a:lnTo>
                  <a:lnTo>
                    <a:pt x="668" y="4097"/>
                  </a:lnTo>
                  <a:lnTo>
                    <a:pt x="724" y="3967"/>
                  </a:lnTo>
                  <a:lnTo>
                    <a:pt x="853" y="3689"/>
                  </a:lnTo>
                  <a:lnTo>
                    <a:pt x="928" y="3560"/>
                  </a:lnTo>
                  <a:lnTo>
                    <a:pt x="1020" y="3430"/>
                  </a:lnTo>
                  <a:lnTo>
                    <a:pt x="1224" y="3170"/>
                  </a:lnTo>
                  <a:lnTo>
                    <a:pt x="1465" y="2948"/>
                  </a:lnTo>
                  <a:lnTo>
                    <a:pt x="1725" y="2726"/>
                  </a:lnTo>
                  <a:lnTo>
                    <a:pt x="2206" y="2318"/>
                  </a:lnTo>
                  <a:lnTo>
                    <a:pt x="2429" y="2095"/>
                  </a:lnTo>
                  <a:lnTo>
                    <a:pt x="2651" y="1873"/>
                  </a:lnTo>
                  <a:lnTo>
                    <a:pt x="2818" y="1632"/>
                  </a:lnTo>
                  <a:lnTo>
                    <a:pt x="2911" y="1502"/>
                  </a:lnTo>
                  <a:lnTo>
                    <a:pt x="2966" y="1391"/>
                  </a:lnTo>
                  <a:lnTo>
                    <a:pt x="3022" y="1261"/>
                  </a:lnTo>
                  <a:lnTo>
                    <a:pt x="3059" y="1132"/>
                  </a:lnTo>
                  <a:lnTo>
                    <a:pt x="3096" y="1002"/>
                  </a:lnTo>
                  <a:lnTo>
                    <a:pt x="3096" y="854"/>
                  </a:lnTo>
                  <a:lnTo>
                    <a:pt x="3096" y="742"/>
                  </a:lnTo>
                  <a:lnTo>
                    <a:pt x="3059" y="613"/>
                  </a:lnTo>
                  <a:lnTo>
                    <a:pt x="3003" y="501"/>
                  </a:lnTo>
                  <a:lnTo>
                    <a:pt x="2948" y="390"/>
                  </a:lnTo>
                  <a:lnTo>
                    <a:pt x="2855" y="298"/>
                  </a:lnTo>
                  <a:lnTo>
                    <a:pt x="2763" y="223"/>
                  </a:lnTo>
                  <a:lnTo>
                    <a:pt x="2633" y="149"/>
                  </a:lnTo>
                  <a:lnTo>
                    <a:pt x="2485" y="94"/>
                  </a:lnTo>
                  <a:lnTo>
                    <a:pt x="2355" y="38"/>
                  </a:lnTo>
                  <a:lnTo>
                    <a:pt x="2206" y="20"/>
                  </a:lnTo>
                  <a:lnTo>
                    <a:pt x="20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1489725" y="592575"/>
              <a:ext cx="41725" cy="78350"/>
            </a:xfrm>
            <a:custGeom>
              <a:avLst/>
              <a:gdLst/>
              <a:ahLst/>
              <a:cxnLst/>
              <a:rect l="l" t="t" r="r" b="b"/>
              <a:pathLst>
                <a:path w="1669" h="3134" extrusionOk="0">
                  <a:moveTo>
                    <a:pt x="1650" y="1"/>
                  </a:moveTo>
                  <a:lnTo>
                    <a:pt x="1557" y="19"/>
                  </a:lnTo>
                  <a:lnTo>
                    <a:pt x="1464" y="56"/>
                  </a:lnTo>
                  <a:lnTo>
                    <a:pt x="1279" y="149"/>
                  </a:lnTo>
                  <a:lnTo>
                    <a:pt x="1094" y="297"/>
                  </a:lnTo>
                  <a:lnTo>
                    <a:pt x="945" y="446"/>
                  </a:lnTo>
                  <a:lnTo>
                    <a:pt x="797" y="612"/>
                  </a:lnTo>
                  <a:lnTo>
                    <a:pt x="667" y="816"/>
                  </a:lnTo>
                  <a:lnTo>
                    <a:pt x="538" y="1020"/>
                  </a:lnTo>
                  <a:lnTo>
                    <a:pt x="426" y="1224"/>
                  </a:lnTo>
                  <a:lnTo>
                    <a:pt x="352" y="1447"/>
                  </a:lnTo>
                  <a:lnTo>
                    <a:pt x="260" y="1669"/>
                  </a:lnTo>
                  <a:lnTo>
                    <a:pt x="204" y="1891"/>
                  </a:lnTo>
                  <a:lnTo>
                    <a:pt x="130" y="2114"/>
                  </a:lnTo>
                  <a:lnTo>
                    <a:pt x="93" y="2355"/>
                  </a:lnTo>
                  <a:lnTo>
                    <a:pt x="56" y="2596"/>
                  </a:lnTo>
                  <a:lnTo>
                    <a:pt x="19" y="2837"/>
                  </a:lnTo>
                  <a:lnTo>
                    <a:pt x="0" y="3096"/>
                  </a:lnTo>
                  <a:lnTo>
                    <a:pt x="19" y="3115"/>
                  </a:lnTo>
                  <a:lnTo>
                    <a:pt x="37" y="3133"/>
                  </a:lnTo>
                  <a:lnTo>
                    <a:pt x="56" y="3133"/>
                  </a:lnTo>
                  <a:lnTo>
                    <a:pt x="74" y="3115"/>
                  </a:lnTo>
                  <a:lnTo>
                    <a:pt x="167" y="2651"/>
                  </a:lnTo>
                  <a:lnTo>
                    <a:pt x="260" y="2206"/>
                  </a:lnTo>
                  <a:lnTo>
                    <a:pt x="389" y="1780"/>
                  </a:lnTo>
                  <a:lnTo>
                    <a:pt x="482" y="1558"/>
                  </a:lnTo>
                  <a:lnTo>
                    <a:pt x="575" y="1372"/>
                  </a:lnTo>
                  <a:lnTo>
                    <a:pt x="667" y="1168"/>
                  </a:lnTo>
                  <a:lnTo>
                    <a:pt x="779" y="965"/>
                  </a:lnTo>
                  <a:lnTo>
                    <a:pt x="908" y="798"/>
                  </a:lnTo>
                  <a:lnTo>
                    <a:pt x="1038" y="612"/>
                  </a:lnTo>
                  <a:lnTo>
                    <a:pt x="1186" y="464"/>
                  </a:lnTo>
                  <a:lnTo>
                    <a:pt x="1335" y="316"/>
                  </a:lnTo>
                  <a:lnTo>
                    <a:pt x="1501" y="186"/>
                  </a:lnTo>
                  <a:lnTo>
                    <a:pt x="1668" y="56"/>
                  </a:lnTo>
                  <a:lnTo>
                    <a:pt x="1668" y="19"/>
                  </a:lnTo>
                  <a:lnTo>
                    <a:pt x="16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1761250" y="932225"/>
              <a:ext cx="59800" cy="140875"/>
            </a:xfrm>
            <a:custGeom>
              <a:avLst/>
              <a:gdLst/>
              <a:ahLst/>
              <a:cxnLst/>
              <a:rect l="l" t="t" r="r" b="b"/>
              <a:pathLst>
                <a:path w="2392" h="5635" extrusionOk="0">
                  <a:moveTo>
                    <a:pt x="1539" y="1"/>
                  </a:moveTo>
                  <a:lnTo>
                    <a:pt x="1409" y="19"/>
                  </a:lnTo>
                  <a:lnTo>
                    <a:pt x="1279" y="38"/>
                  </a:lnTo>
                  <a:lnTo>
                    <a:pt x="1149" y="93"/>
                  </a:lnTo>
                  <a:lnTo>
                    <a:pt x="1038" y="167"/>
                  </a:lnTo>
                  <a:lnTo>
                    <a:pt x="909" y="241"/>
                  </a:lnTo>
                  <a:lnTo>
                    <a:pt x="797" y="334"/>
                  </a:lnTo>
                  <a:lnTo>
                    <a:pt x="593" y="557"/>
                  </a:lnTo>
                  <a:lnTo>
                    <a:pt x="482" y="705"/>
                  </a:lnTo>
                  <a:lnTo>
                    <a:pt x="390" y="853"/>
                  </a:lnTo>
                  <a:lnTo>
                    <a:pt x="297" y="1001"/>
                  </a:lnTo>
                  <a:lnTo>
                    <a:pt x="223" y="1150"/>
                  </a:lnTo>
                  <a:lnTo>
                    <a:pt x="112" y="1465"/>
                  </a:lnTo>
                  <a:lnTo>
                    <a:pt x="37" y="1780"/>
                  </a:lnTo>
                  <a:lnTo>
                    <a:pt x="0" y="2113"/>
                  </a:lnTo>
                  <a:lnTo>
                    <a:pt x="0" y="2447"/>
                  </a:lnTo>
                  <a:lnTo>
                    <a:pt x="37" y="2762"/>
                  </a:lnTo>
                  <a:lnTo>
                    <a:pt x="93" y="3077"/>
                  </a:lnTo>
                  <a:lnTo>
                    <a:pt x="204" y="3411"/>
                  </a:lnTo>
                  <a:lnTo>
                    <a:pt x="315" y="3726"/>
                  </a:lnTo>
                  <a:lnTo>
                    <a:pt x="464" y="4041"/>
                  </a:lnTo>
                  <a:lnTo>
                    <a:pt x="631" y="4338"/>
                  </a:lnTo>
                  <a:lnTo>
                    <a:pt x="797" y="4597"/>
                  </a:lnTo>
                  <a:lnTo>
                    <a:pt x="983" y="4857"/>
                  </a:lnTo>
                  <a:lnTo>
                    <a:pt x="1187" y="5098"/>
                  </a:lnTo>
                  <a:lnTo>
                    <a:pt x="1409" y="5338"/>
                  </a:lnTo>
                  <a:lnTo>
                    <a:pt x="1465" y="5542"/>
                  </a:lnTo>
                  <a:lnTo>
                    <a:pt x="1502" y="5598"/>
                  </a:lnTo>
                  <a:lnTo>
                    <a:pt x="1539" y="5616"/>
                  </a:lnTo>
                  <a:lnTo>
                    <a:pt x="1594" y="5635"/>
                  </a:lnTo>
                  <a:lnTo>
                    <a:pt x="1650" y="5616"/>
                  </a:lnTo>
                  <a:lnTo>
                    <a:pt x="1705" y="5598"/>
                  </a:lnTo>
                  <a:lnTo>
                    <a:pt x="1724" y="5561"/>
                  </a:lnTo>
                  <a:lnTo>
                    <a:pt x="1743" y="5505"/>
                  </a:lnTo>
                  <a:lnTo>
                    <a:pt x="1743" y="5450"/>
                  </a:lnTo>
                  <a:lnTo>
                    <a:pt x="1650" y="5116"/>
                  </a:lnTo>
                  <a:lnTo>
                    <a:pt x="1613" y="4782"/>
                  </a:lnTo>
                  <a:lnTo>
                    <a:pt x="1594" y="4449"/>
                  </a:lnTo>
                  <a:lnTo>
                    <a:pt x="1613" y="4097"/>
                  </a:lnTo>
                  <a:lnTo>
                    <a:pt x="1668" y="3782"/>
                  </a:lnTo>
                  <a:lnTo>
                    <a:pt x="1761" y="3448"/>
                  </a:lnTo>
                  <a:lnTo>
                    <a:pt x="1854" y="3133"/>
                  </a:lnTo>
                  <a:lnTo>
                    <a:pt x="1946" y="2818"/>
                  </a:lnTo>
                  <a:lnTo>
                    <a:pt x="2187" y="2188"/>
                  </a:lnTo>
                  <a:lnTo>
                    <a:pt x="2280" y="1873"/>
                  </a:lnTo>
                  <a:lnTo>
                    <a:pt x="2373" y="1557"/>
                  </a:lnTo>
                  <a:lnTo>
                    <a:pt x="2391" y="1261"/>
                  </a:lnTo>
                  <a:lnTo>
                    <a:pt x="2391" y="1131"/>
                  </a:lnTo>
                  <a:lnTo>
                    <a:pt x="2391" y="1001"/>
                  </a:lnTo>
                  <a:lnTo>
                    <a:pt x="2373" y="872"/>
                  </a:lnTo>
                  <a:lnTo>
                    <a:pt x="2336" y="742"/>
                  </a:lnTo>
                  <a:lnTo>
                    <a:pt x="2299" y="631"/>
                  </a:lnTo>
                  <a:lnTo>
                    <a:pt x="2243" y="520"/>
                  </a:lnTo>
                  <a:lnTo>
                    <a:pt x="2113" y="316"/>
                  </a:lnTo>
                  <a:lnTo>
                    <a:pt x="2039" y="241"/>
                  </a:lnTo>
                  <a:lnTo>
                    <a:pt x="1946" y="167"/>
                  </a:lnTo>
                  <a:lnTo>
                    <a:pt x="1854" y="112"/>
                  </a:lnTo>
                  <a:lnTo>
                    <a:pt x="1761" y="56"/>
                  </a:lnTo>
                  <a:lnTo>
                    <a:pt x="1650" y="19"/>
                  </a:lnTo>
                  <a:lnTo>
                    <a:pt x="15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0"/>
            <p:cNvSpPr/>
            <p:nvPr/>
          </p:nvSpPr>
          <p:spPr>
            <a:xfrm>
              <a:off x="1777000" y="944725"/>
              <a:ext cx="19025" cy="97800"/>
            </a:xfrm>
            <a:custGeom>
              <a:avLst/>
              <a:gdLst/>
              <a:ahLst/>
              <a:cxnLst/>
              <a:rect l="l" t="t" r="r" b="b"/>
              <a:pathLst>
                <a:path w="761" h="3912" extrusionOk="0">
                  <a:moveTo>
                    <a:pt x="742" y="1"/>
                  </a:moveTo>
                  <a:lnTo>
                    <a:pt x="575" y="168"/>
                  </a:lnTo>
                  <a:lnTo>
                    <a:pt x="445" y="372"/>
                  </a:lnTo>
                  <a:lnTo>
                    <a:pt x="316" y="576"/>
                  </a:lnTo>
                  <a:lnTo>
                    <a:pt x="223" y="816"/>
                  </a:lnTo>
                  <a:lnTo>
                    <a:pt x="149" y="1057"/>
                  </a:lnTo>
                  <a:lnTo>
                    <a:pt x="93" y="1298"/>
                  </a:lnTo>
                  <a:lnTo>
                    <a:pt x="38" y="1539"/>
                  </a:lnTo>
                  <a:lnTo>
                    <a:pt x="19" y="1780"/>
                  </a:lnTo>
                  <a:lnTo>
                    <a:pt x="1" y="2040"/>
                  </a:lnTo>
                  <a:lnTo>
                    <a:pt x="1" y="2299"/>
                  </a:lnTo>
                  <a:lnTo>
                    <a:pt x="38" y="2559"/>
                  </a:lnTo>
                  <a:lnTo>
                    <a:pt x="75" y="2818"/>
                  </a:lnTo>
                  <a:lnTo>
                    <a:pt x="130" y="3078"/>
                  </a:lnTo>
                  <a:lnTo>
                    <a:pt x="223" y="3337"/>
                  </a:lnTo>
                  <a:lnTo>
                    <a:pt x="334" y="3597"/>
                  </a:lnTo>
                  <a:lnTo>
                    <a:pt x="464" y="3856"/>
                  </a:lnTo>
                  <a:lnTo>
                    <a:pt x="501" y="3893"/>
                  </a:lnTo>
                  <a:lnTo>
                    <a:pt x="557" y="3912"/>
                  </a:lnTo>
                  <a:lnTo>
                    <a:pt x="612" y="3893"/>
                  </a:lnTo>
                  <a:lnTo>
                    <a:pt x="612" y="3875"/>
                  </a:lnTo>
                  <a:lnTo>
                    <a:pt x="612" y="3856"/>
                  </a:lnTo>
                  <a:lnTo>
                    <a:pt x="482" y="3356"/>
                  </a:lnTo>
                  <a:lnTo>
                    <a:pt x="371" y="2874"/>
                  </a:lnTo>
                  <a:lnTo>
                    <a:pt x="316" y="2614"/>
                  </a:lnTo>
                  <a:lnTo>
                    <a:pt x="279" y="2373"/>
                  </a:lnTo>
                  <a:lnTo>
                    <a:pt x="260" y="2132"/>
                  </a:lnTo>
                  <a:lnTo>
                    <a:pt x="241" y="1891"/>
                  </a:lnTo>
                  <a:lnTo>
                    <a:pt x="260" y="1632"/>
                  </a:lnTo>
                  <a:lnTo>
                    <a:pt x="279" y="1391"/>
                  </a:lnTo>
                  <a:lnTo>
                    <a:pt x="334" y="1150"/>
                  </a:lnTo>
                  <a:lnTo>
                    <a:pt x="390" y="909"/>
                  </a:lnTo>
                  <a:lnTo>
                    <a:pt x="482" y="687"/>
                  </a:lnTo>
                  <a:lnTo>
                    <a:pt x="575" y="464"/>
                  </a:lnTo>
                  <a:lnTo>
                    <a:pt x="760" y="20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0"/>
            <p:cNvSpPr/>
            <p:nvPr/>
          </p:nvSpPr>
          <p:spPr>
            <a:xfrm>
              <a:off x="1518900" y="668100"/>
              <a:ext cx="76950" cy="146925"/>
            </a:xfrm>
            <a:custGeom>
              <a:avLst/>
              <a:gdLst/>
              <a:ahLst/>
              <a:cxnLst/>
              <a:rect l="l" t="t" r="r" b="b"/>
              <a:pathLst>
                <a:path w="3078" h="5877" extrusionOk="0">
                  <a:moveTo>
                    <a:pt x="1966" y="1"/>
                  </a:moveTo>
                  <a:lnTo>
                    <a:pt x="1780" y="19"/>
                  </a:lnTo>
                  <a:lnTo>
                    <a:pt x="1613" y="57"/>
                  </a:lnTo>
                  <a:lnTo>
                    <a:pt x="1465" y="112"/>
                  </a:lnTo>
                  <a:lnTo>
                    <a:pt x="1317" y="205"/>
                  </a:lnTo>
                  <a:lnTo>
                    <a:pt x="1169" y="297"/>
                  </a:lnTo>
                  <a:lnTo>
                    <a:pt x="1039" y="390"/>
                  </a:lnTo>
                  <a:lnTo>
                    <a:pt x="928" y="501"/>
                  </a:lnTo>
                  <a:lnTo>
                    <a:pt x="798" y="631"/>
                  </a:lnTo>
                  <a:lnTo>
                    <a:pt x="594" y="872"/>
                  </a:lnTo>
                  <a:lnTo>
                    <a:pt x="427" y="1150"/>
                  </a:lnTo>
                  <a:lnTo>
                    <a:pt x="297" y="1428"/>
                  </a:lnTo>
                  <a:lnTo>
                    <a:pt x="186" y="1725"/>
                  </a:lnTo>
                  <a:lnTo>
                    <a:pt x="112" y="2040"/>
                  </a:lnTo>
                  <a:lnTo>
                    <a:pt x="56" y="2336"/>
                  </a:lnTo>
                  <a:lnTo>
                    <a:pt x="19" y="2651"/>
                  </a:lnTo>
                  <a:lnTo>
                    <a:pt x="1" y="3004"/>
                  </a:lnTo>
                  <a:lnTo>
                    <a:pt x="19" y="3337"/>
                  </a:lnTo>
                  <a:lnTo>
                    <a:pt x="75" y="3671"/>
                  </a:lnTo>
                  <a:lnTo>
                    <a:pt x="149" y="4004"/>
                  </a:lnTo>
                  <a:lnTo>
                    <a:pt x="260" y="4338"/>
                  </a:lnTo>
                  <a:lnTo>
                    <a:pt x="390" y="4672"/>
                  </a:lnTo>
                  <a:lnTo>
                    <a:pt x="650" y="5320"/>
                  </a:lnTo>
                  <a:lnTo>
                    <a:pt x="668" y="5357"/>
                  </a:lnTo>
                  <a:lnTo>
                    <a:pt x="705" y="5376"/>
                  </a:lnTo>
                  <a:lnTo>
                    <a:pt x="742" y="5450"/>
                  </a:lnTo>
                  <a:lnTo>
                    <a:pt x="798" y="5524"/>
                  </a:lnTo>
                  <a:lnTo>
                    <a:pt x="872" y="5617"/>
                  </a:lnTo>
                  <a:lnTo>
                    <a:pt x="909" y="5654"/>
                  </a:lnTo>
                  <a:lnTo>
                    <a:pt x="965" y="5710"/>
                  </a:lnTo>
                  <a:lnTo>
                    <a:pt x="1002" y="5728"/>
                  </a:lnTo>
                  <a:lnTo>
                    <a:pt x="1094" y="5839"/>
                  </a:lnTo>
                  <a:lnTo>
                    <a:pt x="1131" y="5876"/>
                  </a:lnTo>
                  <a:lnTo>
                    <a:pt x="1169" y="5858"/>
                  </a:lnTo>
                  <a:lnTo>
                    <a:pt x="1187" y="5821"/>
                  </a:lnTo>
                  <a:lnTo>
                    <a:pt x="1187" y="5784"/>
                  </a:lnTo>
                  <a:lnTo>
                    <a:pt x="1113" y="5654"/>
                  </a:lnTo>
                  <a:lnTo>
                    <a:pt x="1057" y="5506"/>
                  </a:lnTo>
                  <a:lnTo>
                    <a:pt x="1002" y="5339"/>
                  </a:lnTo>
                  <a:lnTo>
                    <a:pt x="983" y="5191"/>
                  </a:lnTo>
                  <a:lnTo>
                    <a:pt x="965" y="5024"/>
                  </a:lnTo>
                  <a:lnTo>
                    <a:pt x="965" y="4875"/>
                  </a:lnTo>
                  <a:lnTo>
                    <a:pt x="983" y="4709"/>
                  </a:lnTo>
                  <a:lnTo>
                    <a:pt x="1020" y="4542"/>
                  </a:lnTo>
                  <a:lnTo>
                    <a:pt x="1113" y="4227"/>
                  </a:lnTo>
                  <a:lnTo>
                    <a:pt x="1169" y="4060"/>
                  </a:lnTo>
                  <a:lnTo>
                    <a:pt x="1243" y="3912"/>
                  </a:lnTo>
                  <a:lnTo>
                    <a:pt x="1428" y="3597"/>
                  </a:lnTo>
                  <a:lnTo>
                    <a:pt x="1650" y="3300"/>
                  </a:lnTo>
                  <a:lnTo>
                    <a:pt x="1873" y="3022"/>
                  </a:lnTo>
                  <a:lnTo>
                    <a:pt x="2336" y="2485"/>
                  </a:lnTo>
                  <a:lnTo>
                    <a:pt x="2559" y="2207"/>
                  </a:lnTo>
                  <a:lnTo>
                    <a:pt x="2744" y="1929"/>
                  </a:lnTo>
                  <a:lnTo>
                    <a:pt x="2911" y="1632"/>
                  </a:lnTo>
                  <a:lnTo>
                    <a:pt x="2966" y="1484"/>
                  </a:lnTo>
                  <a:lnTo>
                    <a:pt x="3022" y="1354"/>
                  </a:lnTo>
                  <a:lnTo>
                    <a:pt x="3059" y="1206"/>
                  </a:lnTo>
                  <a:lnTo>
                    <a:pt x="3078" y="1057"/>
                  </a:lnTo>
                  <a:lnTo>
                    <a:pt x="3078" y="909"/>
                  </a:lnTo>
                  <a:lnTo>
                    <a:pt x="3078" y="761"/>
                  </a:lnTo>
                  <a:lnTo>
                    <a:pt x="3040" y="631"/>
                  </a:lnTo>
                  <a:lnTo>
                    <a:pt x="2985" y="501"/>
                  </a:lnTo>
                  <a:lnTo>
                    <a:pt x="2911" y="390"/>
                  </a:lnTo>
                  <a:lnTo>
                    <a:pt x="2837" y="279"/>
                  </a:lnTo>
                  <a:lnTo>
                    <a:pt x="2725" y="205"/>
                  </a:lnTo>
                  <a:lnTo>
                    <a:pt x="2596" y="131"/>
                  </a:lnTo>
                  <a:lnTo>
                    <a:pt x="2447" y="57"/>
                  </a:lnTo>
                  <a:lnTo>
                    <a:pt x="2299" y="19"/>
                  </a:lnTo>
                  <a:lnTo>
                    <a:pt x="2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1533275" y="680150"/>
              <a:ext cx="33850" cy="92250"/>
            </a:xfrm>
            <a:custGeom>
              <a:avLst/>
              <a:gdLst/>
              <a:ahLst/>
              <a:cxnLst/>
              <a:rect l="l" t="t" r="r" b="b"/>
              <a:pathLst>
                <a:path w="1354" h="3690" extrusionOk="0">
                  <a:moveTo>
                    <a:pt x="1316" y="1"/>
                  </a:moveTo>
                  <a:lnTo>
                    <a:pt x="1205" y="38"/>
                  </a:lnTo>
                  <a:lnTo>
                    <a:pt x="1112" y="93"/>
                  </a:lnTo>
                  <a:lnTo>
                    <a:pt x="1020" y="168"/>
                  </a:lnTo>
                  <a:lnTo>
                    <a:pt x="927" y="242"/>
                  </a:lnTo>
                  <a:lnTo>
                    <a:pt x="760" y="409"/>
                  </a:lnTo>
                  <a:lnTo>
                    <a:pt x="612" y="612"/>
                  </a:lnTo>
                  <a:lnTo>
                    <a:pt x="482" y="816"/>
                  </a:lnTo>
                  <a:lnTo>
                    <a:pt x="371" y="1039"/>
                  </a:lnTo>
                  <a:lnTo>
                    <a:pt x="278" y="1280"/>
                  </a:lnTo>
                  <a:lnTo>
                    <a:pt x="186" y="1539"/>
                  </a:lnTo>
                  <a:lnTo>
                    <a:pt x="130" y="1780"/>
                  </a:lnTo>
                  <a:lnTo>
                    <a:pt x="75" y="2040"/>
                  </a:lnTo>
                  <a:lnTo>
                    <a:pt x="37" y="2299"/>
                  </a:lnTo>
                  <a:lnTo>
                    <a:pt x="19" y="2559"/>
                  </a:lnTo>
                  <a:lnTo>
                    <a:pt x="0" y="2837"/>
                  </a:lnTo>
                  <a:lnTo>
                    <a:pt x="19" y="3096"/>
                  </a:lnTo>
                  <a:lnTo>
                    <a:pt x="19" y="3374"/>
                  </a:lnTo>
                  <a:lnTo>
                    <a:pt x="56" y="3652"/>
                  </a:lnTo>
                  <a:lnTo>
                    <a:pt x="75" y="3671"/>
                  </a:lnTo>
                  <a:lnTo>
                    <a:pt x="93" y="3689"/>
                  </a:lnTo>
                  <a:lnTo>
                    <a:pt x="130" y="3671"/>
                  </a:lnTo>
                  <a:lnTo>
                    <a:pt x="130" y="3652"/>
                  </a:lnTo>
                  <a:lnTo>
                    <a:pt x="149" y="3133"/>
                  </a:lnTo>
                  <a:lnTo>
                    <a:pt x="167" y="2633"/>
                  </a:lnTo>
                  <a:lnTo>
                    <a:pt x="204" y="2373"/>
                  </a:lnTo>
                  <a:lnTo>
                    <a:pt x="241" y="2132"/>
                  </a:lnTo>
                  <a:lnTo>
                    <a:pt x="297" y="1891"/>
                  </a:lnTo>
                  <a:lnTo>
                    <a:pt x="353" y="1650"/>
                  </a:lnTo>
                  <a:lnTo>
                    <a:pt x="445" y="1428"/>
                  </a:lnTo>
                  <a:lnTo>
                    <a:pt x="538" y="1187"/>
                  </a:lnTo>
                  <a:lnTo>
                    <a:pt x="649" y="965"/>
                  </a:lnTo>
                  <a:lnTo>
                    <a:pt x="760" y="761"/>
                  </a:lnTo>
                  <a:lnTo>
                    <a:pt x="890" y="575"/>
                  </a:lnTo>
                  <a:lnTo>
                    <a:pt x="1020" y="390"/>
                  </a:lnTo>
                  <a:lnTo>
                    <a:pt x="1187" y="223"/>
                  </a:lnTo>
                  <a:lnTo>
                    <a:pt x="1353" y="56"/>
                  </a:lnTo>
                  <a:lnTo>
                    <a:pt x="1353" y="38"/>
                  </a:lnTo>
                  <a:lnTo>
                    <a:pt x="1353" y="19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1372500" y="671350"/>
              <a:ext cx="141800" cy="83900"/>
            </a:xfrm>
            <a:custGeom>
              <a:avLst/>
              <a:gdLst/>
              <a:ahLst/>
              <a:cxnLst/>
              <a:rect l="l" t="t" r="r" b="b"/>
              <a:pathLst>
                <a:path w="5672" h="3356" extrusionOk="0">
                  <a:moveTo>
                    <a:pt x="1372" y="1"/>
                  </a:moveTo>
                  <a:lnTo>
                    <a:pt x="1186" y="19"/>
                  </a:lnTo>
                  <a:lnTo>
                    <a:pt x="1001" y="38"/>
                  </a:lnTo>
                  <a:lnTo>
                    <a:pt x="853" y="75"/>
                  </a:lnTo>
                  <a:lnTo>
                    <a:pt x="704" y="130"/>
                  </a:lnTo>
                  <a:lnTo>
                    <a:pt x="556" y="186"/>
                  </a:lnTo>
                  <a:lnTo>
                    <a:pt x="426" y="279"/>
                  </a:lnTo>
                  <a:lnTo>
                    <a:pt x="297" y="371"/>
                  </a:lnTo>
                  <a:lnTo>
                    <a:pt x="204" y="501"/>
                  </a:lnTo>
                  <a:lnTo>
                    <a:pt x="111" y="631"/>
                  </a:lnTo>
                  <a:lnTo>
                    <a:pt x="56" y="798"/>
                  </a:lnTo>
                  <a:lnTo>
                    <a:pt x="19" y="946"/>
                  </a:lnTo>
                  <a:lnTo>
                    <a:pt x="0" y="1113"/>
                  </a:lnTo>
                  <a:lnTo>
                    <a:pt x="0" y="1261"/>
                  </a:lnTo>
                  <a:lnTo>
                    <a:pt x="37" y="1428"/>
                  </a:lnTo>
                  <a:lnTo>
                    <a:pt x="74" y="1595"/>
                  </a:lnTo>
                  <a:lnTo>
                    <a:pt x="130" y="1743"/>
                  </a:lnTo>
                  <a:lnTo>
                    <a:pt x="204" y="1891"/>
                  </a:lnTo>
                  <a:lnTo>
                    <a:pt x="278" y="2039"/>
                  </a:lnTo>
                  <a:lnTo>
                    <a:pt x="371" y="2169"/>
                  </a:lnTo>
                  <a:lnTo>
                    <a:pt x="482" y="2299"/>
                  </a:lnTo>
                  <a:lnTo>
                    <a:pt x="593" y="2410"/>
                  </a:lnTo>
                  <a:lnTo>
                    <a:pt x="723" y="2521"/>
                  </a:lnTo>
                  <a:lnTo>
                    <a:pt x="853" y="2595"/>
                  </a:lnTo>
                  <a:lnTo>
                    <a:pt x="1001" y="2670"/>
                  </a:lnTo>
                  <a:lnTo>
                    <a:pt x="1149" y="2725"/>
                  </a:lnTo>
                  <a:lnTo>
                    <a:pt x="1297" y="2781"/>
                  </a:lnTo>
                  <a:lnTo>
                    <a:pt x="1483" y="2818"/>
                  </a:lnTo>
                  <a:lnTo>
                    <a:pt x="1650" y="2836"/>
                  </a:lnTo>
                  <a:lnTo>
                    <a:pt x="2002" y="2855"/>
                  </a:lnTo>
                  <a:lnTo>
                    <a:pt x="2706" y="2836"/>
                  </a:lnTo>
                  <a:lnTo>
                    <a:pt x="3410" y="2855"/>
                  </a:lnTo>
                  <a:lnTo>
                    <a:pt x="3762" y="2874"/>
                  </a:lnTo>
                  <a:lnTo>
                    <a:pt x="4115" y="2911"/>
                  </a:lnTo>
                  <a:lnTo>
                    <a:pt x="4467" y="2985"/>
                  </a:lnTo>
                  <a:lnTo>
                    <a:pt x="4819" y="3077"/>
                  </a:lnTo>
                  <a:lnTo>
                    <a:pt x="5134" y="3207"/>
                  </a:lnTo>
                  <a:lnTo>
                    <a:pt x="5449" y="3355"/>
                  </a:lnTo>
                  <a:lnTo>
                    <a:pt x="5560" y="3355"/>
                  </a:lnTo>
                  <a:lnTo>
                    <a:pt x="5616" y="3337"/>
                  </a:lnTo>
                  <a:lnTo>
                    <a:pt x="5653" y="3281"/>
                  </a:lnTo>
                  <a:lnTo>
                    <a:pt x="5672" y="3244"/>
                  </a:lnTo>
                  <a:lnTo>
                    <a:pt x="5672" y="3189"/>
                  </a:lnTo>
                  <a:lnTo>
                    <a:pt x="5653" y="3133"/>
                  </a:lnTo>
                  <a:lnTo>
                    <a:pt x="5616" y="3096"/>
                  </a:lnTo>
                  <a:lnTo>
                    <a:pt x="5412" y="3003"/>
                  </a:lnTo>
                  <a:lnTo>
                    <a:pt x="5245" y="2725"/>
                  </a:lnTo>
                  <a:lnTo>
                    <a:pt x="5060" y="2466"/>
                  </a:lnTo>
                  <a:lnTo>
                    <a:pt x="4856" y="2225"/>
                  </a:lnTo>
                  <a:lnTo>
                    <a:pt x="4652" y="1965"/>
                  </a:lnTo>
                  <a:lnTo>
                    <a:pt x="4411" y="1706"/>
                  </a:lnTo>
                  <a:lnTo>
                    <a:pt x="4152" y="1446"/>
                  </a:lnTo>
                  <a:lnTo>
                    <a:pt x="3892" y="1187"/>
                  </a:lnTo>
                  <a:lnTo>
                    <a:pt x="3633" y="946"/>
                  </a:lnTo>
                  <a:lnTo>
                    <a:pt x="3355" y="742"/>
                  </a:lnTo>
                  <a:lnTo>
                    <a:pt x="3058" y="538"/>
                  </a:lnTo>
                  <a:lnTo>
                    <a:pt x="2743" y="371"/>
                  </a:lnTo>
                  <a:lnTo>
                    <a:pt x="2428" y="205"/>
                  </a:lnTo>
                  <a:lnTo>
                    <a:pt x="2094" y="93"/>
                  </a:lnTo>
                  <a:lnTo>
                    <a:pt x="1909" y="56"/>
                  </a:lnTo>
                  <a:lnTo>
                    <a:pt x="1742" y="38"/>
                  </a:lnTo>
                  <a:lnTo>
                    <a:pt x="1557" y="19"/>
                  </a:lnTo>
                  <a:lnTo>
                    <a:pt x="13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1386850" y="691750"/>
              <a:ext cx="99650" cy="44500"/>
            </a:xfrm>
            <a:custGeom>
              <a:avLst/>
              <a:gdLst/>
              <a:ahLst/>
              <a:cxnLst/>
              <a:rect l="l" t="t" r="r" b="b"/>
              <a:pathLst>
                <a:path w="3986" h="1780" extrusionOk="0">
                  <a:moveTo>
                    <a:pt x="390" y="0"/>
                  </a:moveTo>
                  <a:lnTo>
                    <a:pt x="260" y="19"/>
                  </a:lnTo>
                  <a:lnTo>
                    <a:pt x="130" y="56"/>
                  </a:lnTo>
                  <a:lnTo>
                    <a:pt x="19" y="111"/>
                  </a:lnTo>
                  <a:lnTo>
                    <a:pt x="1" y="130"/>
                  </a:lnTo>
                  <a:lnTo>
                    <a:pt x="19" y="148"/>
                  </a:lnTo>
                  <a:lnTo>
                    <a:pt x="279" y="186"/>
                  </a:lnTo>
                  <a:lnTo>
                    <a:pt x="520" y="204"/>
                  </a:lnTo>
                  <a:lnTo>
                    <a:pt x="760" y="223"/>
                  </a:lnTo>
                  <a:lnTo>
                    <a:pt x="1020" y="260"/>
                  </a:lnTo>
                  <a:lnTo>
                    <a:pt x="1261" y="315"/>
                  </a:lnTo>
                  <a:lnTo>
                    <a:pt x="1520" y="389"/>
                  </a:lnTo>
                  <a:lnTo>
                    <a:pt x="1761" y="482"/>
                  </a:lnTo>
                  <a:lnTo>
                    <a:pt x="2021" y="593"/>
                  </a:lnTo>
                  <a:lnTo>
                    <a:pt x="2262" y="723"/>
                  </a:lnTo>
                  <a:lnTo>
                    <a:pt x="2503" y="853"/>
                  </a:lnTo>
                  <a:lnTo>
                    <a:pt x="2966" y="1149"/>
                  </a:lnTo>
                  <a:lnTo>
                    <a:pt x="3429" y="1464"/>
                  </a:lnTo>
                  <a:lnTo>
                    <a:pt x="3893" y="1779"/>
                  </a:lnTo>
                  <a:lnTo>
                    <a:pt x="3948" y="1779"/>
                  </a:lnTo>
                  <a:lnTo>
                    <a:pt x="3967" y="1742"/>
                  </a:lnTo>
                  <a:lnTo>
                    <a:pt x="3985" y="1687"/>
                  </a:lnTo>
                  <a:lnTo>
                    <a:pt x="3948" y="1631"/>
                  </a:lnTo>
                  <a:lnTo>
                    <a:pt x="3726" y="1427"/>
                  </a:lnTo>
                  <a:lnTo>
                    <a:pt x="3504" y="1223"/>
                  </a:lnTo>
                  <a:lnTo>
                    <a:pt x="3281" y="1038"/>
                  </a:lnTo>
                  <a:lnTo>
                    <a:pt x="3040" y="871"/>
                  </a:lnTo>
                  <a:lnTo>
                    <a:pt x="2781" y="704"/>
                  </a:lnTo>
                  <a:lnTo>
                    <a:pt x="2540" y="556"/>
                  </a:lnTo>
                  <a:lnTo>
                    <a:pt x="2280" y="445"/>
                  </a:lnTo>
                  <a:lnTo>
                    <a:pt x="2039" y="334"/>
                  </a:lnTo>
                  <a:lnTo>
                    <a:pt x="1798" y="223"/>
                  </a:lnTo>
                  <a:lnTo>
                    <a:pt x="1539" y="148"/>
                  </a:lnTo>
                  <a:lnTo>
                    <a:pt x="1298" y="93"/>
                  </a:lnTo>
                  <a:lnTo>
                    <a:pt x="1057" y="37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1414200" y="771450"/>
              <a:ext cx="151525" cy="82500"/>
            </a:xfrm>
            <a:custGeom>
              <a:avLst/>
              <a:gdLst/>
              <a:ahLst/>
              <a:cxnLst/>
              <a:rect l="l" t="t" r="r" b="b"/>
              <a:pathLst>
                <a:path w="6061" h="3300" extrusionOk="0">
                  <a:moveTo>
                    <a:pt x="1335" y="0"/>
                  </a:moveTo>
                  <a:lnTo>
                    <a:pt x="1149" y="19"/>
                  </a:lnTo>
                  <a:lnTo>
                    <a:pt x="982" y="56"/>
                  </a:lnTo>
                  <a:lnTo>
                    <a:pt x="816" y="93"/>
                  </a:lnTo>
                  <a:lnTo>
                    <a:pt x="649" y="167"/>
                  </a:lnTo>
                  <a:lnTo>
                    <a:pt x="519" y="260"/>
                  </a:lnTo>
                  <a:lnTo>
                    <a:pt x="389" y="371"/>
                  </a:lnTo>
                  <a:lnTo>
                    <a:pt x="260" y="501"/>
                  </a:lnTo>
                  <a:lnTo>
                    <a:pt x="167" y="630"/>
                  </a:lnTo>
                  <a:lnTo>
                    <a:pt x="93" y="797"/>
                  </a:lnTo>
                  <a:lnTo>
                    <a:pt x="37" y="964"/>
                  </a:lnTo>
                  <a:lnTo>
                    <a:pt x="19" y="1112"/>
                  </a:lnTo>
                  <a:lnTo>
                    <a:pt x="0" y="1279"/>
                  </a:lnTo>
                  <a:lnTo>
                    <a:pt x="0" y="1446"/>
                  </a:lnTo>
                  <a:lnTo>
                    <a:pt x="19" y="1613"/>
                  </a:lnTo>
                  <a:lnTo>
                    <a:pt x="56" y="1779"/>
                  </a:lnTo>
                  <a:lnTo>
                    <a:pt x="111" y="1946"/>
                  </a:lnTo>
                  <a:lnTo>
                    <a:pt x="185" y="2094"/>
                  </a:lnTo>
                  <a:lnTo>
                    <a:pt x="278" y="2280"/>
                  </a:lnTo>
                  <a:lnTo>
                    <a:pt x="408" y="2428"/>
                  </a:lnTo>
                  <a:lnTo>
                    <a:pt x="538" y="2576"/>
                  </a:lnTo>
                  <a:lnTo>
                    <a:pt x="667" y="2706"/>
                  </a:lnTo>
                  <a:lnTo>
                    <a:pt x="816" y="2817"/>
                  </a:lnTo>
                  <a:lnTo>
                    <a:pt x="982" y="2929"/>
                  </a:lnTo>
                  <a:lnTo>
                    <a:pt x="1149" y="3021"/>
                  </a:lnTo>
                  <a:lnTo>
                    <a:pt x="1316" y="3095"/>
                  </a:lnTo>
                  <a:lnTo>
                    <a:pt x="1501" y="3151"/>
                  </a:lnTo>
                  <a:lnTo>
                    <a:pt x="1668" y="3207"/>
                  </a:lnTo>
                  <a:lnTo>
                    <a:pt x="2039" y="3262"/>
                  </a:lnTo>
                  <a:lnTo>
                    <a:pt x="2410" y="3299"/>
                  </a:lnTo>
                  <a:lnTo>
                    <a:pt x="2780" y="3281"/>
                  </a:lnTo>
                  <a:lnTo>
                    <a:pt x="3225" y="3225"/>
                  </a:lnTo>
                  <a:lnTo>
                    <a:pt x="3688" y="3169"/>
                  </a:lnTo>
                  <a:lnTo>
                    <a:pt x="4133" y="3095"/>
                  </a:lnTo>
                  <a:lnTo>
                    <a:pt x="4356" y="3077"/>
                  </a:lnTo>
                  <a:lnTo>
                    <a:pt x="4578" y="3077"/>
                  </a:lnTo>
                  <a:lnTo>
                    <a:pt x="4930" y="3095"/>
                  </a:lnTo>
                  <a:lnTo>
                    <a:pt x="5282" y="3114"/>
                  </a:lnTo>
                  <a:lnTo>
                    <a:pt x="5616" y="3169"/>
                  </a:lnTo>
                  <a:lnTo>
                    <a:pt x="5968" y="3225"/>
                  </a:lnTo>
                  <a:lnTo>
                    <a:pt x="6005" y="3225"/>
                  </a:lnTo>
                  <a:lnTo>
                    <a:pt x="6042" y="3188"/>
                  </a:lnTo>
                  <a:lnTo>
                    <a:pt x="6061" y="3151"/>
                  </a:lnTo>
                  <a:lnTo>
                    <a:pt x="6042" y="3095"/>
                  </a:lnTo>
                  <a:lnTo>
                    <a:pt x="5950" y="3040"/>
                  </a:lnTo>
                  <a:lnTo>
                    <a:pt x="5709" y="2780"/>
                  </a:lnTo>
                  <a:lnTo>
                    <a:pt x="5468" y="2539"/>
                  </a:lnTo>
                  <a:lnTo>
                    <a:pt x="4949" y="2057"/>
                  </a:lnTo>
                  <a:lnTo>
                    <a:pt x="4393" y="1613"/>
                  </a:lnTo>
                  <a:lnTo>
                    <a:pt x="3837" y="1168"/>
                  </a:lnTo>
                  <a:lnTo>
                    <a:pt x="3225" y="741"/>
                  </a:lnTo>
                  <a:lnTo>
                    <a:pt x="2910" y="519"/>
                  </a:lnTo>
                  <a:lnTo>
                    <a:pt x="2576" y="334"/>
                  </a:lnTo>
                  <a:lnTo>
                    <a:pt x="2243" y="185"/>
                  </a:lnTo>
                  <a:lnTo>
                    <a:pt x="2076" y="111"/>
                  </a:lnTo>
                  <a:lnTo>
                    <a:pt x="1891" y="56"/>
                  </a:lnTo>
                  <a:lnTo>
                    <a:pt x="1705" y="19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0"/>
            <p:cNvSpPr/>
            <p:nvPr/>
          </p:nvSpPr>
          <p:spPr>
            <a:xfrm>
              <a:off x="1427175" y="789050"/>
              <a:ext cx="105650" cy="44975"/>
            </a:xfrm>
            <a:custGeom>
              <a:avLst/>
              <a:gdLst/>
              <a:ahLst/>
              <a:cxnLst/>
              <a:rect l="l" t="t" r="r" b="b"/>
              <a:pathLst>
                <a:path w="4226" h="1799" extrusionOk="0">
                  <a:moveTo>
                    <a:pt x="371" y="0"/>
                  </a:moveTo>
                  <a:lnTo>
                    <a:pt x="241" y="19"/>
                  </a:lnTo>
                  <a:lnTo>
                    <a:pt x="111" y="37"/>
                  </a:lnTo>
                  <a:lnTo>
                    <a:pt x="19" y="93"/>
                  </a:lnTo>
                  <a:lnTo>
                    <a:pt x="0" y="112"/>
                  </a:lnTo>
                  <a:lnTo>
                    <a:pt x="19" y="130"/>
                  </a:lnTo>
                  <a:lnTo>
                    <a:pt x="148" y="149"/>
                  </a:lnTo>
                  <a:lnTo>
                    <a:pt x="297" y="167"/>
                  </a:lnTo>
                  <a:lnTo>
                    <a:pt x="556" y="204"/>
                  </a:lnTo>
                  <a:lnTo>
                    <a:pt x="816" y="278"/>
                  </a:lnTo>
                  <a:lnTo>
                    <a:pt x="1075" y="390"/>
                  </a:lnTo>
                  <a:lnTo>
                    <a:pt x="1594" y="612"/>
                  </a:lnTo>
                  <a:lnTo>
                    <a:pt x="2113" y="853"/>
                  </a:lnTo>
                  <a:lnTo>
                    <a:pt x="3132" y="1335"/>
                  </a:lnTo>
                  <a:lnTo>
                    <a:pt x="3651" y="1576"/>
                  </a:lnTo>
                  <a:lnTo>
                    <a:pt x="4170" y="1798"/>
                  </a:lnTo>
                  <a:lnTo>
                    <a:pt x="4207" y="1798"/>
                  </a:lnTo>
                  <a:lnTo>
                    <a:pt x="4226" y="1761"/>
                  </a:lnTo>
                  <a:lnTo>
                    <a:pt x="4226" y="1706"/>
                  </a:lnTo>
                  <a:lnTo>
                    <a:pt x="4170" y="1669"/>
                  </a:lnTo>
                  <a:lnTo>
                    <a:pt x="3651" y="1372"/>
                  </a:lnTo>
                  <a:lnTo>
                    <a:pt x="3114" y="1094"/>
                  </a:lnTo>
                  <a:lnTo>
                    <a:pt x="2576" y="834"/>
                  </a:lnTo>
                  <a:lnTo>
                    <a:pt x="2039" y="575"/>
                  </a:lnTo>
                  <a:lnTo>
                    <a:pt x="1538" y="353"/>
                  </a:lnTo>
                  <a:lnTo>
                    <a:pt x="1279" y="241"/>
                  </a:lnTo>
                  <a:lnTo>
                    <a:pt x="1038" y="149"/>
                  </a:lnTo>
                  <a:lnTo>
                    <a:pt x="778" y="75"/>
                  </a:lnTo>
                  <a:lnTo>
                    <a:pt x="500" y="19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0"/>
            <p:cNvSpPr/>
            <p:nvPr/>
          </p:nvSpPr>
          <p:spPr>
            <a:xfrm>
              <a:off x="1796925" y="1020725"/>
              <a:ext cx="247000" cy="242825"/>
            </a:xfrm>
            <a:custGeom>
              <a:avLst/>
              <a:gdLst/>
              <a:ahLst/>
              <a:cxnLst/>
              <a:rect l="l" t="t" r="r" b="b"/>
              <a:pathLst>
                <a:path w="9880" h="9713" extrusionOk="0">
                  <a:moveTo>
                    <a:pt x="6543" y="1"/>
                  </a:moveTo>
                  <a:lnTo>
                    <a:pt x="6432" y="19"/>
                  </a:lnTo>
                  <a:lnTo>
                    <a:pt x="6321" y="38"/>
                  </a:lnTo>
                  <a:lnTo>
                    <a:pt x="6209" y="93"/>
                  </a:lnTo>
                  <a:lnTo>
                    <a:pt x="6098" y="130"/>
                  </a:lnTo>
                  <a:lnTo>
                    <a:pt x="6006" y="204"/>
                  </a:lnTo>
                  <a:lnTo>
                    <a:pt x="5913" y="279"/>
                  </a:lnTo>
                  <a:lnTo>
                    <a:pt x="5820" y="371"/>
                  </a:lnTo>
                  <a:lnTo>
                    <a:pt x="5728" y="464"/>
                  </a:lnTo>
                  <a:lnTo>
                    <a:pt x="5653" y="575"/>
                  </a:lnTo>
                  <a:lnTo>
                    <a:pt x="5542" y="761"/>
                  </a:lnTo>
                  <a:lnTo>
                    <a:pt x="5450" y="946"/>
                  </a:lnTo>
                  <a:lnTo>
                    <a:pt x="5357" y="1150"/>
                  </a:lnTo>
                  <a:lnTo>
                    <a:pt x="5301" y="1354"/>
                  </a:lnTo>
                  <a:lnTo>
                    <a:pt x="5190" y="1168"/>
                  </a:lnTo>
                  <a:lnTo>
                    <a:pt x="5097" y="1001"/>
                  </a:lnTo>
                  <a:lnTo>
                    <a:pt x="4968" y="835"/>
                  </a:lnTo>
                  <a:lnTo>
                    <a:pt x="4856" y="686"/>
                  </a:lnTo>
                  <a:lnTo>
                    <a:pt x="4708" y="538"/>
                  </a:lnTo>
                  <a:lnTo>
                    <a:pt x="4560" y="408"/>
                  </a:lnTo>
                  <a:lnTo>
                    <a:pt x="4393" y="316"/>
                  </a:lnTo>
                  <a:lnTo>
                    <a:pt x="4208" y="223"/>
                  </a:lnTo>
                  <a:lnTo>
                    <a:pt x="4060" y="186"/>
                  </a:lnTo>
                  <a:lnTo>
                    <a:pt x="3930" y="149"/>
                  </a:lnTo>
                  <a:lnTo>
                    <a:pt x="3781" y="130"/>
                  </a:lnTo>
                  <a:lnTo>
                    <a:pt x="3652" y="149"/>
                  </a:lnTo>
                  <a:lnTo>
                    <a:pt x="3503" y="149"/>
                  </a:lnTo>
                  <a:lnTo>
                    <a:pt x="3374" y="186"/>
                  </a:lnTo>
                  <a:lnTo>
                    <a:pt x="3244" y="242"/>
                  </a:lnTo>
                  <a:lnTo>
                    <a:pt x="3133" y="297"/>
                  </a:lnTo>
                  <a:lnTo>
                    <a:pt x="3022" y="371"/>
                  </a:lnTo>
                  <a:lnTo>
                    <a:pt x="2910" y="445"/>
                  </a:lnTo>
                  <a:lnTo>
                    <a:pt x="2818" y="538"/>
                  </a:lnTo>
                  <a:lnTo>
                    <a:pt x="2725" y="649"/>
                  </a:lnTo>
                  <a:lnTo>
                    <a:pt x="2632" y="761"/>
                  </a:lnTo>
                  <a:lnTo>
                    <a:pt x="2558" y="872"/>
                  </a:lnTo>
                  <a:lnTo>
                    <a:pt x="2503" y="1001"/>
                  </a:lnTo>
                  <a:lnTo>
                    <a:pt x="2447" y="1150"/>
                  </a:lnTo>
                  <a:lnTo>
                    <a:pt x="2410" y="1298"/>
                  </a:lnTo>
                  <a:lnTo>
                    <a:pt x="2373" y="1446"/>
                  </a:lnTo>
                  <a:lnTo>
                    <a:pt x="2354" y="1613"/>
                  </a:lnTo>
                  <a:lnTo>
                    <a:pt x="2354" y="1761"/>
                  </a:lnTo>
                  <a:lnTo>
                    <a:pt x="2373" y="2076"/>
                  </a:lnTo>
                  <a:lnTo>
                    <a:pt x="2447" y="2392"/>
                  </a:lnTo>
                  <a:lnTo>
                    <a:pt x="2540" y="2707"/>
                  </a:lnTo>
                  <a:lnTo>
                    <a:pt x="2651" y="3003"/>
                  </a:lnTo>
                  <a:lnTo>
                    <a:pt x="2799" y="3281"/>
                  </a:lnTo>
                  <a:lnTo>
                    <a:pt x="2947" y="3559"/>
                  </a:lnTo>
                  <a:lnTo>
                    <a:pt x="3114" y="3800"/>
                  </a:lnTo>
                  <a:lnTo>
                    <a:pt x="2781" y="3726"/>
                  </a:lnTo>
                  <a:lnTo>
                    <a:pt x="2503" y="3689"/>
                  </a:lnTo>
                  <a:lnTo>
                    <a:pt x="2225" y="3652"/>
                  </a:lnTo>
                  <a:lnTo>
                    <a:pt x="1928" y="3633"/>
                  </a:lnTo>
                  <a:lnTo>
                    <a:pt x="1632" y="3633"/>
                  </a:lnTo>
                  <a:lnTo>
                    <a:pt x="1353" y="3652"/>
                  </a:lnTo>
                  <a:lnTo>
                    <a:pt x="1075" y="3707"/>
                  </a:lnTo>
                  <a:lnTo>
                    <a:pt x="797" y="3800"/>
                  </a:lnTo>
                  <a:lnTo>
                    <a:pt x="686" y="3874"/>
                  </a:lnTo>
                  <a:lnTo>
                    <a:pt x="557" y="3948"/>
                  </a:lnTo>
                  <a:lnTo>
                    <a:pt x="445" y="4023"/>
                  </a:lnTo>
                  <a:lnTo>
                    <a:pt x="353" y="4115"/>
                  </a:lnTo>
                  <a:lnTo>
                    <a:pt x="260" y="4226"/>
                  </a:lnTo>
                  <a:lnTo>
                    <a:pt x="186" y="4319"/>
                  </a:lnTo>
                  <a:lnTo>
                    <a:pt x="130" y="4430"/>
                  </a:lnTo>
                  <a:lnTo>
                    <a:pt x="75" y="4542"/>
                  </a:lnTo>
                  <a:lnTo>
                    <a:pt x="38" y="4671"/>
                  </a:lnTo>
                  <a:lnTo>
                    <a:pt x="19" y="4801"/>
                  </a:lnTo>
                  <a:lnTo>
                    <a:pt x="0" y="4912"/>
                  </a:lnTo>
                  <a:lnTo>
                    <a:pt x="0" y="5042"/>
                  </a:lnTo>
                  <a:lnTo>
                    <a:pt x="19" y="5172"/>
                  </a:lnTo>
                  <a:lnTo>
                    <a:pt x="38" y="5301"/>
                  </a:lnTo>
                  <a:lnTo>
                    <a:pt x="56" y="5431"/>
                  </a:lnTo>
                  <a:lnTo>
                    <a:pt x="112" y="5542"/>
                  </a:lnTo>
                  <a:lnTo>
                    <a:pt x="167" y="5672"/>
                  </a:lnTo>
                  <a:lnTo>
                    <a:pt x="223" y="5783"/>
                  </a:lnTo>
                  <a:lnTo>
                    <a:pt x="316" y="5913"/>
                  </a:lnTo>
                  <a:lnTo>
                    <a:pt x="408" y="6024"/>
                  </a:lnTo>
                  <a:lnTo>
                    <a:pt x="519" y="6136"/>
                  </a:lnTo>
                  <a:lnTo>
                    <a:pt x="631" y="6228"/>
                  </a:lnTo>
                  <a:lnTo>
                    <a:pt x="760" y="6321"/>
                  </a:lnTo>
                  <a:lnTo>
                    <a:pt x="890" y="6395"/>
                  </a:lnTo>
                  <a:lnTo>
                    <a:pt x="1168" y="6506"/>
                  </a:lnTo>
                  <a:lnTo>
                    <a:pt x="1465" y="6599"/>
                  </a:lnTo>
                  <a:lnTo>
                    <a:pt x="1761" y="6673"/>
                  </a:lnTo>
                  <a:lnTo>
                    <a:pt x="2076" y="6710"/>
                  </a:lnTo>
                  <a:lnTo>
                    <a:pt x="2373" y="6729"/>
                  </a:lnTo>
                  <a:lnTo>
                    <a:pt x="2595" y="6710"/>
                  </a:lnTo>
                  <a:lnTo>
                    <a:pt x="2799" y="6710"/>
                  </a:lnTo>
                  <a:lnTo>
                    <a:pt x="2614" y="6895"/>
                  </a:lnTo>
                  <a:lnTo>
                    <a:pt x="2447" y="7099"/>
                  </a:lnTo>
                  <a:lnTo>
                    <a:pt x="2317" y="7322"/>
                  </a:lnTo>
                  <a:lnTo>
                    <a:pt x="2206" y="7544"/>
                  </a:lnTo>
                  <a:lnTo>
                    <a:pt x="2113" y="7785"/>
                  </a:lnTo>
                  <a:lnTo>
                    <a:pt x="2076" y="8045"/>
                  </a:lnTo>
                  <a:lnTo>
                    <a:pt x="2058" y="8304"/>
                  </a:lnTo>
                  <a:lnTo>
                    <a:pt x="2095" y="8564"/>
                  </a:lnTo>
                  <a:lnTo>
                    <a:pt x="2132" y="8712"/>
                  </a:lnTo>
                  <a:lnTo>
                    <a:pt x="2169" y="8823"/>
                  </a:lnTo>
                  <a:lnTo>
                    <a:pt x="2225" y="8953"/>
                  </a:lnTo>
                  <a:lnTo>
                    <a:pt x="2299" y="9064"/>
                  </a:lnTo>
                  <a:lnTo>
                    <a:pt x="2373" y="9157"/>
                  </a:lnTo>
                  <a:lnTo>
                    <a:pt x="2447" y="9249"/>
                  </a:lnTo>
                  <a:lnTo>
                    <a:pt x="2540" y="9342"/>
                  </a:lnTo>
                  <a:lnTo>
                    <a:pt x="2651" y="9416"/>
                  </a:lnTo>
                  <a:lnTo>
                    <a:pt x="2762" y="9472"/>
                  </a:lnTo>
                  <a:lnTo>
                    <a:pt x="2873" y="9527"/>
                  </a:lnTo>
                  <a:lnTo>
                    <a:pt x="2985" y="9564"/>
                  </a:lnTo>
                  <a:lnTo>
                    <a:pt x="3114" y="9601"/>
                  </a:lnTo>
                  <a:lnTo>
                    <a:pt x="3244" y="9601"/>
                  </a:lnTo>
                  <a:lnTo>
                    <a:pt x="3374" y="9620"/>
                  </a:lnTo>
                  <a:lnTo>
                    <a:pt x="3503" y="9601"/>
                  </a:lnTo>
                  <a:lnTo>
                    <a:pt x="3633" y="9583"/>
                  </a:lnTo>
                  <a:lnTo>
                    <a:pt x="3911" y="9490"/>
                  </a:lnTo>
                  <a:lnTo>
                    <a:pt x="4189" y="9360"/>
                  </a:lnTo>
                  <a:lnTo>
                    <a:pt x="4430" y="9194"/>
                  </a:lnTo>
                  <a:lnTo>
                    <a:pt x="4653" y="9008"/>
                  </a:lnTo>
                  <a:lnTo>
                    <a:pt x="4856" y="8804"/>
                  </a:lnTo>
                  <a:lnTo>
                    <a:pt x="5042" y="8564"/>
                  </a:lnTo>
                  <a:lnTo>
                    <a:pt x="5190" y="8323"/>
                  </a:lnTo>
                  <a:lnTo>
                    <a:pt x="5338" y="8063"/>
                  </a:lnTo>
                  <a:lnTo>
                    <a:pt x="5431" y="7822"/>
                  </a:lnTo>
                  <a:lnTo>
                    <a:pt x="5524" y="7563"/>
                  </a:lnTo>
                  <a:lnTo>
                    <a:pt x="5616" y="7804"/>
                  </a:lnTo>
                  <a:lnTo>
                    <a:pt x="5728" y="8026"/>
                  </a:lnTo>
                  <a:lnTo>
                    <a:pt x="5894" y="8304"/>
                  </a:lnTo>
                  <a:lnTo>
                    <a:pt x="6061" y="8564"/>
                  </a:lnTo>
                  <a:lnTo>
                    <a:pt x="6265" y="8804"/>
                  </a:lnTo>
                  <a:lnTo>
                    <a:pt x="6469" y="9045"/>
                  </a:lnTo>
                  <a:lnTo>
                    <a:pt x="6673" y="9268"/>
                  </a:lnTo>
                  <a:lnTo>
                    <a:pt x="6914" y="9453"/>
                  </a:lnTo>
                  <a:lnTo>
                    <a:pt x="7044" y="9546"/>
                  </a:lnTo>
                  <a:lnTo>
                    <a:pt x="7192" y="9601"/>
                  </a:lnTo>
                  <a:lnTo>
                    <a:pt x="7322" y="9657"/>
                  </a:lnTo>
                  <a:lnTo>
                    <a:pt x="7488" y="9694"/>
                  </a:lnTo>
                  <a:lnTo>
                    <a:pt x="7637" y="9713"/>
                  </a:lnTo>
                  <a:lnTo>
                    <a:pt x="7785" y="9713"/>
                  </a:lnTo>
                  <a:lnTo>
                    <a:pt x="7933" y="9694"/>
                  </a:lnTo>
                  <a:lnTo>
                    <a:pt x="8081" y="9639"/>
                  </a:lnTo>
                  <a:lnTo>
                    <a:pt x="8211" y="9583"/>
                  </a:lnTo>
                  <a:lnTo>
                    <a:pt x="8322" y="9509"/>
                  </a:lnTo>
                  <a:lnTo>
                    <a:pt x="8434" y="9416"/>
                  </a:lnTo>
                  <a:lnTo>
                    <a:pt x="8526" y="9305"/>
                  </a:lnTo>
                  <a:lnTo>
                    <a:pt x="8619" y="9194"/>
                  </a:lnTo>
                  <a:lnTo>
                    <a:pt x="8693" y="9064"/>
                  </a:lnTo>
                  <a:lnTo>
                    <a:pt x="8749" y="8916"/>
                  </a:lnTo>
                  <a:lnTo>
                    <a:pt x="8804" y="8786"/>
                  </a:lnTo>
                  <a:lnTo>
                    <a:pt x="8841" y="8638"/>
                  </a:lnTo>
                  <a:lnTo>
                    <a:pt x="8860" y="8489"/>
                  </a:lnTo>
                  <a:lnTo>
                    <a:pt x="8878" y="8341"/>
                  </a:lnTo>
                  <a:lnTo>
                    <a:pt x="8860" y="8193"/>
                  </a:lnTo>
                  <a:lnTo>
                    <a:pt x="8823" y="7896"/>
                  </a:lnTo>
                  <a:lnTo>
                    <a:pt x="8730" y="7618"/>
                  </a:lnTo>
                  <a:lnTo>
                    <a:pt x="8619" y="7322"/>
                  </a:lnTo>
                  <a:lnTo>
                    <a:pt x="8471" y="7062"/>
                  </a:lnTo>
                  <a:lnTo>
                    <a:pt x="8304" y="6803"/>
                  </a:lnTo>
                  <a:lnTo>
                    <a:pt x="8119" y="6562"/>
                  </a:lnTo>
                  <a:lnTo>
                    <a:pt x="7933" y="6339"/>
                  </a:lnTo>
                  <a:lnTo>
                    <a:pt x="7711" y="6117"/>
                  </a:lnTo>
                  <a:lnTo>
                    <a:pt x="7488" y="5932"/>
                  </a:lnTo>
                  <a:lnTo>
                    <a:pt x="7247" y="5746"/>
                  </a:lnTo>
                  <a:lnTo>
                    <a:pt x="7470" y="5765"/>
                  </a:lnTo>
                  <a:lnTo>
                    <a:pt x="7915" y="5765"/>
                  </a:lnTo>
                  <a:lnTo>
                    <a:pt x="8137" y="5728"/>
                  </a:lnTo>
                  <a:lnTo>
                    <a:pt x="8415" y="5672"/>
                  </a:lnTo>
                  <a:lnTo>
                    <a:pt x="8675" y="5561"/>
                  </a:lnTo>
                  <a:lnTo>
                    <a:pt x="8934" y="5431"/>
                  </a:lnTo>
                  <a:lnTo>
                    <a:pt x="9175" y="5283"/>
                  </a:lnTo>
                  <a:lnTo>
                    <a:pt x="9379" y="5098"/>
                  </a:lnTo>
                  <a:lnTo>
                    <a:pt x="9546" y="4875"/>
                  </a:lnTo>
                  <a:lnTo>
                    <a:pt x="9694" y="4634"/>
                  </a:lnTo>
                  <a:lnTo>
                    <a:pt x="9750" y="4504"/>
                  </a:lnTo>
                  <a:lnTo>
                    <a:pt x="9805" y="4375"/>
                  </a:lnTo>
                  <a:lnTo>
                    <a:pt x="9842" y="4245"/>
                  </a:lnTo>
                  <a:lnTo>
                    <a:pt x="9861" y="4115"/>
                  </a:lnTo>
                  <a:lnTo>
                    <a:pt x="9879" y="3856"/>
                  </a:lnTo>
                  <a:lnTo>
                    <a:pt x="9842" y="3596"/>
                  </a:lnTo>
                  <a:lnTo>
                    <a:pt x="9768" y="3355"/>
                  </a:lnTo>
                  <a:lnTo>
                    <a:pt x="9712" y="3244"/>
                  </a:lnTo>
                  <a:lnTo>
                    <a:pt x="9657" y="3133"/>
                  </a:lnTo>
                  <a:lnTo>
                    <a:pt x="9583" y="3022"/>
                  </a:lnTo>
                  <a:lnTo>
                    <a:pt x="9490" y="2929"/>
                  </a:lnTo>
                  <a:lnTo>
                    <a:pt x="9397" y="2836"/>
                  </a:lnTo>
                  <a:lnTo>
                    <a:pt x="9305" y="2744"/>
                  </a:lnTo>
                  <a:lnTo>
                    <a:pt x="9194" y="2688"/>
                  </a:lnTo>
                  <a:lnTo>
                    <a:pt x="9082" y="2614"/>
                  </a:lnTo>
                  <a:lnTo>
                    <a:pt x="8971" y="2577"/>
                  </a:lnTo>
                  <a:lnTo>
                    <a:pt x="8860" y="2540"/>
                  </a:lnTo>
                  <a:lnTo>
                    <a:pt x="8619" y="2521"/>
                  </a:lnTo>
                  <a:lnTo>
                    <a:pt x="8397" y="2521"/>
                  </a:lnTo>
                  <a:lnTo>
                    <a:pt x="8156" y="2558"/>
                  </a:lnTo>
                  <a:lnTo>
                    <a:pt x="7915" y="2633"/>
                  </a:lnTo>
                  <a:lnTo>
                    <a:pt x="7692" y="2707"/>
                  </a:lnTo>
                  <a:lnTo>
                    <a:pt x="7470" y="2818"/>
                  </a:lnTo>
                  <a:lnTo>
                    <a:pt x="7266" y="2929"/>
                  </a:lnTo>
                  <a:lnTo>
                    <a:pt x="7359" y="2688"/>
                  </a:lnTo>
                  <a:lnTo>
                    <a:pt x="7451" y="2410"/>
                  </a:lnTo>
                  <a:lnTo>
                    <a:pt x="7544" y="2114"/>
                  </a:lnTo>
                  <a:lnTo>
                    <a:pt x="7618" y="1798"/>
                  </a:lnTo>
                  <a:lnTo>
                    <a:pt x="7655" y="1483"/>
                  </a:lnTo>
                  <a:lnTo>
                    <a:pt x="7655" y="1335"/>
                  </a:lnTo>
                  <a:lnTo>
                    <a:pt x="7655" y="1168"/>
                  </a:lnTo>
                  <a:lnTo>
                    <a:pt x="7637" y="1020"/>
                  </a:lnTo>
                  <a:lnTo>
                    <a:pt x="7600" y="872"/>
                  </a:lnTo>
                  <a:lnTo>
                    <a:pt x="7562" y="723"/>
                  </a:lnTo>
                  <a:lnTo>
                    <a:pt x="7488" y="594"/>
                  </a:lnTo>
                  <a:lnTo>
                    <a:pt x="7414" y="464"/>
                  </a:lnTo>
                  <a:lnTo>
                    <a:pt x="7322" y="334"/>
                  </a:lnTo>
                  <a:lnTo>
                    <a:pt x="7210" y="242"/>
                  </a:lnTo>
                  <a:lnTo>
                    <a:pt x="7118" y="149"/>
                  </a:lnTo>
                  <a:lnTo>
                    <a:pt x="7006" y="93"/>
                  </a:lnTo>
                  <a:lnTo>
                    <a:pt x="6895" y="38"/>
                  </a:lnTo>
                  <a:lnTo>
                    <a:pt x="6784" y="19"/>
                  </a:lnTo>
                  <a:lnTo>
                    <a:pt x="66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0"/>
            <p:cNvSpPr/>
            <p:nvPr/>
          </p:nvSpPr>
          <p:spPr>
            <a:xfrm>
              <a:off x="1895150" y="1105975"/>
              <a:ext cx="64900" cy="66300"/>
            </a:xfrm>
            <a:custGeom>
              <a:avLst/>
              <a:gdLst/>
              <a:ahLst/>
              <a:cxnLst/>
              <a:rect l="l" t="t" r="r" b="b"/>
              <a:pathLst>
                <a:path w="2596" h="2652" extrusionOk="0">
                  <a:moveTo>
                    <a:pt x="1243" y="1"/>
                  </a:moveTo>
                  <a:lnTo>
                    <a:pt x="1113" y="19"/>
                  </a:lnTo>
                  <a:lnTo>
                    <a:pt x="983" y="57"/>
                  </a:lnTo>
                  <a:lnTo>
                    <a:pt x="761" y="149"/>
                  </a:lnTo>
                  <a:lnTo>
                    <a:pt x="557" y="279"/>
                  </a:lnTo>
                  <a:lnTo>
                    <a:pt x="427" y="372"/>
                  </a:lnTo>
                  <a:lnTo>
                    <a:pt x="316" y="501"/>
                  </a:lnTo>
                  <a:lnTo>
                    <a:pt x="205" y="631"/>
                  </a:lnTo>
                  <a:lnTo>
                    <a:pt x="112" y="779"/>
                  </a:lnTo>
                  <a:lnTo>
                    <a:pt x="56" y="946"/>
                  </a:lnTo>
                  <a:lnTo>
                    <a:pt x="19" y="1113"/>
                  </a:lnTo>
                  <a:lnTo>
                    <a:pt x="1" y="1280"/>
                  </a:lnTo>
                  <a:lnTo>
                    <a:pt x="1" y="1465"/>
                  </a:lnTo>
                  <a:lnTo>
                    <a:pt x="19" y="1632"/>
                  </a:lnTo>
                  <a:lnTo>
                    <a:pt x="75" y="1799"/>
                  </a:lnTo>
                  <a:lnTo>
                    <a:pt x="149" y="1966"/>
                  </a:lnTo>
                  <a:lnTo>
                    <a:pt x="242" y="2114"/>
                  </a:lnTo>
                  <a:lnTo>
                    <a:pt x="260" y="2132"/>
                  </a:lnTo>
                  <a:lnTo>
                    <a:pt x="279" y="2169"/>
                  </a:lnTo>
                  <a:lnTo>
                    <a:pt x="316" y="2207"/>
                  </a:lnTo>
                  <a:lnTo>
                    <a:pt x="334" y="2225"/>
                  </a:lnTo>
                  <a:lnTo>
                    <a:pt x="501" y="2373"/>
                  </a:lnTo>
                  <a:lnTo>
                    <a:pt x="668" y="2503"/>
                  </a:lnTo>
                  <a:lnTo>
                    <a:pt x="853" y="2577"/>
                  </a:lnTo>
                  <a:lnTo>
                    <a:pt x="1057" y="2633"/>
                  </a:lnTo>
                  <a:lnTo>
                    <a:pt x="1224" y="2651"/>
                  </a:lnTo>
                  <a:lnTo>
                    <a:pt x="1391" y="2651"/>
                  </a:lnTo>
                  <a:lnTo>
                    <a:pt x="1539" y="2633"/>
                  </a:lnTo>
                  <a:lnTo>
                    <a:pt x="1706" y="2577"/>
                  </a:lnTo>
                  <a:lnTo>
                    <a:pt x="1743" y="2577"/>
                  </a:lnTo>
                  <a:lnTo>
                    <a:pt x="1873" y="2540"/>
                  </a:lnTo>
                  <a:lnTo>
                    <a:pt x="2002" y="2466"/>
                  </a:lnTo>
                  <a:lnTo>
                    <a:pt x="2132" y="2373"/>
                  </a:lnTo>
                  <a:lnTo>
                    <a:pt x="2225" y="2281"/>
                  </a:lnTo>
                  <a:lnTo>
                    <a:pt x="2373" y="2114"/>
                  </a:lnTo>
                  <a:lnTo>
                    <a:pt x="2466" y="1910"/>
                  </a:lnTo>
                  <a:lnTo>
                    <a:pt x="2521" y="1762"/>
                  </a:lnTo>
                  <a:lnTo>
                    <a:pt x="2577" y="1632"/>
                  </a:lnTo>
                  <a:lnTo>
                    <a:pt x="2577" y="1576"/>
                  </a:lnTo>
                  <a:lnTo>
                    <a:pt x="2596" y="1521"/>
                  </a:lnTo>
                  <a:lnTo>
                    <a:pt x="2577" y="1465"/>
                  </a:lnTo>
                  <a:lnTo>
                    <a:pt x="2596" y="1465"/>
                  </a:lnTo>
                  <a:lnTo>
                    <a:pt x="2596" y="1354"/>
                  </a:lnTo>
                  <a:lnTo>
                    <a:pt x="2596" y="1335"/>
                  </a:lnTo>
                  <a:lnTo>
                    <a:pt x="2596" y="1224"/>
                  </a:lnTo>
                  <a:lnTo>
                    <a:pt x="2559" y="983"/>
                  </a:lnTo>
                  <a:lnTo>
                    <a:pt x="2484" y="761"/>
                  </a:lnTo>
                  <a:lnTo>
                    <a:pt x="2392" y="557"/>
                  </a:lnTo>
                  <a:lnTo>
                    <a:pt x="2318" y="464"/>
                  </a:lnTo>
                  <a:lnTo>
                    <a:pt x="2243" y="372"/>
                  </a:lnTo>
                  <a:lnTo>
                    <a:pt x="2132" y="260"/>
                  </a:lnTo>
                  <a:lnTo>
                    <a:pt x="2002" y="168"/>
                  </a:lnTo>
                  <a:lnTo>
                    <a:pt x="1891" y="94"/>
                  </a:lnTo>
                  <a:lnTo>
                    <a:pt x="1762" y="38"/>
                  </a:lnTo>
                  <a:lnTo>
                    <a:pt x="1650" y="19"/>
                  </a:lnTo>
                  <a:lnTo>
                    <a:pt x="1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1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3" name="Google Shape;493;p31"/>
          <p:cNvGrpSpPr/>
          <p:nvPr/>
        </p:nvGrpSpPr>
        <p:grpSpPr>
          <a:xfrm>
            <a:off x="450225" y="3522200"/>
            <a:ext cx="1957055" cy="1270307"/>
            <a:chOff x="2730800" y="502225"/>
            <a:chExt cx="1957055" cy="1270307"/>
          </a:xfrm>
        </p:grpSpPr>
        <p:sp>
          <p:nvSpPr>
            <p:cNvPr id="494" name="Google Shape;494;p31"/>
            <p:cNvSpPr/>
            <p:nvPr/>
          </p:nvSpPr>
          <p:spPr>
            <a:xfrm>
              <a:off x="3491130" y="502225"/>
              <a:ext cx="613233" cy="820407"/>
            </a:xfrm>
            <a:custGeom>
              <a:avLst/>
              <a:gdLst/>
              <a:ahLst/>
              <a:cxnLst/>
              <a:rect l="l" t="t" r="r" b="b"/>
              <a:pathLst>
                <a:path w="17609" h="23558" extrusionOk="0">
                  <a:moveTo>
                    <a:pt x="4634" y="1446"/>
                  </a:moveTo>
                  <a:lnTo>
                    <a:pt x="5005" y="1465"/>
                  </a:lnTo>
                  <a:lnTo>
                    <a:pt x="5376" y="1502"/>
                  </a:lnTo>
                  <a:lnTo>
                    <a:pt x="5728" y="1576"/>
                  </a:lnTo>
                  <a:lnTo>
                    <a:pt x="6080" y="1687"/>
                  </a:lnTo>
                  <a:lnTo>
                    <a:pt x="6395" y="1817"/>
                  </a:lnTo>
                  <a:lnTo>
                    <a:pt x="6710" y="1984"/>
                  </a:lnTo>
                  <a:lnTo>
                    <a:pt x="7007" y="2169"/>
                  </a:lnTo>
                  <a:lnTo>
                    <a:pt x="7266" y="2373"/>
                  </a:lnTo>
                  <a:lnTo>
                    <a:pt x="7414" y="2521"/>
                  </a:lnTo>
                  <a:lnTo>
                    <a:pt x="7563" y="2688"/>
                  </a:lnTo>
                  <a:lnTo>
                    <a:pt x="7692" y="2855"/>
                  </a:lnTo>
                  <a:lnTo>
                    <a:pt x="7822" y="3040"/>
                  </a:lnTo>
                  <a:lnTo>
                    <a:pt x="8100" y="3504"/>
                  </a:lnTo>
                  <a:lnTo>
                    <a:pt x="8397" y="4041"/>
                  </a:lnTo>
                  <a:lnTo>
                    <a:pt x="8526" y="4338"/>
                  </a:lnTo>
                  <a:lnTo>
                    <a:pt x="8638" y="4634"/>
                  </a:lnTo>
                  <a:lnTo>
                    <a:pt x="8749" y="4931"/>
                  </a:lnTo>
                  <a:lnTo>
                    <a:pt x="8842" y="5246"/>
                  </a:lnTo>
                  <a:lnTo>
                    <a:pt x="8860" y="5320"/>
                  </a:lnTo>
                  <a:lnTo>
                    <a:pt x="8934" y="5339"/>
                  </a:lnTo>
                  <a:lnTo>
                    <a:pt x="9045" y="5357"/>
                  </a:lnTo>
                  <a:lnTo>
                    <a:pt x="9175" y="5357"/>
                  </a:lnTo>
                  <a:lnTo>
                    <a:pt x="9212" y="5339"/>
                  </a:lnTo>
                  <a:lnTo>
                    <a:pt x="9249" y="5320"/>
                  </a:lnTo>
                  <a:lnTo>
                    <a:pt x="9323" y="5246"/>
                  </a:lnTo>
                  <a:lnTo>
                    <a:pt x="9379" y="5135"/>
                  </a:lnTo>
                  <a:lnTo>
                    <a:pt x="9453" y="4986"/>
                  </a:lnTo>
                  <a:lnTo>
                    <a:pt x="9509" y="4875"/>
                  </a:lnTo>
                  <a:lnTo>
                    <a:pt x="9694" y="4597"/>
                  </a:lnTo>
                  <a:lnTo>
                    <a:pt x="9898" y="4338"/>
                  </a:lnTo>
                  <a:lnTo>
                    <a:pt x="10213" y="3967"/>
                  </a:lnTo>
                  <a:lnTo>
                    <a:pt x="10398" y="3763"/>
                  </a:lnTo>
                  <a:lnTo>
                    <a:pt x="10602" y="3559"/>
                  </a:lnTo>
                  <a:lnTo>
                    <a:pt x="10825" y="3355"/>
                  </a:lnTo>
                  <a:lnTo>
                    <a:pt x="11066" y="3170"/>
                  </a:lnTo>
                  <a:lnTo>
                    <a:pt x="11325" y="2985"/>
                  </a:lnTo>
                  <a:lnTo>
                    <a:pt x="11585" y="2836"/>
                  </a:lnTo>
                  <a:lnTo>
                    <a:pt x="11789" y="2725"/>
                  </a:lnTo>
                  <a:lnTo>
                    <a:pt x="11992" y="2632"/>
                  </a:lnTo>
                  <a:lnTo>
                    <a:pt x="12215" y="2558"/>
                  </a:lnTo>
                  <a:lnTo>
                    <a:pt x="12437" y="2484"/>
                  </a:lnTo>
                  <a:lnTo>
                    <a:pt x="12641" y="2447"/>
                  </a:lnTo>
                  <a:lnTo>
                    <a:pt x="12863" y="2410"/>
                  </a:lnTo>
                  <a:lnTo>
                    <a:pt x="13086" y="2392"/>
                  </a:lnTo>
                  <a:lnTo>
                    <a:pt x="13290" y="2392"/>
                  </a:lnTo>
                  <a:lnTo>
                    <a:pt x="13623" y="2429"/>
                  </a:lnTo>
                  <a:lnTo>
                    <a:pt x="13938" y="2503"/>
                  </a:lnTo>
                  <a:lnTo>
                    <a:pt x="14254" y="2614"/>
                  </a:lnTo>
                  <a:lnTo>
                    <a:pt x="14532" y="2762"/>
                  </a:lnTo>
                  <a:lnTo>
                    <a:pt x="14810" y="2948"/>
                  </a:lnTo>
                  <a:lnTo>
                    <a:pt x="15069" y="3151"/>
                  </a:lnTo>
                  <a:lnTo>
                    <a:pt x="15291" y="3392"/>
                  </a:lnTo>
                  <a:lnTo>
                    <a:pt x="15514" y="3670"/>
                  </a:lnTo>
                  <a:lnTo>
                    <a:pt x="15699" y="3948"/>
                  </a:lnTo>
                  <a:lnTo>
                    <a:pt x="15866" y="4264"/>
                  </a:lnTo>
                  <a:lnTo>
                    <a:pt x="15996" y="4597"/>
                  </a:lnTo>
                  <a:lnTo>
                    <a:pt x="16107" y="4931"/>
                  </a:lnTo>
                  <a:lnTo>
                    <a:pt x="16144" y="5153"/>
                  </a:lnTo>
                  <a:lnTo>
                    <a:pt x="16181" y="5394"/>
                  </a:lnTo>
                  <a:lnTo>
                    <a:pt x="16181" y="5617"/>
                  </a:lnTo>
                  <a:lnTo>
                    <a:pt x="16181" y="5839"/>
                  </a:lnTo>
                  <a:lnTo>
                    <a:pt x="16144" y="6061"/>
                  </a:lnTo>
                  <a:lnTo>
                    <a:pt x="16107" y="6265"/>
                  </a:lnTo>
                  <a:lnTo>
                    <a:pt x="16070" y="6488"/>
                  </a:lnTo>
                  <a:lnTo>
                    <a:pt x="16014" y="6692"/>
                  </a:lnTo>
                  <a:lnTo>
                    <a:pt x="15866" y="7081"/>
                  </a:lnTo>
                  <a:lnTo>
                    <a:pt x="15699" y="7433"/>
                  </a:lnTo>
                  <a:lnTo>
                    <a:pt x="15532" y="7729"/>
                  </a:lnTo>
                  <a:lnTo>
                    <a:pt x="15366" y="7989"/>
                  </a:lnTo>
                  <a:lnTo>
                    <a:pt x="15162" y="8285"/>
                  </a:lnTo>
                  <a:lnTo>
                    <a:pt x="14939" y="8564"/>
                  </a:lnTo>
                  <a:lnTo>
                    <a:pt x="14698" y="8804"/>
                  </a:lnTo>
                  <a:lnTo>
                    <a:pt x="14457" y="9045"/>
                  </a:lnTo>
                  <a:lnTo>
                    <a:pt x="14198" y="9268"/>
                  </a:lnTo>
                  <a:lnTo>
                    <a:pt x="13920" y="9472"/>
                  </a:lnTo>
                  <a:lnTo>
                    <a:pt x="13642" y="9657"/>
                  </a:lnTo>
                  <a:lnTo>
                    <a:pt x="13345" y="9842"/>
                  </a:lnTo>
                  <a:lnTo>
                    <a:pt x="13049" y="10009"/>
                  </a:lnTo>
                  <a:lnTo>
                    <a:pt x="12734" y="10176"/>
                  </a:lnTo>
                  <a:lnTo>
                    <a:pt x="12104" y="10473"/>
                  </a:lnTo>
                  <a:lnTo>
                    <a:pt x="11473" y="10751"/>
                  </a:lnTo>
                  <a:lnTo>
                    <a:pt x="10825" y="11010"/>
                  </a:lnTo>
                  <a:lnTo>
                    <a:pt x="10009" y="11344"/>
                  </a:lnTo>
                  <a:lnTo>
                    <a:pt x="9490" y="11566"/>
                  </a:lnTo>
                  <a:lnTo>
                    <a:pt x="8971" y="11826"/>
                  </a:lnTo>
                  <a:lnTo>
                    <a:pt x="8471" y="12104"/>
                  </a:lnTo>
                  <a:lnTo>
                    <a:pt x="8007" y="12382"/>
                  </a:lnTo>
                  <a:lnTo>
                    <a:pt x="7674" y="11900"/>
                  </a:lnTo>
                  <a:lnTo>
                    <a:pt x="7322" y="11436"/>
                  </a:lnTo>
                  <a:lnTo>
                    <a:pt x="6932" y="11010"/>
                  </a:lnTo>
                  <a:lnTo>
                    <a:pt x="6525" y="10602"/>
                  </a:lnTo>
                  <a:lnTo>
                    <a:pt x="6136" y="10250"/>
                  </a:lnTo>
                  <a:lnTo>
                    <a:pt x="5709" y="9917"/>
                  </a:lnTo>
                  <a:lnTo>
                    <a:pt x="4857" y="9268"/>
                  </a:lnTo>
                  <a:lnTo>
                    <a:pt x="4393" y="8916"/>
                  </a:lnTo>
                  <a:lnTo>
                    <a:pt x="3930" y="8564"/>
                  </a:lnTo>
                  <a:lnTo>
                    <a:pt x="3485" y="8193"/>
                  </a:lnTo>
                  <a:lnTo>
                    <a:pt x="3040" y="7822"/>
                  </a:lnTo>
                  <a:lnTo>
                    <a:pt x="2651" y="7414"/>
                  </a:lnTo>
                  <a:lnTo>
                    <a:pt x="2466" y="7192"/>
                  </a:lnTo>
                  <a:lnTo>
                    <a:pt x="2299" y="6970"/>
                  </a:lnTo>
                  <a:lnTo>
                    <a:pt x="2132" y="6747"/>
                  </a:lnTo>
                  <a:lnTo>
                    <a:pt x="1984" y="6506"/>
                  </a:lnTo>
                  <a:lnTo>
                    <a:pt x="1836" y="6247"/>
                  </a:lnTo>
                  <a:lnTo>
                    <a:pt x="1724" y="5987"/>
                  </a:lnTo>
                  <a:lnTo>
                    <a:pt x="1650" y="5802"/>
                  </a:lnTo>
                  <a:lnTo>
                    <a:pt x="1576" y="5617"/>
                  </a:lnTo>
                  <a:lnTo>
                    <a:pt x="1520" y="5431"/>
                  </a:lnTo>
                  <a:lnTo>
                    <a:pt x="1483" y="5227"/>
                  </a:lnTo>
                  <a:lnTo>
                    <a:pt x="1465" y="5042"/>
                  </a:lnTo>
                  <a:lnTo>
                    <a:pt x="1446" y="4838"/>
                  </a:lnTo>
                  <a:lnTo>
                    <a:pt x="1446" y="4634"/>
                  </a:lnTo>
                  <a:lnTo>
                    <a:pt x="1446" y="4449"/>
                  </a:lnTo>
                  <a:lnTo>
                    <a:pt x="1465" y="4245"/>
                  </a:lnTo>
                  <a:lnTo>
                    <a:pt x="1502" y="4060"/>
                  </a:lnTo>
                  <a:lnTo>
                    <a:pt x="1539" y="3856"/>
                  </a:lnTo>
                  <a:lnTo>
                    <a:pt x="1595" y="3670"/>
                  </a:lnTo>
                  <a:lnTo>
                    <a:pt x="1650" y="3485"/>
                  </a:lnTo>
                  <a:lnTo>
                    <a:pt x="1724" y="3300"/>
                  </a:lnTo>
                  <a:lnTo>
                    <a:pt x="1817" y="3114"/>
                  </a:lnTo>
                  <a:lnTo>
                    <a:pt x="1910" y="2948"/>
                  </a:lnTo>
                  <a:lnTo>
                    <a:pt x="2114" y="2632"/>
                  </a:lnTo>
                  <a:lnTo>
                    <a:pt x="2355" y="2354"/>
                  </a:lnTo>
                  <a:lnTo>
                    <a:pt x="2633" y="2114"/>
                  </a:lnTo>
                  <a:lnTo>
                    <a:pt x="2911" y="1910"/>
                  </a:lnTo>
                  <a:lnTo>
                    <a:pt x="3226" y="1743"/>
                  </a:lnTo>
                  <a:lnTo>
                    <a:pt x="3559" y="1613"/>
                  </a:lnTo>
                  <a:lnTo>
                    <a:pt x="3893" y="1520"/>
                  </a:lnTo>
                  <a:lnTo>
                    <a:pt x="4264" y="1465"/>
                  </a:lnTo>
                  <a:lnTo>
                    <a:pt x="4634" y="1446"/>
                  </a:lnTo>
                  <a:close/>
                  <a:moveTo>
                    <a:pt x="4875" y="1"/>
                  </a:moveTo>
                  <a:lnTo>
                    <a:pt x="4430" y="19"/>
                  </a:lnTo>
                  <a:lnTo>
                    <a:pt x="4004" y="56"/>
                  </a:lnTo>
                  <a:lnTo>
                    <a:pt x="3596" y="130"/>
                  </a:lnTo>
                  <a:lnTo>
                    <a:pt x="3189" y="223"/>
                  </a:lnTo>
                  <a:lnTo>
                    <a:pt x="2799" y="371"/>
                  </a:lnTo>
                  <a:lnTo>
                    <a:pt x="2410" y="538"/>
                  </a:lnTo>
                  <a:lnTo>
                    <a:pt x="2058" y="742"/>
                  </a:lnTo>
                  <a:lnTo>
                    <a:pt x="1724" y="983"/>
                  </a:lnTo>
                  <a:lnTo>
                    <a:pt x="1409" y="1242"/>
                  </a:lnTo>
                  <a:lnTo>
                    <a:pt x="1131" y="1539"/>
                  </a:lnTo>
                  <a:lnTo>
                    <a:pt x="872" y="1854"/>
                  </a:lnTo>
                  <a:lnTo>
                    <a:pt x="631" y="2206"/>
                  </a:lnTo>
                  <a:lnTo>
                    <a:pt x="427" y="2577"/>
                  </a:lnTo>
                  <a:lnTo>
                    <a:pt x="260" y="2985"/>
                  </a:lnTo>
                  <a:lnTo>
                    <a:pt x="149" y="3374"/>
                  </a:lnTo>
                  <a:lnTo>
                    <a:pt x="56" y="3800"/>
                  </a:lnTo>
                  <a:lnTo>
                    <a:pt x="1" y="4208"/>
                  </a:lnTo>
                  <a:lnTo>
                    <a:pt x="1" y="4634"/>
                  </a:lnTo>
                  <a:lnTo>
                    <a:pt x="19" y="5042"/>
                  </a:lnTo>
                  <a:lnTo>
                    <a:pt x="75" y="5468"/>
                  </a:lnTo>
                  <a:lnTo>
                    <a:pt x="186" y="5876"/>
                  </a:lnTo>
                  <a:lnTo>
                    <a:pt x="316" y="6302"/>
                  </a:lnTo>
                  <a:lnTo>
                    <a:pt x="501" y="6710"/>
                  </a:lnTo>
                  <a:lnTo>
                    <a:pt x="705" y="7118"/>
                  </a:lnTo>
                  <a:lnTo>
                    <a:pt x="964" y="7526"/>
                  </a:lnTo>
                  <a:lnTo>
                    <a:pt x="1242" y="7933"/>
                  </a:lnTo>
                  <a:lnTo>
                    <a:pt x="1558" y="8323"/>
                  </a:lnTo>
                  <a:lnTo>
                    <a:pt x="1910" y="8693"/>
                  </a:lnTo>
                  <a:lnTo>
                    <a:pt x="2299" y="9064"/>
                  </a:lnTo>
                  <a:lnTo>
                    <a:pt x="2688" y="9398"/>
                  </a:lnTo>
                  <a:lnTo>
                    <a:pt x="3077" y="9713"/>
                  </a:lnTo>
                  <a:lnTo>
                    <a:pt x="3874" y="10324"/>
                  </a:lnTo>
                  <a:lnTo>
                    <a:pt x="4597" y="10862"/>
                  </a:lnTo>
                  <a:lnTo>
                    <a:pt x="4949" y="11140"/>
                  </a:lnTo>
                  <a:lnTo>
                    <a:pt x="5301" y="11436"/>
                  </a:lnTo>
                  <a:lnTo>
                    <a:pt x="5746" y="11844"/>
                  </a:lnTo>
                  <a:lnTo>
                    <a:pt x="6154" y="12289"/>
                  </a:lnTo>
                  <a:lnTo>
                    <a:pt x="6339" y="12511"/>
                  </a:lnTo>
                  <a:lnTo>
                    <a:pt x="6506" y="12752"/>
                  </a:lnTo>
                  <a:lnTo>
                    <a:pt x="6673" y="12993"/>
                  </a:lnTo>
                  <a:lnTo>
                    <a:pt x="6840" y="13234"/>
                  </a:lnTo>
                  <a:lnTo>
                    <a:pt x="6543" y="13494"/>
                  </a:lnTo>
                  <a:lnTo>
                    <a:pt x="6265" y="13753"/>
                  </a:lnTo>
                  <a:lnTo>
                    <a:pt x="5987" y="14031"/>
                  </a:lnTo>
                  <a:lnTo>
                    <a:pt x="5728" y="14309"/>
                  </a:lnTo>
                  <a:lnTo>
                    <a:pt x="5487" y="14606"/>
                  </a:lnTo>
                  <a:lnTo>
                    <a:pt x="5264" y="14902"/>
                  </a:lnTo>
                  <a:lnTo>
                    <a:pt x="5042" y="15217"/>
                  </a:lnTo>
                  <a:lnTo>
                    <a:pt x="4838" y="15532"/>
                  </a:lnTo>
                  <a:lnTo>
                    <a:pt x="4671" y="15829"/>
                  </a:lnTo>
                  <a:lnTo>
                    <a:pt x="4504" y="16126"/>
                  </a:lnTo>
                  <a:lnTo>
                    <a:pt x="4356" y="16441"/>
                  </a:lnTo>
                  <a:lnTo>
                    <a:pt x="4208" y="16756"/>
                  </a:lnTo>
                  <a:lnTo>
                    <a:pt x="4078" y="17071"/>
                  </a:lnTo>
                  <a:lnTo>
                    <a:pt x="3967" y="17404"/>
                  </a:lnTo>
                  <a:lnTo>
                    <a:pt x="3856" y="17738"/>
                  </a:lnTo>
                  <a:lnTo>
                    <a:pt x="3763" y="18072"/>
                  </a:lnTo>
                  <a:lnTo>
                    <a:pt x="3689" y="18405"/>
                  </a:lnTo>
                  <a:lnTo>
                    <a:pt x="3615" y="18757"/>
                  </a:lnTo>
                  <a:lnTo>
                    <a:pt x="3559" y="19110"/>
                  </a:lnTo>
                  <a:lnTo>
                    <a:pt x="3522" y="19462"/>
                  </a:lnTo>
                  <a:lnTo>
                    <a:pt x="3485" y="19795"/>
                  </a:lnTo>
                  <a:lnTo>
                    <a:pt x="3467" y="20148"/>
                  </a:lnTo>
                  <a:lnTo>
                    <a:pt x="3448" y="20518"/>
                  </a:lnTo>
                  <a:lnTo>
                    <a:pt x="3467" y="20870"/>
                  </a:lnTo>
                  <a:lnTo>
                    <a:pt x="3485" y="21223"/>
                  </a:lnTo>
                  <a:lnTo>
                    <a:pt x="3504" y="21575"/>
                  </a:lnTo>
                  <a:lnTo>
                    <a:pt x="3559" y="21927"/>
                  </a:lnTo>
                  <a:lnTo>
                    <a:pt x="3615" y="22260"/>
                  </a:lnTo>
                  <a:lnTo>
                    <a:pt x="3670" y="22613"/>
                  </a:lnTo>
                  <a:lnTo>
                    <a:pt x="3763" y="22946"/>
                  </a:lnTo>
                  <a:lnTo>
                    <a:pt x="3837" y="23224"/>
                  </a:lnTo>
                  <a:lnTo>
                    <a:pt x="3893" y="23354"/>
                  </a:lnTo>
                  <a:lnTo>
                    <a:pt x="3948" y="23484"/>
                  </a:lnTo>
                  <a:lnTo>
                    <a:pt x="4004" y="23558"/>
                  </a:lnTo>
                  <a:lnTo>
                    <a:pt x="4097" y="23539"/>
                  </a:lnTo>
                  <a:lnTo>
                    <a:pt x="4189" y="23484"/>
                  </a:lnTo>
                  <a:lnTo>
                    <a:pt x="4264" y="23428"/>
                  </a:lnTo>
                  <a:lnTo>
                    <a:pt x="4393" y="23261"/>
                  </a:lnTo>
                  <a:lnTo>
                    <a:pt x="4467" y="23187"/>
                  </a:lnTo>
                  <a:lnTo>
                    <a:pt x="4616" y="23002"/>
                  </a:lnTo>
                  <a:lnTo>
                    <a:pt x="4783" y="22854"/>
                  </a:lnTo>
                  <a:lnTo>
                    <a:pt x="4875" y="22816"/>
                  </a:lnTo>
                  <a:lnTo>
                    <a:pt x="4949" y="22779"/>
                  </a:lnTo>
                  <a:lnTo>
                    <a:pt x="5042" y="22724"/>
                  </a:lnTo>
                  <a:lnTo>
                    <a:pt x="5079" y="22687"/>
                  </a:lnTo>
                  <a:lnTo>
                    <a:pt x="5116" y="22631"/>
                  </a:lnTo>
                  <a:lnTo>
                    <a:pt x="5153" y="22538"/>
                  </a:lnTo>
                  <a:lnTo>
                    <a:pt x="5153" y="22427"/>
                  </a:lnTo>
                  <a:lnTo>
                    <a:pt x="5135" y="22335"/>
                  </a:lnTo>
                  <a:lnTo>
                    <a:pt x="5116" y="22279"/>
                  </a:lnTo>
                  <a:lnTo>
                    <a:pt x="5042" y="21890"/>
                  </a:lnTo>
                  <a:lnTo>
                    <a:pt x="4986" y="21612"/>
                  </a:lnTo>
                  <a:lnTo>
                    <a:pt x="4949" y="21315"/>
                  </a:lnTo>
                  <a:lnTo>
                    <a:pt x="4912" y="20982"/>
                  </a:lnTo>
                  <a:lnTo>
                    <a:pt x="4912" y="20648"/>
                  </a:lnTo>
                  <a:lnTo>
                    <a:pt x="4912" y="20314"/>
                  </a:lnTo>
                  <a:lnTo>
                    <a:pt x="4912" y="19981"/>
                  </a:lnTo>
                  <a:lnTo>
                    <a:pt x="4949" y="19647"/>
                  </a:lnTo>
                  <a:lnTo>
                    <a:pt x="4986" y="19332"/>
                  </a:lnTo>
                  <a:lnTo>
                    <a:pt x="5042" y="18998"/>
                  </a:lnTo>
                  <a:lnTo>
                    <a:pt x="5116" y="18683"/>
                  </a:lnTo>
                  <a:lnTo>
                    <a:pt x="5190" y="18350"/>
                  </a:lnTo>
                  <a:lnTo>
                    <a:pt x="5283" y="18035"/>
                  </a:lnTo>
                  <a:lnTo>
                    <a:pt x="5376" y="17738"/>
                  </a:lnTo>
                  <a:lnTo>
                    <a:pt x="5505" y="17423"/>
                  </a:lnTo>
                  <a:lnTo>
                    <a:pt x="5709" y="16941"/>
                  </a:lnTo>
                  <a:lnTo>
                    <a:pt x="5969" y="16459"/>
                  </a:lnTo>
                  <a:lnTo>
                    <a:pt x="6247" y="16014"/>
                  </a:lnTo>
                  <a:lnTo>
                    <a:pt x="6562" y="15570"/>
                  </a:lnTo>
                  <a:lnTo>
                    <a:pt x="6766" y="15329"/>
                  </a:lnTo>
                  <a:lnTo>
                    <a:pt x="6988" y="15069"/>
                  </a:lnTo>
                  <a:lnTo>
                    <a:pt x="7211" y="14828"/>
                  </a:lnTo>
                  <a:lnTo>
                    <a:pt x="7470" y="14587"/>
                  </a:lnTo>
                  <a:lnTo>
                    <a:pt x="7581" y="14865"/>
                  </a:lnTo>
                  <a:lnTo>
                    <a:pt x="7637" y="15032"/>
                  </a:lnTo>
                  <a:lnTo>
                    <a:pt x="7711" y="15366"/>
                  </a:lnTo>
                  <a:lnTo>
                    <a:pt x="7785" y="15718"/>
                  </a:lnTo>
                  <a:lnTo>
                    <a:pt x="7841" y="16051"/>
                  </a:lnTo>
                  <a:lnTo>
                    <a:pt x="7878" y="16385"/>
                  </a:lnTo>
                  <a:lnTo>
                    <a:pt x="7896" y="16737"/>
                  </a:lnTo>
                  <a:lnTo>
                    <a:pt x="7896" y="17071"/>
                  </a:lnTo>
                  <a:lnTo>
                    <a:pt x="7878" y="17423"/>
                  </a:lnTo>
                  <a:lnTo>
                    <a:pt x="7841" y="17757"/>
                  </a:lnTo>
                  <a:lnTo>
                    <a:pt x="7804" y="18090"/>
                  </a:lnTo>
                  <a:lnTo>
                    <a:pt x="7748" y="18424"/>
                  </a:lnTo>
                  <a:lnTo>
                    <a:pt x="7655" y="18757"/>
                  </a:lnTo>
                  <a:lnTo>
                    <a:pt x="7563" y="19091"/>
                  </a:lnTo>
                  <a:lnTo>
                    <a:pt x="7470" y="19406"/>
                  </a:lnTo>
                  <a:lnTo>
                    <a:pt x="7340" y="19721"/>
                  </a:lnTo>
                  <a:lnTo>
                    <a:pt x="7211" y="20018"/>
                  </a:lnTo>
                  <a:lnTo>
                    <a:pt x="7062" y="20314"/>
                  </a:lnTo>
                  <a:lnTo>
                    <a:pt x="6970" y="20463"/>
                  </a:lnTo>
                  <a:lnTo>
                    <a:pt x="6895" y="20574"/>
                  </a:lnTo>
                  <a:lnTo>
                    <a:pt x="6821" y="20704"/>
                  </a:lnTo>
                  <a:lnTo>
                    <a:pt x="6803" y="20833"/>
                  </a:lnTo>
                  <a:lnTo>
                    <a:pt x="6803" y="20944"/>
                  </a:lnTo>
                  <a:lnTo>
                    <a:pt x="6840" y="21037"/>
                  </a:lnTo>
                  <a:lnTo>
                    <a:pt x="6877" y="21130"/>
                  </a:lnTo>
                  <a:lnTo>
                    <a:pt x="6932" y="21223"/>
                  </a:lnTo>
                  <a:lnTo>
                    <a:pt x="7173" y="21723"/>
                  </a:lnTo>
                  <a:lnTo>
                    <a:pt x="7211" y="21834"/>
                  </a:lnTo>
                  <a:lnTo>
                    <a:pt x="7248" y="21964"/>
                  </a:lnTo>
                  <a:lnTo>
                    <a:pt x="7285" y="22057"/>
                  </a:lnTo>
                  <a:lnTo>
                    <a:pt x="7359" y="22131"/>
                  </a:lnTo>
                  <a:lnTo>
                    <a:pt x="7396" y="22168"/>
                  </a:lnTo>
                  <a:lnTo>
                    <a:pt x="7451" y="22186"/>
                  </a:lnTo>
                  <a:lnTo>
                    <a:pt x="7507" y="22186"/>
                  </a:lnTo>
                  <a:lnTo>
                    <a:pt x="7544" y="22168"/>
                  </a:lnTo>
                  <a:lnTo>
                    <a:pt x="7618" y="22131"/>
                  </a:lnTo>
                  <a:lnTo>
                    <a:pt x="7674" y="22075"/>
                  </a:lnTo>
                  <a:lnTo>
                    <a:pt x="7711" y="22019"/>
                  </a:lnTo>
                  <a:lnTo>
                    <a:pt x="7915" y="21723"/>
                  </a:lnTo>
                  <a:lnTo>
                    <a:pt x="8100" y="21426"/>
                  </a:lnTo>
                  <a:lnTo>
                    <a:pt x="8286" y="21111"/>
                  </a:lnTo>
                  <a:lnTo>
                    <a:pt x="8452" y="20796"/>
                  </a:lnTo>
                  <a:lnTo>
                    <a:pt x="8601" y="20481"/>
                  </a:lnTo>
                  <a:lnTo>
                    <a:pt x="8730" y="20166"/>
                  </a:lnTo>
                  <a:lnTo>
                    <a:pt x="8860" y="19832"/>
                  </a:lnTo>
                  <a:lnTo>
                    <a:pt x="8971" y="19480"/>
                  </a:lnTo>
                  <a:lnTo>
                    <a:pt x="9064" y="19147"/>
                  </a:lnTo>
                  <a:lnTo>
                    <a:pt x="9157" y="18813"/>
                  </a:lnTo>
                  <a:lnTo>
                    <a:pt x="9231" y="18461"/>
                  </a:lnTo>
                  <a:lnTo>
                    <a:pt x="9286" y="18109"/>
                  </a:lnTo>
                  <a:lnTo>
                    <a:pt x="9323" y="17775"/>
                  </a:lnTo>
                  <a:lnTo>
                    <a:pt x="9361" y="17182"/>
                  </a:lnTo>
                  <a:lnTo>
                    <a:pt x="9342" y="16607"/>
                  </a:lnTo>
                  <a:lnTo>
                    <a:pt x="9323" y="16237"/>
                  </a:lnTo>
                  <a:lnTo>
                    <a:pt x="9286" y="15848"/>
                  </a:lnTo>
                  <a:lnTo>
                    <a:pt x="9212" y="15477"/>
                  </a:lnTo>
                  <a:lnTo>
                    <a:pt x="9138" y="15106"/>
                  </a:lnTo>
                  <a:lnTo>
                    <a:pt x="9045" y="14735"/>
                  </a:lnTo>
                  <a:lnTo>
                    <a:pt x="8934" y="14365"/>
                  </a:lnTo>
                  <a:lnTo>
                    <a:pt x="8804" y="13994"/>
                  </a:lnTo>
                  <a:lnTo>
                    <a:pt x="8656" y="13642"/>
                  </a:lnTo>
                  <a:lnTo>
                    <a:pt x="8971" y="13457"/>
                  </a:lnTo>
                  <a:lnTo>
                    <a:pt x="9231" y="13290"/>
                  </a:lnTo>
                  <a:lnTo>
                    <a:pt x="9768" y="13030"/>
                  </a:lnTo>
                  <a:lnTo>
                    <a:pt x="10324" y="12771"/>
                  </a:lnTo>
                  <a:lnTo>
                    <a:pt x="10862" y="12548"/>
                  </a:lnTo>
                  <a:lnTo>
                    <a:pt x="11418" y="12326"/>
                  </a:lnTo>
                  <a:lnTo>
                    <a:pt x="12474" y="11900"/>
                  </a:lnTo>
                  <a:lnTo>
                    <a:pt x="12975" y="11659"/>
                  </a:lnTo>
                  <a:lnTo>
                    <a:pt x="13457" y="11436"/>
                  </a:lnTo>
                  <a:lnTo>
                    <a:pt x="13901" y="11177"/>
                  </a:lnTo>
                  <a:lnTo>
                    <a:pt x="14328" y="10917"/>
                  </a:lnTo>
                  <a:lnTo>
                    <a:pt x="14735" y="10639"/>
                  </a:lnTo>
                  <a:lnTo>
                    <a:pt x="15106" y="10361"/>
                  </a:lnTo>
                  <a:lnTo>
                    <a:pt x="15458" y="10065"/>
                  </a:lnTo>
                  <a:lnTo>
                    <a:pt x="15773" y="9750"/>
                  </a:lnTo>
                  <a:lnTo>
                    <a:pt x="16088" y="9435"/>
                  </a:lnTo>
                  <a:lnTo>
                    <a:pt x="16348" y="9101"/>
                  </a:lnTo>
                  <a:lnTo>
                    <a:pt x="16607" y="8749"/>
                  </a:lnTo>
                  <a:lnTo>
                    <a:pt x="16830" y="8397"/>
                  </a:lnTo>
                  <a:lnTo>
                    <a:pt x="17034" y="8026"/>
                  </a:lnTo>
                  <a:lnTo>
                    <a:pt x="17201" y="7655"/>
                  </a:lnTo>
                  <a:lnTo>
                    <a:pt x="17349" y="7248"/>
                  </a:lnTo>
                  <a:lnTo>
                    <a:pt x="17460" y="6858"/>
                  </a:lnTo>
                  <a:lnTo>
                    <a:pt x="17553" y="6432"/>
                  </a:lnTo>
                  <a:lnTo>
                    <a:pt x="17608" y="6006"/>
                  </a:lnTo>
                  <a:lnTo>
                    <a:pt x="17608" y="5579"/>
                  </a:lnTo>
                  <a:lnTo>
                    <a:pt x="17590" y="5153"/>
                  </a:lnTo>
                  <a:lnTo>
                    <a:pt x="17516" y="4727"/>
                  </a:lnTo>
                  <a:lnTo>
                    <a:pt x="17404" y="4319"/>
                  </a:lnTo>
                  <a:lnTo>
                    <a:pt x="17275" y="3911"/>
                  </a:lnTo>
                  <a:lnTo>
                    <a:pt x="17108" y="3522"/>
                  </a:lnTo>
                  <a:lnTo>
                    <a:pt x="16904" y="3151"/>
                  </a:lnTo>
                  <a:lnTo>
                    <a:pt x="16663" y="2799"/>
                  </a:lnTo>
                  <a:lnTo>
                    <a:pt x="16404" y="2466"/>
                  </a:lnTo>
                  <a:lnTo>
                    <a:pt x="16126" y="2169"/>
                  </a:lnTo>
                  <a:lnTo>
                    <a:pt x="15810" y="1873"/>
                  </a:lnTo>
                  <a:lnTo>
                    <a:pt x="15458" y="1632"/>
                  </a:lnTo>
                  <a:lnTo>
                    <a:pt x="15106" y="1409"/>
                  </a:lnTo>
                  <a:lnTo>
                    <a:pt x="14717" y="1242"/>
                  </a:lnTo>
                  <a:lnTo>
                    <a:pt x="14328" y="1094"/>
                  </a:lnTo>
                  <a:lnTo>
                    <a:pt x="13920" y="1001"/>
                  </a:lnTo>
                  <a:lnTo>
                    <a:pt x="13531" y="946"/>
                  </a:lnTo>
                  <a:lnTo>
                    <a:pt x="13160" y="927"/>
                  </a:lnTo>
                  <a:lnTo>
                    <a:pt x="12771" y="946"/>
                  </a:lnTo>
                  <a:lnTo>
                    <a:pt x="12400" y="1001"/>
                  </a:lnTo>
                  <a:lnTo>
                    <a:pt x="12048" y="1076"/>
                  </a:lnTo>
                  <a:lnTo>
                    <a:pt x="11696" y="1187"/>
                  </a:lnTo>
                  <a:lnTo>
                    <a:pt x="11344" y="1335"/>
                  </a:lnTo>
                  <a:lnTo>
                    <a:pt x="11029" y="1502"/>
                  </a:lnTo>
                  <a:lnTo>
                    <a:pt x="10714" y="1687"/>
                  </a:lnTo>
                  <a:lnTo>
                    <a:pt x="10398" y="1891"/>
                  </a:lnTo>
                  <a:lnTo>
                    <a:pt x="10120" y="2114"/>
                  </a:lnTo>
                  <a:lnTo>
                    <a:pt x="9842" y="2354"/>
                  </a:lnTo>
                  <a:lnTo>
                    <a:pt x="9601" y="2614"/>
                  </a:lnTo>
                  <a:lnTo>
                    <a:pt x="9361" y="2873"/>
                  </a:lnTo>
                  <a:lnTo>
                    <a:pt x="9231" y="2614"/>
                  </a:lnTo>
                  <a:lnTo>
                    <a:pt x="9082" y="2354"/>
                  </a:lnTo>
                  <a:lnTo>
                    <a:pt x="8934" y="2114"/>
                  </a:lnTo>
                  <a:lnTo>
                    <a:pt x="8767" y="1891"/>
                  </a:lnTo>
                  <a:lnTo>
                    <a:pt x="8545" y="1613"/>
                  </a:lnTo>
                  <a:lnTo>
                    <a:pt x="8286" y="1354"/>
                  </a:lnTo>
                  <a:lnTo>
                    <a:pt x="7989" y="1113"/>
                  </a:lnTo>
                  <a:lnTo>
                    <a:pt x="7692" y="890"/>
                  </a:lnTo>
                  <a:lnTo>
                    <a:pt x="7359" y="686"/>
                  </a:lnTo>
                  <a:lnTo>
                    <a:pt x="6988" y="501"/>
                  </a:lnTo>
                  <a:lnTo>
                    <a:pt x="6617" y="353"/>
                  </a:lnTo>
                  <a:lnTo>
                    <a:pt x="6210" y="223"/>
                  </a:lnTo>
                  <a:lnTo>
                    <a:pt x="5765" y="112"/>
                  </a:lnTo>
                  <a:lnTo>
                    <a:pt x="5320" y="38"/>
                  </a:lnTo>
                  <a:lnTo>
                    <a:pt x="48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1"/>
            <p:cNvSpPr/>
            <p:nvPr/>
          </p:nvSpPr>
          <p:spPr>
            <a:xfrm>
              <a:off x="3500811" y="620977"/>
              <a:ext cx="16820" cy="41372"/>
            </a:xfrm>
            <a:custGeom>
              <a:avLst/>
              <a:gdLst/>
              <a:ahLst/>
              <a:cxnLst/>
              <a:rect l="l" t="t" r="r" b="b"/>
              <a:pathLst>
                <a:path w="483" h="1188" extrusionOk="0">
                  <a:moveTo>
                    <a:pt x="38" y="1"/>
                  </a:moveTo>
                  <a:lnTo>
                    <a:pt x="1" y="19"/>
                  </a:lnTo>
                  <a:lnTo>
                    <a:pt x="1" y="57"/>
                  </a:lnTo>
                  <a:lnTo>
                    <a:pt x="371" y="1150"/>
                  </a:lnTo>
                  <a:lnTo>
                    <a:pt x="390" y="1187"/>
                  </a:lnTo>
                  <a:lnTo>
                    <a:pt x="445" y="1187"/>
                  </a:lnTo>
                  <a:lnTo>
                    <a:pt x="464" y="1150"/>
                  </a:lnTo>
                  <a:lnTo>
                    <a:pt x="483" y="1113"/>
                  </a:lnTo>
                  <a:lnTo>
                    <a:pt x="112" y="19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A6685"/>
            </a:solidFill>
            <a:ln w="9525" cap="flat" cmpd="sng">
              <a:solidFill>
                <a:srgbClr val="DA66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1"/>
            <p:cNvSpPr/>
            <p:nvPr/>
          </p:nvSpPr>
          <p:spPr>
            <a:xfrm>
              <a:off x="3519547" y="590645"/>
              <a:ext cx="10343" cy="26502"/>
            </a:xfrm>
            <a:custGeom>
              <a:avLst/>
              <a:gdLst/>
              <a:ahLst/>
              <a:cxnLst/>
              <a:rect l="l" t="t" r="r" b="b"/>
              <a:pathLst>
                <a:path w="297" h="761" extrusionOk="0">
                  <a:moveTo>
                    <a:pt x="37" y="1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186" y="724"/>
                  </a:lnTo>
                  <a:lnTo>
                    <a:pt x="223" y="761"/>
                  </a:lnTo>
                  <a:lnTo>
                    <a:pt x="260" y="761"/>
                  </a:lnTo>
                  <a:lnTo>
                    <a:pt x="297" y="742"/>
                  </a:lnTo>
                  <a:lnTo>
                    <a:pt x="297" y="687"/>
                  </a:lnTo>
                  <a:lnTo>
                    <a:pt x="93" y="38"/>
                  </a:lnTo>
                  <a:lnTo>
                    <a:pt x="74" y="19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A6685"/>
            </a:solidFill>
            <a:ln w="9525" cap="flat" cmpd="sng">
              <a:solidFill>
                <a:srgbClr val="DA66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1"/>
            <p:cNvSpPr/>
            <p:nvPr/>
          </p:nvSpPr>
          <p:spPr>
            <a:xfrm>
              <a:off x="3538910" y="560974"/>
              <a:ext cx="9054" cy="30367"/>
            </a:xfrm>
            <a:custGeom>
              <a:avLst/>
              <a:gdLst/>
              <a:ahLst/>
              <a:cxnLst/>
              <a:rect l="l" t="t" r="r" b="b"/>
              <a:pathLst>
                <a:path w="260" h="872" extrusionOk="0">
                  <a:moveTo>
                    <a:pt x="37" y="0"/>
                  </a:moveTo>
                  <a:lnTo>
                    <a:pt x="0" y="19"/>
                  </a:lnTo>
                  <a:lnTo>
                    <a:pt x="0" y="74"/>
                  </a:lnTo>
                  <a:lnTo>
                    <a:pt x="167" y="834"/>
                  </a:lnTo>
                  <a:lnTo>
                    <a:pt x="186" y="853"/>
                  </a:lnTo>
                  <a:lnTo>
                    <a:pt x="223" y="871"/>
                  </a:lnTo>
                  <a:lnTo>
                    <a:pt x="260" y="834"/>
                  </a:lnTo>
                  <a:lnTo>
                    <a:pt x="260" y="797"/>
                  </a:lnTo>
                  <a:lnTo>
                    <a:pt x="93" y="37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DA6685"/>
            </a:solidFill>
            <a:ln w="9525" cap="flat" cmpd="sng">
              <a:solidFill>
                <a:srgbClr val="DA66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1"/>
            <p:cNvSpPr/>
            <p:nvPr/>
          </p:nvSpPr>
          <p:spPr>
            <a:xfrm>
              <a:off x="3560188" y="542239"/>
              <a:ext cx="7801" cy="26502"/>
            </a:xfrm>
            <a:custGeom>
              <a:avLst/>
              <a:gdLst/>
              <a:ahLst/>
              <a:cxnLst/>
              <a:rect l="l" t="t" r="r" b="b"/>
              <a:pathLst>
                <a:path w="224" h="761" extrusionOk="0">
                  <a:moveTo>
                    <a:pt x="38" y="1"/>
                  </a:moveTo>
                  <a:lnTo>
                    <a:pt x="1" y="38"/>
                  </a:lnTo>
                  <a:lnTo>
                    <a:pt x="19" y="75"/>
                  </a:lnTo>
                  <a:lnTo>
                    <a:pt x="75" y="223"/>
                  </a:lnTo>
                  <a:lnTo>
                    <a:pt x="112" y="371"/>
                  </a:lnTo>
                  <a:lnTo>
                    <a:pt x="112" y="538"/>
                  </a:lnTo>
                  <a:lnTo>
                    <a:pt x="75" y="687"/>
                  </a:lnTo>
                  <a:lnTo>
                    <a:pt x="93" y="742"/>
                  </a:lnTo>
                  <a:lnTo>
                    <a:pt x="112" y="761"/>
                  </a:lnTo>
                  <a:lnTo>
                    <a:pt x="168" y="761"/>
                  </a:lnTo>
                  <a:lnTo>
                    <a:pt x="186" y="724"/>
                  </a:lnTo>
                  <a:lnTo>
                    <a:pt x="223" y="538"/>
                  </a:lnTo>
                  <a:lnTo>
                    <a:pt x="205" y="371"/>
                  </a:lnTo>
                  <a:lnTo>
                    <a:pt x="168" y="186"/>
                  </a:lnTo>
                  <a:lnTo>
                    <a:pt x="112" y="19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DA6685"/>
            </a:solidFill>
            <a:ln w="9525" cap="flat" cmpd="sng">
              <a:solidFill>
                <a:srgbClr val="DA66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1"/>
            <p:cNvSpPr/>
            <p:nvPr/>
          </p:nvSpPr>
          <p:spPr>
            <a:xfrm>
              <a:off x="3589893" y="520299"/>
              <a:ext cx="7766" cy="25840"/>
            </a:xfrm>
            <a:custGeom>
              <a:avLst/>
              <a:gdLst/>
              <a:ahLst/>
              <a:cxnLst/>
              <a:rect l="l" t="t" r="r" b="b"/>
              <a:pathLst>
                <a:path w="223" h="742" extrusionOk="0">
                  <a:moveTo>
                    <a:pt x="19" y="1"/>
                  </a:moveTo>
                  <a:lnTo>
                    <a:pt x="0" y="38"/>
                  </a:lnTo>
                  <a:lnTo>
                    <a:pt x="0" y="75"/>
                  </a:lnTo>
                  <a:lnTo>
                    <a:pt x="56" y="223"/>
                  </a:lnTo>
                  <a:lnTo>
                    <a:pt x="93" y="371"/>
                  </a:lnTo>
                  <a:lnTo>
                    <a:pt x="112" y="520"/>
                  </a:lnTo>
                  <a:lnTo>
                    <a:pt x="93" y="686"/>
                  </a:lnTo>
                  <a:lnTo>
                    <a:pt x="93" y="723"/>
                  </a:lnTo>
                  <a:lnTo>
                    <a:pt x="130" y="742"/>
                  </a:lnTo>
                  <a:lnTo>
                    <a:pt x="167" y="742"/>
                  </a:lnTo>
                  <a:lnTo>
                    <a:pt x="186" y="705"/>
                  </a:lnTo>
                  <a:lnTo>
                    <a:pt x="223" y="538"/>
                  </a:lnTo>
                  <a:lnTo>
                    <a:pt x="204" y="353"/>
                  </a:lnTo>
                  <a:lnTo>
                    <a:pt x="167" y="186"/>
                  </a:lnTo>
                  <a:lnTo>
                    <a:pt x="9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DA6685"/>
            </a:solidFill>
            <a:ln w="9525" cap="flat" cmpd="sng">
              <a:solidFill>
                <a:srgbClr val="DA66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1"/>
            <p:cNvSpPr/>
            <p:nvPr/>
          </p:nvSpPr>
          <p:spPr>
            <a:xfrm>
              <a:off x="3615698" y="516433"/>
              <a:ext cx="7801" cy="25840"/>
            </a:xfrm>
            <a:custGeom>
              <a:avLst/>
              <a:gdLst/>
              <a:ahLst/>
              <a:cxnLst/>
              <a:rect l="l" t="t" r="r" b="b"/>
              <a:pathLst>
                <a:path w="224" h="742" extrusionOk="0">
                  <a:moveTo>
                    <a:pt x="19" y="0"/>
                  </a:moveTo>
                  <a:lnTo>
                    <a:pt x="1" y="37"/>
                  </a:lnTo>
                  <a:lnTo>
                    <a:pt x="1" y="75"/>
                  </a:lnTo>
                  <a:lnTo>
                    <a:pt x="75" y="223"/>
                  </a:lnTo>
                  <a:lnTo>
                    <a:pt x="112" y="371"/>
                  </a:lnTo>
                  <a:lnTo>
                    <a:pt x="112" y="538"/>
                  </a:lnTo>
                  <a:lnTo>
                    <a:pt x="93" y="686"/>
                  </a:lnTo>
                  <a:lnTo>
                    <a:pt x="93" y="723"/>
                  </a:lnTo>
                  <a:lnTo>
                    <a:pt x="131" y="742"/>
                  </a:lnTo>
                  <a:lnTo>
                    <a:pt x="168" y="742"/>
                  </a:lnTo>
                  <a:lnTo>
                    <a:pt x="205" y="705"/>
                  </a:lnTo>
                  <a:lnTo>
                    <a:pt x="223" y="538"/>
                  </a:lnTo>
                  <a:lnTo>
                    <a:pt x="223" y="353"/>
                  </a:lnTo>
                  <a:lnTo>
                    <a:pt x="168" y="186"/>
                  </a:lnTo>
                  <a:lnTo>
                    <a:pt x="93" y="1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DA6685"/>
            </a:solidFill>
            <a:ln w="9525" cap="flat" cmpd="sng">
              <a:solidFill>
                <a:srgbClr val="DA66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1"/>
            <p:cNvSpPr/>
            <p:nvPr/>
          </p:nvSpPr>
          <p:spPr>
            <a:xfrm>
              <a:off x="3641539" y="512568"/>
              <a:ext cx="7766" cy="26502"/>
            </a:xfrm>
            <a:custGeom>
              <a:avLst/>
              <a:gdLst/>
              <a:ahLst/>
              <a:cxnLst/>
              <a:rect l="l" t="t" r="r" b="b"/>
              <a:pathLst>
                <a:path w="223" h="761" extrusionOk="0">
                  <a:moveTo>
                    <a:pt x="74" y="0"/>
                  </a:moveTo>
                  <a:lnTo>
                    <a:pt x="37" y="19"/>
                  </a:lnTo>
                  <a:lnTo>
                    <a:pt x="0" y="37"/>
                  </a:lnTo>
                  <a:lnTo>
                    <a:pt x="19" y="93"/>
                  </a:lnTo>
                  <a:lnTo>
                    <a:pt x="74" y="223"/>
                  </a:lnTo>
                  <a:lnTo>
                    <a:pt x="111" y="371"/>
                  </a:lnTo>
                  <a:lnTo>
                    <a:pt x="130" y="538"/>
                  </a:lnTo>
                  <a:lnTo>
                    <a:pt x="93" y="686"/>
                  </a:lnTo>
                  <a:lnTo>
                    <a:pt x="111" y="723"/>
                  </a:lnTo>
                  <a:lnTo>
                    <a:pt x="130" y="760"/>
                  </a:lnTo>
                  <a:lnTo>
                    <a:pt x="185" y="760"/>
                  </a:lnTo>
                  <a:lnTo>
                    <a:pt x="204" y="723"/>
                  </a:lnTo>
                  <a:lnTo>
                    <a:pt x="223" y="538"/>
                  </a:lnTo>
                  <a:lnTo>
                    <a:pt x="223" y="371"/>
                  </a:lnTo>
                  <a:lnTo>
                    <a:pt x="185" y="186"/>
                  </a:lnTo>
                  <a:lnTo>
                    <a:pt x="111" y="37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DA6685"/>
            </a:solidFill>
            <a:ln w="9525" cap="flat" cmpd="sng">
              <a:solidFill>
                <a:srgbClr val="DA66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1"/>
            <p:cNvSpPr/>
            <p:nvPr/>
          </p:nvSpPr>
          <p:spPr>
            <a:xfrm>
              <a:off x="3946813" y="542239"/>
              <a:ext cx="11005" cy="18771"/>
            </a:xfrm>
            <a:custGeom>
              <a:avLst/>
              <a:gdLst/>
              <a:ahLst/>
              <a:cxnLst/>
              <a:rect l="l" t="t" r="r" b="b"/>
              <a:pathLst>
                <a:path w="316" h="539" extrusionOk="0">
                  <a:moveTo>
                    <a:pt x="279" y="1"/>
                  </a:moveTo>
                  <a:lnTo>
                    <a:pt x="223" y="19"/>
                  </a:lnTo>
                  <a:lnTo>
                    <a:pt x="168" y="56"/>
                  </a:lnTo>
                  <a:lnTo>
                    <a:pt x="112" y="93"/>
                  </a:lnTo>
                  <a:lnTo>
                    <a:pt x="75" y="168"/>
                  </a:lnTo>
                  <a:lnTo>
                    <a:pt x="38" y="223"/>
                  </a:lnTo>
                  <a:lnTo>
                    <a:pt x="1" y="353"/>
                  </a:lnTo>
                  <a:lnTo>
                    <a:pt x="1" y="427"/>
                  </a:lnTo>
                  <a:lnTo>
                    <a:pt x="1" y="501"/>
                  </a:lnTo>
                  <a:lnTo>
                    <a:pt x="38" y="538"/>
                  </a:lnTo>
                  <a:lnTo>
                    <a:pt x="75" y="538"/>
                  </a:lnTo>
                  <a:lnTo>
                    <a:pt x="112" y="520"/>
                  </a:lnTo>
                  <a:lnTo>
                    <a:pt x="112" y="483"/>
                  </a:lnTo>
                  <a:lnTo>
                    <a:pt x="112" y="371"/>
                  </a:lnTo>
                  <a:lnTo>
                    <a:pt x="131" y="260"/>
                  </a:lnTo>
                  <a:lnTo>
                    <a:pt x="205" y="168"/>
                  </a:lnTo>
                  <a:lnTo>
                    <a:pt x="279" y="112"/>
                  </a:lnTo>
                  <a:lnTo>
                    <a:pt x="316" y="75"/>
                  </a:lnTo>
                  <a:lnTo>
                    <a:pt x="297" y="38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DA6685"/>
            </a:solidFill>
            <a:ln w="9525" cap="flat" cmpd="sng">
              <a:solidFill>
                <a:srgbClr val="DA66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1"/>
            <p:cNvSpPr/>
            <p:nvPr/>
          </p:nvSpPr>
          <p:spPr>
            <a:xfrm>
              <a:off x="3975857" y="550004"/>
              <a:ext cx="6512" cy="22601"/>
            </a:xfrm>
            <a:custGeom>
              <a:avLst/>
              <a:gdLst/>
              <a:ahLst/>
              <a:cxnLst/>
              <a:rect l="l" t="t" r="r" b="b"/>
              <a:pathLst>
                <a:path w="187" h="649" extrusionOk="0">
                  <a:moveTo>
                    <a:pt x="112" y="0"/>
                  </a:moveTo>
                  <a:lnTo>
                    <a:pt x="75" y="19"/>
                  </a:lnTo>
                  <a:lnTo>
                    <a:pt x="57" y="56"/>
                  </a:lnTo>
                  <a:lnTo>
                    <a:pt x="75" y="186"/>
                  </a:lnTo>
                  <a:lnTo>
                    <a:pt x="57" y="315"/>
                  </a:lnTo>
                  <a:lnTo>
                    <a:pt x="38" y="445"/>
                  </a:lnTo>
                  <a:lnTo>
                    <a:pt x="1" y="575"/>
                  </a:lnTo>
                  <a:lnTo>
                    <a:pt x="1" y="612"/>
                  </a:lnTo>
                  <a:lnTo>
                    <a:pt x="38" y="649"/>
                  </a:lnTo>
                  <a:lnTo>
                    <a:pt x="94" y="630"/>
                  </a:lnTo>
                  <a:lnTo>
                    <a:pt x="112" y="593"/>
                  </a:lnTo>
                  <a:lnTo>
                    <a:pt x="149" y="464"/>
                  </a:lnTo>
                  <a:lnTo>
                    <a:pt x="168" y="334"/>
                  </a:lnTo>
                  <a:lnTo>
                    <a:pt x="186" y="186"/>
                  </a:lnTo>
                  <a:lnTo>
                    <a:pt x="168" y="56"/>
                  </a:lnTo>
                  <a:lnTo>
                    <a:pt x="149" y="19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DA6685"/>
            </a:solidFill>
            <a:ln w="9525" cap="flat" cmpd="sng">
              <a:solidFill>
                <a:srgbClr val="DA66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1"/>
            <p:cNvSpPr/>
            <p:nvPr/>
          </p:nvSpPr>
          <p:spPr>
            <a:xfrm>
              <a:off x="4009428" y="553870"/>
              <a:ext cx="7801" cy="25840"/>
            </a:xfrm>
            <a:custGeom>
              <a:avLst/>
              <a:gdLst/>
              <a:ahLst/>
              <a:cxnLst/>
              <a:rect l="l" t="t" r="r" b="b"/>
              <a:pathLst>
                <a:path w="224" h="742" extrusionOk="0">
                  <a:moveTo>
                    <a:pt x="130" y="0"/>
                  </a:moveTo>
                  <a:lnTo>
                    <a:pt x="112" y="37"/>
                  </a:lnTo>
                  <a:lnTo>
                    <a:pt x="1" y="668"/>
                  </a:lnTo>
                  <a:lnTo>
                    <a:pt x="1" y="723"/>
                  </a:lnTo>
                  <a:lnTo>
                    <a:pt x="38" y="742"/>
                  </a:lnTo>
                  <a:lnTo>
                    <a:pt x="75" y="742"/>
                  </a:lnTo>
                  <a:lnTo>
                    <a:pt x="112" y="705"/>
                  </a:lnTo>
                  <a:lnTo>
                    <a:pt x="223" y="75"/>
                  </a:lnTo>
                  <a:lnTo>
                    <a:pt x="205" y="19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DA6685"/>
            </a:solidFill>
            <a:ln w="9525" cap="flat" cmpd="sng">
              <a:solidFill>
                <a:srgbClr val="DA66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1"/>
            <p:cNvSpPr/>
            <p:nvPr/>
          </p:nvSpPr>
          <p:spPr>
            <a:xfrm>
              <a:off x="4058496" y="650021"/>
              <a:ext cx="25213" cy="34268"/>
            </a:xfrm>
            <a:custGeom>
              <a:avLst/>
              <a:gdLst/>
              <a:ahLst/>
              <a:cxnLst/>
              <a:rect l="l" t="t" r="r" b="b"/>
              <a:pathLst>
                <a:path w="724" h="984" extrusionOk="0">
                  <a:moveTo>
                    <a:pt x="668" y="1"/>
                  </a:moveTo>
                  <a:lnTo>
                    <a:pt x="631" y="38"/>
                  </a:lnTo>
                  <a:lnTo>
                    <a:pt x="501" y="279"/>
                  </a:lnTo>
                  <a:lnTo>
                    <a:pt x="371" y="501"/>
                  </a:lnTo>
                  <a:lnTo>
                    <a:pt x="204" y="705"/>
                  </a:lnTo>
                  <a:lnTo>
                    <a:pt x="19" y="891"/>
                  </a:lnTo>
                  <a:lnTo>
                    <a:pt x="0" y="928"/>
                  </a:lnTo>
                  <a:lnTo>
                    <a:pt x="19" y="965"/>
                  </a:lnTo>
                  <a:lnTo>
                    <a:pt x="56" y="983"/>
                  </a:lnTo>
                  <a:lnTo>
                    <a:pt x="93" y="965"/>
                  </a:lnTo>
                  <a:lnTo>
                    <a:pt x="278" y="779"/>
                  </a:lnTo>
                  <a:lnTo>
                    <a:pt x="445" y="557"/>
                  </a:lnTo>
                  <a:lnTo>
                    <a:pt x="593" y="335"/>
                  </a:lnTo>
                  <a:lnTo>
                    <a:pt x="723" y="94"/>
                  </a:lnTo>
                  <a:lnTo>
                    <a:pt x="723" y="57"/>
                  </a:lnTo>
                  <a:lnTo>
                    <a:pt x="705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DA6685"/>
            </a:solidFill>
            <a:ln w="9525" cap="flat" cmpd="sng">
              <a:solidFill>
                <a:srgbClr val="DA66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1"/>
            <p:cNvSpPr/>
            <p:nvPr/>
          </p:nvSpPr>
          <p:spPr>
            <a:xfrm>
              <a:off x="4062362" y="695223"/>
              <a:ext cx="25213" cy="27129"/>
            </a:xfrm>
            <a:custGeom>
              <a:avLst/>
              <a:gdLst/>
              <a:ahLst/>
              <a:cxnLst/>
              <a:rect l="l" t="t" r="r" b="b"/>
              <a:pathLst>
                <a:path w="724" h="779" extrusionOk="0">
                  <a:moveTo>
                    <a:pt x="668" y="0"/>
                  </a:moveTo>
                  <a:lnTo>
                    <a:pt x="631" y="19"/>
                  </a:lnTo>
                  <a:lnTo>
                    <a:pt x="501" y="204"/>
                  </a:lnTo>
                  <a:lnTo>
                    <a:pt x="371" y="371"/>
                  </a:lnTo>
                  <a:lnTo>
                    <a:pt x="204" y="538"/>
                  </a:lnTo>
                  <a:lnTo>
                    <a:pt x="38" y="668"/>
                  </a:lnTo>
                  <a:lnTo>
                    <a:pt x="1" y="705"/>
                  </a:lnTo>
                  <a:lnTo>
                    <a:pt x="19" y="742"/>
                  </a:lnTo>
                  <a:lnTo>
                    <a:pt x="38" y="779"/>
                  </a:lnTo>
                  <a:lnTo>
                    <a:pt x="93" y="760"/>
                  </a:lnTo>
                  <a:lnTo>
                    <a:pt x="279" y="612"/>
                  </a:lnTo>
                  <a:lnTo>
                    <a:pt x="445" y="464"/>
                  </a:lnTo>
                  <a:lnTo>
                    <a:pt x="594" y="278"/>
                  </a:lnTo>
                  <a:lnTo>
                    <a:pt x="723" y="75"/>
                  </a:lnTo>
                  <a:lnTo>
                    <a:pt x="723" y="37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DA6685"/>
            </a:solidFill>
            <a:ln w="9525" cap="flat" cmpd="sng">
              <a:solidFill>
                <a:srgbClr val="DA66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1"/>
            <p:cNvSpPr/>
            <p:nvPr/>
          </p:nvSpPr>
          <p:spPr>
            <a:xfrm>
              <a:off x="4043661" y="747495"/>
              <a:ext cx="41337" cy="30367"/>
            </a:xfrm>
            <a:custGeom>
              <a:avLst/>
              <a:gdLst/>
              <a:ahLst/>
              <a:cxnLst/>
              <a:rect l="l" t="t" r="r" b="b"/>
              <a:pathLst>
                <a:path w="1187" h="872" extrusionOk="0">
                  <a:moveTo>
                    <a:pt x="1131" y="1"/>
                  </a:moveTo>
                  <a:lnTo>
                    <a:pt x="1094" y="19"/>
                  </a:lnTo>
                  <a:lnTo>
                    <a:pt x="37" y="779"/>
                  </a:lnTo>
                  <a:lnTo>
                    <a:pt x="0" y="816"/>
                  </a:lnTo>
                  <a:lnTo>
                    <a:pt x="19" y="853"/>
                  </a:lnTo>
                  <a:lnTo>
                    <a:pt x="56" y="872"/>
                  </a:lnTo>
                  <a:lnTo>
                    <a:pt x="93" y="872"/>
                  </a:lnTo>
                  <a:lnTo>
                    <a:pt x="1149" y="112"/>
                  </a:lnTo>
                  <a:lnTo>
                    <a:pt x="1186" y="75"/>
                  </a:lnTo>
                  <a:lnTo>
                    <a:pt x="1168" y="38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DA6685"/>
            </a:solidFill>
            <a:ln w="9525" cap="flat" cmpd="sng">
              <a:solidFill>
                <a:srgbClr val="DA66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1"/>
            <p:cNvSpPr/>
            <p:nvPr/>
          </p:nvSpPr>
          <p:spPr>
            <a:xfrm>
              <a:off x="4017194" y="795275"/>
              <a:ext cx="36810" cy="23263"/>
            </a:xfrm>
            <a:custGeom>
              <a:avLst/>
              <a:gdLst/>
              <a:ahLst/>
              <a:cxnLst/>
              <a:rect l="l" t="t" r="r" b="b"/>
              <a:pathLst>
                <a:path w="1057" h="668" extrusionOk="0">
                  <a:moveTo>
                    <a:pt x="1001" y="0"/>
                  </a:moveTo>
                  <a:lnTo>
                    <a:pt x="964" y="37"/>
                  </a:lnTo>
                  <a:lnTo>
                    <a:pt x="890" y="149"/>
                  </a:lnTo>
                  <a:lnTo>
                    <a:pt x="816" y="260"/>
                  </a:lnTo>
                  <a:lnTo>
                    <a:pt x="704" y="352"/>
                  </a:lnTo>
                  <a:lnTo>
                    <a:pt x="593" y="445"/>
                  </a:lnTo>
                  <a:lnTo>
                    <a:pt x="464" y="501"/>
                  </a:lnTo>
                  <a:lnTo>
                    <a:pt x="334" y="538"/>
                  </a:lnTo>
                  <a:lnTo>
                    <a:pt x="204" y="556"/>
                  </a:lnTo>
                  <a:lnTo>
                    <a:pt x="19" y="556"/>
                  </a:lnTo>
                  <a:lnTo>
                    <a:pt x="0" y="593"/>
                  </a:lnTo>
                  <a:lnTo>
                    <a:pt x="19" y="649"/>
                  </a:lnTo>
                  <a:lnTo>
                    <a:pt x="56" y="667"/>
                  </a:lnTo>
                  <a:lnTo>
                    <a:pt x="204" y="667"/>
                  </a:lnTo>
                  <a:lnTo>
                    <a:pt x="371" y="649"/>
                  </a:lnTo>
                  <a:lnTo>
                    <a:pt x="501" y="593"/>
                  </a:lnTo>
                  <a:lnTo>
                    <a:pt x="649" y="538"/>
                  </a:lnTo>
                  <a:lnTo>
                    <a:pt x="779" y="445"/>
                  </a:lnTo>
                  <a:lnTo>
                    <a:pt x="890" y="352"/>
                  </a:lnTo>
                  <a:lnTo>
                    <a:pt x="982" y="223"/>
                  </a:lnTo>
                  <a:lnTo>
                    <a:pt x="1057" y="93"/>
                  </a:lnTo>
                  <a:lnTo>
                    <a:pt x="1057" y="56"/>
                  </a:lnTo>
                  <a:lnTo>
                    <a:pt x="1038" y="19"/>
                  </a:lnTo>
                  <a:lnTo>
                    <a:pt x="1001" y="0"/>
                  </a:lnTo>
                  <a:close/>
                </a:path>
              </a:pathLst>
            </a:custGeom>
            <a:solidFill>
              <a:srgbClr val="DA6685"/>
            </a:solidFill>
            <a:ln w="9525" cap="flat" cmpd="sng">
              <a:solidFill>
                <a:srgbClr val="DA66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1"/>
            <p:cNvSpPr/>
            <p:nvPr/>
          </p:nvSpPr>
          <p:spPr>
            <a:xfrm>
              <a:off x="2730800" y="929524"/>
              <a:ext cx="873341" cy="764896"/>
            </a:xfrm>
            <a:custGeom>
              <a:avLst/>
              <a:gdLst/>
              <a:ahLst/>
              <a:cxnLst/>
              <a:rect l="l" t="t" r="r" b="b"/>
              <a:pathLst>
                <a:path w="25078" h="21964" extrusionOk="0">
                  <a:moveTo>
                    <a:pt x="20944" y="0"/>
                  </a:moveTo>
                  <a:lnTo>
                    <a:pt x="20610" y="19"/>
                  </a:lnTo>
                  <a:lnTo>
                    <a:pt x="20295" y="75"/>
                  </a:lnTo>
                  <a:lnTo>
                    <a:pt x="19980" y="167"/>
                  </a:lnTo>
                  <a:lnTo>
                    <a:pt x="19702" y="297"/>
                  </a:lnTo>
                  <a:lnTo>
                    <a:pt x="19424" y="445"/>
                  </a:lnTo>
                  <a:lnTo>
                    <a:pt x="19165" y="593"/>
                  </a:lnTo>
                  <a:lnTo>
                    <a:pt x="18924" y="779"/>
                  </a:lnTo>
                  <a:lnTo>
                    <a:pt x="18701" y="1001"/>
                  </a:lnTo>
                  <a:lnTo>
                    <a:pt x="18497" y="1224"/>
                  </a:lnTo>
                  <a:lnTo>
                    <a:pt x="18331" y="1446"/>
                  </a:lnTo>
                  <a:lnTo>
                    <a:pt x="18182" y="1706"/>
                  </a:lnTo>
                  <a:lnTo>
                    <a:pt x="18053" y="1965"/>
                  </a:lnTo>
                  <a:lnTo>
                    <a:pt x="17960" y="2225"/>
                  </a:lnTo>
                  <a:lnTo>
                    <a:pt x="17867" y="2484"/>
                  </a:lnTo>
                  <a:lnTo>
                    <a:pt x="17775" y="2762"/>
                  </a:lnTo>
                  <a:lnTo>
                    <a:pt x="17719" y="3059"/>
                  </a:lnTo>
                  <a:lnTo>
                    <a:pt x="17608" y="3633"/>
                  </a:lnTo>
                  <a:lnTo>
                    <a:pt x="17515" y="4208"/>
                  </a:lnTo>
                  <a:lnTo>
                    <a:pt x="17422" y="4782"/>
                  </a:lnTo>
                  <a:lnTo>
                    <a:pt x="17311" y="5338"/>
                  </a:lnTo>
                  <a:lnTo>
                    <a:pt x="17237" y="5672"/>
                  </a:lnTo>
                  <a:lnTo>
                    <a:pt x="17144" y="5987"/>
                  </a:lnTo>
                  <a:lnTo>
                    <a:pt x="17033" y="6321"/>
                  </a:lnTo>
                  <a:lnTo>
                    <a:pt x="16904" y="6654"/>
                  </a:lnTo>
                  <a:lnTo>
                    <a:pt x="16755" y="6988"/>
                  </a:lnTo>
                  <a:lnTo>
                    <a:pt x="16588" y="7321"/>
                  </a:lnTo>
                  <a:lnTo>
                    <a:pt x="16422" y="7655"/>
                  </a:lnTo>
                  <a:lnTo>
                    <a:pt x="16236" y="7989"/>
                  </a:lnTo>
                  <a:lnTo>
                    <a:pt x="15829" y="8619"/>
                  </a:lnTo>
                  <a:lnTo>
                    <a:pt x="15402" y="9231"/>
                  </a:lnTo>
                  <a:lnTo>
                    <a:pt x="15180" y="9509"/>
                  </a:lnTo>
                  <a:lnTo>
                    <a:pt x="14957" y="9768"/>
                  </a:lnTo>
                  <a:lnTo>
                    <a:pt x="14735" y="10028"/>
                  </a:lnTo>
                  <a:lnTo>
                    <a:pt x="14513" y="10268"/>
                  </a:lnTo>
                  <a:lnTo>
                    <a:pt x="14290" y="10472"/>
                  </a:lnTo>
                  <a:lnTo>
                    <a:pt x="14068" y="10658"/>
                  </a:lnTo>
                  <a:lnTo>
                    <a:pt x="13827" y="10843"/>
                  </a:lnTo>
                  <a:lnTo>
                    <a:pt x="13604" y="10991"/>
                  </a:lnTo>
                  <a:lnTo>
                    <a:pt x="13363" y="11140"/>
                  </a:lnTo>
                  <a:lnTo>
                    <a:pt x="13123" y="11269"/>
                  </a:lnTo>
                  <a:lnTo>
                    <a:pt x="12863" y="11381"/>
                  </a:lnTo>
                  <a:lnTo>
                    <a:pt x="12622" y="11473"/>
                  </a:lnTo>
                  <a:lnTo>
                    <a:pt x="12363" y="11566"/>
                  </a:lnTo>
                  <a:lnTo>
                    <a:pt x="12103" y="11621"/>
                  </a:lnTo>
                  <a:lnTo>
                    <a:pt x="11844" y="11677"/>
                  </a:lnTo>
                  <a:lnTo>
                    <a:pt x="11584" y="11714"/>
                  </a:lnTo>
                  <a:lnTo>
                    <a:pt x="11325" y="11733"/>
                  </a:lnTo>
                  <a:lnTo>
                    <a:pt x="11065" y="11751"/>
                  </a:lnTo>
                  <a:lnTo>
                    <a:pt x="10806" y="11751"/>
                  </a:lnTo>
                  <a:lnTo>
                    <a:pt x="10546" y="11733"/>
                  </a:lnTo>
                  <a:lnTo>
                    <a:pt x="10287" y="11696"/>
                  </a:lnTo>
                  <a:lnTo>
                    <a:pt x="10027" y="11659"/>
                  </a:lnTo>
                  <a:lnTo>
                    <a:pt x="9768" y="11603"/>
                  </a:lnTo>
                  <a:lnTo>
                    <a:pt x="9508" y="11529"/>
                  </a:lnTo>
                  <a:lnTo>
                    <a:pt x="9249" y="11455"/>
                  </a:lnTo>
                  <a:lnTo>
                    <a:pt x="8989" y="11362"/>
                  </a:lnTo>
                  <a:lnTo>
                    <a:pt x="8748" y="11251"/>
                  </a:lnTo>
                  <a:lnTo>
                    <a:pt x="8489" y="11140"/>
                  </a:lnTo>
                  <a:lnTo>
                    <a:pt x="8248" y="11010"/>
                  </a:lnTo>
                  <a:lnTo>
                    <a:pt x="8007" y="10880"/>
                  </a:lnTo>
                  <a:lnTo>
                    <a:pt x="7766" y="10732"/>
                  </a:lnTo>
                  <a:lnTo>
                    <a:pt x="7544" y="10565"/>
                  </a:lnTo>
                  <a:lnTo>
                    <a:pt x="7303" y="10398"/>
                  </a:lnTo>
                  <a:lnTo>
                    <a:pt x="7080" y="10213"/>
                  </a:lnTo>
                  <a:lnTo>
                    <a:pt x="6876" y="10028"/>
                  </a:lnTo>
                  <a:lnTo>
                    <a:pt x="6654" y="9842"/>
                  </a:lnTo>
                  <a:lnTo>
                    <a:pt x="6376" y="9527"/>
                  </a:lnTo>
                  <a:lnTo>
                    <a:pt x="6098" y="9193"/>
                  </a:lnTo>
                  <a:lnTo>
                    <a:pt x="5801" y="8860"/>
                  </a:lnTo>
                  <a:lnTo>
                    <a:pt x="5486" y="8526"/>
                  </a:lnTo>
                  <a:lnTo>
                    <a:pt x="5338" y="8378"/>
                  </a:lnTo>
                  <a:lnTo>
                    <a:pt x="5153" y="8248"/>
                  </a:lnTo>
                  <a:lnTo>
                    <a:pt x="4986" y="8137"/>
                  </a:lnTo>
                  <a:lnTo>
                    <a:pt x="4801" y="8044"/>
                  </a:lnTo>
                  <a:lnTo>
                    <a:pt x="4615" y="7970"/>
                  </a:lnTo>
                  <a:lnTo>
                    <a:pt x="4393" y="7933"/>
                  </a:lnTo>
                  <a:lnTo>
                    <a:pt x="4189" y="7915"/>
                  </a:lnTo>
                  <a:lnTo>
                    <a:pt x="3967" y="7933"/>
                  </a:lnTo>
                  <a:lnTo>
                    <a:pt x="3800" y="7970"/>
                  </a:lnTo>
                  <a:lnTo>
                    <a:pt x="3651" y="8026"/>
                  </a:lnTo>
                  <a:lnTo>
                    <a:pt x="3522" y="8100"/>
                  </a:lnTo>
                  <a:lnTo>
                    <a:pt x="3392" y="8174"/>
                  </a:lnTo>
                  <a:lnTo>
                    <a:pt x="3262" y="8267"/>
                  </a:lnTo>
                  <a:lnTo>
                    <a:pt x="3151" y="8359"/>
                  </a:lnTo>
                  <a:lnTo>
                    <a:pt x="3058" y="8471"/>
                  </a:lnTo>
                  <a:lnTo>
                    <a:pt x="2966" y="8582"/>
                  </a:lnTo>
                  <a:lnTo>
                    <a:pt x="2892" y="8712"/>
                  </a:lnTo>
                  <a:lnTo>
                    <a:pt x="2817" y="8860"/>
                  </a:lnTo>
                  <a:lnTo>
                    <a:pt x="2780" y="8990"/>
                  </a:lnTo>
                  <a:lnTo>
                    <a:pt x="2725" y="9138"/>
                  </a:lnTo>
                  <a:lnTo>
                    <a:pt x="2706" y="9286"/>
                  </a:lnTo>
                  <a:lnTo>
                    <a:pt x="2688" y="9453"/>
                  </a:lnTo>
                  <a:lnTo>
                    <a:pt x="2688" y="9601"/>
                  </a:lnTo>
                  <a:lnTo>
                    <a:pt x="2688" y="9749"/>
                  </a:lnTo>
                  <a:lnTo>
                    <a:pt x="2725" y="9953"/>
                  </a:lnTo>
                  <a:lnTo>
                    <a:pt x="2465" y="9898"/>
                  </a:lnTo>
                  <a:lnTo>
                    <a:pt x="2354" y="9879"/>
                  </a:lnTo>
                  <a:lnTo>
                    <a:pt x="2224" y="9879"/>
                  </a:lnTo>
                  <a:lnTo>
                    <a:pt x="2039" y="9916"/>
                  </a:lnTo>
                  <a:lnTo>
                    <a:pt x="1891" y="9953"/>
                  </a:lnTo>
                  <a:lnTo>
                    <a:pt x="1742" y="10009"/>
                  </a:lnTo>
                  <a:lnTo>
                    <a:pt x="1594" y="10102"/>
                  </a:lnTo>
                  <a:lnTo>
                    <a:pt x="1464" y="10213"/>
                  </a:lnTo>
                  <a:lnTo>
                    <a:pt x="1353" y="10324"/>
                  </a:lnTo>
                  <a:lnTo>
                    <a:pt x="1242" y="10454"/>
                  </a:lnTo>
                  <a:lnTo>
                    <a:pt x="1168" y="10602"/>
                  </a:lnTo>
                  <a:lnTo>
                    <a:pt x="1094" y="10750"/>
                  </a:lnTo>
                  <a:lnTo>
                    <a:pt x="1038" y="10917"/>
                  </a:lnTo>
                  <a:lnTo>
                    <a:pt x="1001" y="11084"/>
                  </a:lnTo>
                  <a:lnTo>
                    <a:pt x="982" y="11251"/>
                  </a:lnTo>
                  <a:lnTo>
                    <a:pt x="964" y="11418"/>
                  </a:lnTo>
                  <a:lnTo>
                    <a:pt x="982" y="11584"/>
                  </a:lnTo>
                  <a:lnTo>
                    <a:pt x="1001" y="11751"/>
                  </a:lnTo>
                  <a:lnTo>
                    <a:pt x="1038" y="11918"/>
                  </a:lnTo>
                  <a:lnTo>
                    <a:pt x="1131" y="12177"/>
                  </a:lnTo>
                  <a:lnTo>
                    <a:pt x="1242" y="12418"/>
                  </a:lnTo>
                  <a:lnTo>
                    <a:pt x="1112" y="12400"/>
                  </a:lnTo>
                  <a:lnTo>
                    <a:pt x="982" y="12381"/>
                  </a:lnTo>
                  <a:lnTo>
                    <a:pt x="853" y="12400"/>
                  </a:lnTo>
                  <a:lnTo>
                    <a:pt x="704" y="12418"/>
                  </a:lnTo>
                  <a:lnTo>
                    <a:pt x="519" y="12474"/>
                  </a:lnTo>
                  <a:lnTo>
                    <a:pt x="371" y="12567"/>
                  </a:lnTo>
                  <a:lnTo>
                    <a:pt x="241" y="12696"/>
                  </a:lnTo>
                  <a:lnTo>
                    <a:pt x="148" y="12826"/>
                  </a:lnTo>
                  <a:lnTo>
                    <a:pt x="56" y="12993"/>
                  </a:lnTo>
                  <a:lnTo>
                    <a:pt x="19" y="13160"/>
                  </a:lnTo>
                  <a:lnTo>
                    <a:pt x="0" y="13345"/>
                  </a:lnTo>
                  <a:lnTo>
                    <a:pt x="0" y="13531"/>
                  </a:lnTo>
                  <a:lnTo>
                    <a:pt x="56" y="13716"/>
                  </a:lnTo>
                  <a:lnTo>
                    <a:pt x="111" y="13901"/>
                  </a:lnTo>
                  <a:lnTo>
                    <a:pt x="204" y="14068"/>
                  </a:lnTo>
                  <a:lnTo>
                    <a:pt x="297" y="14235"/>
                  </a:lnTo>
                  <a:lnTo>
                    <a:pt x="519" y="14568"/>
                  </a:lnTo>
                  <a:lnTo>
                    <a:pt x="742" y="14865"/>
                  </a:lnTo>
                  <a:lnTo>
                    <a:pt x="982" y="15162"/>
                  </a:lnTo>
                  <a:lnTo>
                    <a:pt x="1242" y="15458"/>
                  </a:lnTo>
                  <a:lnTo>
                    <a:pt x="1038" y="15458"/>
                  </a:lnTo>
                  <a:lnTo>
                    <a:pt x="853" y="15495"/>
                  </a:lnTo>
                  <a:lnTo>
                    <a:pt x="667" y="15588"/>
                  </a:lnTo>
                  <a:lnTo>
                    <a:pt x="593" y="15643"/>
                  </a:lnTo>
                  <a:lnTo>
                    <a:pt x="501" y="15699"/>
                  </a:lnTo>
                  <a:lnTo>
                    <a:pt x="426" y="15792"/>
                  </a:lnTo>
                  <a:lnTo>
                    <a:pt x="352" y="15884"/>
                  </a:lnTo>
                  <a:lnTo>
                    <a:pt x="297" y="15996"/>
                  </a:lnTo>
                  <a:lnTo>
                    <a:pt x="260" y="16107"/>
                  </a:lnTo>
                  <a:lnTo>
                    <a:pt x="241" y="16218"/>
                  </a:lnTo>
                  <a:lnTo>
                    <a:pt x="223" y="16348"/>
                  </a:lnTo>
                  <a:lnTo>
                    <a:pt x="241" y="16459"/>
                  </a:lnTo>
                  <a:lnTo>
                    <a:pt x="260" y="16589"/>
                  </a:lnTo>
                  <a:lnTo>
                    <a:pt x="315" y="16700"/>
                  </a:lnTo>
                  <a:lnTo>
                    <a:pt x="371" y="16830"/>
                  </a:lnTo>
                  <a:lnTo>
                    <a:pt x="445" y="16941"/>
                  </a:lnTo>
                  <a:lnTo>
                    <a:pt x="519" y="17034"/>
                  </a:lnTo>
                  <a:lnTo>
                    <a:pt x="704" y="17237"/>
                  </a:lnTo>
                  <a:lnTo>
                    <a:pt x="908" y="17423"/>
                  </a:lnTo>
                  <a:lnTo>
                    <a:pt x="1242" y="17738"/>
                  </a:lnTo>
                  <a:lnTo>
                    <a:pt x="1594" y="18034"/>
                  </a:lnTo>
                  <a:lnTo>
                    <a:pt x="1946" y="18331"/>
                  </a:lnTo>
                  <a:lnTo>
                    <a:pt x="2317" y="18627"/>
                  </a:lnTo>
                  <a:lnTo>
                    <a:pt x="2688" y="18905"/>
                  </a:lnTo>
                  <a:lnTo>
                    <a:pt x="3077" y="19165"/>
                  </a:lnTo>
                  <a:lnTo>
                    <a:pt x="3466" y="19424"/>
                  </a:lnTo>
                  <a:lnTo>
                    <a:pt x="3855" y="19684"/>
                  </a:lnTo>
                  <a:lnTo>
                    <a:pt x="4263" y="19925"/>
                  </a:lnTo>
                  <a:lnTo>
                    <a:pt x="4671" y="20147"/>
                  </a:lnTo>
                  <a:lnTo>
                    <a:pt x="5097" y="20370"/>
                  </a:lnTo>
                  <a:lnTo>
                    <a:pt x="5523" y="20574"/>
                  </a:lnTo>
                  <a:lnTo>
                    <a:pt x="5950" y="20777"/>
                  </a:lnTo>
                  <a:lnTo>
                    <a:pt x="6395" y="20944"/>
                  </a:lnTo>
                  <a:lnTo>
                    <a:pt x="6821" y="21111"/>
                  </a:lnTo>
                  <a:lnTo>
                    <a:pt x="7266" y="21278"/>
                  </a:lnTo>
                  <a:lnTo>
                    <a:pt x="7710" y="21408"/>
                  </a:lnTo>
                  <a:lnTo>
                    <a:pt x="8174" y="21537"/>
                  </a:lnTo>
                  <a:lnTo>
                    <a:pt x="8619" y="21649"/>
                  </a:lnTo>
                  <a:lnTo>
                    <a:pt x="9082" y="21741"/>
                  </a:lnTo>
                  <a:lnTo>
                    <a:pt x="9545" y="21815"/>
                  </a:lnTo>
                  <a:lnTo>
                    <a:pt x="10009" y="21890"/>
                  </a:lnTo>
                  <a:lnTo>
                    <a:pt x="10472" y="21927"/>
                  </a:lnTo>
                  <a:lnTo>
                    <a:pt x="10935" y="21964"/>
                  </a:lnTo>
                  <a:lnTo>
                    <a:pt x="11862" y="21964"/>
                  </a:lnTo>
                  <a:lnTo>
                    <a:pt x="12326" y="21945"/>
                  </a:lnTo>
                  <a:lnTo>
                    <a:pt x="12789" y="21890"/>
                  </a:lnTo>
                  <a:lnTo>
                    <a:pt x="13252" y="21834"/>
                  </a:lnTo>
                  <a:lnTo>
                    <a:pt x="13734" y="21741"/>
                  </a:lnTo>
                  <a:lnTo>
                    <a:pt x="14197" y="21649"/>
                  </a:lnTo>
                  <a:lnTo>
                    <a:pt x="14642" y="21519"/>
                  </a:lnTo>
                  <a:lnTo>
                    <a:pt x="15291" y="21315"/>
                  </a:lnTo>
                  <a:lnTo>
                    <a:pt x="15940" y="21074"/>
                  </a:lnTo>
                  <a:lnTo>
                    <a:pt x="16570" y="20796"/>
                  </a:lnTo>
                  <a:lnTo>
                    <a:pt x="17182" y="20499"/>
                  </a:lnTo>
                  <a:lnTo>
                    <a:pt x="17775" y="20166"/>
                  </a:lnTo>
                  <a:lnTo>
                    <a:pt x="18349" y="19795"/>
                  </a:lnTo>
                  <a:lnTo>
                    <a:pt x="18905" y="19424"/>
                  </a:lnTo>
                  <a:lnTo>
                    <a:pt x="19461" y="18998"/>
                  </a:lnTo>
                  <a:lnTo>
                    <a:pt x="19850" y="18683"/>
                  </a:lnTo>
                  <a:lnTo>
                    <a:pt x="20240" y="18331"/>
                  </a:lnTo>
                  <a:lnTo>
                    <a:pt x="20610" y="17960"/>
                  </a:lnTo>
                  <a:lnTo>
                    <a:pt x="20981" y="17571"/>
                  </a:lnTo>
                  <a:lnTo>
                    <a:pt x="21315" y="17182"/>
                  </a:lnTo>
                  <a:lnTo>
                    <a:pt x="21648" y="16774"/>
                  </a:lnTo>
                  <a:lnTo>
                    <a:pt x="21982" y="16348"/>
                  </a:lnTo>
                  <a:lnTo>
                    <a:pt x="22278" y="15903"/>
                  </a:lnTo>
                  <a:lnTo>
                    <a:pt x="22575" y="15458"/>
                  </a:lnTo>
                  <a:lnTo>
                    <a:pt x="22853" y="14995"/>
                  </a:lnTo>
                  <a:lnTo>
                    <a:pt x="23131" y="14513"/>
                  </a:lnTo>
                  <a:lnTo>
                    <a:pt x="23372" y="14031"/>
                  </a:lnTo>
                  <a:lnTo>
                    <a:pt x="23613" y="13549"/>
                  </a:lnTo>
                  <a:lnTo>
                    <a:pt x="23817" y="13049"/>
                  </a:lnTo>
                  <a:lnTo>
                    <a:pt x="24021" y="12548"/>
                  </a:lnTo>
                  <a:lnTo>
                    <a:pt x="24206" y="12029"/>
                  </a:lnTo>
                  <a:lnTo>
                    <a:pt x="24373" y="11510"/>
                  </a:lnTo>
                  <a:lnTo>
                    <a:pt x="24540" y="10991"/>
                  </a:lnTo>
                  <a:lnTo>
                    <a:pt x="24669" y="10454"/>
                  </a:lnTo>
                  <a:lnTo>
                    <a:pt x="24781" y="9935"/>
                  </a:lnTo>
                  <a:lnTo>
                    <a:pt x="24873" y="9397"/>
                  </a:lnTo>
                  <a:lnTo>
                    <a:pt x="24966" y="8860"/>
                  </a:lnTo>
                  <a:lnTo>
                    <a:pt x="25022" y="8322"/>
                  </a:lnTo>
                  <a:lnTo>
                    <a:pt x="25059" y="7785"/>
                  </a:lnTo>
                  <a:lnTo>
                    <a:pt x="25077" y="7266"/>
                  </a:lnTo>
                  <a:lnTo>
                    <a:pt x="25077" y="6728"/>
                  </a:lnTo>
                  <a:lnTo>
                    <a:pt x="25059" y="6191"/>
                  </a:lnTo>
                  <a:lnTo>
                    <a:pt x="25022" y="5672"/>
                  </a:lnTo>
                  <a:lnTo>
                    <a:pt x="24966" y="5153"/>
                  </a:lnTo>
                  <a:lnTo>
                    <a:pt x="24873" y="4634"/>
                  </a:lnTo>
                  <a:lnTo>
                    <a:pt x="24781" y="4115"/>
                  </a:lnTo>
                  <a:lnTo>
                    <a:pt x="24651" y="3615"/>
                  </a:lnTo>
                  <a:lnTo>
                    <a:pt x="24540" y="3262"/>
                  </a:lnTo>
                  <a:lnTo>
                    <a:pt x="24428" y="2929"/>
                  </a:lnTo>
                  <a:lnTo>
                    <a:pt x="24299" y="2595"/>
                  </a:lnTo>
                  <a:lnTo>
                    <a:pt x="24132" y="2262"/>
                  </a:lnTo>
                  <a:lnTo>
                    <a:pt x="23965" y="1947"/>
                  </a:lnTo>
                  <a:lnTo>
                    <a:pt x="23761" y="1631"/>
                  </a:lnTo>
                  <a:lnTo>
                    <a:pt x="23539" y="1353"/>
                  </a:lnTo>
                  <a:lnTo>
                    <a:pt x="23298" y="1075"/>
                  </a:lnTo>
                  <a:lnTo>
                    <a:pt x="23057" y="853"/>
                  </a:lnTo>
                  <a:lnTo>
                    <a:pt x="22797" y="649"/>
                  </a:lnTo>
                  <a:lnTo>
                    <a:pt x="22519" y="464"/>
                  </a:lnTo>
                  <a:lnTo>
                    <a:pt x="22223" y="315"/>
                  </a:lnTo>
                  <a:lnTo>
                    <a:pt x="21908" y="186"/>
                  </a:lnTo>
                  <a:lnTo>
                    <a:pt x="21593" y="93"/>
                  </a:lnTo>
                  <a:lnTo>
                    <a:pt x="21278" y="37"/>
                  </a:lnTo>
                  <a:lnTo>
                    <a:pt x="209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1"/>
            <p:cNvSpPr/>
            <p:nvPr/>
          </p:nvSpPr>
          <p:spPr>
            <a:xfrm>
              <a:off x="2878597" y="806871"/>
              <a:ext cx="624203" cy="617761"/>
            </a:xfrm>
            <a:custGeom>
              <a:avLst/>
              <a:gdLst/>
              <a:ahLst/>
              <a:cxnLst/>
              <a:rect l="l" t="t" r="r" b="b"/>
              <a:pathLst>
                <a:path w="17924" h="17739" extrusionOk="0">
                  <a:moveTo>
                    <a:pt x="1743" y="1"/>
                  </a:moveTo>
                  <a:lnTo>
                    <a:pt x="1613" y="19"/>
                  </a:lnTo>
                  <a:lnTo>
                    <a:pt x="1483" y="56"/>
                  </a:lnTo>
                  <a:lnTo>
                    <a:pt x="1354" y="112"/>
                  </a:lnTo>
                  <a:lnTo>
                    <a:pt x="1224" y="186"/>
                  </a:lnTo>
                  <a:lnTo>
                    <a:pt x="1094" y="260"/>
                  </a:lnTo>
                  <a:lnTo>
                    <a:pt x="983" y="372"/>
                  </a:lnTo>
                  <a:lnTo>
                    <a:pt x="890" y="464"/>
                  </a:lnTo>
                  <a:lnTo>
                    <a:pt x="779" y="594"/>
                  </a:lnTo>
                  <a:lnTo>
                    <a:pt x="705" y="705"/>
                  </a:lnTo>
                  <a:lnTo>
                    <a:pt x="631" y="835"/>
                  </a:lnTo>
                  <a:lnTo>
                    <a:pt x="557" y="983"/>
                  </a:lnTo>
                  <a:lnTo>
                    <a:pt x="501" y="1113"/>
                  </a:lnTo>
                  <a:lnTo>
                    <a:pt x="464" y="1261"/>
                  </a:lnTo>
                  <a:lnTo>
                    <a:pt x="427" y="1409"/>
                  </a:lnTo>
                  <a:lnTo>
                    <a:pt x="408" y="1558"/>
                  </a:lnTo>
                  <a:lnTo>
                    <a:pt x="408" y="1706"/>
                  </a:lnTo>
                  <a:lnTo>
                    <a:pt x="408" y="1854"/>
                  </a:lnTo>
                  <a:lnTo>
                    <a:pt x="427" y="2003"/>
                  </a:lnTo>
                  <a:lnTo>
                    <a:pt x="445" y="2151"/>
                  </a:lnTo>
                  <a:lnTo>
                    <a:pt x="520" y="2410"/>
                  </a:lnTo>
                  <a:lnTo>
                    <a:pt x="631" y="2651"/>
                  </a:lnTo>
                  <a:lnTo>
                    <a:pt x="760" y="2892"/>
                  </a:lnTo>
                  <a:lnTo>
                    <a:pt x="927" y="3096"/>
                  </a:lnTo>
                  <a:lnTo>
                    <a:pt x="1094" y="3300"/>
                  </a:lnTo>
                  <a:lnTo>
                    <a:pt x="1279" y="3485"/>
                  </a:lnTo>
                  <a:lnTo>
                    <a:pt x="1483" y="3671"/>
                  </a:lnTo>
                  <a:lnTo>
                    <a:pt x="1687" y="3837"/>
                  </a:lnTo>
                  <a:lnTo>
                    <a:pt x="1502" y="3912"/>
                  </a:lnTo>
                  <a:lnTo>
                    <a:pt x="1335" y="4004"/>
                  </a:lnTo>
                  <a:lnTo>
                    <a:pt x="1150" y="4097"/>
                  </a:lnTo>
                  <a:lnTo>
                    <a:pt x="1001" y="4208"/>
                  </a:lnTo>
                  <a:lnTo>
                    <a:pt x="835" y="4338"/>
                  </a:lnTo>
                  <a:lnTo>
                    <a:pt x="686" y="4468"/>
                  </a:lnTo>
                  <a:lnTo>
                    <a:pt x="557" y="4616"/>
                  </a:lnTo>
                  <a:lnTo>
                    <a:pt x="445" y="4783"/>
                  </a:lnTo>
                  <a:lnTo>
                    <a:pt x="334" y="4931"/>
                  </a:lnTo>
                  <a:lnTo>
                    <a:pt x="241" y="5116"/>
                  </a:lnTo>
                  <a:lnTo>
                    <a:pt x="149" y="5302"/>
                  </a:lnTo>
                  <a:lnTo>
                    <a:pt x="93" y="5487"/>
                  </a:lnTo>
                  <a:lnTo>
                    <a:pt x="38" y="5672"/>
                  </a:lnTo>
                  <a:lnTo>
                    <a:pt x="19" y="5858"/>
                  </a:lnTo>
                  <a:lnTo>
                    <a:pt x="1" y="6062"/>
                  </a:lnTo>
                  <a:lnTo>
                    <a:pt x="1" y="6265"/>
                  </a:lnTo>
                  <a:lnTo>
                    <a:pt x="19" y="6451"/>
                  </a:lnTo>
                  <a:lnTo>
                    <a:pt x="75" y="6636"/>
                  </a:lnTo>
                  <a:lnTo>
                    <a:pt x="130" y="6822"/>
                  </a:lnTo>
                  <a:lnTo>
                    <a:pt x="204" y="6988"/>
                  </a:lnTo>
                  <a:lnTo>
                    <a:pt x="297" y="7155"/>
                  </a:lnTo>
                  <a:lnTo>
                    <a:pt x="390" y="7322"/>
                  </a:lnTo>
                  <a:lnTo>
                    <a:pt x="501" y="7470"/>
                  </a:lnTo>
                  <a:lnTo>
                    <a:pt x="631" y="7600"/>
                  </a:lnTo>
                  <a:lnTo>
                    <a:pt x="779" y="7730"/>
                  </a:lnTo>
                  <a:lnTo>
                    <a:pt x="927" y="7841"/>
                  </a:lnTo>
                  <a:lnTo>
                    <a:pt x="1076" y="7952"/>
                  </a:lnTo>
                  <a:lnTo>
                    <a:pt x="1242" y="8045"/>
                  </a:lnTo>
                  <a:lnTo>
                    <a:pt x="1409" y="8119"/>
                  </a:lnTo>
                  <a:lnTo>
                    <a:pt x="1594" y="8175"/>
                  </a:lnTo>
                  <a:lnTo>
                    <a:pt x="1761" y="8230"/>
                  </a:lnTo>
                  <a:lnTo>
                    <a:pt x="1947" y="8267"/>
                  </a:lnTo>
                  <a:lnTo>
                    <a:pt x="1817" y="8490"/>
                  </a:lnTo>
                  <a:lnTo>
                    <a:pt x="1724" y="8731"/>
                  </a:lnTo>
                  <a:lnTo>
                    <a:pt x="1669" y="8990"/>
                  </a:lnTo>
                  <a:lnTo>
                    <a:pt x="1650" y="9250"/>
                  </a:lnTo>
                  <a:lnTo>
                    <a:pt x="1687" y="9509"/>
                  </a:lnTo>
                  <a:lnTo>
                    <a:pt x="1743" y="9768"/>
                  </a:lnTo>
                  <a:lnTo>
                    <a:pt x="1798" y="9898"/>
                  </a:lnTo>
                  <a:lnTo>
                    <a:pt x="1854" y="10009"/>
                  </a:lnTo>
                  <a:lnTo>
                    <a:pt x="1928" y="10121"/>
                  </a:lnTo>
                  <a:lnTo>
                    <a:pt x="2002" y="10232"/>
                  </a:lnTo>
                  <a:lnTo>
                    <a:pt x="2151" y="10380"/>
                  </a:lnTo>
                  <a:lnTo>
                    <a:pt x="2299" y="10528"/>
                  </a:lnTo>
                  <a:lnTo>
                    <a:pt x="2484" y="10640"/>
                  </a:lnTo>
                  <a:lnTo>
                    <a:pt x="2669" y="10751"/>
                  </a:lnTo>
                  <a:lnTo>
                    <a:pt x="2873" y="10843"/>
                  </a:lnTo>
                  <a:lnTo>
                    <a:pt x="3059" y="10899"/>
                  </a:lnTo>
                  <a:lnTo>
                    <a:pt x="3263" y="10955"/>
                  </a:lnTo>
                  <a:lnTo>
                    <a:pt x="3466" y="10992"/>
                  </a:lnTo>
                  <a:lnTo>
                    <a:pt x="3763" y="11010"/>
                  </a:lnTo>
                  <a:lnTo>
                    <a:pt x="4041" y="11010"/>
                  </a:lnTo>
                  <a:lnTo>
                    <a:pt x="4319" y="10973"/>
                  </a:lnTo>
                  <a:lnTo>
                    <a:pt x="4616" y="10936"/>
                  </a:lnTo>
                  <a:lnTo>
                    <a:pt x="4616" y="10936"/>
                  </a:lnTo>
                  <a:lnTo>
                    <a:pt x="4579" y="10955"/>
                  </a:lnTo>
                  <a:lnTo>
                    <a:pt x="4541" y="10992"/>
                  </a:lnTo>
                  <a:lnTo>
                    <a:pt x="4467" y="11103"/>
                  </a:lnTo>
                  <a:lnTo>
                    <a:pt x="4412" y="11270"/>
                  </a:lnTo>
                  <a:lnTo>
                    <a:pt x="4356" y="11455"/>
                  </a:lnTo>
                  <a:lnTo>
                    <a:pt x="4263" y="11826"/>
                  </a:lnTo>
                  <a:lnTo>
                    <a:pt x="4226" y="12067"/>
                  </a:lnTo>
                  <a:lnTo>
                    <a:pt x="4226" y="12363"/>
                  </a:lnTo>
                  <a:lnTo>
                    <a:pt x="4263" y="12623"/>
                  </a:lnTo>
                  <a:lnTo>
                    <a:pt x="4319" y="12864"/>
                  </a:lnTo>
                  <a:lnTo>
                    <a:pt x="4430" y="13086"/>
                  </a:lnTo>
                  <a:lnTo>
                    <a:pt x="4560" y="13271"/>
                  </a:lnTo>
                  <a:lnTo>
                    <a:pt x="4727" y="13457"/>
                  </a:lnTo>
                  <a:lnTo>
                    <a:pt x="4912" y="13587"/>
                  </a:lnTo>
                  <a:lnTo>
                    <a:pt x="5116" y="13716"/>
                  </a:lnTo>
                  <a:lnTo>
                    <a:pt x="5338" y="13809"/>
                  </a:lnTo>
                  <a:lnTo>
                    <a:pt x="5579" y="13865"/>
                  </a:lnTo>
                  <a:lnTo>
                    <a:pt x="5820" y="13920"/>
                  </a:lnTo>
                  <a:lnTo>
                    <a:pt x="6080" y="13920"/>
                  </a:lnTo>
                  <a:lnTo>
                    <a:pt x="6339" y="13902"/>
                  </a:lnTo>
                  <a:lnTo>
                    <a:pt x="6599" y="13865"/>
                  </a:lnTo>
                  <a:lnTo>
                    <a:pt x="6858" y="13790"/>
                  </a:lnTo>
                  <a:lnTo>
                    <a:pt x="7099" y="13679"/>
                  </a:lnTo>
                  <a:lnTo>
                    <a:pt x="7099" y="13679"/>
                  </a:lnTo>
                  <a:lnTo>
                    <a:pt x="7081" y="13920"/>
                  </a:lnTo>
                  <a:lnTo>
                    <a:pt x="7081" y="14143"/>
                  </a:lnTo>
                  <a:lnTo>
                    <a:pt x="7081" y="14365"/>
                  </a:lnTo>
                  <a:lnTo>
                    <a:pt x="7099" y="14587"/>
                  </a:lnTo>
                  <a:lnTo>
                    <a:pt x="7136" y="14791"/>
                  </a:lnTo>
                  <a:lnTo>
                    <a:pt x="7192" y="14995"/>
                  </a:lnTo>
                  <a:lnTo>
                    <a:pt x="7247" y="15181"/>
                  </a:lnTo>
                  <a:lnTo>
                    <a:pt x="7322" y="15384"/>
                  </a:lnTo>
                  <a:lnTo>
                    <a:pt x="7414" y="15551"/>
                  </a:lnTo>
                  <a:lnTo>
                    <a:pt x="7507" y="15737"/>
                  </a:lnTo>
                  <a:lnTo>
                    <a:pt x="7637" y="15903"/>
                  </a:lnTo>
                  <a:lnTo>
                    <a:pt x="7766" y="16070"/>
                  </a:lnTo>
                  <a:lnTo>
                    <a:pt x="7915" y="16237"/>
                  </a:lnTo>
                  <a:lnTo>
                    <a:pt x="8082" y="16385"/>
                  </a:lnTo>
                  <a:lnTo>
                    <a:pt x="8248" y="16534"/>
                  </a:lnTo>
                  <a:lnTo>
                    <a:pt x="8452" y="16663"/>
                  </a:lnTo>
                  <a:lnTo>
                    <a:pt x="8675" y="16812"/>
                  </a:lnTo>
                  <a:lnTo>
                    <a:pt x="8916" y="16941"/>
                  </a:lnTo>
                  <a:lnTo>
                    <a:pt x="9157" y="17034"/>
                  </a:lnTo>
                  <a:lnTo>
                    <a:pt x="9397" y="17127"/>
                  </a:lnTo>
                  <a:lnTo>
                    <a:pt x="9638" y="17201"/>
                  </a:lnTo>
                  <a:lnTo>
                    <a:pt x="9898" y="17238"/>
                  </a:lnTo>
                  <a:lnTo>
                    <a:pt x="10157" y="17275"/>
                  </a:lnTo>
                  <a:lnTo>
                    <a:pt x="10417" y="17293"/>
                  </a:lnTo>
                  <a:lnTo>
                    <a:pt x="10695" y="17293"/>
                  </a:lnTo>
                  <a:lnTo>
                    <a:pt x="10954" y="17275"/>
                  </a:lnTo>
                  <a:lnTo>
                    <a:pt x="11214" y="17219"/>
                  </a:lnTo>
                  <a:lnTo>
                    <a:pt x="11473" y="17164"/>
                  </a:lnTo>
                  <a:lnTo>
                    <a:pt x="11714" y="17090"/>
                  </a:lnTo>
                  <a:lnTo>
                    <a:pt x="11955" y="17015"/>
                  </a:lnTo>
                  <a:lnTo>
                    <a:pt x="12196" y="16904"/>
                  </a:lnTo>
                  <a:lnTo>
                    <a:pt x="12437" y="16774"/>
                  </a:lnTo>
                  <a:lnTo>
                    <a:pt x="12530" y="16904"/>
                  </a:lnTo>
                  <a:lnTo>
                    <a:pt x="12641" y="17015"/>
                  </a:lnTo>
                  <a:lnTo>
                    <a:pt x="12900" y="17219"/>
                  </a:lnTo>
                  <a:lnTo>
                    <a:pt x="13160" y="17405"/>
                  </a:lnTo>
                  <a:lnTo>
                    <a:pt x="13456" y="17534"/>
                  </a:lnTo>
                  <a:lnTo>
                    <a:pt x="13753" y="17646"/>
                  </a:lnTo>
                  <a:lnTo>
                    <a:pt x="14087" y="17701"/>
                  </a:lnTo>
                  <a:lnTo>
                    <a:pt x="14402" y="17738"/>
                  </a:lnTo>
                  <a:lnTo>
                    <a:pt x="14735" y="17720"/>
                  </a:lnTo>
                  <a:lnTo>
                    <a:pt x="14921" y="17701"/>
                  </a:lnTo>
                  <a:lnTo>
                    <a:pt x="15125" y="17664"/>
                  </a:lnTo>
                  <a:lnTo>
                    <a:pt x="15310" y="17609"/>
                  </a:lnTo>
                  <a:lnTo>
                    <a:pt x="15495" y="17553"/>
                  </a:lnTo>
                  <a:lnTo>
                    <a:pt x="15662" y="17479"/>
                  </a:lnTo>
                  <a:lnTo>
                    <a:pt x="15847" y="17386"/>
                  </a:lnTo>
                  <a:lnTo>
                    <a:pt x="16014" y="17293"/>
                  </a:lnTo>
                  <a:lnTo>
                    <a:pt x="16163" y="17182"/>
                  </a:lnTo>
                  <a:lnTo>
                    <a:pt x="16478" y="16941"/>
                  </a:lnTo>
                  <a:lnTo>
                    <a:pt x="16756" y="16682"/>
                  </a:lnTo>
                  <a:lnTo>
                    <a:pt x="16997" y="16385"/>
                  </a:lnTo>
                  <a:lnTo>
                    <a:pt x="17219" y="16070"/>
                  </a:lnTo>
                  <a:lnTo>
                    <a:pt x="17386" y="15792"/>
                  </a:lnTo>
                  <a:lnTo>
                    <a:pt x="17516" y="15514"/>
                  </a:lnTo>
                  <a:lnTo>
                    <a:pt x="17645" y="15236"/>
                  </a:lnTo>
                  <a:lnTo>
                    <a:pt x="17738" y="14940"/>
                  </a:lnTo>
                  <a:lnTo>
                    <a:pt x="17812" y="14643"/>
                  </a:lnTo>
                  <a:lnTo>
                    <a:pt x="17868" y="14328"/>
                  </a:lnTo>
                  <a:lnTo>
                    <a:pt x="17905" y="14031"/>
                  </a:lnTo>
                  <a:lnTo>
                    <a:pt x="17923" y="13716"/>
                  </a:lnTo>
                  <a:lnTo>
                    <a:pt x="17923" y="13420"/>
                  </a:lnTo>
                  <a:lnTo>
                    <a:pt x="17905" y="13105"/>
                  </a:lnTo>
                  <a:lnTo>
                    <a:pt x="17868" y="12790"/>
                  </a:lnTo>
                  <a:lnTo>
                    <a:pt x="17794" y="12493"/>
                  </a:lnTo>
                  <a:lnTo>
                    <a:pt x="17719" y="12196"/>
                  </a:lnTo>
                  <a:lnTo>
                    <a:pt x="17608" y="11900"/>
                  </a:lnTo>
                  <a:lnTo>
                    <a:pt x="17497" y="11622"/>
                  </a:lnTo>
                  <a:lnTo>
                    <a:pt x="17349" y="11344"/>
                  </a:lnTo>
                  <a:lnTo>
                    <a:pt x="17182" y="11066"/>
                  </a:lnTo>
                  <a:lnTo>
                    <a:pt x="16978" y="10806"/>
                  </a:lnTo>
                  <a:lnTo>
                    <a:pt x="16774" y="10584"/>
                  </a:lnTo>
                  <a:lnTo>
                    <a:pt x="16570" y="10362"/>
                  </a:lnTo>
                  <a:lnTo>
                    <a:pt x="16329" y="10176"/>
                  </a:lnTo>
                  <a:lnTo>
                    <a:pt x="16088" y="10009"/>
                  </a:lnTo>
                  <a:lnTo>
                    <a:pt x="15847" y="9843"/>
                  </a:lnTo>
                  <a:lnTo>
                    <a:pt x="15588" y="9694"/>
                  </a:lnTo>
                  <a:lnTo>
                    <a:pt x="15217" y="9528"/>
                  </a:lnTo>
                  <a:lnTo>
                    <a:pt x="14865" y="9361"/>
                  </a:lnTo>
                  <a:lnTo>
                    <a:pt x="14105" y="9064"/>
                  </a:lnTo>
                  <a:lnTo>
                    <a:pt x="13327" y="8749"/>
                  </a:lnTo>
                  <a:lnTo>
                    <a:pt x="12956" y="8582"/>
                  </a:lnTo>
                  <a:lnTo>
                    <a:pt x="12585" y="8397"/>
                  </a:lnTo>
                  <a:lnTo>
                    <a:pt x="11547" y="7859"/>
                  </a:lnTo>
                  <a:lnTo>
                    <a:pt x="10528" y="7322"/>
                  </a:lnTo>
                  <a:lnTo>
                    <a:pt x="10028" y="7044"/>
                  </a:lnTo>
                  <a:lnTo>
                    <a:pt x="9527" y="6747"/>
                  </a:lnTo>
                  <a:lnTo>
                    <a:pt x="9027" y="6432"/>
                  </a:lnTo>
                  <a:lnTo>
                    <a:pt x="8545" y="6099"/>
                  </a:lnTo>
                  <a:lnTo>
                    <a:pt x="8044" y="5728"/>
                  </a:lnTo>
                  <a:lnTo>
                    <a:pt x="7544" y="5339"/>
                  </a:lnTo>
                  <a:lnTo>
                    <a:pt x="7044" y="4931"/>
                  </a:lnTo>
                  <a:lnTo>
                    <a:pt x="6562" y="4523"/>
                  </a:lnTo>
                  <a:lnTo>
                    <a:pt x="6098" y="4097"/>
                  </a:lnTo>
                  <a:lnTo>
                    <a:pt x="5635" y="3652"/>
                  </a:lnTo>
                  <a:lnTo>
                    <a:pt x="5190" y="3207"/>
                  </a:lnTo>
                  <a:lnTo>
                    <a:pt x="4745" y="2744"/>
                  </a:lnTo>
                  <a:lnTo>
                    <a:pt x="4338" y="2281"/>
                  </a:lnTo>
                  <a:lnTo>
                    <a:pt x="3948" y="1799"/>
                  </a:lnTo>
                  <a:lnTo>
                    <a:pt x="3188" y="816"/>
                  </a:lnTo>
                  <a:lnTo>
                    <a:pt x="3003" y="612"/>
                  </a:lnTo>
                  <a:lnTo>
                    <a:pt x="2818" y="427"/>
                  </a:lnTo>
                  <a:lnTo>
                    <a:pt x="2595" y="260"/>
                  </a:lnTo>
                  <a:lnTo>
                    <a:pt x="2373" y="131"/>
                  </a:lnTo>
                  <a:lnTo>
                    <a:pt x="2262" y="75"/>
                  </a:lnTo>
                  <a:lnTo>
                    <a:pt x="2132" y="38"/>
                  </a:lnTo>
                  <a:lnTo>
                    <a:pt x="2002" y="19"/>
                  </a:lnTo>
                  <a:lnTo>
                    <a:pt x="18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1"/>
            <p:cNvSpPr/>
            <p:nvPr/>
          </p:nvSpPr>
          <p:spPr>
            <a:xfrm>
              <a:off x="3160016" y="1358738"/>
              <a:ext cx="156225" cy="93644"/>
            </a:xfrm>
            <a:custGeom>
              <a:avLst/>
              <a:gdLst/>
              <a:ahLst/>
              <a:cxnLst/>
              <a:rect l="l" t="t" r="r" b="b"/>
              <a:pathLst>
                <a:path w="4486" h="2689" extrusionOk="0">
                  <a:moveTo>
                    <a:pt x="1891" y="1"/>
                  </a:moveTo>
                  <a:lnTo>
                    <a:pt x="1854" y="19"/>
                  </a:lnTo>
                  <a:lnTo>
                    <a:pt x="1761" y="112"/>
                  </a:lnTo>
                  <a:lnTo>
                    <a:pt x="1669" y="186"/>
                  </a:lnTo>
                  <a:lnTo>
                    <a:pt x="1576" y="260"/>
                  </a:lnTo>
                  <a:lnTo>
                    <a:pt x="1465" y="316"/>
                  </a:lnTo>
                  <a:lnTo>
                    <a:pt x="1242" y="409"/>
                  </a:lnTo>
                  <a:lnTo>
                    <a:pt x="1001" y="446"/>
                  </a:lnTo>
                  <a:lnTo>
                    <a:pt x="760" y="446"/>
                  </a:lnTo>
                  <a:lnTo>
                    <a:pt x="519" y="409"/>
                  </a:lnTo>
                  <a:lnTo>
                    <a:pt x="408" y="390"/>
                  </a:lnTo>
                  <a:lnTo>
                    <a:pt x="297" y="334"/>
                  </a:lnTo>
                  <a:lnTo>
                    <a:pt x="186" y="279"/>
                  </a:lnTo>
                  <a:lnTo>
                    <a:pt x="75" y="205"/>
                  </a:lnTo>
                  <a:lnTo>
                    <a:pt x="38" y="205"/>
                  </a:lnTo>
                  <a:lnTo>
                    <a:pt x="1" y="223"/>
                  </a:lnTo>
                  <a:lnTo>
                    <a:pt x="1" y="260"/>
                  </a:lnTo>
                  <a:lnTo>
                    <a:pt x="19" y="316"/>
                  </a:lnTo>
                  <a:lnTo>
                    <a:pt x="130" y="371"/>
                  </a:lnTo>
                  <a:lnTo>
                    <a:pt x="241" y="446"/>
                  </a:lnTo>
                  <a:lnTo>
                    <a:pt x="371" y="483"/>
                  </a:lnTo>
                  <a:lnTo>
                    <a:pt x="501" y="520"/>
                  </a:lnTo>
                  <a:lnTo>
                    <a:pt x="631" y="557"/>
                  </a:lnTo>
                  <a:lnTo>
                    <a:pt x="760" y="557"/>
                  </a:lnTo>
                  <a:lnTo>
                    <a:pt x="890" y="575"/>
                  </a:lnTo>
                  <a:lnTo>
                    <a:pt x="1020" y="557"/>
                  </a:lnTo>
                  <a:lnTo>
                    <a:pt x="1150" y="538"/>
                  </a:lnTo>
                  <a:lnTo>
                    <a:pt x="1279" y="501"/>
                  </a:lnTo>
                  <a:lnTo>
                    <a:pt x="1391" y="464"/>
                  </a:lnTo>
                  <a:lnTo>
                    <a:pt x="1520" y="409"/>
                  </a:lnTo>
                  <a:lnTo>
                    <a:pt x="1632" y="353"/>
                  </a:lnTo>
                  <a:lnTo>
                    <a:pt x="1743" y="279"/>
                  </a:lnTo>
                  <a:lnTo>
                    <a:pt x="1801" y="220"/>
                  </a:lnTo>
                  <a:lnTo>
                    <a:pt x="1780" y="334"/>
                  </a:lnTo>
                  <a:lnTo>
                    <a:pt x="1761" y="631"/>
                  </a:lnTo>
                  <a:lnTo>
                    <a:pt x="1780" y="927"/>
                  </a:lnTo>
                  <a:lnTo>
                    <a:pt x="1817" y="1224"/>
                  </a:lnTo>
                  <a:lnTo>
                    <a:pt x="1910" y="1521"/>
                  </a:lnTo>
                  <a:lnTo>
                    <a:pt x="1965" y="1650"/>
                  </a:lnTo>
                  <a:lnTo>
                    <a:pt x="2021" y="1780"/>
                  </a:lnTo>
                  <a:lnTo>
                    <a:pt x="2113" y="1910"/>
                  </a:lnTo>
                  <a:lnTo>
                    <a:pt x="2188" y="2040"/>
                  </a:lnTo>
                  <a:lnTo>
                    <a:pt x="2299" y="2151"/>
                  </a:lnTo>
                  <a:lnTo>
                    <a:pt x="2410" y="2262"/>
                  </a:lnTo>
                  <a:lnTo>
                    <a:pt x="2503" y="2336"/>
                  </a:lnTo>
                  <a:lnTo>
                    <a:pt x="2632" y="2429"/>
                  </a:lnTo>
                  <a:lnTo>
                    <a:pt x="2744" y="2484"/>
                  </a:lnTo>
                  <a:lnTo>
                    <a:pt x="2873" y="2559"/>
                  </a:lnTo>
                  <a:lnTo>
                    <a:pt x="3133" y="2633"/>
                  </a:lnTo>
                  <a:lnTo>
                    <a:pt x="3411" y="2688"/>
                  </a:lnTo>
                  <a:lnTo>
                    <a:pt x="3689" y="2688"/>
                  </a:lnTo>
                  <a:lnTo>
                    <a:pt x="3819" y="2670"/>
                  </a:lnTo>
                  <a:lnTo>
                    <a:pt x="3948" y="2651"/>
                  </a:lnTo>
                  <a:lnTo>
                    <a:pt x="4078" y="2596"/>
                  </a:lnTo>
                  <a:lnTo>
                    <a:pt x="4208" y="2559"/>
                  </a:lnTo>
                  <a:lnTo>
                    <a:pt x="4338" y="2484"/>
                  </a:lnTo>
                  <a:lnTo>
                    <a:pt x="4449" y="2410"/>
                  </a:lnTo>
                  <a:lnTo>
                    <a:pt x="4486" y="2373"/>
                  </a:lnTo>
                  <a:lnTo>
                    <a:pt x="4467" y="2336"/>
                  </a:lnTo>
                  <a:lnTo>
                    <a:pt x="4430" y="2299"/>
                  </a:lnTo>
                  <a:lnTo>
                    <a:pt x="4393" y="2318"/>
                  </a:lnTo>
                  <a:lnTo>
                    <a:pt x="4282" y="2392"/>
                  </a:lnTo>
                  <a:lnTo>
                    <a:pt x="4171" y="2447"/>
                  </a:lnTo>
                  <a:lnTo>
                    <a:pt x="4041" y="2503"/>
                  </a:lnTo>
                  <a:lnTo>
                    <a:pt x="3911" y="2540"/>
                  </a:lnTo>
                  <a:lnTo>
                    <a:pt x="3782" y="2559"/>
                  </a:lnTo>
                  <a:lnTo>
                    <a:pt x="3652" y="2577"/>
                  </a:lnTo>
                  <a:lnTo>
                    <a:pt x="3392" y="2577"/>
                  </a:lnTo>
                  <a:lnTo>
                    <a:pt x="3133" y="2521"/>
                  </a:lnTo>
                  <a:lnTo>
                    <a:pt x="2873" y="2429"/>
                  </a:lnTo>
                  <a:lnTo>
                    <a:pt x="2762" y="2373"/>
                  </a:lnTo>
                  <a:lnTo>
                    <a:pt x="2651" y="2299"/>
                  </a:lnTo>
                  <a:lnTo>
                    <a:pt x="2540" y="2225"/>
                  </a:lnTo>
                  <a:lnTo>
                    <a:pt x="2429" y="2132"/>
                  </a:lnTo>
                  <a:lnTo>
                    <a:pt x="2336" y="2040"/>
                  </a:lnTo>
                  <a:lnTo>
                    <a:pt x="2243" y="1928"/>
                  </a:lnTo>
                  <a:lnTo>
                    <a:pt x="2095" y="1687"/>
                  </a:lnTo>
                  <a:lnTo>
                    <a:pt x="2002" y="1446"/>
                  </a:lnTo>
                  <a:lnTo>
                    <a:pt x="1910" y="1168"/>
                  </a:lnTo>
                  <a:lnTo>
                    <a:pt x="1872" y="890"/>
                  </a:lnTo>
                  <a:lnTo>
                    <a:pt x="1872" y="612"/>
                  </a:lnTo>
                  <a:lnTo>
                    <a:pt x="1891" y="353"/>
                  </a:lnTo>
                  <a:lnTo>
                    <a:pt x="1947" y="75"/>
                  </a:lnTo>
                  <a:lnTo>
                    <a:pt x="1947" y="38"/>
                  </a:lnTo>
                  <a:lnTo>
                    <a:pt x="1928" y="19"/>
                  </a:lnTo>
                  <a:lnTo>
                    <a:pt x="1891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1"/>
            <p:cNvSpPr/>
            <p:nvPr/>
          </p:nvSpPr>
          <p:spPr>
            <a:xfrm>
              <a:off x="2828901" y="1480102"/>
              <a:ext cx="163991" cy="35522"/>
            </a:xfrm>
            <a:custGeom>
              <a:avLst/>
              <a:gdLst/>
              <a:ahLst/>
              <a:cxnLst/>
              <a:rect l="l" t="t" r="r" b="b"/>
              <a:pathLst>
                <a:path w="4709" h="1020" extrusionOk="0">
                  <a:moveTo>
                    <a:pt x="37" y="0"/>
                  </a:moveTo>
                  <a:lnTo>
                    <a:pt x="19" y="37"/>
                  </a:lnTo>
                  <a:lnTo>
                    <a:pt x="0" y="74"/>
                  </a:lnTo>
                  <a:lnTo>
                    <a:pt x="37" y="111"/>
                  </a:lnTo>
                  <a:lnTo>
                    <a:pt x="297" y="241"/>
                  </a:lnTo>
                  <a:lnTo>
                    <a:pt x="575" y="352"/>
                  </a:lnTo>
                  <a:lnTo>
                    <a:pt x="853" y="482"/>
                  </a:lnTo>
                  <a:lnTo>
                    <a:pt x="1131" y="575"/>
                  </a:lnTo>
                  <a:lnTo>
                    <a:pt x="1687" y="760"/>
                  </a:lnTo>
                  <a:lnTo>
                    <a:pt x="2280" y="890"/>
                  </a:lnTo>
                  <a:lnTo>
                    <a:pt x="2855" y="964"/>
                  </a:lnTo>
                  <a:lnTo>
                    <a:pt x="3151" y="1001"/>
                  </a:lnTo>
                  <a:lnTo>
                    <a:pt x="3448" y="1020"/>
                  </a:lnTo>
                  <a:lnTo>
                    <a:pt x="4059" y="1020"/>
                  </a:lnTo>
                  <a:lnTo>
                    <a:pt x="4356" y="1001"/>
                  </a:lnTo>
                  <a:lnTo>
                    <a:pt x="4653" y="964"/>
                  </a:lnTo>
                  <a:lnTo>
                    <a:pt x="4690" y="945"/>
                  </a:lnTo>
                  <a:lnTo>
                    <a:pt x="4708" y="908"/>
                  </a:lnTo>
                  <a:lnTo>
                    <a:pt x="4690" y="871"/>
                  </a:lnTo>
                  <a:lnTo>
                    <a:pt x="4653" y="853"/>
                  </a:lnTo>
                  <a:lnTo>
                    <a:pt x="4356" y="890"/>
                  </a:lnTo>
                  <a:lnTo>
                    <a:pt x="4059" y="908"/>
                  </a:lnTo>
                  <a:lnTo>
                    <a:pt x="3466" y="908"/>
                  </a:lnTo>
                  <a:lnTo>
                    <a:pt x="2892" y="853"/>
                  </a:lnTo>
                  <a:lnTo>
                    <a:pt x="2299" y="779"/>
                  </a:lnTo>
                  <a:lnTo>
                    <a:pt x="1724" y="649"/>
                  </a:lnTo>
                  <a:lnTo>
                    <a:pt x="1168" y="482"/>
                  </a:lnTo>
                  <a:lnTo>
                    <a:pt x="631" y="260"/>
                  </a:lnTo>
                  <a:lnTo>
                    <a:pt x="353" y="14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1"/>
            <p:cNvSpPr/>
            <p:nvPr/>
          </p:nvSpPr>
          <p:spPr>
            <a:xfrm>
              <a:off x="2818559" y="1379389"/>
              <a:ext cx="170434" cy="54919"/>
            </a:xfrm>
            <a:custGeom>
              <a:avLst/>
              <a:gdLst/>
              <a:ahLst/>
              <a:cxnLst/>
              <a:rect l="l" t="t" r="r" b="b"/>
              <a:pathLst>
                <a:path w="4894" h="1577" extrusionOk="0">
                  <a:moveTo>
                    <a:pt x="38" y="1"/>
                  </a:moveTo>
                  <a:lnTo>
                    <a:pt x="1" y="19"/>
                  </a:lnTo>
                  <a:lnTo>
                    <a:pt x="1" y="56"/>
                  </a:lnTo>
                  <a:lnTo>
                    <a:pt x="19" y="94"/>
                  </a:lnTo>
                  <a:lnTo>
                    <a:pt x="575" y="427"/>
                  </a:lnTo>
                  <a:lnTo>
                    <a:pt x="1131" y="705"/>
                  </a:lnTo>
                  <a:lnTo>
                    <a:pt x="1725" y="946"/>
                  </a:lnTo>
                  <a:lnTo>
                    <a:pt x="2336" y="1150"/>
                  </a:lnTo>
                  <a:lnTo>
                    <a:pt x="2948" y="1317"/>
                  </a:lnTo>
                  <a:lnTo>
                    <a:pt x="3559" y="1447"/>
                  </a:lnTo>
                  <a:lnTo>
                    <a:pt x="4208" y="1521"/>
                  </a:lnTo>
                  <a:lnTo>
                    <a:pt x="4838" y="1576"/>
                  </a:lnTo>
                  <a:lnTo>
                    <a:pt x="4875" y="1558"/>
                  </a:lnTo>
                  <a:lnTo>
                    <a:pt x="4894" y="1521"/>
                  </a:lnTo>
                  <a:lnTo>
                    <a:pt x="4875" y="1484"/>
                  </a:lnTo>
                  <a:lnTo>
                    <a:pt x="4838" y="1465"/>
                  </a:lnTo>
                  <a:lnTo>
                    <a:pt x="4208" y="1409"/>
                  </a:lnTo>
                  <a:lnTo>
                    <a:pt x="3578" y="1335"/>
                  </a:lnTo>
                  <a:lnTo>
                    <a:pt x="2966" y="1206"/>
                  </a:lnTo>
                  <a:lnTo>
                    <a:pt x="2355" y="1057"/>
                  </a:lnTo>
                  <a:lnTo>
                    <a:pt x="1762" y="853"/>
                  </a:lnTo>
                  <a:lnTo>
                    <a:pt x="1187" y="594"/>
                  </a:lnTo>
                  <a:lnTo>
                    <a:pt x="612" y="316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1"/>
            <p:cNvSpPr/>
            <p:nvPr/>
          </p:nvSpPr>
          <p:spPr>
            <a:xfrm>
              <a:off x="2870204" y="1309043"/>
              <a:ext cx="127181" cy="76197"/>
            </a:xfrm>
            <a:custGeom>
              <a:avLst/>
              <a:gdLst/>
              <a:ahLst/>
              <a:cxnLst/>
              <a:rect l="l" t="t" r="r" b="b"/>
              <a:pathLst>
                <a:path w="3652" h="2188" extrusionOk="0">
                  <a:moveTo>
                    <a:pt x="56" y="1"/>
                  </a:moveTo>
                  <a:lnTo>
                    <a:pt x="19" y="19"/>
                  </a:lnTo>
                  <a:lnTo>
                    <a:pt x="1" y="56"/>
                  </a:lnTo>
                  <a:lnTo>
                    <a:pt x="19" y="93"/>
                  </a:lnTo>
                  <a:lnTo>
                    <a:pt x="427" y="408"/>
                  </a:lnTo>
                  <a:lnTo>
                    <a:pt x="853" y="705"/>
                  </a:lnTo>
                  <a:lnTo>
                    <a:pt x="1279" y="1001"/>
                  </a:lnTo>
                  <a:lnTo>
                    <a:pt x="1724" y="1261"/>
                  </a:lnTo>
                  <a:lnTo>
                    <a:pt x="2169" y="1520"/>
                  </a:lnTo>
                  <a:lnTo>
                    <a:pt x="2632" y="1761"/>
                  </a:lnTo>
                  <a:lnTo>
                    <a:pt x="3096" y="1984"/>
                  </a:lnTo>
                  <a:lnTo>
                    <a:pt x="3578" y="2188"/>
                  </a:lnTo>
                  <a:lnTo>
                    <a:pt x="3615" y="2188"/>
                  </a:lnTo>
                  <a:lnTo>
                    <a:pt x="3652" y="2169"/>
                  </a:lnTo>
                  <a:lnTo>
                    <a:pt x="3633" y="2114"/>
                  </a:lnTo>
                  <a:lnTo>
                    <a:pt x="3615" y="2095"/>
                  </a:lnTo>
                  <a:lnTo>
                    <a:pt x="3133" y="1891"/>
                  </a:lnTo>
                  <a:lnTo>
                    <a:pt x="2670" y="1669"/>
                  </a:lnTo>
                  <a:lnTo>
                    <a:pt x="2225" y="1428"/>
                  </a:lnTo>
                  <a:lnTo>
                    <a:pt x="1780" y="1168"/>
                  </a:lnTo>
                  <a:lnTo>
                    <a:pt x="1335" y="909"/>
                  </a:lnTo>
                  <a:lnTo>
                    <a:pt x="909" y="612"/>
                  </a:lnTo>
                  <a:lnTo>
                    <a:pt x="501" y="31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1"/>
            <p:cNvSpPr/>
            <p:nvPr/>
          </p:nvSpPr>
          <p:spPr>
            <a:xfrm>
              <a:off x="2959286" y="940494"/>
              <a:ext cx="33606" cy="15532"/>
            </a:xfrm>
            <a:custGeom>
              <a:avLst/>
              <a:gdLst/>
              <a:ahLst/>
              <a:cxnLst/>
              <a:rect l="l" t="t" r="r" b="b"/>
              <a:pathLst>
                <a:path w="965" h="446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19" y="93"/>
                  </a:lnTo>
                  <a:lnTo>
                    <a:pt x="56" y="112"/>
                  </a:lnTo>
                  <a:lnTo>
                    <a:pt x="260" y="149"/>
                  </a:lnTo>
                  <a:lnTo>
                    <a:pt x="482" y="204"/>
                  </a:lnTo>
                  <a:lnTo>
                    <a:pt x="686" y="297"/>
                  </a:lnTo>
                  <a:lnTo>
                    <a:pt x="871" y="427"/>
                  </a:lnTo>
                  <a:lnTo>
                    <a:pt x="909" y="445"/>
                  </a:lnTo>
                  <a:lnTo>
                    <a:pt x="946" y="427"/>
                  </a:lnTo>
                  <a:lnTo>
                    <a:pt x="964" y="390"/>
                  </a:lnTo>
                  <a:lnTo>
                    <a:pt x="946" y="353"/>
                  </a:lnTo>
                  <a:lnTo>
                    <a:pt x="742" y="223"/>
                  </a:lnTo>
                  <a:lnTo>
                    <a:pt x="519" y="112"/>
                  </a:lnTo>
                  <a:lnTo>
                    <a:pt x="297" y="38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1"/>
            <p:cNvSpPr/>
            <p:nvPr/>
          </p:nvSpPr>
          <p:spPr>
            <a:xfrm>
              <a:off x="2967678" y="1083797"/>
              <a:ext cx="40049" cy="11632"/>
            </a:xfrm>
            <a:custGeom>
              <a:avLst/>
              <a:gdLst/>
              <a:ahLst/>
              <a:cxnLst/>
              <a:rect l="l" t="t" r="r" b="b"/>
              <a:pathLst>
                <a:path w="1150" h="334" extrusionOk="0">
                  <a:moveTo>
                    <a:pt x="816" y="0"/>
                  </a:moveTo>
                  <a:lnTo>
                    <a:pt x="538" y="37"/>
                  </a:lnTo>
                  <a:lnTo>
                    <a:pt x="278" y="111"/>
                  </a:lnTo>
                  <a:lnTo>
                    <a:pt x="37" y="241"/>
                  </a:lnTo>
                  <a:lnTo>
                    <a:pt x="0" y="278"/>
                  </a:lnTo>
                  <a:lnTo>
                    <a:pt x="19" y="315"/>
                  </a:lnTo>
                  <a:lnTo>
                    <a:pt x="37" y="334"/>
                  </a:lnTo>
                  <a:lnTo>
                    <a:pt x="93" y="334"/>
                  </a:lnTo>
                  <a:lnTo>
                    <a:pt x="315" y="223"/>
                  </a:lnTo>
                  <a:lnTo>
                    <a:pt x="575" y="148"/>
                  </a:lnTo>
                  <a:lnTo>
                    <a:pt x="834" y="111"/>
                  </a:lnTo>
                  <a:lnTo>
                    <a:pt x="1094" y="111"/>
                  </a:lnTo>
                  <a:lnTo>
                    <a:pt x="1131" y="93"/>
                  </a:lnTo>
                  <a:lnTo>
                    <a:pt x="1149" y="56"/>
                  </a:lnTo>
                  <a:lnTo>
                    <a:pt x="1131" y="19"/>
                  </a:lnTo>
                  <a:lnTo>
                    <a:pt x="1094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1"/>
            <p:cNvSpPr/>
            <p:nvPr/>
          </p:nvSpPr>
          <p:spPr>
            <a:xfrm>
              <a:off x="3059964" y="1159297"/>
              <a:ext cx="25875" cy="12293"/>
            </a:xfrm>
            <a:custGeom>
              <a:avLst/>
              <a:gdLst/>
              <a:ahLst/>
              <a:cxnLst/>
              <a:rect l="l" t="t" r="r" b="b"/>
              <a:pathLst>
                <a:path w="743" h="353" extrusionOk="0">
                  <a:moveTo>
                    <a:pt x="408" y="1"/>
                  </a:moveTo>
                  <a:lnTo>
                    <a:pt x="316" y="38"/>
                  </a:lnTo>
                  <a:lnTo>
                    <a:pt x="223" y="75"/>
                  </a:lnTo>
                  <a:lnTo>
                    <a:pt x="130" y="130"/>
                  </a:lnTo>
                  <a:lnTo>
                    <a:pt x="56" y="205"/>
                  </a:lnTo>
                  <a:lnTo>
                    <a:pt x="1" y="279"/>
                  </a:lnTo>
                  <a:lnTo>
                    <a:pt x="1" y="316"/>
                  </a:lnTo>
                  <a:lnTo>
                    <a:pt x="19" y="353"/>
                  </a:lnTo>
                  <a:lnTo>
                    <a:pt x="56" y="353"/>
                  </a:lnTo>
                  <a:lnTo>
                    <a:pt x="93" y="334"/>
                  </a:lnTo>
                  <a:lnTo>
                    <a:pt x="149" y="279"/>
                  </a:lnTo>
                  <a:lnTo>
                    <a:pt x="205" y="223"/>
                  </a:lnTo>
                  <a:lnTo>
                    <a:pt x="279" y="167"/>
                  </a:lnTo>
                  <a:lnTo>
                    <a:pt x="353" y="130"/>
                  </a:lnTo>
                  <a:lnTo>
                    <a:pt x="427" y="112"/>
                  </a:lnTo>
                  <a:lnTo>
                    <a:pt x="594" y="112"/>
                  </a:lnTo>
                  <a:lnTo>
                    <a:pt x="668" y="130"/>
                  </a:lnTo>
                  <a:lnTo>
                    <a:pt x="724" y="130"/>
                  </a:lnTo>
                  <a:lnTo>
                    <a:pt x="742" y="93"/>
                  </a:lnTo>
                  <a:lnTo>
                    <a:pt x="742" y="56"/>
                  </a:lnTo>
                  <a:lnTo>
                    <a:pt x="705" y="19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1"/>
            <p:cNvSpPr/>
            <p:nvPr/>
          </p:nvSpPr>
          <p:spPr>
            <a:xfrm>
              <a:off x="3380109" y="1186426"/>
              <a:ext cx="84590" cy="52307"/>
            </a:xfrm>
            <a:custGeom>
              <a:avLst/>
              <a:gdLst/>
              <a:ahLst/>
              <a:cxnLst/>
              <a:rect l="l" t="t" r="r" b="b"/>
              <a:pathLst>
                <a:path w="2429" h="1502" extrusionOk="0">
                  <a:moveTo>
                    <a:pt x="56" y="0"/>
                  </a:moveTo>
                  <a:lnTo>
                    <a:pt x="19" y="19"/>
                  </a:lnTo>
                  <a:lnTo>
                    <a:pt x="1" y="56"/>
                  </a:lnTo>
                  <a:lnTo>
                    <a:pt x="1" y="278"/>
                  </a:lnTo>
                  <a:lnTo>
                    <a:pt x="38" y="501"/>
                  </a:lnTo>
                  <a:lnTo>
                    <a:pt x="112" y="704"/>
                  </a:lnTo>
                  <a:lnTo>
                    <a:pt x="223" y="890"/>
                  </a:lnTo>
                  <a:lnTo>
                    <a:pt x="353" y="1057"/>
                  </a:lnTo>
                  <a:lnTo>
                    <a:pt x="520" y="1205"/>
                  </a:lnTo>
                  <a:lnTo>
                    <a:pt x="687" y="1335"/>
                  </a:lnTo>
                  <a:lnTo>
                    <a:pt x="890" y="1427"/>
                  </a:lnTo>
                  <a:lnTo>
                    <a:pt x="1113" y="1483"/>
                  </a:lnTo>
                  <a:lnTo>
                    <a:pt x="1317" y="1501"/>
                  </a:lnTo>
                  <a:lnTo>
                    <a:pt x="1539" y="1483"/>
                  </a:lnTo>
                  <a:lnTo>
                    <a:pt x="1743" y="1427"/>
                  </a:lnTo>
                  <a:lnTo>
                    <a:pt x="1928" y="1335"/>
                  </a:lnTo>
                  <a:lnTo>
                    <a:pt x="2114" y="1223"/>
                  </a:lnTo>
                  <a:lnTo>
                    <a:pt x="2280" y="1094"/>
                  </a:lnTo>
                  <a:lnTo>
                    <a:pt x="2429" y="927"/>
                  </a:lnTo>
                  <a:lnTo>
                    <a:pt x="2429" y="890"/>
                  </a:lnTo>
                  <a:lnTo>
                    <a:pt x="2410" y="853"/>
                  </a:lnTo>
                  <a:lnTo>
                    <a:pt x="2355" y="853"/>
                  </a:lnTo>
                  <a:lnTo>
                    <a:pt x="2318" y="871"/>
                  </a:lnTo>
                  <a:lnTo>
                    <a:pt x="2188" y="1019"/>
                  </a:lnTo>
                  <a:lnTo>
                    <a:pt x="2040" y="1149"/>
                  </a:lnTo>
                  <a:lnTo>
                    <a:pt x="1873" y="1242"/>
                  </a:lnTo>
                  <a:lnTo>
                    <a:pt x="1706" y="1316"/>
                  </a:lnTo>
                  <a:lnTo>
                    <a:pt x="1502" y="1372"/>
                  </a:lnTo>
                  <a:lnTo>
                    <a:pt x="1317" y="1390"/>
                  </a:lnTo>
                  <a:lnTo>
                    <a:pt x="1113" y="1372"/>
                  </a:lnTo>
                  <a:lnTo>
                    <a:pt x="927" y="1316"/>
                  </a:lnTo>
                  <a:lnTo>
                    <a:pt x="742" y="1242"/>
                  </a:lnTo>
                  <a:lnTo>
                    <a:pt x="575" y="1131"/>
                  </a:lnTo>
                  <a:lnTo>
                    <a:pt x="427" y="982"/>
                  </a:lnTo>
                  <a:lnTo>
                    <a:pt x="316" y="816"/>
                  </a:lnTo>
                  <a:lnTo>
                    <a:pt x="223" y="649"/>
                  </a:lnTo>
                  <a:lnTo>
                    <a:pt x="149" y="463"/>
                  </a:lnTo>
                  <a:lnTo>
                    <a:pt x="112" y="260"/>
                  </a:lnTo>
                  <a:lnTo>
                    <a:pt x="112" y="56"/>
                  </a:lnTo>
                  <a:lnTo>
                    <a:pt x="93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1"/>
            <p:cNvSpPr/>
            <p:nvPr/>
          </p:nvSpPr>
          <p:spPr>
            <a:xfrm>
              <a:off x="3085804" y="1007636"/>
              <a:ext cx="25840" cy="23263"/>
            </a:xfrm>
            <a:custGeom>
              <a:avLst/>
              <a:gdLst/>
              <a:ahLst/>
              <a:cxnLst/>
              <a:rect l="l" t="t" r="r" b="b"/>
              <a:pathLst>
                <a:path w="742" h="668" extrusionOk="0">
                  <a:moveTo>
                    <a:pt x="667" y="0"/>
                  </a:moveTo>
                  <a:lnTo>
                    <a:pt x="649" y="37"/>
                  </a:lnTo>
                  <a:lnTo>
                    <a:pt x="500" y="185"/>
                  </a:lnTo>
                  <a:lnTo>
                    <a:pt x="371" y="334"/>
                  </a:lnTo>
                  <a:lnTo>
                    <a:pt x="204" y="463"/>
                  </a:lnTo>
                  <a:lnTo>
                    <a:pt x="37" y="556"/>
                  </a:lnTo>
                  <a:lnTo>
                    <a:pt x="0" y="593"/>
                  </a:lnTo>
                  <a:lnTo>
                    <a:pt x="19" y="630"/>
                  </a:lnTo>
                  <a:lnTo>
                    <a:pt x="37" y="667"/>
                  </a:lnTo>
                  <a:lnTo>
                    <a:pt x="93" y="667"/>
                  </a:lnTo>
                  <a:lnTo>
                    <a:pt x="278" y="538"/>
                  </a:lnTo>
                  <a:lnTo>
                    <a:pt x="445" y="408"/>
                  </a:lnTo>
                  <a:lnTo>
                    <a:pt x="593" y="260"/>
                  </a:lnTo>
                  <a:lnTo>
                    <a:pt x="741" y="93"/>
                  </a:lnTo>
                  <a:lnTo>
                    <a:pt x="741" y="37"/>
                  </a:lnTo>
                  <a:lnTo>
                    <a:pt x="723" y="19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1"/>
            <p:cNvSpPr/>
            <p:nvPr/>
          </p:nvSpPr>
          <p:spPr>
            <a:xfrm>
              <a:off x="3111609" y="1022471"/>
              <a:ext cx="14870" cy="18736"/>
            </a:xfrm>
            <a:custGeom>
              <a:avLst/>
              <a:gdLst/>
              <a:ahLst/>
              <a:cxnLst/>
              <a:rect l="l" t="t" r="r" b="b"/>
              <a:pathLst>
                <a:path w="427" h="538" extrusionOk="0">
                  <a:moveTo>
                    <a:pt x="353" y="0"/>
                  </a:moveTo>
                  <a:lnTo>
                    <a:pt x="316" y="37"/>
                  </a:lnTo>
                  <a:lnTo>
                    <a:pt x="0" y="464"/>
                  </a:lnTo>
                  <a:lnTo>
                    <a:pt x="0" y="501"/>
                  </a:lnTo>
                  <a:lnTo>
                    <a:pt x="19" y="538"/>
                  </a:lnTo>
                  <a:lnTo>
                    <a:pt x="75" y="538"/>
                  </a:lnTo>
                  <a:lnTo>
                    <a:pt x="93" y="519"/>
                  </a:lnTo>
                  <a:lnTo>
                    <a:pt x="427" y="93"/>
                  </a:lnTo>
                  <a:lnTo>
                    <a:pt x="427" y="37"/>
                  </a:lnTo>
                  <a:lnTo>
                    <a:pt x="408" y="19"/>
                  </a:lnTo>
                  <a:lnTo>
                    <a:pt x="353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3138703" y="1040545"/>
              <a:ext cx="25213" cy="23263"/>
            </a:xfrm>
            <a:custGeom>
              <a:avLst/>
              <a:gdLst/>
              <a:ahLst/>
              <a:cxnLst/>
              <a:rect l="l" t="t" r="r" b="b"/>
              <a:pathLst>
                <a:path w="724" h="668" extrusionOk="0">
                  <a:moveTo>
                    <a:pt x="650" y="0"/>
                  </a:moveTo>
                  <a:lnTo>
                    <a:pt x="538" y="37"/>
                  </a:lnTo>
                  <a:lnTo>
                    <a:pt x="427" y="74"/>
                  </a:lnTo>
                  <a:lnTo>
                    <a:pt x="335" y="149"/>
                  </a:lnTo>
                  <a:lnTo>
                    <a:pt x="242" y="223"/>
                  </a:lnTo>
                  <a:lnTo>
                    <a:pt x="168" y="297"/>
                  </a:lnTo>
                  <a:lnTo>
                    <a:pt x="94" y="390"/>
                  </a:lnTo>
                  <a:lnTo>
                    <a:pt x="38" y="501"/>
                  </a:lnTo>
                  <a:lnTo>
                    <a:pt x="1" y="612"/>
                  </a:lnTo>
                  <a:lnTo>
                    <a:pt x="1" y="649"/>
                  </a:lnTo>
                  <a:lnTo>
                    <a:pt x="38" y="668"/>
                  </a:lnTo>
                  <a:lnTo>
                    <a:pt x="75" y="668"/>
                  </a:lnTo>
                  <a:lnTo>
                    <a:pt x="112" y="630"/>
                  </a:lnTo>
                  <a:lnTo>
                    <a:pt x="149" y="538"/>
                  </a:lnTo>
                  <a:lnTo>
                    <a:pt x="186" y="445"/>
                  </a:lnTo>
                  <a:lnTo>
                    <a:pt x="242" y="371"/>
                  </a:lnTo>
                  <a:lnTo>
                    <a:pt x="316" y="297"/>
                  </a:lnTo>
                  <a:lnTo>
                    <a:pt x="409" y="223"/>
                  </a:lnTo>
                  <a:lnTo>
                    <a:pt x="483" y="186"/>
                  </a:lnTo>
                  <a:lnTo>
                    <a:pt x="575" y="130"/>
                  </a:lnTo>
                  <a:lnTo>
                    <a:pt x="687" y="112"/>
                  </a:lnTo>
                  <a:lnTo>
                    <a:pt x="705" y="93"/>
                  </a:lnTo>
                  <a:lnTo>
                    <a:pt x="724" y="37"/>
                  </a:lnTo>
                  <a:lnTo>
                    <a:pt x="687" y="19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1"/>
            <p:cNvSpPr/>
            <p:nvPr/>
          </p:nvSpPr>
          <p:spPr>
            <a:xfrm>
              <a:off x="3160016" y="1060534"/>
              <a:ext cx="26502" cy="25213"/>
            </a:xfrm>
            <a:custGeom>
              <a:avLst/>
              <a:gdLst/>
              <a:ahLst/>
              <a:cxnLst/>
              <a:rect l="l" t="t" r="r" b="b"/>
              <a:pathLst>
                <a:path w="761" h="724" extrusionOk="0">
                  <a:moveTo>
                    <a:pt x="668" y="1"/>
                  </a:moveTo>
                  <a:lnTo>
                    <a:pt x="464" y="112"/>
                  </a:lnTo>
                  <a:lnTo>
                    <a:pt x="279" y="279"/>
                  </a:lnTo>
                  <a:lnTo>
                    <a:pt x="130" y="446"/>
                  </a:lnTo>
                  <a:lnTo>
                    <a:pt x="1" y="650"/>
                  </a:lnTo>
                  <a:lnTo>
                    <a:pt x="1" y="687"/>
                  </a:lnTo>
                  <a:lnTo>
                    <a:pt x="19" y="724"/>
                  </a:lnTo>
                  <a:lnTo>
                    <a:pt x="56" y="724"/>
                  </a:lnTo>
                  <a:lnTo>
                    <a:pt x="93" y="705"/>
                  </a:lnTo>
                  <a:lnTo>
                    <a:pt x="223" y="520"/>
                  </a:lnTo>
                  <a:lnTo>
                    <a:pt x="371" y="353"/>
                  </a:lnTo>
                  <a:lnTo>
                    <a:pt x="538" y="205"/>
                  </a:lnTo>
                  <a:lnTo>
                    <a:pt x="723" y="94"/>
                  </a:lnTo>
                  <a:lnTo>
                    <a:pt x="760" y="56"/>
                  </a:lnTo>
                  <a:lnTo>
                    <a:pt x="742" y="19"/>
                  </a:lnTo>
                  <a:lnTo>
                    <a:pt x="723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1"/>
            <p:cNvSpPr/>
            <p:nvPr/>
          </p:nvSpPr>
          <p:spPr>
            <a:xfrm>
              <a:off x="3210999" y="1085713"/>
              <a:ext cx="23925" cy="25875"/>
            </a:xfrm>
            <a:custGeom>
              <a:avLst/>
              <a:gdLst/>
              <a:ahLst/>
              <a:cxnLst/>
              <a:rect l="l" t="t" r="r" b="b"/>
              <a:pathLst>
                <a:path w="687" h="743" extrusionOk="0">
                  <a:moveTo>
                    <a:pt x="631" y="1"/>
                  </a:moveTo>
                  <a:lnTo>
                    <a:pt x="575" y="19"/>
                  </a:lnTo>
                  <a:lnTo>
                    <a:pt x="19" y="649"/>
                  </a:lnTo>
                  <a:lnTo>
                    <a:pt x="1" y="686"/>
                  </a:lnTo>
                  <a:lnTo>
                    <a:pt x="19" y="724"/>
                  </a:lnTo>
                  <a:lnTo>
                    <a:pt x="56" y="742"/>
                  </a:lnTo>
                  <a:lnTo>
                    <a:pt x="93" y="724"/>
                  </a:lnTo>
                  <a:lnTo>
                    <a:pt x="668" y="112"/>
                  </a:lnTo>
                  <a:lnTo>
                    <a:pt x="687" y="56"/>
                  </a:lnTo>
                  <a:lnTo>
                    <a:pt x="668" y="19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1"/>
            <p:cNvSpPr/>
            <p:nvPr/>
          </p:nvSpPr>
          <p:spPr>
            <a:xfrm>
              <a:off x="3219392" y="1094105"/>
              <a:ext cx="26502" cy="32944"/>
            </a:xfrm>
            <a:custGeom>
              <a:avLst/>
              <a:gdLst/>
              <a:ahLst/>
              <a:cxnLst/>
              <a:rect l="l" t="t" r="r" b="b"/>
              <a:pathLst>
                <a:path w="761" h="946" extrusionOk="0">
                  <a:moveTo>
                    <a:pt x="705" y="1"/>
                  </a:moveTo>
                  <a:lnTo>
                    <a:pt x="668" y="19"/>
                  </a:lnTo>
                  <a:lnTo>
                    <a:pt x="19" y="872"/>
                  </a:lnTo>
                  <a:lnTo>
                    <a:pt x="1" y="890"/>
                  </a:lnTo>
                  <a:lnTo>
                    <a:pt x="1" y="909"/>
                  </a:lnTo>
                  <a:lnTo>
                    <a:pt x="38" y="946"/>
                  </a:lnTo>
                  <a:lnTo>
                    <a:pt x="75" y="946"/>
                  </a:lnTo>
                  <a:lnTo>
                    <a:pt x="112" y="927"/>
                  </a:lnTo>
                  <a:lnTo>
                    <a:pt x="761" y="75"/>
                  </a:lnTo>
                  <a:lnTo>
                    <a:pt x="761" y="56"/>
                  </a:lnTo>
                  <a:lnTo>
                    <a:pt x="761" y="38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1"/>
            <p:cNvSpPr/>
            <p:nvPr/>
          </p:nvSpPr>
          <p:spPr>
            <a:xfrm>
              <a:off x="3252302" y="1112841"/>
              <a:ext cx="20059" cy="25213"/>
            </a:xfrm>
            <a:custGeom>
              <a:avLst/>
              <a:gdLst/>
              <a:ahLst/>
              <a:cxnLst/>
              <a:rect l="l" t="t" r="r" b="b"/>
              <a:pathLst>
                <a:path w="576" h="724" extrusionOk="0">
                  <a:moveTo>
                    <a:pt x="520" y="0"/>
                  </a:moveTo>
                  <a:lnTo>
                    <a:pt x="483" y="19"/>
                  </a:lnTo>
                  <a:lnTo>
                    <a:pt x="335" y="148"/>
                  </a:lnTo>
                  <a:lnTo>
                    <a:pt x="205" y="297"/>
                  </a:lnTo>
                  <a:lnTo>
                    <a:pt x="94" y="464"/>
                  </a:lnTo>
                  <a:lnTo>
                    <a:pt x="1" y="630"/>
                  </a:lnTo>
                  <a:lnTo>
                    <a:pt x="1" y="686"/>
                  </a:lnTo>
                  <a:lnTo>
                    <a:pt x="19" y="704"/>
                  </a:lnTo>
                  <a:lnTo>
                    <a:pt x="57" y="723"/>
                  </a:lnTo>
                  <a:lnTo>
                    <a:pt x="94" y="686"/>
                  </a:lnTo>
                  <a:lnTo>
                    <a:pt x="186" y="519"/>
                  </a:lnTo>
                  <a:lnTo>
                    <a:pt x="297" y="371"/>
                  </a:lnTo>
                  <a:lnTo>
                    <a:pt x="427" y="223"/>
                  </a:lnTo>
                  <a:lnTo>
                    <a:pt x="557" y="93"/>
                  </a:lnTo>
                  <a:lnTo>
                    <a:pt x="576" y="56"/>
                  </a:lnTo>
                  <a:lnTo>
                    <a:pt x="557" y="19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1"/>
            <p:cNvSpPr/>
            <p:nvPr/>
          </p:nvSpPr>
          <p:spPr>
            <a:xfrm>
              <a:off x="3443385" y="1007636"/>
              <a:ext cx="58750" cy="58123"/>
            </a:xfrm>
            <a:custGeom>
              <a:avLst/>
              <a:gdLst/>
              <a:ahLst/>
              <a:cxnLst/>
              <a:rect l="l" t="t" r="r" b="b"/>
              <a:pathLst>
                <a:path w="1687" h="1669" extrusionOk="0">
                  <a:moveTo>
                    <a:pt x="741" y="0"/>
                  </a:moveTo>
                  <a:lnTo>
                    <a:pt x="612" y="19"/>
                  </a:lnTo>
                  <a:lnTo>
                    <a:pt x="501" y="74"/>
                  </a:lnTo>
                  <a:lnTo>
                    <a:pt x="371" y="148"/>
                  </a:lnTo>
                  <a:lnTo>
                    <a:pt x="278" y="222"/>
                  </a:lnTo>
                  <a:lnTo>
                    <a:pt x="185" y="315"/>
                  </a:lnTo>
                  <a:lnTo>
                    <a:pt x="111" y="426"/>
                  </a:lnTo>
                  <a:lnTo>
                    <a:pt x="56" y="556"/>
                  </a:lnTo>
                  <a:lnTo>
                    <a:pt x="19" y="686"/>
                  </a:lnTo>
                  <a:lnTo>
                    <a:pt x="0" y="816"/>
                  </a:lnTo>
                  <a:lnTo>
                    <a:pt x="0" y="964"/>
                  </a:lnTo>
                  <a:lnTo>
                    <a:pt x="37" y="1112"/>
                  </a:lnTo>
                  <a:lnTo>
                    <a:pt x="93" y="1242"/>
                  </a:lnTo>
                  <a:lnTo>
                    <a:pt x="167" y="1353"/>
                  </a:lnTo>
                  <a:lnTo>
                    <a:pt x="260" y="1464"/>
                  </a:lnTo>
                  <a:lnTo>
                    <a:pt x="352" y="1538"/>
                  </a:lnTo>
                  <a:lnTo>
                    <a:pt x="463" y="1594"/>
                  </a:lnTo>
                  <a:lnTo>
                    <a:pt x="575" y="1631"/>
                  </a:lnTo>
                  <a:lnTo>
                    <a:pt x="704" y="1668"/>
                  </a:lnTo>
                  <a:lnTo>
                    <a:pt x="945" y="1668"/>
                  </a:lnTo>
                  <a:lnTo>
                    <a:pt x="1075" y="1631"/>
                  </a:lnTo>
                  <a:lnTo>
                    <a:pt x="1186" y="1594"/>
                  </a:lnTo>
                  <a:lnTo>
                    <a:pt x="1298" y="1538"/>
                  </a:lnTo>
                  <a:lnTo>
                    <a:pt x="1390" y="1483"/>
                  </a:lnTo>
                  <a:lnTo>
                    <a:pt x="1483" y="1390"/>
                  </a:lnTo>
                  <a:lnTo>
                    <a:pt x="1557" y="1297"/>
                  </a:lnTo>
                  <a:lnTo>
                    <a:pt x="1613" y="1168"/>
                  </a:lnTo>
                  <a:lnTo>
                    <a:pt x="1668" y="1057"/>
                  </a:lnTo>
                  <a:lnTo>
                    <a:pt x="1687" y="927"/>
                  </a:lnTo>
                  <a:lnTo>
                    <a:pt x="1687" y="797"/>
                  </a:lnTo>
                  <a:lnTo>
                    <a:pt x="1650" y="667"/>
                  </a:lnTo>
                  <a:lnTo>
                    <a:pt x="1613" y="538"/>
                  </a:lnTo>
                  <a:lnTo>
                    <a:pt x="1557" y="426"/>
                  </a:lnTo>
                  <a:lnTo>
                    <a:pt x="1483" y="315"/>
                  </a:lnTo>
                  <a:lnTo>
                    <a:pt x="1390" y="222"/>
                  </a:lnTo>
                  <a:lnTo>
                    <a:pt x="1298" y="130"/>
                  </a:lnTo>
                  <a:lnTo>
                    <a:pt x="1149" y="56"/>
                  </a:lnTo>
                  <a:lnTo>
                    <a:pt x="1019" y="19"/>
                  </a:lnTo>
                  <a:lnTo>
                    <a:pt x="8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1"/>
            <p:cNvSpPr/>
            <p:nvPr/>
          </p:nvSpPr>
          <p:spPr>
            <a:xfrm>
              <a:off x="3475633" y="1016028"/>
              <a:ext cx="18109" cy="18736"/>
            </a:xfrm>
            <a:custGeom>
              <a:avLst/>
              <a:gdLst/>
              <a:ahLst/>
              <a:cxnLst/>
              <a:rect l="l" t="t" r="r" b="b"/>
              <a:pathLst>
                <a:path w="520" h="538" extrusionOk="0">
                  <a:moveTo>
                    <a:pt x="260" y="0"/>
                  </a:moveTo>
                  <a:lnTo>
                    <a:pt x="168" y="19"/>
                  </a:lnTo>
                  <a:lnTo>
                    <a:pt x="93" y="56"/>
                  </a:lnTo>
                  <a:lnTo>
                    <a:pt x="38" y="111"/>
                  </a:lnTo>
                  <a:lnTo>
                    <a:pt x="1" y="167"/>
                  </a:lnTo>
                  <a:lnTo>
                    <a:pt x="1" y="222"/>
                  </a:lnTo>
                  <a:lnTo>
                    <a:pt x="1" y="278"/>
                  </a:lnTo>
                  <a:lnTo>
                    <a:pt x="1" y="352"/>
                  </a:lnTo>
                  <a:lnTo>
                    <a:pt x="19" y="426"/>
                  </a:lnTo>
                  <a:lnTo>
                    <a:pt x="75" y="482"/>
                  </a:lnTo>
                  <a:lnTo>
                    <a:pt x="149" y="519"/>
                  </a:lnTo>
                  <a:lnTo>
                    <a:pt x="205" y="537"/>
                  </a:lnTo>
                  <a:lnTo>
                    <a:pt x="279" y="537"/>
                  </a:lnTo>
                  <a:lnTo>
                    <a:pt x="372" y="519"/>
                  </a:lnTo>
                  <a:lnTo>
                    <a:pt x="427" y="482"/>
                  </a:lnTo>
                  <a:lnTo>
                    <a:pt x="483" y="426"/>
                  </a:lnTo>
                  <a:lnTo>
                    <a:pt x="520" y="334"/>
                  </a:lnTo>
                  <a:lnTo>
                    <a:pt x="520" y="259"/>
                  </a:lnTo>
                  <a:lnTo>
                    <a:pt x="501" y="185"/>
                  </a:lnTo>
                  <a:lnTo>
                    <a:pt x="464" y="111"/>
                  </a:lnTo>
                  <a:lnTo>
                    <a:pt x="409" y="56"/>
                  </a:lnTo>
                  <a:lnTo>
                    <a:pt x="334" y="19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1"/>
            <p:cNvSpPr/>
            <p:nvPr/>
          </p:nvSpPr>
          <p:spPr>
            <a:xfrm>
              <a:off x="3454982" y="1044411"/>
              <a:ext cx="9716" cy="10378"/>
            </a:xfrm>
            <a:custGeom>
              <a:avLst/>
              <a:gdLst/>
              <a:ahLst/>
              <a:cxnLst/>
              <a:rect l="l" t="t" r="r" b="b"/>
              <a:pathLst>
                <a:path w="279" h="298" extrusionOk="0">
                  <a:moveTo>
                    <a:pt x="93" y="1"/>
                  </a:moveTo>
                  <a:lnTo>
                    <a:pt x="56" y="19"/>
                  </a:lnTo>
                  <a:lnTo>
                    <a:pt x="19" y="56"/>
                  </a:lnTo>
                  <a:lnTo>
                    <a:pt x="1" y="93"/>
                  </a:lnTo>
                  <a:lnTo>
                    <a:pt x="1" y="149"/>
                  </a:lnTo>
                  <a:lnTo>
                    <a:pt x="1" y="186"/>
                  </a:lnTo>
                  <a:lnTo>
                    <a:pt x="19" y="223"/>
                  </a:lnTo>
                  <a:lnTo>
                    <a:pt x="38" y="260"/>
                  </a:lnTo>
                  <a:lnTo>
                    <a:pt x="75" y="279"/>
                  </a:lnTo>
                  <a:lnTo>
                    <a:pt x="149" y="297"/>
                  </a:lnTo>
                  <a:lnTo>
                    <a:pt x="205" y="279"/>
                  </a:lnTo>
                  <a:lnTo>
                    <a:pt x="242" y="260"/>
                  </a:lnTo>
                  <a:lnTo>
                    <a:pt x="260" y="223"/>
                  </a:lnTo>
                  <a:lnTo>
                    <a:pt x="279" y="186"/>
                  </a:lnTo>
                  <a:lnTo>
                    <a:pt x="279" y="130"/>
                  </a:lnTo>
                  <a:lnTo>
                    <a:pt x="279" y="93"/>
                  </a:lnTo>
                  <a:lnTo>
                    <a:pt x="260" y="56"/>
                  </a:lnTo>
                  <a:lnTo>
                    <a:pt x="223" y="19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1"/>
            <p:cNvSpPr/>
            <p:nvPr/>
          </p:nvSpPr>
          <p:spPr>
            <a:xfrm>
              <a:off x="3394317" y="1059907"/>
              <a:ext cx="43914" cy="44576"/>
            </a:xfrm>
            <a:custGeom>
              <a:avLst/>
              <a:gdLst/>
              <a:ahLst/>
              <a:cxnLst/>
              <a:rect l="l" t="t" r="r" b="b"/>
              <a:pathLst>
                <a:path w="1261" h="1280" extrusionOk="0">
                  <a:moveTo>
                    <a:pt x="557" y="0"/>
                  </a:moveTo>
                  <a:lnTo>
                    <a:pt x="464" y="37"/>
                  </a:lnTo>
                  <a:lnTo>
                    <a:pt x="371" y="74"/>
                  </a:lnTo>
                  <a:lnTo>
                    <a:pt x="297" y="112"/>
                  </a:lnTo>
                  <a:lnTo>
                    <a:pt x="223" y="167"/>
                  </a:lnTo>
                  <a:lnTo>
                    <a:pt x="149" y="241"/>
                  </a:lnTo>
                  <a:lnTo>
                    <a:pt x="93" y="334"/>
                  </a:lnTo>
                  <a:lnTo>
                    <a:pt x="56" y="427"/>
                  </a:lnTo>
                  <a:lnTo>
                    <a:pt x="19" y="519"/>
                  </a:lnTo>
                  <a:lnTo>
                    <a:pt x="0" y="612"/>
                  </a:lnTo>
                  <a:lnTo>
                    <a:pt x="0" y="705"/>
                  </a:lnTo>
                  <a:lnTo>
                    <a:pt x="19" y="816"/>
                  </a:lnTo>
                  <a:lnTo>
                    <a:pt x="56" y="909"/>
                  </a:lnTo>
                  <a:lnTo>
                    <a:pt x="93" y="983"/>
                  </a:lnTo>
                  <a:lnTo>
                    <a:pt x="149" y="1075"/>
                  </a:lnTo>
                  <a:lnTo>
                    <a:pt x="223" y="1131"/>
                  </a:lnTo>
                  <a:lnTo>
                    <a:pt x="297" y="1205"/>
                  </a:lnTo>
                  <a:lnTo>
                    <a:pt x="390" y="1242"/>
                  </a:lnTo>
                  <a:lnTo>
                    <a:pt x="482" y="1279"/>
                  </a:lnTo>
                  <a:lnTo>
                    <a:pt x="760" y="1279"/>
                  </a:lnTo>
                  <a:lnTo>
                    <a:pt x="927" y="1224"/>
                  </a:lnTo>
                  <a:lnTo>
                    <a:pt x="1001" y="1187"/>
                  </a:lnTo>
                  <a:lnTo>
                    <a:pt x="1075" y="1131"/>
                  </a:lnTo>
                  <a:lnTo>
                    <a:pt x="1131" y="1075"/>
                  </a:lnTo>
                  <a:lnTo>
                    <a:pt x="1187" y="1001"/>
                  </a:lnTo>
                  <a:lnTo>
                    <a:pt x="1224" y="909"/>
                  </a:lnTo>
                  <a:lnTo>
                    <a:pt x="1261" y="816"/>
                  </a:lnTo>
                  <a:lnTo>
                    <a:pt x="1261" y="631"/>
                  </a:lnTo>
                  <a:lnTo>
                    <a:pt x="1261" y="519"/>
                  </a:lnTo>
                  <a:lnTo>
                    <a:pt x="1224" y="390"/>
                  </a:lnTo>
                  <a:lnTo>
                    <a:pt x="1205" y="297"/>
                  </a:lnTo>
                  <a:lnTo>
                    <a:pt x="1168" y="241"/>
                  </a:lnTo>
                  <a:lnTo>
                    <a:pt x="1113" y="167"/>
                  </a:lnTo>
                  <a:lnTo>
                    <a:pt x="1038" y="112"/>
                  </a:lnTo>
                  <a:lnTo>
                    <a:pt x="927" y="56"/>
                  </a:lnTo>
                  <a:lnTo>
                    <a:pt x="835" y="1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1"/>
            <p:cNvSpPr/>
            <p:nvPr/>
          </p:nvSpPr>
          <p:spPr>
            <a:xfrm>
              <a:off x="3538910" y="1032779"/>
              <a:ext cx="127181" cy="82675"/>
            </a:xfrm>
            <a:custGeom>
              <a:avLst/>
              <a:gdLst/>
              <a:ahLst/>
              <a:cxnLst/>
              <a:rect l="l" t="t" r="r" b="b"/>
              <a:pathLst>
                <a:path w="3652" h="2374" extrusionOk="0">
                  <a:moveTo>
                    <a:pt x="278" y="1"/>
                  </a:moveTo>
                  <a:lnTo>
                    <a:pt x="223" y="19"/>
                  </a:lnTo>
                  <a:lnTo>
                    <a:pt x="148" y="38"/>
                  </a:lnTo>
                  <a:lnTo>
                    <a:pt x="111" y="75"/>
                  </a:lnTo>
                  <a:lnTo>
                    <a:pt x="56" y="131"/>
                  </a:lnTo>
                  <a:lnTo>
                    <a:pt x="19" y="186"/>
                  </a:lnTo>
                  <a:lnTo>
                    <a:pt x="0" y="242"/>
                  </a:lnTo>
                  <a:lnTo>
                    <a:pt x="0" y="316"/>
                  </a:lnTo>
                  <a:lnTo>
                    <a:pt x="19" y="446"/>
                  </a:lnTo>
                  <a:lnTo>
                    <a:pt x="0" y="483"/>
                  </a:lnTo>
                  <a:lnTo>
                    <a:pt x="0" y="520"/>
                  </a:lnTo>
                  <a:lnTo>
                    <a:pt x="0" y="816"/>
                  </a:lnTo>
                  <a:lnTo>
                    <a:pt x="37" y="1113"/>
                  </a:lnTo>
                  <a:lnTo>
                    <a:pt x="93" y="1410"/>
                  </a:lnTo>
                  <a:lnTo>
                    <a:pt x="167" y="1688"/>
                  </a:lnTo>
                  <a:lnTo>
                    <a:pt x="260" y="1966"/>
                  </a:lnTo>
                  <a:lnTo>
                    <a:pt x="315" y="2095"/>
                  </a:lnTo>
                  <a:lnTo>
                    <a:pt x="371" y="2225"/>
                  </a:lnTo>
                  <a:lnTo>
                    <a:pt x="408" y="2281"/>
                  </a:lnTo>
                  <a:lnTo>
                    <a:pt x="464" y="2318"/>
                  </a:lnTo>
                  <a:lnTo>
                    <a:pt x="501" y="2355"/>
                  </a:lnTo>
                  <a:lnTo>
                    <a:pt x="556" y="2373"/>
                  </a:lnTo>
                  <a:lnTo>
                    <a:pt x="797" y="2373"/>
                  </a:lnTo>
                  <a:lnTo>
                    <a:pt x="1390" y="2244"/>
                  </a:lnTo>
                  <a:lnTo>
                    <a:pt x="2002" y="2132"/>
                  </a:lnTo>
                  <a:lnTo>
                    <a:pt x="2595" y="2058"/>
                  </a:lnTo>
                  <a:lnTo>
                    <a:pt x="2910" y="2003"/>
                  </a:lnTo>
                  <a:lnTo>
                    <a:pt x="3058" y="1984"/>
                  </a:lnTo>
                  <a:lnTo>
                    <a:pt x="3225" y="1984"/>
                  </a:lnTo>
                  <a:lnTo>
                    <a:pt x="3318" y="1966"/>
                  </a:lnTo>
                  <a:lnTo>
                    <a:pt x="3429" y="1910"/>
                  </a:lnTo>
                  <a:lnTo>
                    <a:pt x="3522" y="1854"/>
                  </a:lnTo>
                  <a:lnTo>
                    <a:pt x="3596" y="1762"/>
                  </a:lnTo>
                  <a:lnTo>
                    <a:pt x="3633" y="1669"/>
                  </a:lnTo>
                  <a:lnTo>
                    <a:pt x="3651" y="1558"/>
                  </a:lnTo>
                  <a:lnTo>
                    <a:pt x="3633" y="1521"/>
                  </a:lnTo>
                  <a:lnTo>
                    <a:pt x="3614" y="1465"/>
                  </a:lnTo>
                  <a:lnTo>
                    <a:pt x="3596" y="1410"/>
                  </a:lnTo>
                  <a:lnTo>
                    <a:pt x="3540" y="1372"/>
                  </a:lnTo>
                  <a:lnTo>
                    <a:pt x="3355" y="1243"/>
                  </a:lnTo>
                  <a:lnTo>
                    <a:pt x="3170" y="1113"/>
                  </a:lnTo>
                  <a:lnTo>
                    <a:pt x="2762" y="909"/>
                  </a:lnTo>
                  <a:lnTo>
                    <a:pt x="2391" y="705"/>
                  </a:lnTo>
                  <a:lnTo>
                    <a:pt x="2002" y="538"/>
                  </a:lnTo>
                  <a:lnTo>
                    <a:pt x="1613" y="372"/>
                  </a:lnTo>
                  <a:lnTo>
                    <a:pt x="1223" y="223"/>
                  </a:lnTo>
                  <a:lnTo>
                    <a:pt x="1020" y="149"/>
                  </a:lnTo>
                  <a:lnTo>
                    <a:pt x="797" y="94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1"/>
            <p:cNvSpPr/>
            <p:nvPr/>
          </p:nvSpPr>
          <p:spPr>
            <a:xfrm>
              <a:off x="3813852" y="1013417"/>
              <a:ext cx="874003" cy="759115"/>
            </a:xfrm>
            <a:custGeom>
              <a:avLst/>
              <a:gdLst/>
              <a:ahLst/>
              <a:cxnLst/>
              <a:rect l="l" t="t" r="r" b="b"/>
              <a:pathLst>
                <a:path w="25097" h="21798" extrusionOk="0">
                  <a:moveTo>
                    <a:pt x="4153" y="1"/>
                  </a:moveTo>
                  <a:lnTo>
                    <a:pt x="3819" y="19"/>
                  </a:lnTo>
                  <a:lnTo>
                    <a:pt x="3485" y="94"/>
                  </a:lnTo>
                  <a:lnTo>
                    <a:pt x="3170" y="186"/>
                  </a:lnTo>
                  <a:lnTo>
                    <a:pt x="2874" y="297"/>
                  </a:lnTo>
                  <a:lnTo>
                    <a:pt x="2577" y="464"/>
                  </a:lnTo>
                  <a:lnTo>
                    <a:pt x="2299" y="650"/>
                  </a:lnTo>
                  <a:lnTo>
                    <a:pt x="2021" y="853"/>
                  </a:lnTo>
                  <a:lnTo>
                    <a:pt x="1780" y="1076"/>
                  </a:lnTo>
                  <a:lnTo>
                    <a:pt x="1539" y="1335"/>
                  </a:lnTo>
                  <a:lnTo>
                    <a:pt x="1317" y="1632"/>
                  </a:lnTo>
                  <a:lnTo>
                    <a:pt x="1131" y="1928"/>
                  </a:lnTo>
                  <a:lnTo>
                    <a:pt x="946" y="2262"/>
                  </a:lnTo>
                  <a:lnTo>
                    <a:pt x="798" y="2577"/>
                  </a:lnTo>
                  <a:lnTo>
                    <a:pt x="668" y="2911"/>
                  </a:lnTo>
                  <a:lnTo>
                    <a:pt x="538" y="3263"/>
                  </a:lnTo>
                  <a:lnTo>
                    <a:pt x="446" y="3615"/>
                  </a:lnTo>
                  <a:lnTo>
                    <a:pt x="316" y="4116"/>
                  </a:lnTo>
                  <a:lnTo>
                    <a:pt x="205" y="4616"/>
                  </a:lnTo>
                  <a:lnTo>
                    <a:pt x="131" y="5135"/>
                  </a:lnTo>
                  <a:lnTo>
                    <a:pt x="56" y="5672"/>
                  </a:lnTo>
                  <a:lnTo>
                    <a:pt x="19" y="6191"/>
                  </a:lnTo>
                  <a:lnTo>
                    <a:pt x="1" y="6729"/>
                  </a:lnTo>
                  <a:lnTo>
                    <a:pt x="1" y="7248"/>
                  </a:lnTo>
                  <a:lnTo>
                    <a:pt x="19" y="7785"/>
                  </a:lnTo>
                  <a:lnTo>
                    <a:pt x="75" y="8323"/>
                  </a:lnTo>
                  <a:lnTo>
                    <a:pt x="131" y="8860"/>
                  </a:lnTo>
                  <a:lnTo>
                    <a:pt x="205" y="9398"/>
                  </a:lnTo>
                  <a:lnTo>
                    <a:pt x="297" y="9917"/>
                  </a:lnTo>
                  <a:lnTo>
                    <a:pt x="427" y="10454"/>
                  </a:lnTo>
                  <a:lnTo>
                    <a:pt x="557" y="10973"/>
                  </a:lnTo>
                  <a:lnTo>
                    <a:pt x="705" y="11511"/>
                  </a:lnTo>
                  <a:lnTo>
                    <a:pt x="872" y="12030"/>
                  </a:lnTo>
                  <a:lnTo>
                    <a:pt x="1057" y="12530"/>
                  </a:lnTo>
                  <a:lnTo>
                    <a:pt x="1261" y="13049"/>
                  </a:lnTo>
                  <a:lnTo>
                    <a:pt x="1484" y="13550"/>
                  </a:lnTo>
                  <a:lnTo>
                    <a:pt x="1706" y="14031"/>
                  </a:lnTo>
                  <a:lnTo>
                    <a:pt x="1965" y="14513"/>
                  </a:lnTo>
                  <a:lnTo>
                    <a:pt x="2225" y="14995"/>
                  </a:lnTo>
                  <a:lnTo>
                    <a:pt x="2503" y="15459"/>
                  </a:lnTo>
                  <a:lnTo>
                    <a:pt x="2800" y="15903"/>
                  </a:lnTo>
                  <a:lnTo>
                    <a:pt x="3115" y="16348"/>
                  </a:lnTo>
                  <a:lnTo>
                    <a:pt x="3430" y="16756"/>
                  </a:lnTo>
                  <a:lnTo>
                    <a:pt x="3763" y="17182"/>
                  </a:lnTo>
                  <a:lnTo>
                    <a:pt x="4115" y="17571"/>
                  </a:lnTo>
                  <a:lnTo>
                    <a:pt x="4468" y="17961"/>
                  </a:lnTo>
                  <a:lnTo>
                    <a:pt x="4857" y="18313"/>
                  </a:lnTo>
                  <a:lnTo>
                    <a:pt x="5228" y="18665"/>
                  </a:lnTo>
                  <a:lnTo>
                    <a:pt x="5635" y="18999"/>
                  </a:lnTo>
                  <a:lnTo>
                    <a:pt x="6099" y="19351"/>
                  </a:lnTo>
                  <a:lnTo>
                    <a:pt x="6562" y="19684"/>
                  </a:lnTo>
                  <a:lnTo>
                    <a:pt x="7044" y="19999"/>
                  </a:lnTo>
                  <a:lnTo>
                    <a:pt x="7526" y="20278"/>
                  </a:lnTo>
                  <a:lnTo>
                    <a:pt x="8026" y="20556"/>
                  </a:lnTo>
                  <a:lnTo>
                    <a:pt x="8527" y="20796"/>
                  </a:lnTo>
                  <a:lnTo>
                    <a:pt x="9027" y="21000"/>
                  </a:lnTo>
                  <a:lnTo>
                    <a:pt x="9546" y="21204"/>
                  </a:lnTo>
                  <a:lnTo>
                    <a:pt x="10065" y="21371"/>
                  </a:lnTo>
                  <a:lnTo>
                    <a:pt x="10584" y="21501"/>
                  </a:lnTo>
                  <a:lnTo>
                    <a:pt x="11103" y="21612"/>
                  </a:lnTo>
                  <a:lnTo>
                    <a:pt x="11622" y="21705"/>
                  </a:lnTo>
                  <a:lnTo>
                    <a:pt x="12159" y="21760"/>
                  </a:lnTo>
                  <a:lnTo>
                    <a:pt x="12697" y="21797"/>
                  </a:lnTo>
                  <a:lnTo>
                    <a:pt x="13234" y="21797"/>
                  </a:lnTo>
                  <a:lnTo>
                    <a:pt x="13772" y="21779"/>
                  </a:lnTo>
                  <a:lnTo>
                    <a:pt x="14143" y="21742"/>
                  </a:lnTo>
                  <a:lnTo>
                    <a:pt x="14532" y="21686"/>
                  </a:lnTo>
                  <a:lnTo>
                    <a:pt x="14940" y="21612"/>
                  </a:lnTo>
                  <a:lnTo>
                    <a:pt x="15366" y="21519"/>
                  </a:lnTo>
                  <a:lnTo>
                    <a:pt x="15792" y="21408"/>
                  </a:lnTo>
                  <a:lnTo>
                    <a:pt x="16237" y="21278"/>
                  </a:lnTo>
                  <a:lnTo>
                    <a:pt x="16663" y="21149"/>
                  </a:lnTo>
                  <a:lnTo>
                    <a:pt x="17108" y="20982"/>
                  </a:lnTo>
                  <a:lnTo>
                    <a:pt x="17571" y="20796"/>
                  </a:lnTo>
                  <a:lnTo>
                    <a:pt x="18016" y="20611"/>
                  </a:lnTo>
                  <a:lnTo>
                    <a:pt x="18461" y="20407"/>
                  </a:lnTo>
                  <a:lnTo>
                    <a:pt x="18906" y="20185"/>
                  </a:lnTo>
                  <a:lnTo>
                    <a:pt x="19351" y="19962"/>
                  </a:lnTo>
                  <a:lnTo>
                    <a:pt x="19796" y="19703"/>
                  </a:lnTo>
                  <a:lnTo>
                    <a:pt x="20222" y="19443"/>
                  </a:lnTo>
                  <a:lnTo>
                    <a:pt x="20648" y="19165"/>
                  </a:lnTo>
                  <a:lnTo>
                    <a:pt x="21074" y="18887"/>
                  </a:lnTo>
                  <a:lnTo>
                    <a:pt x="21464" y="18591"/>
                  </a:lnTo>
                  <a:lnTo>
                    <a:pt x="21871" y="18294"/>
                  </a:lnTo>
                  <a:lnTo>
                    <a:pt x="22242" y="17961"/>
                  </a:lnTo>
                  <a:lnTo>
                    <a:pt x="22594" y="17646"/>
                  </a:lnTo>
                  <a:lnTo>
                    <a:pt x="22946" y="17312"/>
                  </a:lnTo>
                  <a:lnTo>
                    <a:pt x="23261" y="16960"/>
                  </a:lnTo>
                  <a:lnTo>
                    <a:pt x="23577" y="16608"/>
                  </a:lnTo>
                  <a:lnTo>
                    <a:pt x="23855" y="16237"/>
                  </a:lnTo>
                  <a:lnTo>
                    <a:pt x="24114" y="15866"/>
                  </a:lnTo>
                  <a:lnTo>
                    <a:pt x="24355" y="15496"/>
                  </a:lnTo>
                  <a:lnTo>
                    <a:pt x="24559" y="15106"/>
                  </a:lnTo>
                  <a:lnTo>
                    <a:pt x="24726" y="14717"/>
                  </a:lnTo>
                  <a:lnTo>
                    <a:pt x="24874" y="14328"/>
                  </a:lnTo>
                  <a:lnTo>
                    <a:pt x="25004" y="13920"/>
                  </a:lnTo>
                  <a:lnTo>
                    <a:pt x="25078" y="13512"/>
                  </a:lnTo>
                  <a:lnTo>
                    <a:pt x="25096" y="13327"/>
                  </a:lnTo>
                  <a:lnTo>
                    <a:pt x="25078" y="13160"/>
                  </a:lnTo>
                  <a:lnTo>
                    <a:pt x="25022" y="12975"/>
                  </a:lnTo>
                  <a:lnTo>
                    <a:pt x="24948" y="12827"/>
                  </a:lnTo>
                  <a:lnTo>
                    <a:pt x="24837" y="12678"/>
                  </a:lnTo>
                  <a:lnTo>
                    <a:pt x="24707" y="12567"/>
                  </a:lnTo>
                  <a:lnTo>
                    <a:pt x="24559" y="12475"/>
                  </a:lnTo>
                  <a:lnTo>
                    <a:pt x="24392" y="12419"/>
                  </a:lnTo>
                  <a:lnTo>
                    <a:pt x="24244" y="12382"/>
                  </a:lnTo>
                  <a:lnTo>
                    <a:pt x="24114" y="12382"/>
                  </a:lnTo>
                  <a:lnTo>
                    <a:pt x="23966" y="12400"/>
                  </a:lnTo>
                  <a:lnTo>
                    <a:pt x="23836" y="12419"/>
                  </a:lnTo>
                  <a:lnTo>
                    <a:pt x="23947" y="12178"/>
                  </a:lnTo>
                  <a:lnTo>
                    <a:pt x="24040" y="11918"/>
                  </a:lnTo>
                  <a:lnTo>
                    <a:pt x="24077" y="11752"/>
                  </a:lnTo>
                  <a:lnTo>
                    <a:pt x="24114" y="11585"/>
                  </a:lnTo>
                  <a:lnTo>
                    <a:pt x="24114" y="11418"/>
                  </a:lnTo>
                  <a:lnTo>
                    <a:pt x="24114" y="11251"/>
                  </a:lnTo>
                  <a:lnTo>
                    <a:pt x="24095" y="11084"/>
                  </a:lnTo>
                  <a:lnTo>
                    <a:pt x="24058" y="10918"/>
                  </a:lnTo>
                  <a:lnTo>
                    <a:pt x="24003" y="10751"/>
                  </a:lnTo>
                  <a:lnTo>
                    <a:pt x="23929" y="10603"/>
                  </a:lnTo>
                  <a:lnTo>
                    <a:pt x="23836" y="10454"/>
                  </a:lnTo>
                  <a:lnTo>
                    <a:pt x="23743" y="10325"/>
                  </a:lnTo>
                  <a:lnTo>
                    <a:pt x="23614" y="10195"/>
                  </a:lnTo>
                  <a:lnTo>
                    <a:pt x="23502" y="10102"/>
                  </a:lnTo>
                  <a:lnTo>
                    <a:pt x="23354" y="10009"/>
                  </a:lnTo>
                  <a:lnTo>
                    <a:pt x="23206" y="9954"/>
                  </a:lnTo>
                  <a:lnTo>
                    <a:pt x="23039" y="9898"/>
                  </a:lnTo>
                  <a:lnTo>
                    <a:pt x="22872" y="9880"/>
                  </a:lnTo>
                  <a:lnTo>
                    <a:pt x="22742" y="9880"/>
                  </a:lnTo>
                  <a:lnTo>
                    <a:pt x="22613" y="9898"/>
                  </a:lnTo>
                  <a:lnTo>
                    <a:pt x="22372" y="9954"/>
                  </a:lnTo>
                  <a:lnTo>
                    <a:pt x="22372" y="9954"/>
                  </a:lnTo>
                  <a:lnTo>
                    <a:pt x="22390" y="9750"/>
                  </a:lnTo>
                  <a:lnTo>
                    <a:pt x="22409" y="9602"/>
                  </a:lnTo>
                  <a:lnTo>
                    <a:pt x="22409" y="9435"/>
                  </a:lnTo>
                  <a:lnTo>
                    <a:pt x="22390" y="9287"/>
                  </a:lnTo>
                  <a:lnTo>
                    <a:pt x="22353" y="9138"/>
                  </a:lnTo>
                  <a:lnTo>
                    <a:pt x="22316" y="8990"/>
                  </a:lnTo>
                  <a:lnTo>
                    <a:pt x="22261" y="8842"/>
                  </a:lnTo>
                  <a:lnTo>
                    <a:pt x="22186" y="8712"/>
                  </a:lnTo>
                  <a:lnTo>
                    <a:pt x="22112" y="8582"/>
                  </a:lnTo>
                  <a:lnTo>
                    <a:pt x="22038" y="8471"/>
                  </a:lnTo>
                  <a:lnTo>
                    <a:pt x="21927" y="8360"/>
                  </a:lnTo>
                  <a:lnTo>
                    <a:pt x="21816" y="8249"/>
                  </a:lnTo>
                  <a:lnTo>
                    <a:pt x="21705" y="8156"/>
                  </a:lnTo>
                  <a:lnTo>
                    <a:pt x="21575" y="8082"/>
                  </a:lnTo>
                  <a:lnTo>
                    <a:pt x="21427" y="8026"/>
                  </a:lnTo>
                  <a:lnTo>
                    <a:pt x="21278" y="7971"/>
                  </a:lnTo>
                  <a:lnTo>
                    <a:pt x="21130" y="7934"/>
                  </a:lnTo>
                  <a:lnTo>
                    <a:pt x="20945" y="7915"/>
                  </a:lnTo>
                  <a:lnTo>
                    <a:pt x="20741" y="7915"/>
                  </a:lnTo>
                  <a:lnTo>
                    <a:pt x="20555" y="7952"/>
                  </a:lnTo>
                  <a:lnTo>
                    <a:pt x="20370" y="7989"/>
                  </a:lnTo>
                  <a:lnTo>
                    <a:pt x="20185" y="8063"/>
                  </a:lnTo>
                  <a:lnTo>
                    <a:pt x="20018" y="8137"/>
                  </a:lnTo>
                  <a:lnTo>
                    <a:pt x="19870" y="8249"/>
                  </a:lnTo>
                  <a:lnTo>
                    <a:pt x="19721" y="8360"/>
                  </a:lnTo>
                  <a:lnTo>
                    <a:pt x="19684" y="8212"/>
                  </a:lnTo>
                  <a:lnTo>
                    <a:pt x="19629" y="8082"/>
                  </a:lnTo>
                  <a:lnTo>
                    <a:pt x="19573" y="7952"/>
                  </a:lnTo>
                  <a:lnTo>
                    <a:pt x="19499" y="7822"/>
                  </a:lnTo>
                  <a:lnTo>
                    <a:pt x="19406" y="7730"/>
                  </a:lnTo>
                  <a:lnTo>
                    <a:pt x="19295" y="7619"/>
                  </a:lnTo>
                  <a:lnTo>
                    <a:pt x="19165" y="7544"/>
                  </a:lnTo>
                  <a:lnTo>
                    <a:pt x="19017" y="7489"/>
                  </a:lnTo>
                  <a:lnTo>
                    <a:pt x="18869" y="7452"/>
                  </a:lnTo>
                  <a:lnTo>
                    <a:pt x="18721" y="7433"/>
                  </a:lnTo>
                  <a:lnTo>
                    <a:pt x="18572" y="7433"/>
                  </a:lnTo>
                  <a:lnTo>
                    <a:pt x="18424" y="7470"/>
                  </a:lnTo>
                  <a:lnTo>
                    <a:pt x="18294" y="7526"/>
                  </a:lnTo>
                  <a:lnTo>
                    <a:pt x="18165" y="7600"/>
                  </a:lnTo>
                  <a:lnTo>
                    <a:pt x="18035" y="7674"/>
                  </a:lnTo>
                  <a:lnTo>
                    <a:pt x="17905" y="7767"/>
                  </a:lnTo>
                  <a:lnTo>
                    <a:pt x="17794" y="7878"/>
                  </a:lnTo>
                  <a:lnTo>
                    <a:pt x="17701" y="7989"/>
                  </a:lnTo>
                  <a:lnTo>
                    <a:pt x="17516" y="8249"/>
                  </a:lnTo>
                  <a:lnTo>
                    <a:pt x="17349" y="8490"/>
                  </a:lnTo>
                  <a:lnTo>
                    <a:pt x="17182" y="8749"/>
                  </a:lnTo>
                  <a:lnTo>
                    <a:pt x="16941" y="9046"/>
                  </a:lnTo>
                  <a:lnTo>
                    <a:pt x="16682" y="9324"/>
                  </a:lnTo>
                  <a:lnTo>
                    <a:pt x="16385" y="9546"/>
                  </a:lnTo>
                  <a:lnTo>
                    <a:pt x="16089" y="9731"/>
                  </a:lnTo>
                  <a:lnTo>
                    <a:pt x="15774" y="9880"/>
                  </a:lnTo>
                  <a:lnTo>
                    <a:pt x="15458" y="10009"/>
                  </a:lnTo>
                  <a:lnTo>
                    <a:pt x="15106" y="10084"/>
                  </a:lnTo>
                  <a:lnTo>
                    <a:pt x="14754" y="10139"/>
                  </a:lnTo>
                  <a:lnTo>
                    <a:pt x="14402" y="10176"/>
                  </a:lnTo>
                  <a:lnTo>
                    <a:pt x="14050" y="10158"/>
                  </a:lnTo>
                  <a:lnTo>
                    <a:pt x="13679" y="10121"/>
                  </a:lnTo>
                  <a:lnTo>
                    <a:pt x="13308" y="10065"/>
                  </a:lnTo>
                  <a:lnTo>
                    <a:pt x="12919" y="9991"/>
                  </a:lnTo>
                  <a:lnTo>
                    <a:pt x="12549" y="9880"/>
                  </a:lnTo>
                  <a:lnTo>
                    <a:pt x="12178" y="9750"/>
                  </a:lnTo>
                  <a:lnTo>
                    <a:pt x="11807" y="9602"/>
                  </a:lnTo>
                  <a:lnTo>
                    <a:pt x="11455" y="9416"/>
                  </a:lnTo>
                  <a:lnTo>
                    <a:pt x="11103" y="9231"/>
                  </a:lnTo>
                  <a:lnTo>
                    <a:pt x="10751" y="9027"/>
                  </a:lnTo>
                  <a:lnTo>
                    <a:pt x="10417" y="8805"/>
                  </a:lnTo>
                  <a:lnTo>
                    <a:pt x="10084" y="8564"/>
                  </a:lnTo>
                  <a:lnTo>
                    <a:pt x="9768" y="8304"/>
                  </a:lnTo>
                  <a:lnTo>
                    <a:pt x="9472" y="8045"/>
                  </a:lnTo>
                  <a:lnTo>
                    <a:pt x="9194" y="7767"/>
                  </a:lnTo>
                  <a:lnTo>
                    <a:pt x="8934" y="7489"/>
                  </a:lnTo>
                  <a:lnTo>
                    <a:pt x="8693" y="7192"/>
                  </a:lnTo>
                  <a:lnTo>
                    <a:pt x="8471" y="6896"/>
                  </a:lnTo>
                  <a:lnTo>
                    <a:pt x="8286" y="6599"/>
                  </a:lnTo>
                  <a:lnTo>
                    <a:pt x="8100" y="6284"/>
                  </a:lnTo>
                  <a:lnTo>
                    <a:pt x="7971" y="5969"/>
                  </a:lnTo>
                  <a:lnTo>
                    <a:pt x="7859" y="5654"/>
                  </a:lnTo>
                  <a:lnTo>
                    <a:pt x="7767" y="5339"/>
                  </a:lnTo>
                  <a:lnTo>
                    <a:pt x="7656" y="4783"/>
                  </a:lnTo>
                  <a:lnTo>
                    <a:pt x="7581" y="4208"/>
                  </a:lnTo>
                  <a:lnTo>
                    <a:pt x="7489" y="3634"/>
                  </a:lnTo>
                  <a:lnTo>
                    <a:pt x="7378" y="3041"/>
                  </a:lnTo>
                  <a:lnTo>
                    <a:pt x="7303" y="2762"/>
                  </a:lnTo>
                  <a:lnTo>
                    <a:pt x="7229" y="2484"/>
                  </a:lnTo>
                  <a:lnTo>
                    <a:pt x="7137" y="2225"/>
                  </a:lnTo>
                  <a:lnTo>
                    <a:pt x="7025" y="1947"/>
                  </a:lnTo>
                  <a:lnTo>
                    <a:pt x="6896" y="1687"/>
                  </a:lnTo>
                  <a:lnTo>
                    <a:pt x="6747" y="1447"/>
                  </a:lnTo>
                  <a:lnTo>
                    <a:pt x="6581" y="1206"/>
                  </a:lnTo>
                  <a:lnTo>
                    <a:pt x="6395" y="983"/>
                  </a:lnTo>
                  <a:lnTo>
                    <a:pt x="6173" y="779"/>
                  </a:lnTo>
                  <a:lnTo>
                    <a:pt x="5932" y="594"/>
                  </a:lnTo>
                  <a:lnTo>
                    <a:pt x="5672" y="427"/>
                  </a:lnTo>
                  <a:lnTo>
                    <a:pt x="5394" y="297"/>
                  </a:lnTo>
                  <a:lnTo>
                    <a:pt x="5098" y="168"/>
                  </a:lnTo>
                  <a:lnTo>
                    <a:pt x="4801" y="75"/>
                  </a:lnTo>
                  <a:lnTo>
                    <a:pt x="4486" y="19"/>
                  </a:lnTo>
                  <a:lnTo>
                    <a:pt x="41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1"/>
            <p:cNvSpPr/>
            <p:nvPr/>
          </p:nvSpPr>
          <p:spPr>
            <a:xfrm>
              <a:off x="3935216" y="855278"/>
              <a:ext cx="520912" cy="732648"/>
            </a:xfrm>
            <a:custGeom>
              <a:avLst/>
              <a:gdLst/>
              <a:ahLst/>
              <a:cxnLst/>
              <a:rect l="l" t="t" r="r" b="b"/>
              <a:pathLst>
                <a:path w="14958" h="21038" extrusionOk="0">
                  <a:moveTo>
                    <a:pt x="11380" y="1"/>
                  </a:moveTo>
                  <a:lnTo>
                    <a:pt x="11251" y="19"/>
                  </a:lnTo>
                  <a:lnTo>
                    <a:pt x="11121" y="75"/>
                  </a:lnTo>
                  <a:lnTo>
                    <a:pt x="11010" y="112"/>
                  </a:lnTo>
                  <a:lnTo>
                    <a:pt x="10898" y="186"/>
                  </a:lnTo>
                  <a:lnTo>
                    <a:pt x="10787" y="260"/>
                  </a:lnTo>
                  <a:lnTo>
                    <a:pt x="10695" y="353"/>
                  </a:lnTo>
                  <a:lnTo>
                    <a:pt x="10528" y="538"/>
                  </a:lnTo>
                  <a:lnTo>
                    <a:pt x="10361" y="761"/>
                  </a:lnTo>
                  <a:lnTo>
                    <a:pt x="10250" y="1002"/>
                  </a:lnTo>
                  <a:lnTo>
                    <a:pt x="10139" y="1261"/>
                  </a:lnTo>
                  <a:lnTo>
                    <a:pt x="9731" y="2429"/>
                  </a:lnTo>
                  <a:lnTo>
                    <a:pt x="9508" y="3022"/>
                  </a:lnTo>
                  <a:lnTo>
                    <a:pt x="9267" y="3597"/>
                  </a:lnTo>
                  <a:lnTo>
                    <a:pt x="9008" y="4171"/>
                  </a:lnTo>
                  <a:lnTo>
                    <a:pt x="8730" y="4727"/>
                  </a:lnTo>
                  <a:lnTo>
                    <a:pt x="8433" y="5283"/>
                  </a:lnTo>
                  <a:lnTo>
                    <a:pt x="8118" y="5839"/>
                  </a:lnTo>
                  <a:lnTo>
                    <a:pt x="7803" y="6395"/>
                  </a:lnTo>
                  <a:lnTo>
                    <a:pt x="7451" y="6933"/>
                  </a:lnTo>
                  <a:lnTo>
                    <a:pt x="7099" y="7452"/>
                  </a:lnTo>
                  <a:lnTo>
                    <a:pt x="6747" y="7971"/>
                  </a:lnTo>
                  <a:lnTo>
                    <a:pt x="6395" y="8434"/>
                  </a:lnTo>
                  <a:lnTo>
                    <a:pt x="6024" y="8897"/>
                  </a:lnTo>
                  <a:lnTo>
                    <a:pt x="5635" y="9324"/>
                  </a:lnTo>
                  <a:lnTo>
                    <a:pt x="5264" y="9769"/>
                  </a:lnTo>
                  <a:lnTo>
                    <a:pt x="4467" y="10603"/>
                  </a:lnTo>
                  <a:lnTo>
                    <a:pt x="3652" y="11437"/>
                  </a:lnTo>
                  <a:lnTo>
                    <a:pt x="3355" y="11733"/>
                  </a:lnTo>
                  <a:lnTo>
                    <a:pt x="3058" y="12011"/>
                  </a:lnTo>
                  <a:lnTo>
                    <a:pt x="2428" y="12549"/>
                  </a:lnTo>
                  <a:lnTo>
                    <a:pt x="1798" y="13068"/>
                  </a:lnTo>
                  <a:lnTo>
                    <a:pt x="1502" y="13346"/>
                  </a:lnTo>
                  <a:lnTo>
                    <a:pt x="1224" y="13642"/>
                  </a:lnTo>
                  <a:lnTo>
                    <a:pt x="1020" y="13846"/>
                  </a:lnTo>
                  <a:lnTo>
                    <a:pt x="834" y="14087"/>
                  </a:lnTo>
                  <a:lnTo>
                    <a:pt x="668" y="14328"/>
                  </a:lnTo>
                  <a:lnTo>
                    <a:pt x="501" y="14569"/>
                  </a:lnTo>
                  <a:lnTo>
                    <a:pt x="371" y="14847"/>
                  </a:lnTo>
                  <a:lnTo>
                    <a:pt x="241" y="15125"/>
                  </a:lnTo>
                  <a:lnTo>
                    <a:pt x="149" y="15422"/>
                  </a:lnTo>
                  <a:lnTo>
                    <a:pt x="74" y="15737"/>
                  </a:lnTo>
                  <a:lnTo>
                    <a:pt x="19" y="16052"/>
                  </a:lnTo>
                  <a:lnTo>
                    <a:pt x="0" y="16367"/>
                  </a:lnTo>
                  <a:lnTo>
                    <a:pt x="0" y="16682"/>
                  </a:lnTo>
                  <a:lnTo>
                    <a:pt x="19" y="16978"/>
                  </a:lnTo>
                  <a:lnTo>
                    <a:pt x="56" y="17294"/>
                  </a:lnTo>
                  <a:lnTo>
                    <a:pt x="111" y="17590"/>
                  </a:lnTo>
                  <a:lnTo>
                    <a:pt x="186" y="17887"/>
                  </a:lnTo>
                  <a:lnTo>
                    <a:pt x="278" y="18183"/>
                  </a:lnTo>
                  <a:lnTo>
                    <a:pt x="390" y="18480"/>
                  </a:lnTo>
                  <a:lnTo>
                    <a:pt x="519" y="18758"/>
                  </a:lnTo>
                  <a:lnTo>
                    <a:pt x="686" y="19017"/>
                  </a:lnTo>
                  <a:lnTo>
                    <a:pt x="853" y="19277"/>
                  </a:lnTo>
                  <a:lnTo>
                    <a:pt x="1038" y="19536"/>
                  </a:lnTo>
                  <a:lnTo>
                    <a:pt x="1242" y="19759"/>
                  </a:lnTo>
                  <a:lnTo>
                    <a:pt x="1465" y="19981"/>
                  </a:lnTo>
                  <a:lnTo>
                    <a:pt x="1687" y="20185"/>
                  </a:lnTo>
                  <a:lnTo>
                    <a:pt x="2002" y="20426"/>
                  </a:lnTo>
                  <a:lnTo>
                    <a:pt x="2336" y="20611"/>
                  </a:lnTo>
                  <a:lnTo>
                    <a:pt x="2688" y="20778"/>
                  </a:lnTo>
                  <a:lnTo>
                    <a:pt x="3058" y="20908"/>
                  </a:lnTo>
                  <a:lnTo>
                    <a:pt x="3244" y="20963"/>
                  </a:lnTo>
                  <a:lnTo>
                    <a:pt x="3429" y="21000"/>
                  </a:lnTo>
                  <a:lnTo>
                    <a:pt x="3614" y="21019"/>
                  </a:lnTo>
                  <a:lnTo>
                    <a:pt x="3818" y="21037"/>
                  </a:lnTo>
                  <a:lnTo>
                    <a:pt x="4208" y="21037"/>
                  </a:lnTo>
                  <a:lnTo>
                    <a:pt x="4393" y="21000"/>
                  </a:lnTo>
                  <a:lnTo>
                    <a:pt x="4578" y="20963"/>
                  </a:lnTo>
                  <a:lnTo>
                    <a:pt x="4893" y="20871"/>
                  </a:lnTo>
                  <a:lnTo>
                    <a:pt x="5190" y="20741"/>
                  </a:lnTo>
                  <a:lnTo>
                    <a:pt x="5486" y="20574"/>
                  </a:lnTo>
                  <a:lnTo>
                    <a:pt x="5727" y="20370"/>
                  </a:lnTo>
                  <a:lnTo>
                    <a:pt x="5968" y="20148"/>
                  </a:lnTo>
                  <a:lnTo>
                    <a:pt x="6172" y="19907"/>
                  </a:lnTo>
                  <a:lnTo>
                    <a:pt x="6339" y="19629"/>
                  </a:lnTo>
                  <a:lnTo>
                    <a:pt x="6395" y="19481"/>
                  </a:lnTo>
                  <a:lnTo>
                    <a:pt x="6469" y="19332"/>
                  </a:lnTo>
                  <a:lnTo>
                    <a:pt x="6728" y="19369"/>
                  </a:lnTo>
                  <a:lnTo>
                    <a:pt x="6988" y="19406"/>
                  </a:lnTo>
                  <a:lnTo>
                    <a:pt x="7507" y="19406"/>
                  </a:lnTo>
                  <a:lnTo>
                    <a:pt x="7766" y="19369"/>
                  </a:lnTo>
                  <a:lnTo>
                    <a:pt x="8026" y="19332"/>
                  </a:lnTo>
                  <a:lnTo>
                    <a:pt x="8285" y="19258"/>
                  </a:lnTo>
                  <a:lnTo>
                    <a:pt x="8526" y="19184"/>
                  </a:lnTo>
                  <a:lnTo>
                    <a:pt x="8767" y="19091"/>
                  </a:lnTo>
                  <a:lnTo>
                    <a:pt x="9008" y="18980"/>
                  </a:lnTo>
                  <a:lnTo>
                    <a:pt x="9230" y="18850"/>
                  </a:lnTo>
                  <a:lnTo>
                    <a:pt x="9453" y="18702"/>
                  </a:lnTo>
                  <a:lnTo>
                    <a:pt x="9657" y="18535"/>
                  </a:lnTo>
                  <a:lnTo>
                    <a:pt x="9861" y="18369"/>
                  </a:lnTo>
                  <a:lnTo>
                    <a:pt x="10046" y="18165"/>
                  </a:lnTo>
                  <a:lnTo>
                    <a:pt x="10213" y="17961"/>
                  </a:lnTo>
                  <a:lnTo>
                    <a:pt x="10342" y="17775"/>
                  </a:lnTo>
                  <a:lnTo>
                    <a:pt x="10472" y="17572"/>
                  </a:lnTo>
                  <a:lnTo>
                    <a:pt x="10565" y="17368"/>
                  </a:lnTo>
                  <a:lnTo>
                    <a:pt x="10658" y="17182"/>
                  </a:lnTo>
                  <a:lnTo>
                    <a:pt x="10732" y="16978"/>
                  </a:lnTo>
                  <a:lnTo>
                    <a:pt x="10787" y="16775"/>
                  </a:lnTo>
                  <a:lnTo>
                    <a:pt x="10843" y="16571"/>
                  </a:lnTo>
                  <a:lnTo>
                    <a:pt x="10861" y="16385"/>
                  </a:lnTo>
                  <a:lnTo>
                    <a:pt x="10880" y="16181"/>
                  </a:lnTo>
                  <a:lnTo>
                    <a:pt x="10861" y="15978"/>
                  </a:lnTo>
                  <a:lnTo>
                    <a:pt x="10843" y="15755"/>
                  </a:lnTo>
                  <a:lnTo>
                    <a:pt x="10824" y="15551"/>
                  </a:lnTo>
                  <a:lnTo>
                    <a:pt x="10769" y="15347"/>
                  </a:lnTo>
                  <a:lnTo>
                    <a:pt x="10695" y="15125"/>
                  </a:lnTo>
                  <a:lnTo>
                    <a:pt x="10620" y="14903"/>
                  </a:lnTo>
                  <a:lnTo>
                    <a:pt x="10528" y="14699"/>
                  </a:lnTo>
                  <a:lnTo>
                    <a:pt x="10806" y="14717"/>
                  </a:lnTo>
                  <a:lnTo>
                    <a:pt x="11065" y="14699"/>
                  </a:lnTo>
                  <a:lnTo>
                    <a:pt x="11325" y="14662"/>
                  </a:lnTo>
                  <a:lnTo>
                    <a:pt x="11566" y="14606"/>
                  </a:lnTo>
                  <a:lnTo>
                    <a:pt x="11807" y="14513"/>
                  </a:lnTo>
                  <a:lnTo>
                    <a:pt x="12029" y="14402"/>
                  </a:lnTo>
                  <a:lnTo>
                    <a:pt x="12233" y="14254"/>
                  </a:lnTo>
                  <a:lnTo>
                    <a:pt x="12418" y="14106"/>
                  </a:lnTo>
                  <a:lnTo>
                    <a:pt x="12567" y="13920"/>
                  </a:lnTo>
                  <a:lnTo>
                    <a:pt x="12715" y="13716"/>
                  </a:lnTo>
                  <a:lnTo>
                    <a:pt x="12808" y="13513"/>
                  </a:lnTo>
                  <a:lnTo>
                    <a:pt x="12863" y="13272"/>
                  </a:lnTo>
                  <a:lnTo>
                    <a:pt x="12900" y="13031"/>
                  </a:lnTo>
                  <a:lnTo>
                    <a:pt x="12882" y="12790"/>
                  </a:lnTo>
                  <a:lnTo>
                    <a:pt x="12845" y="12530"/>
                  </a:lnTo>
                  <a:lnTo>
                    <a:pt x="12733" y="12252"/>
                  </a:lnTo>
                  <a:lnTo>
                    <a:pt x="12622" y="12030"/>
                  </a:lnTo>
                  <a:lnTo>
                    <a:pt x="12418" y="11696"/>
                  </a:lnTo>
                  <a:lnTo>
                    <a:pt x="12307" y="11548"/>
                  </a:lnTo>
                  <a:lnTo>
                    <a:pt x="12196" y="11418"/>
                  </a:lnTo>
                  <a:lnTo>
                    <a:pt x="12103" y="11325"/>
                  </a:lnTo>
                  <a:lnTo>
                    <a:pt x="12048" y="11307"/>
                  </a:lnTo>
                  <a:lnTo>
                    <a:pt x="12011" y="11288"/>
                  </a:lnTo>
                  <a:lnTo>
                    <a:pt x="12307" y="11251"/>
                  </a:lnTo>
                  <a:lnTo>
                    <a:pt x="12585" y="11196"/>
                  </a:lnTo>
                  <a:lnTo>
                    <a:pt x="12845" y="11103"/>
                  </a:lnTo>
                  <a:lnTo>
                    <a:pt x="13123" y="10992"/>
                  </a:lnTo>
                  <a:lnTo>
                    <a:pt x="13289" y="10899"/>
                  </a:lnTo>
                  <a:lnTo>
                    <a:pt x="13475" y="10788"/>
                  </a:lnTo>
                  <a:lnTo>
                    <a:pt x="13642" y="10658"/>
                  </a:lnTo>
                  <a:lnTo>
                    <a:pt x="13790" y="10510"/>
                  </a:lnTo>
                  <a:lnTo>
                    <a:pt x="13938" y="10343"/>
                  </a:lnTo>
                  <a:lnTo>
                    <a:pt x="14068" y="10176"/>
                  </a:lnTo>
                  <a:lnTo>
                    <a:pt x="14179" y="9991"/>
                  </a:lnTo>
                  <a:lnTo>
                    <a:pt x="14253" y="9806"/>
                  </a:lnTo>
                  <a:lnTo>
                    <a:pt x="14309" y="9676"/>
                  </a:lnTo>
                  <a:lnTo>
                    <a:pt x="14327" y="9546"/>
                  </a:lnTo>
                  <a:lnTo>
                    <a:pt x="14346" y="9416"/>
                  </a:lnTo>
                  <a:lnTo>
                    <a:pt x="14364" y="9287"/>
                  </a:lnTo>
                  <a:lnTo>
                    <a:pt x="14346" y="9027"/>
                  </a:lnTo>
                  <a:lnTo>
                    <a:pt x="14272" y="8768"/>
                  </a:lnTo>
                  <a:lnTo>
                    <a:pt x="14179" y="8527"/>
                  </a:lnTo>
                  <a:lnTo>
                    <a:pt x="14049" y="8304"/>
                  </a:lnTo>
                  <a:lnTo>
                    <a:pt x="13883" y="8100"/>
                  </a:lnTo>
                  <a:lnTo>
                    <a:pt x="13679" y="7934"/>
                  </a:lnTo>
                  <a:lnTo>
                    <a:pt x="13845" y="7841"/>
                  </a:lnTo>
                  <a:lnTo>
                    <a:pt x="14012" y="7730"/>
                  </a:lnTo>
                  <a:lnTo>
                    <a:pt x="14142" y="7619"/>
                  </a:lnTo>
                  <a:lnTo>
                    <a:pt x="14290" y="7489"/>
                  </a:lnTo>
                  <a:lnTo>
                    <a:pt x="14420" y="7341"/>
                  </a:lnTo>
                  <a:lnTo>
                    <a:pt x="14531" y="7192"/>
                  </a:lnTo>
                  <a:lnTo>
                    <a:pt x="14624" y="7044"/>
                  </a:lnTo>
                  <a:lnTo>
                    <a:pt x="14717" y="6877"/>
                  </a:lnTo>
                  <a:lnTo>
                    <a:pt x="14791" y="6710"/>
                  </a:lnTo>
                  <a:lnTo>
                    <a:pt x="14865" y="6525"/>
                  </a:lnTo>
                  <a:lnTo>
                    <a:pt x="14902" y="6340"/>
                  </a:lnTo>
                  <a:lnTo>
                    <a:pt x="14939" y="6154"/>
                  </a:lnTo>
                  <a:lnTo>
                    <a:pt x="14958" y="5969"/>
                  </a:lnTo>
                  <a:lnTo>
                    <a:pt x="14958" y="5784"/>
                  </a:lnTo>
                  <a:lnTo>
                    <a:pt x="14939" y="5598"/>
                  </a:lnTo>
                  <a:lnTo>
                    <a:pt x="14902" y="5413"/>
                  </a:lnTo>
                  <a:lnTo>
                    <a:pt x="14828" y="5209"/>
                  </a:lnTo>
                  <a:lnTo>
                    <a:pt x="14754" y="5024"/>
                  </a:lnTo>
                  <a:lnTo>
                    <a:pt x="14661" y="4857"/>
                  </a:lnTo>
                  <a:lnTo>
                    <a:pt x="14568" y="4690"/>
                  </a:lnTo>
                  <a:lnTo>
                    <a:pt x="14439" y="4542"/>
                  </a:lnTo>
                  <a:lnTo>
                    <a:pt x="14309" y="4394"/>
                  </a:lnTo>
                  <a:lnTo>
                    <a:pt x="14161" y="4264"/>
                  </a:lnTo>
                  <a:lnTo>
                    <a:pt x="14012" y="4134"/>
                  </a:lnTo>
                  <a:lnTo>
                    <a:pt x="13845" y="4023"/>
                  </a:lnTo>
                  <a:lnTo>
                    <a:pt x="13660" y="3930"/>
                  </a:lnTo>
                  <a:lnTo>
                    <a:pt x="13493" y="3838"/>
                  </a:lnTo>
                  <a:lnTo>
                    <a:pt x="13308" y="3782"/>
                  </a:lnTo>
                  <a:lnTo>
                    <a:pt x="13104" y="3726"/>
                  </a:lnTo>
                  <a:lnTo>
                    <a:pt x="12919" y="3671"/>
                  </a:lnTo>
                  <a:lnTo>
                    <a:pt x="12715" y="3652"/>
                  </a:lnTo>
                  <a:lnTo>
                    <a:pt x="12530" y="3652"/>
                  </a:lnTo>
                  <a:lnTo>
                    <a:pt x="12659" y="3430"/>
                  </a:lnTo>
                  <a:lnTo>
                    <a:pt x="12789" y="3189"/>
                  </a:lnTo>
                  <a:lnTo>
                    <a:pt x="12919" y="2948"/>
                  </a:lnTo>
                  <a:lnTo>
                    <a:pt x="13011" y="2707"/>
                  </a:lnTo>
                  <a:lnTo>
                    <a:pt x="13086" y="2447"/>
                  </a:lnTo>
                  <a:lnTo>
                    <a:pt x="13141" y="2188"/>
                  </a:lnTo>
                  <a:lnTo>
                    <a:pt x="13160" y="1929"/>
                  </a:lnTo>
                  <a:lnTo>
                    <a:pt x="13160" y="1650"/>
                  </a:lnTo>
                  <a:lnTo>
                    <a:pt x="13141" y="1502"/>
                  </a:lnTo>
                  <a:lnTo>
                    <a:pt x="13104" y="1372"/>
                  </a:lnTo>
                  <a:lnTo>
                    <a:pt x="13067" y="1224"/>
                  </a:lnTo>
                  <a:lnTo>
                    <a:pt x="13011" y="1076"/>
                  </a:lnTo>
                  <a:lnTo>
                    <a:pt x="12937" y="946"/>
                  </a:lnTo>
                  <a:lnTo>
                    <a:pt x="12863" y="816"/>
                  </a:lnTo>
                  <a:lnTo>
                    <a:pt x="12770" y="687"/>
                  </a:lnTo>
                  <a:lnTo>
                    <a:pt x="12678" y="575"/>
                  </a:lnTo>
                  <a:lnTo>
                    <a:pt x="12567" y="464"/>
                  </a:lnTo>
                  <a:lnTo>
                    <a:pt x="12455" y="372"/>
                  </a:lnTo>
                  <a:lnTo>
                    <a:pt x="12344" y="279"/>
                  </a:lnTo>
                  <a:lnTo>
                    <a:pt x="12214" y="186"/>
                  </a:lnTo>
                  <a:lnTo>
                    <a:pt x="12085" y="131"/>
                  </a:lnTo>
                  <a:lnTo>
                    <a:pt x="11936" y="75"/>
                  </a:lnTo>
                  <a:lnTo>
                    <a:pt x="11807" y="38"/>
                  </a:lnTo>
                  <a:lnTo>
                    <a:pt x="116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1"/>
            <p:cNvSpPr/>
            <p:nvPr/>
          </p:nvSpPr>
          <p:spPr>
            <a:xfrm>
              <a:off x="4109480" y="1395548"/>
              <a:ext cx="211736" cy="174299"/>
            </a:xfrm>
            <a:custGeom>
              <a:avLst/>
              <a:gdLst/>
              <a:ahLst/>
              <a:cxnLst/>
              <a:rect l="l" t="t" r="r" b="b"/>
              <a:pathLst>
                <a:path w="6080" h="5005" extrusionOk="0">
                  <a:moveTo>
                    <a:pt x="5283" y="0"/>
                  </a:moveTo>
                  <a:lnTo>
                    <a:pt x="5264" y="37"/>
                  </a:lnTo>
                  <a:lnTo>
                    <a:pt x="5283" y="74"/>
                  </a:lnTo>
                  <a:lnTo>
                    <a:pt x="5394" y="204"/>
                  </a:lnTo>
                  <a:lnTo>
                    <a:pt x="5524" y="334"/>
                  </a:lnTo>
                  <a:lnTo>
                    <a:pt x="5616" y="464"/>
                  </a:lnTo>
                  <a:lnTo>
                    <a:pt x="5709" y="612"/>
                  </a:lnTo>
                  <a:lnTo>
                    <a:pt x="5783" y="760"/>
                  </a:lnTo>
                  <a:lnTo>
                    <a:pt x="5857" y="908"/>
                  </a:lnTo>
                  <a:lnTo>
                    <a:pt x="5894" y="1075"/>
                  </a:lnTo>
                  <a:lnTo>
                    <a:pt x="5932" y="1242"/>
                  </a:lnTo>
                  <a:lnTo>
                    <a:pt x="5969" y="1409"/>
                  </a:lnTo>
                  <a:lnTo>
                    <a:pt x="5969" y="1594"/>
                  </a:lnTo>
                  <a:lnTo>
                    <a:pt x="5969" y="1761"/>
                  </a:lnTo>
                  <a:lnTo>
                    <a:pt x="5932" y="1928"/>
                  </a:lnTo>
                  <a:lnTo>
                    <a:pt x="5894" y="2095"/>
                  </a:lnTo>
                  <a:lnTo>
                    <a:pt x="5839" y="2261"/>
                  </a:lnTo>
                  <a:lnTo>
                    <a:pt x="5765" y="2410"/>
                  </a:lnTo>
                  <a:lnTo>
                    <a:pt x="5691" y="2558"/>
                  </a:lnTo>
                  <a:lnTo>
                    <a:pt x="5579" y="2706"/>
                  </a:lnTo>
                  <a:lnTo>
                    <a:pt x="5468" y="2817"/>
                  </a:lnTo>
                  <a:lnTo>
                    <a:pt x="5338" y="2947"/>
                  </a:lnTo>
                  <a:lnTo>
                    <a:pt x="5209" y="3040"/>
                  </a:lnTo>
                  <a:lnTo>
                    <a:pt x="5060" y="3133"/>
                  </a:lnTo>
                  <a:lnTo>
                    <a:pt x="4912" y="3207"/>
                  </a:lnTo>
                  <a:lnTo>
                    <a:pt x="4745" y="3262"/>
                  </a:lnTo>
                  <a:lnTo>
                    <a:pt x="4579" y="3318"/>
                  </a:lnTo>
                  <a:lnTo>
                    <a:pt x="4412" y="3355"/>
                  </a:lnTo>
                  <a:lnTo>
                    <a:pt x="4245" y="3373"/>
                  </a:lnTo>
                  <a:lnTo>
                    <a:pt x="4078" y="3373"/>
                  </a:lnTo>
                  <a:lnTo>
                    <a:pt x="3911" y="3355"/>
                  </a:lnTo>
                  <a:lnTo>
                    <a:pt x="3745" y="3336"/>
                  </a:lnTo>
                  <a:lnTo>
                    <a:pt x="3578" y="3299"/>
                  </a:lnTo>
                  <a:lnTo>
                    <a:pt x="3411" y="3244"/>
                  </a:lnTo>
                  <a:lnTo>
                    <a:pt x="3263" y="3170"/>
                  </a:lnTo>
                  <a:lnTo>
                    <a:pt x="3207" y="3170"/>
                  </a:lnTo>
                  <a:lnTo>
                    <a:pt x="3188" y="3188"/>
                  </a:lnTo>
                  <a:lnTo>
                    <a:pt x="3170" y="3225"/>
                  </a:lnTo>
                  <a:lnTo>
                    <a:pt x="3170" y="3392"/>
                  </a:lnTo>
                  <a:lnTo>
                    <a:pt x="3151" y="3540"/>
                  </a:lnTo>
                  <a:lnTo>
                    <a:pt x="3114" y="3707"/>
                  </a:lnTo>
                  <a:lnTo>
                    <a:pt x="3077" y="3855"/>
                  </a:lnTo>
                  <a:lnTo>
                    <a:pt x="3003" y="4004"/>
                  </a:lnTo>
                  <a:lnTo>
                    <a:pt x="2929" y="4152"/>
                  </a:lnTo>
                  <a:lnTo>
                    <a:pt x="2836" y="4282"/>
                  </a:lnTo>
                  <a:lnTo>
                    <a:pt x="2725" y="4411"/>
                  </a:lnTo>
                  <a:lnTo>
                    <a:pt x="2595" y="4523"/>
                  </a:lnTo>
                  <a:lnTo>
                    <a:pt x="2484" y="4615"/>
                  </a:lnTo>
                  <a:lnTo>
                    <a:pt x="2336" y="4708"/>
                  </a:lnTo>
                  <a:lnTo>
                    <a:pt x="2188" y="4782"/>
                  </a:lnTo>
                  <a:lnTo>
                    <a:pt x="2039" y="4838"/>
                  </a:lnTo>
                  <a:lnTo>
                    <a:pt x="1873" y="4875"/>
                  </a:lnTo>
                  <a:lnTo>
                    <a:pt x="1724" y="4893"/>
                  </a:lnTo>
                  <a:lnTo>
                    <a:pt x="1557" y="4893"/>
                  </a:lnTo>
                  <a:lnTo>
                    <a:pt x="1391" y="4875"/>
                  </a:lnTo>
                  <a:lnTo>
                    <a:pt x="1224" y="4838"/>
                  </a:lnTo>
                  <a:lnTo>
                    <a:pt x="1076" y="4782"/>
                  </a:lnTo>
                  <a:lnTo>
                    <a:pt x="927" y="4708"/>
                  </a:lnTo>
                  <a:lnTo>
                    <a:pt x="798" y="4615"/>
                  </a:lnTo>
                  <a:lnTo>
                    <a:pt x="668" y="4523"/>
                  </a:lnTo>
                  <a:lnTo>
                    <a:pt x="557" y="4393"/>
                  </a:lnTo>
                  <a:lnTo>
                    <a:pt x="445" y="4282"/>
                  </a:lnTo>
                  <a:lnTo>
                    <a:pt x="353" y="4133"/>
                  </a:lnTo>
                  <a:lnTo>
                    <a:pt x="279" y="4004"/>
                  </a:lnTo>
                  <a:lnTo>
                    <a:pt x="223" y="3855"/>
                  </a:lnTo>
                  <a:lnTo>
                    <a:pt x="167" y="3689"/>
                  </a:lnTo>
                  <a:lnTo>
                    <a:pt x="130" y="3540"/>
                  </a:lnTo>
                  <a:lnTo>
                    <a:pt x="112" y="3373"/>
                  </a:lnTo>
                  <a:lnTo>
                    <a:pt x="112" y="3207"/>
                  </a:lnTo>
                  <a:lnTo>
                    <a:pt x="130" y="3040"/>
                  </a:lnTo>
                  <a:lnTo>
                    <a:pt x="130" y="3003"/>
                  </a:lnTo>
                  <a:lnTo>
                    <a:pt x="93" y="2984"/>
                  </a:lnTo>
                  <a:lnTo>
                    <a:pt x="56" y="2984"/>
                  </a:lnTo>
                  <a:lnTo>
                    <a:pt x="38" y="3021"/>
                  </a:lnTo>
                  <a:lnTo>
                    <a:pt x="1" y="3188"/>
                  </a:lnTo>
                  <a:lnTo>
                    <a:pt x="1" y="3355"/>
                  </a:lnTo>
                  <a:lnTo>
                    <a:pt x="19" y="3522"/>
                  </a:lnTo>
                  <a:lnTo>
                    <a:pt x="56" y="3689"/>
                  </a:lnTo>
                  <a:lnTo>
                    <a:pt x="112" y="3855"/>
                  </a:lnTo>
                  <a:lnTo>
                    <a:pt x="167" y="4022"/>
                  </a:lnTo>
                  <a:lnTo>
                    <a:pt x="242" y="4170"/>
                  </a:lnTo>
                  <a:lnTo>
                    <a:pt x="334" y="4319"/>
                  </a:lnTo>
                  <a:lnTo>
                    <a:pt x="445" y="4448"/>
                  </a:lnTo>
                  <a:lnTo>
                    <a:pt x="557" y="4560"/>
                  </a:lnTo>
                  <a:lnTo>
                    <a:pt x="686" y="4671"/>
                  </a:lnTo>
                  <a:lnTo>
                    <a:pt x="835" y="4782"/>
                  </a:lnTo>
                  <a:lnTo>
                    <a:pt x="983" y="4856"/>
                  </a:lnTo>
                  <a:lnTo>
                    <a:pt x="1131" y="4930"/>
                  </a:lnTo>
                  <a:lnTo>
                    <a:pt x="1298" y="4967"/>
                  </a:lnTo>
                  <a:lnTo>
                    <a:pt x="1465" y="5005"/>
                  </a:lnTo>
                  <a:lnTo>
                    <a:pt x="1835" y="5005"/>
                  </a:lnTo>
                  <a:lnTo>
                    <a:pt x="2021" y="4967"/>
                  </a:lnTo>
                  <a:lnTo>
                    <a:pt x="2188" y="4912"/>
                  </a:lnTo>
                  <a:lnTo>
                    <a:pt x="2336" y="4838"/>
                  </a:lnTo>
                  <a:lnTo>
                    <a:pt x="2503" y="4745"/>
                  </a:lnTo>
                  <a:lnTo>
                    <a:pt x="2632" y="4634"/>
                  </a:lnTo>
                  <a:lnTo>
                    <a:pt x="2781" y="4523"/>
                  </a:lnTo>
                  <a:lnTo>
                    <a:pt x="2892" y="4374"/>
                  </a:lnTo>
                  <a:lnTo>
                    <a:pt x="3003" y="4245"/>
                  </a:lnTo>
                  <a:lnTo>
                    <a:pt x="3096" y="4078"/>
                  </a:lnTo>
                  <a:lnTo>
                    <a:pt x="3170" y="3930"/>
                  </a:lnTo>
                  <a:lnTo>
                    <a:pt x="3226" y="3744"/>
                  </a:lnTo>
                  <a:lnTo>
                    <a:pt x="3263" y="3577"/>
                  </a:lnTo>
                  <a:lnTo>
                    <a:pt x="3281" y="3392"/>
                  </a:lnTo>
                  <a:lnTo>
                    <a:pt x="3281" y="3295"/>
                  </a:lnTo>
                  <a:lnTo>
                    <a:pt x="3374" y="3336"/>
                  </a:lnTo>
                  <a:lnTo>
                    <a:pt x="3541" y="3392"/>
                  </a:lnTo>
                  <a:lnTo>
                    <a:pt x="3707" y="3448"/>
                  </a:lnTo>
                  <a:lnTo>
                    <a:pt x="3874" y="3466"/>
                  </a:lnTo>
                  <a:lnTo>
                    <a:pt x="4060" y="3485"/>
                  </a:lnTo>
                  <a:lnTo>
                    <a:pt x="4226" y="3485"/>
                  </a:lnTo>
                  <a:lnTo>
                    <a:pt x="4412" y="3466"/>
                  </a:lnTo>
                  <a:lnTo>
                    <a:pt x="4579" y="3429"/>
                  </a:lnTo>
                  <a:lnTo>
                    <a:pt x="4745" y="3373"/>
                  </a:lnTo>
                  <a:lnTo>
                    <a:pt x="4912" y="3318"/>
                  </a:lnTo>
                  <a:lnTo>
                    <a:pt x="5079" y="3244"/>
                  </a:lnTo>
                  <a:lnTo>
                    <a:pt x="5227" y="3170"/>
                  </a:lnTo>
                  <a:lnTo>
                    <a:pt x="5376" y="3058"/>
                  </a:lnTo>
                  <a:lnTo>
                    <a:pt x="5505" y="2947"/>
                  </a:lnTo>
                  <a:lnTo>
                    <a:pt x="5616" y="2817"/>
                  </a:lnTo>
                  <a:lnTo>
                    <a:pt x="5728" y="2669"/>
                  </a:lnTo>
                  <a:lnTo>
                    <a:pt x="5839" y="2521"/>
                  </a:lnTo>
                  <a:lnTo>
                    <a:pt x="5913" y="2354"/>
                  </a:lnTo>
                  <a:lnTo>
                    <a:pt x="5987" y="2187"/>
                  </a:lnTo>
                  <a:lnTo>
                    <a:pt x="6043" y="2002"/>
                  </a:lnTo>
                  <a:lnTo>
                    <a:pt x="6061" y="1817"/>
                  </a:lnTo>
                  <a:lnTo>
                    <a:pt x="6080" y="1631"/>
                  </a:lnTo>
                  <a:lnTo>
                    <a:pt x="6080" y="1446"/>
                  </a:lnTo>
                  <a:lnTo>
                    <a:pt x="6061" y="1261"/>
                  </a:lnTo>
                  <a:lnTo>
                    <a:pt x="6024" y="1094"/>
                  </a:lnTo>
                  <a:lnTo>
                    <a:pt x="5969" y="908"/>
                  </a:lnTo>
                  <a:lnTo>
                    <a:pt x="5894" y="742"/>
                  </a:lnTo>
                  <a:lnTo>
                    <a:pt x="5820" y="575"/>
                  </a:lnTo>
                  <a:lnTo>
                    <a:pt x="5728" y="408"/>
                  </a:lnTo>
                  <a:lnTo>
                    <a:pt x="5616" y="260"/>
                  </a:lnTo>
                  <a:lnTo>
                    <a:pt x="5487" y="130"/>
                  </a:lnTo>
                  <a:lnTo>
                    <a:pt x="535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1"/>
            <p:cNvSpPr/>
            <p:nvPr/>
          </p:nvSpPr>
          <p:spPr>
            <a:xfrm>
              <a:off x="4398003" y="1342614"/>
              <a:ext cx="105241" cy="113634"/>
            </a:xfrm>
            <a:custGeom>
              <a:avLst/>
              <a:gdLst/>
              <a:ahLst/>
              <a:cxnLst/>
              <a:rect l="l" t="t" r="r" b="b"/>
              <a:pathLst>
                <a:path w="3022" h="3263" extrusionOk="0">
                  <a:moveTo>
                    <a:pt x="2947" y="0"/>
                  </a:moveTo>
                  <a:lnTo>
                    <a:pt x="2910" y="19"/>
                  </a:lnTo>
                  <a:lnTo>
                    <a:pt x="2799" y="278"/>
                  </a:lnTo>
                  <a:lnTo>
                    <a:pt x="2688" y="519"/>
                  </a:lnTo>
                  <a:lnTo>
                    <a:pt x="2540" y="760"/>
                  </a:lnTo>
                  <a:lnTo>
                    <a:pt x="2410" y="983"/>
                  </a:lnTo>
                  <a:lnTo>
                    <a:pt x="2262" y="1205"/>
                  </a:lnTo>
                  <a:lnTo>
                    <a:pt x="2095" y="1428"/>
                  </a:lnTo>
                  <a:lnTo>
                    <a:pt x="1928" y="1650"/>
                  </a:lnTo>
                  <a:lnTo>
                    <a:pt x="1743" y="1854"/>
                  </a:lnTo>
                  <a:lnTo>
                    <a:pt x="1557" y="2039"/>
                  </a:lnTo>
                  <a:lnTo>
                    <a:pt x="1353" y="2225"/>
                  </a:lnTo>
                  <a:lnTo>
                    <a:pt x="1150" y="2410"/>
                  </a:lnTo>
                  <a:lnTo>
                    <a:pt x="946" y="2577"/>
                  </a:lnTo>
                  <a:lnTo>
                    <a:pt x="723" y="2744"/>
                  </a:lnTo>
                  <a:lnTo>
                    <a:pt x="501" y="2892"/>
                  </a:lnTo>
                  <a:lnTo>
                    <a:pt x="260" y="3022"/>
                  </a:lnTo>
                  <a:lnTo>
                    <a:pt x="19" y="3151"/>
                  </a:lnTo>
                  <a:lnTo>
                    <a:pt x="0" y="3188"/>
                  </a:lnTo>
                  <a:lnTo>
                    <a:pt x="0" y="3225"/>
                  </a:lnTo>
                  <a:lnTo>
                    <a:pt x="37" y="3262"/>
                  </a:lnTo>
                  <a:lnTo>
                    <a:pt x="75" y="3262"/>
                  </a:lnTo>
                  <a:lnTo>
                    <a:pt x="316" y="3114"/>
                  </a:lnTo>
                  <a:lnTo>
                    <a:pt x="556" y="2984"/>
                  </a:lnTo>
                  <a:lnTo>
                    <a:pt x="797" y="2818"/>
                  </a:lnTo>
                  <a:lnTo>
                    <a:pt x="1020" y="2669"/>
                  </a:lnTo>
                  <a:lnTo>
                    <a:pt x="1224" y="2484"/>
                  </a:lnTo>
                  <a:lnTo>
                    <a:pt x="1446" y="2299"/>
                  </a:lnTo>
                  <a:lnTo>
                    <a:pt x="1631" y="2113"/>
                  </a:lnTo>
                  <a:lnTo>
                    <a:pt x="1835" y="1909"/>
                  </a:lnTo>
                  <a:lnTo>
                    <a:pt x="2002" y="1706"/>
                  </a:lnTo>
                  <a:lnTo>
                    <a:pt x="2187" y="1483"/>
                  </a:lnTo>
                  <a:lnTo>
                    <a:pt x="2354" y="1261"/>
                  </a:lnTo>
                  <a:lnTo>
                    <a:pt x="2503" y="1038"/>
                  </a:lnTo>
                  <a:lnTo>
                    <a:pt x="2651" y="797"/>
                  </a:lnTo>
                  <a:lnTo>
                    <a:pt x="2781" y="556"/>
                  </a:lnTo>
                  <a:lnTo>
                    <a:pt x="2910" y="315"/>
                  </a:lnTo>
                  <a:lnTo>
                    <a:pt x="3022" y="56"/>
                  </a:lnTo>
                  <a:lnTo>
                    <a:pt x="3022" y="19"/>
                  </a:lnTo>
                  <a:lnTo>
                    <a:pt x="2984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1"/>
            <p:cNvSpPr/>
            <p:nvPr/>
          </p:nvSpPr>
          <p:spPr>
            <a:xfrm>
              <a:off x="4438678" y="1413622"/>
              <a:ext cx="129758" cy="101376"/>
            </a:xfrm>
            <a:custGeom>
              <a:avLst/>
              <a:gdLst/>
              <a:ahLst/>
              <a:cxnLst/>
              <a:rect l="l" t="t" r="r" b="b"/>
              <a:pathLst>
                <a:path w="3726" h="2911" extrusionOk="0">
                  <a:moveTo>
                    <a:pt x="3651" y="0"/>
                  </a:moveTo>
                  <a:lnTo>
                    <a:pt x="3614" y="19"/>
                  </a:lnTo>
                  <a:lnTo>
                    <a:pt x="3447" y="260"/>
                  </a:lnTo>
                  <a:lnTo>
                    <a:pt x="3281" y="501"/>
                  </a:lnTo>
                  <a:lnTo>
                    <a:pt x="3095" y="723"/>
                  </a:lnTo>
                  <a:lnTo>
                    <a:pt x="2891" y="927"/>
                  </a:lnTo>
                  <a:lnTo>
                    <a:pt x="2706" y="1131"/>
                  </a:lnTo>
                  <a:lnTo>
                    <a:pt x="2484" y="1335"/>
                  </a:lnTo>
                  <a:lnTo>
                    <a:pt x="2280" y="1520"/>
                  </a:lnTo>
                  <a:lnTo>
                    <a:pt x="2039" y="1705"/>
                  </a:lnTo>
                  <a:lnTo>
                    <a:pt x="1816" y="1872"/>
                  </a:lnTo>
                  <a:lnTo>
                    <a:pt x="1576" y="2039"/>
                  </a:lnTo>
                  <a:lnTo>
                    <a:pt x="1335" y="2187"/>
                  </a:lnTo>
                  <a:lnTo>
                    <a:pt x="1075" y="2336"/>
                  </a:lnTo>
                  <a:lnTo>
                    <a:pt x="834" y="2465"/>
                  </a:lnTo>
                  <a:lnTo>
                    <a:pt x="556" y="2595"/>
                  </a:lnTo>
                  <a:lnTo>
                    <a:pt x="297" y="2706"/>
                  </a:lnTo>
                  <a:lnTo>
                    <a:pt x="19" y="2799"/>
                  </a:lnTo>
                  <a:lnTo>
                    <a:pt x="0" y="2836"/>
                  </a:lnTo>
                  <a:lnTo>
                    <a:pt x="0" y="2873"/>
                  </a:lnTo>
                  <a:lnTo>
                    <a:pt x="19" y="2910"/>
                  </a:lnTo>
                  <a:lnTo>
                    <a:pt x="56" y="2910"/>
                  </a:lnTo>
                  <a:lnTo>
                    <a:pt x="334" y="2799"/>
                  </a:lnTo>
                  <a:lnTo>
                    <a:pt x="612" y="2688"/>
                  </a:lnTo>
                  <a:lnTo>
                    <a:pt x="871" y="2576"/>
                  </a:lnTo>
                  <a:lnTo>
                    <a:pt x="1131" y="2428"/>
                  </a:lnTo>
                  <a:lnTo>
                    <a:pt x="1390" y="2280"/>
                  </a:lnTo>
                  <a:lnTo>
                    <a:pt x="1631" y="2132"/>
                  </a:lnTo>
                  <a:lnTo>
                    <a:pt x="1872" y="1965"/>
                  </a:lnTo>
                  <a:lnTo>
                    <a:pt x="2113" y="1798"/>
                  </a:lnTo>
                  <a:lnTo>
                    <a:pt x="2335" y="1613"/>
                  </a:lnTo>
                  <a:lnTo>
                    <a:pt x="2558" y="1409"/>
                  </a:lnTo>
                  <a:lnTo>
                    <a:pt x="2780" y="1205"/>
                  </a:lnTo>
                  <a:lnTo>
                    <a:pt x="2984" y="1001"/>
                  </a:lnTo>
                  <a:lnTo>
                    <a:pt x="3169" y="779"/>
                  </a:lnTo>
                  <a:lnTo>
                    <a:pt x="3373" y="556"/>
                  </a:lnTo>
                  <a:lnTo>
                    <a:pt x="3540" y="315"/>
                  </a:lnTo>
                  <a:lnTo>
                    <a:pt x="3707" y="74"/>
                  </a:lnTo>
                  <a:lnTo>
                    <a:pt x="3725" y="37"/>
                  </a:lnTo>
                  <a:lnTo>
                    <a:pt x="3688" y="19"/>
                  </a:lnTo>
                  <a:lnTo>
                    <a:pt x="365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1"/>
            <p:cNvSpPr/>
            <p:nvPr/>
          </p:nvSpPr>
          <p:spPr>
            <a:xfrm>
              <a:off x="4479319" y="1509146"/>
              <a:ext cx="121400" cy="78112"/>
            </a:xfrm>
            <a:custGeom>
              <a:avLst/>
              <a:gdLst/>
              <a:ahLst/>
              <a:cxnLst/>
              <a:rect l="l" t="t" r="r" b="b"/>
              <a:pathLst>
                <a:path w="3486" h="2243" extrusionOk="0">
                  <a:moveTo>
                    <a:pt x="3430" y="0"/>
                  </a:moveTo>
                  <a:lnTo>
                    <a:pt x="3393" y="19"/>
                  </a:lnTo>
                  <a:lnTo>
                    <a:pt x="3040" y="390"/>
                  </a:lnTo>
                  <a:lnTo>
                    <a:pt x="2688" y="742"/>
                  </a:lnTo>
                  <a:lnTo>
                    <a:pt x="2299" y="1057"/>
                  </a:lnTo>
                  <a:lnTo>
                    <a:pt x="1873" y="1335"/>
                  </a:lnTo>
                  <a:lnTo>
                    <a:pt x="1446" y="1594"/>
                  </a:lnTo>
                  <a:lnTo>
                    <a:pt x="1002" y="1798"/>
                  </a:lnTo>
                  <a:lnTo>
                    <a:pt x="520" y="1983"/>
                  </a:lnTo>
                  <a:lnTo>
                    <a:pt x="38" y="2132"/>
                  </a:lnTo>
                  <a:lnTo>
                    <a:pt x="1" y="2150"/>
                  </a:lnTo>
                  <a:lnTo>
                    <a:pt x="1" y="2206"/>
                  </a:lnTo>
                  <a:lnTo>
                    <a:pt x="38" y="2224"/>
                  </a:lnTo>
                  <a:lnTo>
                    <a:pt x="75" y="2243"/>
                  </a:lnTo>
                  <a:lnTo>
                    <a:pt x="557" y="2095"/>
                  </a:lnTo>
                  <a:lnTo>
                    <a:pt x="1039" y="1909"/>
                  </a:lnTo>
                  <a:lnTo>
                    <a:pt x="1502" y="1687"/>
                  </a:lnTo>
                  <a:lnTo>
                    <a:pt x="1928" y="1427"/>
                  </a:lnTo>
                  <a:lnTo>
                    <a:pt x="2355" y="1149"/>
                  </a:lnTo>
                  <a:lnTo>
                    <a:pt x="2744" y="816"/>
                  </a:lnTo>
                  <a:lnTo>
                    <a:pt x="3115" y="482"/>
                  </a:lnTo>
                  <a:lnTo>
                    <a:pt x="3467" y="93"/>
                  </a:lnTo>
                  <a:lnTo>
                    <a:pt x="3485" y="56"/>
                  </a:lnTo>
                  <a:lnTo>
                    <a:pt x="3467" y="19"/>
                  </a:lnTo>
                  <a:lnTo>
                    <a:pt x="343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1"/>
            <p:cNvSpPr/>
            <p:nvPr/>
          </p:nvSpPr>
          <p:spPr>
            <a:xfrm>
              <a:off x="4311498" y="1216096"/>
              <a:ext cx="26502" cy="22636"/>
            </a:xfrm>
            <a:custGeom>
              <a:avLst/>
              <a:gdLst/>
              <a:ahLst/>
              <a:cxnLst/>
              <a:rect l="l" t="t" r="r" b="b"/>
              <a:pathLst>
                <a:path w="761" h="650" extrusionOk="0">
                  <a:moveTo>
                    <a:pt x="56" y="1"/>
                  </a:moveTo>
                  <a:lnTo>
                    <a:pt x="19" y="19"/>
                  </a:lnTo>
                  <a:lnTo>
                    <a:pt x="1" y="56"/>
                  </a:lnTo>
                  <a:lnTo>
                    <a:pt x="19" y="93"/>
                  </a:lnTo>
                  <a:lnTo>
                    <a:pt x="668" y="631"/>
                  </a:lnTo>
                  <a:lnTo>
                    <a:pt x="705" y="649"/>
                  </a:lnTo>
                  <a:lnTo>
                    <a:pt x="742" y="631"/>
                  </a:lnTo>
                  <a:lnTo>
                    <a:pt x="761" y="594"/>
                  </a:lnTo>
                  <a:lnTo>
                    <a:pt x="742" y="557"/>
                  </a:lnTo>
                  <a:lnTo>
                    <a:pt x="9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1"/>
            <p:cNvSpPr/>
            <p:nvPr/>
          </p:nvSpPr>
          <p:spPr>
            <a:xfrm>
              <a:off x="4367009" y="1122522"/>
              <a:ext cx="26502" cy="7766"/>
            </a:xfrm>
            <a:custGeom>
              <a:avLst/>
              <a:gdLst/>
              <a:ahLst/>
              <a:cxnLst/>
              <a:rect l="l" t="t" r="r" b="b"/>
              <a:pathLst>
                <a:path w="761" h="223" extrusionOk="0">
                  <a:moveTo>
                    <a:pt x="687" y="0"/>
                  </a:moveTo>
                  <a:lnTo>
                    <a:pt x="38" y="111"/>
                  </a:lnTo>
                  <a:lnTo>
                    <a:pt x="1" y="130"/>
                  </a:lnTo>
                  <a:lnTo>
                    <a:pt x="1" y="186"/>
                  </a:lnTo>
                  <a:lnTo>
                    <a:pt x="38" y="223"/>
                  </a:lnTo>
                  <a:lnTo>
                    <a:pt x="75" y="223"/>
                  </a:lnTo>
                  <a:lnTo>
                    <a:pt x="705" y="111"/>
                  </a:lnTo>
                  <a:lnTo>
                    <a:pt x="742" y="93"/>
                  </a:lnTo>
                  <a:lnTo>
                    <a:pt x="761" y="37"/>
                  </a:lnTo>
                  <a:lnTo>
                    <a:pt x="724" y="19"/>
                  </a:lnTo>
                  <a:lnTo>
                    <a:pt x="68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1"/>
            <p:cNvSpPr/>
            <p:nvPr/>
          </p:nvSpPr>
          <p:spPr>
            <a:xfrm>
              <a:off x="4326368" y="996631"/>
              <a:ext cx="29706" cy="15532"/>
            </a:xfrm>
            <a:custGeom>
              <a:avLst/>
              <a:gdLst/>
              <a:ahLst/>
              <a:cxnLst/>
              <a:rect l="l" t="t" r="r" b="b"/>
              <a:pathLst>
                <a:path w="853" h="446" extrusionOk="0">
                  <a:moveTo>
                    <a:pt x="741" y="1"/>
                  </a:moveTo>
                  <a:lnTo>
                    <a:pt x="686" y="75"/>
                  </a:lnTo>
                  <a:lnTo>
                    <a:pt x="612" y="149"/>
                  </a:lnTo>
                  <a:lnTo>
                    <a:pt x="519" y="205"/>
                  </a:lnTo>
                  <a:lnTo>
                    <a:pt x="445" y="260"/>
                  </a:lnTo>
                  <a:lnTo>
                    <a:pt x="352" y="298"/>
                  </a:lnTo>
                  <a:lnTo>
                    <a:pt x="260" y="316"/>
                  </a:lnTo>
                  <a:lnTo>
                    <a:pt x="148" y="335"/>
                  </a:lnTo>
                  <a:lnTo>
                    <a:pt x="56" y="335"/>
                  </a:lnTo>
                  <a:lnTo>
                    <a:pt x="19" y="353"/>
                  </a:lnTo>
                  <a:lnTo>
                    <a:pt x="0" y="390"/>
                  </a:lnTo>
                  <a:lnTo>
                    <a:pt x="19" y="427"/>
                  </a:lnTo>
                  <a:lnTo>
                    <a:pt x="56" y="446"/>
                  </a:lnTo>
                  <a:lnTo>
                    <a:pt x="167" y="446"/>
                  </a:lnTo>
                  <a:lnTo>
                    <a:pt x="278" y="427"/>
                  </a:lnTo>
                  <a:lnTo>
                    <a:pt x="371" y="390"/>
                  </a:lnTo>
                  <a:lnTo>
                    <a:pt x="482" y="353"/>
                  </a:lnTo>
                  <a:lnTo>
                    <a:pt x="575" y="298"/>
                  </a:lnTo>
                  <a:lnTo>
                    <a:pt x="667" y="242"/>
                  </a:lnTo>
                  <a:lnTo>
                    <a:pt x="760" y="168"/>
                  </a:lnTo>
                  <a:lnTo>
                    <a:pt x="834" y="94"/>
                  </a:lnTo>
                  <a:lnTo>
                    <a:pt x="853" y="57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1"/>
            <p:cNvSpPr/>
            <p:nvPr/>
          </p:nvSpPr>
          <p:spPr>
            <a:xfrm>
              <a:off x="3919719" y="1269691"/>
              <a:ext cx="105903" cy="94271"/>
            </a:xfrm>
            <a:custGeom>
              <a:avLst/>
              <a:gdLst/>
              <a:ahLst/>
              <a:cxnLst/>
              <a:rect l="l" t="t" r="r" b="b"/>
              <a:pathLst>
                <a:path w="3041" h="2707" extrusionOk="0">
                  <a:moveTo>
                    <a:pt x="2892" y="0"/>
                  </a:moveTo>
                  <a:lnTo>
                    <a:pt x="2855" y="37"/>
                  </a:lnTo>
                  <a:lnTo>
                    <a:pt x="2855" y="74"/>
                  </a:lnTo>
                  <a:lnTo>
                    <a:pt x="2910" y="204"/>
                  </a:lnTo>
                  <a:lnTo>
                    <a:pt x="2929" y="334"/>
                  </a:lnTo>
                  <a:lnTo>
                    <a:pt x="2929" y="463"/>
                  </a:lnTo>
                  <a:lnTo>
                    <a:pt x="2910" y="593"/>
                  </a:lnTo>
                  <a:lnTo>
                    <a:pt x="2855" y="704"/>
                  </a:lnTo>
                  <a:lnTo>
                    <a:pt x="2799" y="834"/>
                  </a:lnTo>
                  <a:lnTo>
                    <a:pt x="2744" y="927"/>
                  </a:lnTo>
                  <a:lnTo>
                    <a:pt x="2651" y="1038"/>
                  </a:lnTo>
                  <a:lnTo>
                    <a:pt x="2558" y="1112"/>
                  </a:lnTo>
                  <a:lnTo>
                    <a:pt x="2466" y="1186"/>
                  </a:lnTo>
                  <a:lnTo>
                    <a:pt x="2354" y="1242"/>
                  </a:lnTo>
                  <a:lnTo>
                    <a:pt x="2225" y="1260"/>
                  </a:lnTo>
                  <a:lnTo>
                    <a:pt x="2113" y="1279"/>
                  </a:lnTo>
                  <a:lnTo>
                    <a:pt x="1984" y="1279"/>
                  </a:lnTo>
                  <a:lnTo>
                    <a:pt x="1854" y="1297"/>
                  </a:lnTo>
                  <a:lnTo>
                    <a:pt x="1798" y="1316"/>
                  </a:lnTo>
                  <a:lnTo>
                    <a:pt x="1743" y="1353"/>
                  </a:lnTo>
                  <a:lnTo>
                    <a:pt x="1706" y="1409"/>
                  </a:lnTo>
                  <a:lnTo>
                    <a:pt x="1669" y="1446"/>
                  </a:lnTo>
                  <a:lnTo>
                    <a:pt x="1631" y="1557"/>
                  </a:lnTo>
                  <a:lnTo>
                    <a:pt x="1576" y="1798"/>
                  </a:lnTo>
                  <a:lnTo>
                    <a:pt x="1539" y="1928"/>
                  </a:lnTo>
                  <a:lnTo>
                    <a:pt x="1483" y="2076"/>
                  </a:lnTo>
                  <a:lnTo>
                    <a:pt x="1409" y="2206"/>
                  </a:lnTo>
                  <a:lnTo>
                    <a:pt x="1316" y="2335"/>
                  </a:lnTo>
                  <a:lnTo>
                    <a:pt x="1205" y="2447"/>
                  </a:lnTo>
                  <a:lnTo>
                    <a:pt x="1094" y="2539"/>
                  </a:lnTo>
                  <a:lnTo>
                    <a:pt x="1020" y="2576"/>
                  </a:lnTo>
                  <a:lnTo>
                    <a:pt x="946" y="2595"/>
                  </a:lnTo>
                  <a:lnTo>
                    <a:pt x="816" y="2576"/>
                  </a:lnTo>
                  <a:lnTo>
                    <a:pt x="612" y="2558"/>
                  </a:lnTo>
                  <a:lnTo>
                    <a:pt x="445" y="2502"/>
                  </a:lnTo>
                  <a:lnTo>
                    <a:pt x="260" y="2447"/>
                  </a:lnTo>
                  <a:lnTo>
                    <a:pt x="75" y="2372"/>
                  </a:lnTo>
                  <a:lnTo>
                    <a:pt x="38" y="2372"/>
                  </a:lnTo>
                  <a:lnTo>
                    <a:pt x="0" y="2391"/>
                  </a:lnTo>
                  <a:lnTo>
                    <a:pt x="0" y="2428"/>
                  </a:lnTo>
                  <a:lnTo>
                    <a:pt x="19" y="2465"/>
                  </a:lnTo>
                  <a:lnTo>
                    <a:pt x="204" y="2539"/>
                  </a:lnTo>
                  <a:lnTo>
                    <a:pt x="371" y="2613"/>
                  </a:lnTo>
                  <a:lnTo>
                    <a:pt x="556" y="2650"/>
                  </a:lnTo>
                  <a:lnTo>
                    <a:pt x="742" y="2688"/>
                  </a:lnTo>
                  <a:lnTo>
                    <a:pt x="890" y="2706"/>
                  </a:lnTo>
                  <a:lnTo>
                    <a:pt x="1038" y="2706"/>
                  </a:lnTo>
                  <a:lnTo>
                    <a:pt x="1094" y="2669"/>
                  </a:lnTo>
                  <a:lnTo>
                    <a:pt x="1168" y="2632"/>
                  </a:lnTo>
                  <a:lnTo>
                    <a:pt x="1279" y="2521"/>
                  </a:lnTo>
                  <a:lnTo>
                    <a:pt x="1391" y="2428"/>
                  </a:lnTo>
                  <a:lnTo>
                    <a:pt x="1483" y="2317"/>
                  </a:lnTo>
                  <a:lnTo>
                    <a:pt x="1557" y="2187"/>
                  </a:lnTo>
                  <a:lnTo>
                    <a:pt x="1613" y="2057"/>
                  </a:lnTo>
                  <a:lnTo>
                    <a:pt x="1669" y="1909"/>
                  </a:lnTo>
                  <a:lnTo>
                    <a:pt x="1706" y="1742"/>
                  </a:lnTo>
                  <a:lnTo>
                    <a:pt x="1724" y="1631"/>
                  </a:lnTo>
                  <a:lnTo>
                    <a:pt x="1743" y="1538"/>
                  </a:lnTo>
                  <a:lnTo>
                    <a:pt x="1798" y="1464"/>
                  </a:lnTo>
                  <a:lnTo>
                    <a:pt x="1835" y="1427"/>
                  </a:lnTo>
                  <a:lnTo>
                    <a:pt x="1891" y="1409"/>
                  </a:lnTo>
                  <a:lnTo>
                    <a:pt x="1984" y="1390"/>
                  </a:lnTo>
                  <a:lnTo>
                    <a:pt x="2058" y="1390"/>
                  </a:lnTo>
                  <a:lnTo>
                    <a:pt x="2225" y="1372"/>
                  </a:lnTo>
                  <a:lnTo>
                    <a:pt x="2354" y="1353"/>
                  </a:lnTo>
                  <a:lnTo>
                    <a:pt x="2466" y="1297"/>
                  </a:lnTo>
                  <a:lnTo>
                    <a:pt x="2577" y="1242"/>
                  </a:lnTo>
                  <a:lnTo>
                    <a:pt x="2669" y="1168"/>
                  </a:lnTo>
                  <a:lnTo>
                    <a:pt x="2762" y="1094"/>
                  </a:lnTo>
                  <a:lnTo>
                    <a:pt x="2836" y="1001"/>
                  </a:lnTo>
                  <a:lnTo>
                    <a:pt x="2910" y="890"/>
                  </a:lnTo>
                  <a:lnTo>
                    <a:pt x="2966" y="778"/>
                  </a:lnTo>
                  <a:lnTo>
                    <a:pt x="3003" y="649"/>
                  </a:lnTo>
                  <a:lnTo>
                    <a:pt x="3022" y="519"/>
                  </a:lnTo>
                  <a:lnTo>
                    <a:pt x="3040" y="389"/>
                  </a:lnTo>
                  <a:lnTo>
                    <a:pt x="3022" y="278"/>
                  </a:lnTo>
                  <a:lnTo>
                    <a:pt x="3003" y="148"/>
                  </a:lnTo>
                  <a:lnTo>
                    <a:pt x="2947" y="19"/>
                  </a:lnTo>
                  <a:lnTo>
                    <a:pt x="2929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1"/>
            <p:cNvSpPr/>
            <p:nvPr/>
          </p:nvSpPr>
          <p:spPr>
            <a:xfrm>
              <a:off x="4132081" y="1205126"/>
              <a:ext cx="7766" cy="37472"/>
            </a:xfrm>
            <a:custGeom>
              <a:avLst/>
              <a:gdLst/>
              <a:ahLst/>
              <a:cxnLst/>
              <a:rect l="l" t="t" r="r" b="b"/>
              <a:pathLst>
                <a:path w="223" h="1076" extrusionOk="0">
                  <a:moveTo>
                    <a:pt x="149" y="1"/>
                  </a:moveTo>
                  <a:lnTo>
                    <a:pt x="130" y="38"/>
                  </a:lnTo>
                  <a:lnTo>
                    <a:pt x="56" y="279"/>
                  </a:lnTo>
                  <a:lnTo>
                    <a:pt x="19" y="538"/>
                  </a:lnTo>
                  <a:lnTo>
                    <a:pt x="0" y="779"/>
                  </a:lnTo>
                  <a:lnTo>
                    <a:pt x="19" y="1039"/>
                  </a:lnTo>
                  <a:lnTo>
                    <a:pt x="37" y="1076"/>
                  </a:lnTo>
                  <a:lnTo>
                    <a:pt x="93" y="1076"/>
                  </a:lnTo>
                  <a:lnTo>
                    <a:pt x="111" y="1039"/>
                  </a:lnTo>
                  <a:lnTo>
                    <a:pt x="130" y="1001"/>
                  </a:lnTo>
                  <a:lnTo>
                    <a:pt x="111" y="760"/>
                  </a:lnTo>
                  <a:lnTo>
                    <a:pt x="130" y="538"/>
                  </a:lnTo>
                  <a:lnTo>
                    <a:pt x="167" y="297"/>
                  </a:lnTo>
                  <a:lnTo>
                    <a:pt x="223" y="75"/>
                  </a:lnTo>
                  <a:lnTo>
                    <a:pt x="223" y="19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1"/>
            <p:cNvSpPr/>
            <p:nvPr/>
          </p:nvSpPr>
          <p:spPr>
            <a:xfrm>
              <a:off x="4155309" y="1175421"/>
              <a:ext cx="7766" cy="40710"/>
            </a:xfrm>
            <a:custGeom>
              <a:avLst/>
              <a:gdLst/>
              <a:ahLst/>
              <a:cxnLst/>
              <a:rect l="l" t="t" r="r" b="b"/>
              <a:pathLst>
                <a:path w="223" h="1169" extrusionOk="0">
                  <a:moveTo>
                    <a:pt x="38" y="1"/>
                  </a:moveTo>
                  <a:lnTo>
                    <a:pt x="19" y="20"/>
                  </a:lnTo>
                  <a:lnTo>
                    <a:pt x="1" y="57"/>
                  </a:lnTo>
                  <a:lnTo>
                    <a:pt x="75" y="316"/>
                  </a:lnTo>
                  <a:lnTo>
                    <a:pt x="112" y="576"/>
                  </a:lnTo>
                  <a:lnTo>
                    <a:pt x="112" y="835"/>
                  </a:lnTo>
                  <a:lnTo>
                    <a:pt x="93" y="1113"/>
                  </a:lnTo>
                  <a:lnTo>
                    <a:pt x="112" y="1150"/>
                  </a:lnTo>
                  <a:lnTo>
                    <a:pt x="130" y="1169"/>
                  </a:lnTo>
                  <a:lnTo>
                    <a:pt x="186" y="1169"/>
                  </a:lnTo>
                  <a:lnTo>
                    <a:pt x="204" y="1132"/>
                  </a:lnTo>
                  <a:lnTo>
                    <a:pt x="223" y="854"/>
                  </a:lnTo>
                  <a:lnTo>
                    <a:pt x="223" y="576"/>
                  </a:lnTo>
                  <a:lnTo>
                    <a:pt x="186" y="298"/>
                  </a:lnTo>
                  <a:lnTo>
                    <a:pt x="112" y="38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1"/>
            <p:cNvSpPr/>
            <p:nvPr/>
          </p:nvSpPr>
          <p:spPr>
            <a:xfrm>
              <a:off x="4181114" y="1145750"/>
              <a:ext cx="3935" cy="40710"/>
            </a:xfrm>
            <a:custGeom>
              <a:avLst/>
              <a:gdLst/>
              <a:ahLst/>
              <a:cxnLst/>
              <a:rect l="l" t="t" r="r" b="b"/>
              <a:pathLst>
                <a:path w="113" h="1169" extrusionOk="0">
                  <a:moveTo>
                    <a:pt x="56" y="0"/>
                  </a:moveTo>
                  <a:lnTo>
                    <a:pt x="19" y="19"/>
                  </a:lnTo>
                  <a:lnTo>
                    <a:pt x="1" y="56"/>
                  </a:lnTo>
                  <a:lnTo>
                    <a:pt x="1" y="1112"/>
                  </a:lnTo>
                  <a:lnTo>
                    <a:pt x="19" y="1168"/>
                  </a:lnTo>
                  <a:lnTo>
                    <a:pt x="94" y="1168"/>
                  </a:lnTo>
                  <a:lnTo>
                    <a:pt x="112" y="1112"/>
                  </a:lnTo>
                  <a:lnTo>
                    <a:pt x="112" y="56"/>
                  </a:lnTo>
                  <a:lnTo>
                    <a:pt x="94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1"/>
            <p:cNvSpPr/>
            <p:nvPr/>
          </p:nvSpPr>
          <p:spPr>
            <a:xfrm>
              <a:off x="4199850" y="1127015"/>
              <a:ext cx="3900" cy="33606"/>
            </a:xfrm>
            <a:custGeom>
              <a:avLst/>
              <a:gdLst/>
              <a:ahLst/>
              <a:cxnLst/>
              <a:rect l="l" t="t" r="r" b="b"/>
              <a:pathLst>
                <a:path w="112" h="965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09"/>
                  </a:lnTo>
                  <a:lnTo>
                    <a:pt x="19" y="946"/>
                  </a:lnTo>
                  <a:lnTo>
                    <a:pt x="56" y="965"/>
                  </a:lnTo>
                  <a:lnTo>
                    <a:pt x="93" y="946"/>
                  </a:lnTo>
                  <a:lnTo>
                    <a:pt x="112" y="909"/>
                  </a:lnTo>
                  <a:lnTo>
                    <a:pt x="112" y="57"/>
                  </a:lnTo>
                  <a:lnTo>
                    <a:pt x="9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1"/>
            <p:cNvSpPr/>
            <p:nvPr/>
          </p:nvSpPr>
          <p:spPr>
            <a:xfrm>
              <a:off x="4240525" y="1056042"/>
              <a:ext cx="3900" cy="37472"/>
            </a:xfrm>
            <a:custGeom>
              <a:avLst/>
              <a:gdLst/>
              <a:ahLst/>
              <a:cxnLst/>
              <a:rect l="l" t="t" r="r" b="b"/>
              <a:pathLst>
                <a:path w="112" h="1076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1020"/>
                  </a:lnTo>
                  <a:lnTo>
                    <a:pt x="19" y="1057"/>
                  </a:lnTo>
                  <a:lnTo>
                    <a:pt x="56" y="1075"/>
                  </a:lnTo>
                  <a:lnTo>
                    <a:pt x="93" y="1057"/>
                  </a:lnTo>
                  <a:lnTo>
                    <a:pt x="111" y="1020"/>
                  </a:lnTo>
                  <a:lnTo>
                    <a:pt x="111" y="56"/>
                  </a:lnTo>
                  <a:lnTo>
                    <a:pt x="93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1"/>
            <p:cNvSpPr/>
            <p:nvPr/>
          </p:nvSpPr>
          <p:spPr>
            <a:xfrm>
              <a:off x="4255361" y="1030202"/>
              <a:ext cx="3900" cy="44576"/>
            </a:xfrm>
            <a:custGeom>
              <a:avLst/>
              <a:gdLst/>
              <a:ahLst/>
              <a:cxnLst/>
              <a:rect l="l" t="t" r="r" b="b"/>
              <a:pathLst>
                <a:path w="112" h="1280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1224"/>
                  </a:lnTo>
                  <a:lnTo>
                    <a:pt x="19" y="1280"/>
                  </a:lnTo>
                  <a:lnTo>
                    <a:pt x="93" y="1280"/>
                  </a:lnTo>
                  <a:lnTo>
                    <a:pt x="112" y="1224"/>
                  </a:lnTo>
                  <a:lnTo>
                    <a:pt x="112" y="56"/>
                  </a:lnTo>
                  <a:lnTo>
                    <a:pt x="9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1"/>
            <p:cNvSpPr/>
            <p:nvPr/>
          </p:nvSpPr>
          <p:spPr>
            <a:xfrm>
              <a:off x="4269569" y="993427"/>
              <a:ext cx="7766" cy="51680"/>
            </a:xfrm>
            <a:custGeom>
              <a:avLst/>
              <a:gdLst/>
              <a:ahLst/>
              <a:cxnLst/>
              <a:rect l="l" t="t" r="r" b="b"/>
              <a:pathLst>
                <a:path w="223" h="1484" extrusionOk="0">
                  <a:moveTo>
                    <a:pt x="56" y="0"/>
                  </a:moveTo>
                  <a:lnTo>
                    <a:pt x="37" y="37"/>
                  </a:lnTo>
                  <a:lnTo>
                    <a:pt x="0" y="390"/>
                  </a:lnTo>
                  <a:lnTo>
                    <a:pt x="19" y="760"/>
                  </a:lnTo>
                  <a:lnTo>
                    <a:pt x="56" y="1094"/>
                  </a:lnTo>
                  <a:lnTo>
                    <a:pt x="130" y="1446"/>
                  </a:lnTo>
                  <a:lnTo>
                    <a:pt x="148" y="1483"/>
                  </a:lnTo>
                  <a:lnTo>
                    <a:pt x="185" y="1483"/>
                  </a:lnTo>
                  <a:lnTo>
                    <a:pt x="222" y="1465"/>
                  </a:lnTo>
                  <a:lnTo>
                    <a:pt x="222" y="1427"/>
                  </a:lnTo>
                  <a:lnTo>
                    <a:pt x="167" y="1075"/>
                  </a:lnTo>
                  <a:lnTo>
                    <a:pt x="130" y="742"/>
                  </a:lnTo>
                  <a:lnTo>
                    <a:pt x="111" y="390"/>
                  </a:lnTo>
                  <a:lnTo>
                    <a:pt x="148" y="37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1"/>
            <p:cNvSpPr/>
            <p:nvPr/>
          </p:nvSpPr>
          <p:spPr>
            <a:xfrm>
              <a:off x="4288932" y="1368419"/>
              <a:ext cx="40676" cy="11005"/>
            </a:xfrm>
            <a:custGeom>
              <a:avLst/>
              <a:gdLst/>
              <a:ahLst/>
              <a:cxnLst/>
              <a:rect l="l" t="t" r="r" b="b"/>
              <a:pathLst>
                <a:path w="1168" h="316" extrusionOk="0">
                  <a:moveTo>
                    <a:pt x="1131" y="1"/>
                  </a:moveTo>
                  <a:lnTo>
                    <a:pt x="1094" y="19"/>
                  </a:lnTo>
                  <a:lnTo>
                    <a:pt x="982" y="75"/>
                  </a:lnTo>
                  <a:lnTo>
                    <a:pt x="853" y="149"/>
                  </a:lnTo>
                  <a:lnTo>
                    <a:pt x="741" y="186"/>
                  </a:lnTo>
                  <a:lnTo>
                    <a:pt x="612" y="205"/>
                  </a:lnTo>
                  <a:lnTo>
                    <a:pt x="334" y="205"/>
                  </a:lnTo>
                  <a:lnTo>
                    <a:pt x="204" y="186"/>
                  </a:lnTo>
                  <a:lnTo>
                    <a:pt x="93" y="131"/>
                  </a:lnTo>
                  <a:lnTo>
                    <a:pt x="37" y="131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37" y="223"/>
                  </a:lnTo>
                  <a:lnTo>
                    <a:pt x="167" y="279"/>
                  </a:lnTo>
                  <a:lnTo>
                    <a:pt x="315" y="316"/>
                  </a:lnTo>
                  <a:lnTo>
                    <a:pt x="612" y="316"/>
                  </a:lnTo>
                  <a:lnTo>
                    <a:pt x="741" y="297"/>
                  </a:lnTo>
                  <a:lnTo>
                    <a:pt x="890" y="242"/>
                  </a:lnTo>
                  <a:lnTo>
                    <a:pt x="1020" y="186"/>
                  </a:lnTo>
                  <a:lnTo>
                    <a:pt x="1149" y="112"/>
                  </a:lnTo>
                  <a:lnTo>
                    <a:pt x="1168" y="75"/>
                  </a:lnTo>
                  <a:lnTo>
                    <a:pt x="1168" y="38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1"/>
            <p:cNvSpPr/>
            <p:nvPr/>
          </p:nvSpPr>
          <p:spPr>
            <a:xfrm>
              <a:off x="3897779" y="1096682"/>
              <a:ext cx="55546" cy="51680"/>
            </a:xfrm>
            <a:custGeom>
              <a:avLst/>
              <a:gdLst/>
              <a:ahLst/>
              <a:cxnLst/>
              <a:rect l="l" t="t" r="r" b="b"/>
              <a:pathLst>
                <a:path w="1595" h="1484" extrusionOk="0">
                  <a:moveTo>
                    <a:pt x="760" y="1"/>
                  </a:moveTo>
                  <a:lnTo>
                    <a:pt x="612" y="19"/>
                  </a:lnTo>
                  <a:lnTo>
                    <a:pt x="464" y="75"/>
                  </a:lnTo>
                  <a:lnTo>
                    <a:pt x="315" y="168"/>
                  </a:lnTo>
                  <a:lnTo>
                    <a:pt x="204" y="279"/>
                  </a:lnTo>
                  <a:lnTo>
                    <a:pt x="130" y="409"/>
                  </a:lnTo>
                  <a:lnTo>
                    <a:pt x="56" y="594"/>
                  </a:lnTo>
                  <a:lnTo>
                    <a:pt x="19" y="761"/>
                  </a:lnTo>
                  <a:lnTo>
                    <a:pt x="0" y="946"/>
                  </a:lnTo>
                  <a:lnTo>
                    <a:pt x="0" y="1113"/>
                  </a:lnTo>
                  <a:lnTo>
                    <a:pt x="19" y="1187"/>
                  </a:lnTo>
                  <a:lnTo>
                    <a:pt x="56" y="1243"/>
                  </a:lnTo>
                  <a:lnTo>
                    <a:pt x="112" y="1298"/>
                  </a:lnTo>
                  <a:lnTo>
                    <a:pt x="186" y="1298"/>
                  </a:lnTo>
                  <a:lnTo>
                    <a:pt x="260" y="1280"/>
                  </a:lnTo>
                  <a:lnTo>
                    <a:pt x="315" y="1243"/>
                  </a:lnTo>
                  <a:lnTo>
                    <a:pt x="352" y="1187"/>
                  </a:lnTo>
                  <a:lnTo>
                    <a:pt x="371" y="1113"/>
                  </a:lnTo>
                  <a:lnTo>
                    <a:pt x="371" y="872"/>
                  </a:lnTo>
                  <a:lnTo>
                    <a:pt x="371" y="853"/>
                  </a:lnTo>
                  <a:lnTo>
                    <a:pt x="390" y="779"/>
                  </a:lnTo>
                  <a:lnTo>
                    <a:pt x="427" y="650"/>
                  </a:lnTo>
                  <a:lnTo>
                    <a:pt x="445" y="594"/>
                  </a:lnTo>
                  <a:lnTo>
                    <a:pt x="445" y="575"/>
                  </a:lnTo>
                  <a:lnTo>
                    <a:pt x="482" y="520"/>
                  </a:lnTo>
                  <a:lnTo>
                    <a:pt x="501" y="501"/>
                  </a:lnTo>
                  <a:lnTo>
                    <a:pt x="538" y="446"/>
                  </a:lnTo>
                  <a:lnTo>
                    <a:pt x="556" y="427"/>
                  </a:lnTo>
                  <a:lnTo>
                    <a:pt x="556" y="446"/>
                  </a:lnTo>
                  <a:lnTo>
                    <a:pt x="612" y="409"/>
                  </a:lnTo>
                  <a:lnTo>
                    <a:pt x="649" y="390"/>
                  </a:lnTo>
                  <a:lnTo>
                    <a:pt x="742" y="371"/>
                  </a:lnTo>
                  <a:lnTo>
                    <a:pt x="760" y="371"/>
                  </a:lnTo>
                  <a:lnTo>
                    <a:pt x="816" y="353"/>
                  </a:lnTo>
                  <a:lnTo>
                    <a:pt x="890" y="353"/>
                  </a:lnTo>
                  <a:lnTo>
                    <a:pt x="1001" y="390"/>
                  </a:lnTo>
                  <a:lnTo>
                    <a:pt x="1057" y="409"/>
                  </a:lnTo>
                  <a:lnTo>
                    <a:pt x="1094" y="446"/>
                  </a:lnTo>
                  <a:lnTo>
                    <a:pt x="1112" y="464"/>
                  </a:lnTo>
                  <a:lnTo>
                    <a:pt x="1131" y="501"/>
                  </a:lnTo>
                  <a:lnTo>
                    <a:pt x="1131" y="483"/>
                  </a:lnTo>
                  <a:lnTo>
                    <a:pt x="1149" y="520"/>
                  </a:lnTo>
                  <a:lnTo>
                    <a:pt x="1168" y="557"/>
                  </a:lnTo>
                  <a:lnTo>
                    <a:pt x="1186" y="575"/>
                  </a:lnTo>
                  <a:lnTo>
                    <a:pt x="1186" y="594"/>
                  </a:lnTo>
                  <a:lnTo>
                    <a:pt x="1224" y="724"/>
                  </a:lnTo>
                  <a:lnTo>
                    <a:pt x="1224" y="779"/>
                  </a:lnTo>
                  <a:lnTo>
                    <a:pt x="1224" y="853"/>
                  </a:lnTo>
                  <a:lnTo>
                    <a:pt x="1224" y="1057"/>
                  </a:lnTo>
                  <a:lnTo>
                    <a:pt x="1186" y="1261"/>
                  </a:lnTo>
                  <a:lnTo>
                    <a:pt x="1186" y="1335"/>
                  </a:lnTo>
                  <a:lnTo>
                    <a:pt x="1205" y="1391"/>
                  </a:lnTo>
                  <a:lnTo>
                    <a:pt x="1261" y="1446"/>
                  </a:lnTo>
                  <a:lnTo>
                    <a:pt x="1316" y="1484"/>
                  </a:lnTo>
                  <a:lnTo>
                    <a:pt x="1390" y="1484"/>
                  </a:lnTo>
                  <a:lnTo>
                    <a:pt x="1465" y="1465"/>
                  </a:lnTo>
                  <a:lnTo>
                    <a:pt x="1520" y="1428"/>
                  </a:lnTo>
                  <a:lnTo>
                    <a:pt x="1539" y="1354"/>
                  </a:lnTo>
                  <a:lnTo>
                    <a:pt x="1576" y="1243"/>
                  </a:lnTo>
                  <a:lnTo>
                    <a:pt x="1576" y="1131"/>
                  </a:lnTo>
                  <a:lnTo>
                    <a:pt x="1594" y="890"/>
                  </a:lnTo>
                  <a:lnTo>
                    <a:pt x="1594" y="705"/>
                  </a:lnTo>
                  <a:lnTo>
                    <a:pt x="1557" y="538"/>
                  </a:lnTo>
                  <a:lnTo>
                    <a:pt x="1502" y="390"/>
                  </a:lnTo>
                  <a:lnTo>
                    <a:pt x="1427" y="260"/>
                  </a:lnTo>
                  <a:lnTo>
                    <a:pt x="1316" y="149"/>
                  </a:lnTo>
                  <a:lnTo>
                    <a:pt x="1186" y="75"/>
                  </a:lnTo>
                  <a:lnTo>
                    <a:pt x="1057" y="19"/>
                  </a:lnTo>
                  <a:lnTo>
                    <a:pt x="908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1"/>
            <p:cNvSpPr/>
            <p:nvPr/>
          </p:nvSpPr>
          <p:spPr>
            <a:xfrm>
              <a:off x="3939082" y="1157382"/>
              <a:ext cx="43914" cy="45203"/>
            </a:xfrm>
            <a:custGeom>
              <a:avLst/>
              <a:gdLst/>
              <a:ahLst/>
              <a:cxnLst/>
              <a:rect l="l" t="t" r="r" b="b"/>
              <a:pathLst>
                <a:path w="1261" h="1298" extrusionOk="0">
                  <a:moveTo>
                    <a:pt x="631" y="0"/>
                  </a:moveTo>
                  <a:lnTo>
                    <a:pt x="538" y="19"/>
                  </a:lnTo>
                  <a:lnTo>
                    <a:pt x="445" y="37"/>
                  </a:lnTo>
                  <a:lnTo>
                    <a:pt x="371" y="74"/>
                  </a:lnTo>
                  <a:lnTo>
                    <a:pt x="279" y="130"/>
                  </a:lnTo>
                  <a:lnTo>
                    <a:pt x="204" y="185"/>
                  </a:lnTo>
                  <a:lnTo>
                    <a:pt x="130" y="260"/>
                  </a:lnTo>
                  <a:lnTo>
                    <a:pt x="75" y="334"/>
                  </a:lnTo>
                  <a:lnTo>
                    <a:pt x="38" y="426"/>
                  </a:lnTo>
                  <a:lnTo>
                    <a:pt x="19" y="519"/>
                  </a:lnTo>
                  <a:lnTo>
                    <a:pt x="0" y="630"/>
                  </a:lnTo>
                  <a:lnTo>
                    <a:pt x="0" y="723"/>
                  </a:lnTo>
                  <a:lnTo>
                    <a:pt x="0" y="816"/>
                  </a:lnTo>
                  <a:lnTo>
                    <a:pt x="38" y="908"/>
                  </a:lnTo>
                  <a:lnTo>
                    <a:pt x="93" y="1001"/>
                  </a:lnTo>
                  <a:lnTo>
                    <a:pt x="149" y="1075"/>
                  </a:lnTo>
                  <a:lnTo>
                    <a:pt x="204" y="1149"/>
                  </a:lnTo>
                  <a:lnTo>
                    <a:pt x="297" y="1205"/>
                  </a:lnTo>
                  <a:lnTo>
                    <a:pt x="371" y="1242"/>
                  </a:lnTo>
                  <a:lnTo>
                    <a:pt x="464" y="1279"/>
                  </a:lnTo>
                  <a:lnTo>
                    <a:pt x="575" y="1297"/>
                  </a:lnTo>
                  <a:lnTo>
                    <a:pt x="649" y="1297"/>
                  </a:lnTo>
                  <a:lnTo>
                    <a:pt x="742" y="1279"/>
                  </a:lnTo>
                  <a:lnTo>
                    <a:pt x="909" y="1223"/>
                  </a:lnTo>
                  <a:lnTo>
                    <a:pt x="983" y="1186"/>
                  </a:lnTo>
                  <a:lnTo>
                    <a:pt x="1057" y="1131"/>
                  </a:lnTo>
                  <a:lnTo>
                    <a:pt x="1131" y="1075"/>
                  </a:lnTo>
                  <a:lnTo>
                    <a:pt x="1187" y="1001"/>
                  </a:lnTo>
                  <a:lnTo>
                    <a:pt x="1224" y="927"/>
                  </a:lnTo>
                  <a:lnTo>
                    <a:pt x="1242" y="834"/>
                  </a:lnTo>
                  <a:lnTo>
                    <a:pt x="1261" y="649"/>
                  </a:lnTo>
                  <a:lnTo>
                    <a:pt x="1242" y="538"/>
                  </a:lnTo>
                  <a:lnTo>
                    <a:pt x="1224" y="389"/>
                  </a:lnTo>
                  <a:lnTo>
                    <a:pt x="1187" y="315"/>
                  </a:lnTo>
                  <a:lnTo>
                    <a:pt x="1150" y="241"/>
                  </a:lnTo>
                  <a:lnTo>
                    <a:pt x="1094" y="167"/>
                  </a:lnTo>
                  <a:lnTo>
                    <a:pt x="1020" y="111"/>
                  </a:lnTo>
                  <a:lnTo>
                    <a:pt x="927" y="56"/>
                  </a:lnTo>
                  <a:lnTo>
                    <a:pt x="816" y="19"/>
                  </a:lnTo>
                  <a:lnTo>
                    <a:pt x="72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1"/>
            <p:cNvSpPr/>
            <p:nvPr/>
          </p:nvSpPr>
          <p:spPr>
            <a:xfrm>
              <a:off x="3748660" y="1151566"/>
              <a:ext cx="123977" cy="83928"/>
            </a:xfrm>
            <a:custGeom>
              <a:avLst/>
              <a:gdLst/>
              <a:ahLst/>
              <a:cxnLst/>
              <a:rect l="l" t="t" r="r" b="b"/>
              <a:pathLst>
                <a:path w="3560" h="2410" extrusionOk="0">
                  <a:moveTo>
                    <a:pt x="2929" y="0"/>
                  </a:moveTo>
                  <a:lnTo>
                    <a:pt x="2318" y="56"/>
                  </a:lnTo>
                  <a:lnTo>
                    <a:pt x="1706" y="111"/>
                  </a:lnTo>
                  <a:lnTo>
                    <a:pt x="1094" y="130"/>
                  </a:lnTo>
                  <a:lnTo>
                    <a:pt x="779" y="149"/>
                  </a:lnTo>
                  <a:lnTo>
                    <a:pt x="372" y="149"/>
                  </a:lnTo>
                  <a:lnTo>
                    <a:pt x="260" y="186"/>
                  </a:lnTo>
                  <a:lnTo>
                    <a:pt x="168" y="241"/>
                  </a:lnTo>
                  <a:lnTo>
                    <a:pt x="94" y="334"/>
                  </a:lnTo>
                  <a:lnTo>
                    <a:pt x="38" y="427"/>
                  </a:lnTo>
                  <a:lnTo>
                    <a:pt x="1" y="519"/>
                  </a:lnTo>
                  <a:lnTo>
                    <a:pt x="19" y="575"/>
                  </a:lnTo>
                  <a:lnTo>
                    <a:pt x="19" y="630"/>
                  </a:lnTo>
                  <a:lnTo>
                    <a:pt x="56" y="667"/>
                  </a:lnTo>
                  <a:lnTo>
                    <a:pt x="94" y="723"/>
                  </a:lnTo>
                  <a:lnTo>
                    <a:pt x="260" y="871"/>
                  </a:lnTo>
                  <a:lnTo>
                    <a:pt x="446" y="1001"/>
                  </a:lnTo>
                  <a:lnTo>
                    <a:pt x="835" y="1261"/>
                  </a:lnTo>
                  <a:lnTo>
                    <a:pt x="1187" y="1483"/>
                  </a:lnTo>
                  <a:lnTo>
                    <a:pt x="1539" y="1705"/>
                  </a:lnTo>
                  <a:lnTo>
                    <a:pt x="1910" y="1909"/>
                  </a:lnTo>
                  <a:lnTo>
                    <a:pt x="2281" y="2095"/>
                  </a:lnTo>
                  <a:lnTo>
                    <a:pt x="2503" y="2187"/>
                  </a:lnTo>
                  <a:lnTo>
                    <a:pt x="2707" y="2261"/>
                  </a:lnTo>
                  <a:lnTo>
                    <a:pt x="3152" y="2391"/>
                  </a:lnTo>
                  <a:lnTo>
                    <a:pt x="3207" y="2410"/>
                  </a:lnTo>
                  <a:lnTo>
                    <a:pt x="3281" y="2391"/>
                  </a:lnTo>
                  <a:lnTo>
                    <a:pt x="3337" y="2373"/>
                  </a:lnTo>
                  <a:lnTo>
                    <a:pt x="3393" y="2336"/>
                  </a:lnTo>
                  <a:lnTo>
                    <a:pt x="3448" y="2298"/>
                  </a:lnTo>
                  <a:lnTo>
                    <a:pt x="3485" y="2243"/>
                  </a:lnTo>
                  <a:lnTo>
                    <a:pt x="3504" y="2187"/>
                  </a:lnTo>
                  <a:lnTo>
                    <a:pt x="3522" y="2113"/>
                  </a:lnTo>
                  <a:lnTo>
                    <a:pt x="3522" y="1983"/>
                  </a:lnTo>
                  <a:lnTo>
                    <a:pt x="3541" y="1946"/>
                  </a:lnTo>
                  <a:lnTo>
                    <a:pt x="3541" y="1928"/>
                  </a:lnTo>
                  <a:lnTo>
                    <a:pt x="3559" y="1613"/>
                  </a:lnTo>
                  <a:lnTo>
                    <a:pt x="3559" y="1316"/>
                  </a:lnTo>
                  <a:lnTo>
                    <a:pt x="3541" y="1020"/>
                  </a:lnTo>
                  <a:lnTo>
                    <a:pt x="3504" y="723"/>
                  </a:lnTo>
                  <a:lnTo>
                    <a:pt x="3430" y="445"/>
                  </a:lnTo>
                  <a:lnTo>
                    <a:pt x="3393" y="315"/>
                  </a:lnTo>
                  <a:lnTo>
                    <a:pt x="3337" y="186"/>
                  </a:lnTo>
                  <a:lnTo>
                    <a:pt x="3300" y="111"/>
                  </a:lnTo>
                  <a:lnTo>
                    <a:pt x="3263" y="74"/>
                  </a:lnTo>
                  <a:lnTo>
                    <a:pt x="3207" y="37"/>
                  </a:lnTo>
                  <a:lnTo>
                    <a:pt x="3170" y="19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2" name="Google Shape;552;p31"/>
          <p:cNvGrpSpPr/>
          <p:nvPr/>
        </p:nvGrpSpPr>
        <p:grpSpPr>
          <a:xfrm>
            <a:off x="6676013" y="433068"/>
            <a:ext cx="2192774" cy="1123964"/>
            <a:chOff x="13963" y="206118"/>
            <a:chExt cx="2192774" cy="1123964"/>
          </a:xfrm>
        </p:grpSpPr>
        <p:sp>
          <p:nvSpPr>
            <p:cNvPr id="553" name="Google Shape;553;p31"/>
            <p:cNvSpPr/>
            <p:nvPr/>
          </p:nvSpPr>
          <p:spPr>
            <a:xfrm>
              <a:off x="13963" y="265246"/>
              <a:ext cx="773549" cy="365694"/>
            </a:xfrm>
            <a:custGeom>
              <a:avLst/>
              <a:gdLst/>
              <a:ahLst/>
              <a:cxnLst/>
              <a:rect l="l" t="t" r="r" b="b"/>
              <a:pathLst>
                <a:path w="16311" h="7711" extrusionOk="0">
                  <a:moveTo>
                    <a:pt x="5097" y="0"/>
                  </a:moveTo>
                  <a:lnTo>
                    <a:pt x="4930" y="19"/>
                  </a:lnTo>
                  <a:lnTo>
                    <a:pt x="4782" y="56"/>
                  </a:lnTo>
                  <a:lnTo>
                    <a:pt x="4615" y="93"/>
                  </a:lnTo>
                  <a:lnTo>
                    <a:pt x="4467" y="149"/>
                  </a:lnTo>
                  <a:lnTo>
                    <a:pt x="4319" y="204"/>
                  </a:lnTo>
                  <a:lnTo>
                    <a:pt x="4189" y="297"/>
                  </a:lnTo>
                  <a:lnTo>
                    <a:pt x="4059" y="371"/>
                  </a:lnTo>
                  <a:lnTo>
                    <a:pt x="3929" y="482"/>
                  </a:lnTo>
                  <a:lnTo>
                    <a:pt x="3800" y="593"/>
                  </a:lnTo>
                  <a:lnTo>
                    <a:pt x="3707" y="705"/>
                  </a:lnTo>
                  <a:lnTo>
                    <a:pt x="3596" y="834"/>
                  </a:lnTo>
                  <a:lnTo>
                    <a:pt x="3503" y="964"/>
                  </a:lnTo>
                  <a:lnTo>
                    <a:pt x="3429" y="1112"/>
                  </a:lnTo>
                  <a:lnTo>
                    <a:pt x="3318" y="1372"/>
                  </a:lnTo>
                  <a:lnTo>
                    <a:pt x="3244" y="1631"/>
                  </a:lnTo>
                  <a:lnTo>
                    <a:pt x="3225" y="1891"/>
                  </a:lnTo>
                  <a:lnTo>
                    <a:pt x="3225" y="2039"/>
                  </a:lnTo>
                  <a:lnTo>
                    <a:pt x="3244" y="2169"/>
                  </a:lnTo>
                  <a:lnTo>
                    <a:pt x="3077" y="2076"/>
                  </a:lnTo>
                  <a:lnTo>
                    <a:pt x="2910" y="2021"/>
                  </a:lnTo>
                  <a:lnTo>
                    <a:pt x="2725" y="1946"/>
                  </a:lnTo>
                  <a:lnTo>
                    <a:pt x="2539" y="1909"/>
                  </a:lnTo>
                  <a:lnTo>
                    <a:pt x="2354" y="1872"/>
                  </a:lnTo>
                  <a:lnTo>
                    <a:pt x="2169" y="1854"/>
                  </a:lnTo>
                  <a:lnTo>
                    <a:pt x="1983" y="1854"/>
                  </a:lnTo>
                  <a:lnTo>
                    <a:pt x="1798" y="1872"/>
                  </a:lnTo>
                  <a:lnTo>
                    <a:pt x="1631" y="1891"/>
                  </a:lnTo>
                  <a:lnTo>
                    <a:pt x="1446" y="1928"/>
                  </a:lnTo>
                  <a:lnTo>
                    <a:pt x="1260" y="1984"/>
                  </a:lnTo>
                  <a:lnTo>
                    <a:pt x="1094" y="2058"/>
                  </a:lnTo>
                  <a:lnTo>
                    <a:pt x="927" y="2150"/>
                  </a:lnTo>
                  <a:lnTo>
                    <a:pt x="778" y="2243"/>
                  </a:lnTo>
                  <a:lnTo>
                    <a:pt x="630" y="2354"/>
                  </a:lnTo>
                  <a:lnTo>
                    <a:pt x="500" y="2502"/>
                  </a:lnTo>
                  <a:lnTo>
                    <a:pt x="389" y="2651"/>
                  </a:lnTo>
                  <a:lnTo>
                    <a:pt x="278" y="2799"/>
                  </a:lnTo>
                  <a:lnTo>
                    <a:pt x="185" y="2984"/>
                  </a:lnTo>
                  <a:lnTo>
                    <a:pt x="111" y="3151"/>
                  </a:lnTo>
                  <a:lnTo>
                    <a:pt x="56" y="3337"/>
                  </a:lnTo>
                  <a:lnTo>
                    <a:pt x="19" y="3540"/>
                  </a:lnTo>
                  <a:lnTo>
                    <a:pt x="0" y="3726"/>
                  </a:lnTo>
                  <a:lnTo>
                    <a:pt x="0" y="3930"/>
                  </a:lnTo>
                  <a:lnTo>
                    <a:pt x="37" y="4115"/>
                  </a:lnTo>
                  <a:lnTo>
                    <a:pt x="93" y="4282"/>
                  </a:lnTo>
                  <a:lnTo>
                    <a:pt x="148" y="4449"/>
                  </a:lnTo>
                  <a:lnTo>
                    <a:pt x="241" y="4597"/>
                  </a:lnTo>
                  <a:lnTo>
                    <a:pt x="352" y="4745"/>
                  </a:lnTo>
                  <a:lnTo>
                    <a:pt x="482" y="4875"/>
                  </a:lnTo>
                  <a:lnTo>
                    <a:pt x="612" y="4986"/>
                  </a:lnTo>
                  <a:lnTo>
                    <a:pt x="760" y="5097"/>
                  </a:lnTo>
                  <a:lnTo>
                    <a:pt x="890" y="5171"/>
                  </a:lnTo>
                  <a:lnTo>
                    <a:pt x="1019" y="5227"/>
                  </a:lnTo>
                  <a:lnTo>
                    <a:pt x="1168" y="5264"/>
                  </a:lnTo>
                  <a:lnTo>
                    <a:pt x="1297" y="5301"/>
                  </a:lnTo>
                  <a:lnTo>
                    <a:pt x="1446" y="5320"/>
                  </a:lnTo>
                  <a:lnTo>
                    <a:pt x="1575" y="5338"/>
                  </a:lnTo>
                  <a:lnTo>
                    <a:pt x="1724" y="5320"/>
                  </a:lnTo>
                  <a:lnTo>
                    <a:pt x="1853" y="5301"/>
                  </a:lnTo>
                  <a:lnTo>
                    <a:pt x="1891" y="5542"/>
                  </a:lnTo>
                  <a:lnTo>
                    <a:pt x="1946" y="5765"/>
                  </a:lnTo>
                  <a:lnTo>
                    <a:pt x="2039" y="6005"/>
                  </a:lnTo>
                  <a:lnTo>
                    <a:pt x="2150" y="6228"/>
                  </a:lnTo>
                  <a:lnTo>
                    <a:pt x="2280" y="6432"/>
                  </a:lnTo>
                  <a:lnTo>
                    <a:pt x="2428" y="6617"/>
                  </a:lnTo>
                  <a:lnTo>
                    <a:pt x="2595" y="6802"/>
                  </a:lnTo>
                  <a:lnTo>
                    <a:pt x="2780" y="6969"/>
                  </a:lnTo>
                  <a:lnTo>
                    <a:pt x="2910" y="7062"/>
                  </a:lnTo>
                  <a:lnTo>
                    <a:pt x="3058" y="7136"/>
                  </a:lnTo>
                  <a:lnTo>
                    <a:pt x="3188" y="7210"/>
                  </a:lnTo>
                  <a:lnTo>
                    <a:pt x="3336" y="7266"/>
                  </a:lnTo>
                  <a:lnTo>
                    <a:pt x="3633" y="7340"/>
                  </a:lnTo>
                  <a:lnTo>
                    <a:pt x="3929" y="7396"/>
                  </a:lnTo>
                  <a:lnTo>
                    <a:pt x="4244" y="7396"/>
                  </a:lnTo>
                  <a:lnTo>
                    <a:pt x="4541" y="7358"/>
                  </a:lnTo>
                  <a:lnTo>
                    <a:pt x="4856" y="7266"/>
                  </a:lnTo>
                  <a:lnTo>
                    <a:pt x="5134" y="7155"/>
                  </a:lnTo>
                  <a:lnTo>
                    <a:pt x="5394" y="7006"/>
                  </a:lnTo>
                  <a:lnTo>
                    <a:pt x="5634" y="6840"/>
                  </a:lnTo>
                  <a:lnTo>
                    <a:pt x="5857" y="6636"/>
                  </a:lnTo>
                  <a:lnTo>
                    <a:pt x="6042" y="6395"/>
                  </a:lnTo>
                  <a:lnTo>
                    <a:pt x="6209" y="6654"/>
                  </a:lnTo>
                  <a:lnTo>
                    <a:pt x="6394" y="6895"/>
                  </a:lnTo>
                  <a:lnTo>
                    <a:pt x="6617" y="7118"/>
                  </a:lnTo>
                  <a:lnTo>
                    <a:pt x="6839" y="7303"/>
                  </a:lnTo>
                  <a:lnTo>
                    <a:pt x="7099" y="7470"/>
                  </a:lnTo>
                  <a:lnTo>
                    <a:pt x="7377" y="7599"/>
                  </a:lnTo>
                  <a:lnTo>
                    <a:pt x="7525" y="7637"/>
                  </a:lnTo>
                  <a:lnTo>
                    <a:pt x="7673" y="7674"/>
                  </a:lnTo>
                  <a:lnTo>
                    <a:pt x="7822" y="7711"/>
                  </a:lnTo>
                  <a:lnTo>
                    <a:pt x="8229" y="7711"/>
                  </a:lnTo>
                  <a:lnTo>
                    <a:pt x="8507" y="7655"/>
                  </a:lnTo>
                  <a:lnTo>
                    <a:pt x="8748" y="7562"/>
                  </a:lnTo>
                  <a:lnTo>
                    <a:pt x="8989" y="7451"/>
                  </a:lnTo>
                  <a:lnTo>
                    <a:pt x="9212" y="7284"/>
                  </a:lnTo>
                  <a:lnTo>
                    <a:pt x="9397" y="7099"/>
                  </a:lnTo>
                  <a:lnTo>
                    <a:pt x="9471" y="6988"/>
                  </a:lnTo>
                  <a:lnTo>
                    <a:pt x="9545" y="6877"/>
                  </a:lnTo>
                  <a:lnTo>
                    <a:pt x="9619" y="6765"/>
                  </a:lnTo>
                  <a:lnTo>
                    <a:pt x="9656" y="6654"/>
                  </a:lnTo>
                  <a:lnTo>
                    <a:pt x="9768" y="6784"/>
                  </a:lnTo>
                  <a:lnTo>
                    <a:pt x="9860" y="6895"/>
                  </a:lnTo>
                  <a:lnTo>
                    <a:pt x="9972" y="7006"/>
                  </a:lnTo>
                  <a:lnTo>
                    <a:pt x="10101" y="7118"/>
                  </a:lnTo>
                  <a:lnTo>
                    <a:pt x="10231" y="7210"/>
                  </a:lnTo>
                  <a:lnTo>
                    <a:pt x="10361" y="7303"/>
                  </a:lnTo>
                  <a:lnTo>
                    <a:pt x="10639" y="7451"/>
                  </a:lnTo>
                  <a:lnTo>
                    <a:pt x="10787" y="7507"/>
                  </a:lnTo>
                  <a:lnTo>
                    <a:pt x="10954" y="7544"/>
                  </a:lnTo>
                  <a:lnTo>
                    <a:pt x="11102" y="7581"/>
                  </a:lnTo>
                  <a:lnTo>
                    <a:pt x="11269" y="7599"/>
                  </a:lnTo>
                  <a:lnTo>
                    <a:pt x="11417" y="7618"/>
                  </a:lnTo>
                  <a:lnTo>
                    <a:pt x="11584" y="7618"/>
                  </a:lnTo>
                  <a:lnTo>
                    <a:pt x="11732" y="7599"/>
                  </a:lnTo>
                  <a:lnTo>
                    <a:pt x="11899" y="7581"/>
                  </a:lnTo>
                  <a:lnTo>
                    <a:pt x="12066" y="7544"/>
                  </a:lnTo>
                  <a:lnTo>
                    <a:pt x="12214" y="7488"/>
                  </a:lnTo>
                  <a:lnTo>
                    <a:pt x="12362" y="7433"/>
                  </a:lnTo>
                  <a:lnTo>
                    <a:pt x="12511" y="7340"/>
                  </a:lnTo>
                  <a:lnTo>
                    <a:pt x="12640" y="7266"/>
                  </a:lnTo>
                  <a:lnTo>
                    <a:pt x="12770" y="7155"/>
                  </a:lnTo>
                  <a:lnTo>
                    <a:pt x="12900" y="7062"/>
                  </a:lnTo>
                  <a:lnTo>
                    <a:pt x="13011" y="6932"/>
                  </a:lnTo>
                  <a:lnTo>
                    <a:pt x="13122" y="6821"/>
                  </a:lnTo>
                  <a:lnTo>
                    <a:pt x="13215" y="6673"/>
                  </a:lnTo>
                  <a:lnTo>
                    <a:pt x="13308" y="6543"/>
                  </a:lnTo>
                  <a:lnTo>
                    <a:pt x="13382" y="6395"/>
                  </a:lnTo>
                  <a:lnTo>
                    <a:pt x="13437" y="6246"/>
                  </a:lnTo>
                  <a:lnTo>
                    <a:pt x="13493" y="6098"/>
                  </a:lnTo>
                  <a:lnTo>
                    <a:pt x="13549" y="5931"/>
                  </a:lnTo>
                  <a:lnTo>
                    <a:pt x="13567" y="5783"/>
                  </a:lnTo>
                  <a:lnTo>
                    <a:pt x="13697" y="5876"/>
                  </a:lnTo>
                  <a:lnTo>
                    <a:pt x="13827" y="5950"/>
                  </a:lnTo>
                  <a:lnTo>
                    <a:pt x="13956" y="6024"/>
                  </a:lnTo>
                  <a:lnTo>
                    <a:pt x="14105" y="6080"/>
                  </a:lnTo>
                  <a:lnTo>
                    <a:pt x="14234" y="6135"/>
                  </a:lnTo>
                  <a:lnTo>
                    <a:pt x="14401" y="6154"/>
                  </a:lnTo>
                  <a:lnTo>
                    <a:pt x="14550" y="6172"/>
                  </a:lnTo>
                  <a:lnTo>
                    <a:pt x="14698" y="6191"/>
                  </a:lnTo>
                  <a:lnTo>
                    <a:pt x="14846" y="6172"/>
                  </a:lnTo>
                  <a:lnTo>
                    <a:pt x="14994" y="6154"/>
                  </a:lnTo>
                  <a:lnTo>
                    <a:pt x="15143" y="6117"/>
                  </a:lnTo>
                  <a:lnTo>
                    <a:pt x="15291" y="6080"/>
                  </a:lnTo>
                  <a:lnTo>
                    <a:pt x="15439" y="6005"/>
                  </a:lnTo>
                  <a:lnTo>
                    <a:pt x="15569" y="5931"/>
                  </a:lnTo>
                  <a:lnTo>
                    <a:pt x="15699" y="5839"/>
                  </a:lnTo>
                  <a:lnTo>
                    <a:pt x="15810" y="5727"/>
                  </a:lnTo>
                  <a:lnTo>
                    <a:pt x="15940" y="5579"/>
                  </a:lnTo>
                  <a:lnTo>
                    <a:pt x="16051" y="5431"/>
                  </a:lnTo>
                  <a:lnTo>
                    <a:pt x="16143" y="5264"/>
                  </a:lnTo>
                  <a:lnTo>
                    <a:pt x="16199" y="5097"/>
                  </a:lnTo>
                  <a:lnTo>
                    <a:pt x="16255" y="4912"/>
                  </a:lnTo>
                  <a:lnTo>
                    <a:pt x="16292" y="4727"/>
                  </a:lnTo>
                  <a:lnTo>
                    <a:pt x="16310" y="4541"/>
                  </a:lnTo>
                  <a:lnTo>
                    <a:pt x="16310" y="4356"/>
                  </a:lnTo>
                  <a:lnTo>
                    <a:pt x="16292" y="4171"/>
                  </a:lnTo>
                  <a:lnTo>
                    <a:pt x="16255" y="4004"/>
                  </a:lnTo>
                  <a:lnTo>
                    <a:pt x="16199" y="3818"/>
                  </a:lnTo>
                  <a:lnTo>
                    <a:pt x="16125" y="3652"/>
                  </a:lnTo>
                  <a:lnTo>
                    <a:pt x="16032" y="3485"/>
                  </a:lnTo>
                  <a:lnTo>
                    <a:pt x="15921" y="3318"/>
                  </a:lnTo>
                  <a:lnTo>
                    <a:pt x="15810" y="3188"/>
                  </a:lnTo>
                  <a:lnTo>
                    <a:pt x="15662" y="3059"/>
                  </a:lnTo>
                  <a:lnTo>
                    <a:pt x="15421" y="2873"/>
                  </a:lnTo>
                  <a:lnTo>
                    <a:pt x="15143" y="2725"/>
                  </a:lnTo>
                  <a:lnTo>
                    <a:pt x="14846" y="2632"/>
                  </a:lnTo>
                  <a:lnTo>
                    <a:pt x="14698" y="2595"/>
                  </a:lnTo>
                  <a:lnTo>
                    <a:pt x="14550" y="2558"/>
                  </a:lnTo>
                  <a:lnTo>
                    <a:pt x="14531" y="2391"/>
                  </a:lnTo>
                  <a:lnTo>
                    <a:pt x="14475" y="2224"/>
                  </a:lnTo>
                  <a:lnTo>
                    <a:pt x="14383" y="2021"/>
                  </a:lnTo>
                  <a:lnTo>
                    <a:pt x="14272" y="1854"/>
                  </a:lnTo>
                  <a:lnTo>
                    <a:pt x="14160" y="1687"/>
                  </a:lnTo>
                  <a:lnTo>
                    <a:pt x="14012" y="1539"/>
                  </a:lnTo>
                  <a:lnTo>
                    <a:pt x="13864" y="1409"/>
                  </a:lnTo>
                  <a:lnTo>
                    <a:pt x="13697" y="1279"/>
                  </a:lnTo>
                  <a:lnTo>
                    <a:pt x="13530" y="1168"/>
                  </a:lnTo>
                  <a:lnTo>
                    <a:pt x="13363" y="1057"/>
                  </a:lnTo>
                  <a:lnTo>
                    <a:pt x="12974" y="853"/>
                  </a:lnTo>
                  <a:lnTo>
                    <a:pt x="12770" y="760"/>
                  </a:lnTo>
                  <a:lnTo>
                    <a:pt x="12566" y="686"/>
                  </a:lnTo>
                  <a:lnTo>
                    <a:pt x="12344" y="630"/>
                  </a:lnTo>
                  <a:lnTo>
                    <a:pt x="12122" y="593"/>
                  </a:lnTo>
                  <a:lnTo>
                    <a:pt x="11918" y="593"/>
                  </a:lnTo>
                  <a:lnTo>
                    <a:pt x="11695" y="630"/>
                  </a:lnTo>
                  <a:lnTo>
                    <a:pt x="11584" y="668"/>
                  </a:lnTo>
                  <a:lnTo>
                    <a:pt x="11473" y="705"/>
                  </a:lnTo>
                  <a:lnTo>
                    <a:pt x="11362" y="760"/>
                  </a:lnTo>
                  <a:lnTo>
                    <a:pt x="11250" y="834"/>
                  </a:lnTo>
                  <a:lnTo>
                    <a:pt x="11158" y="909"/>
                  </a:lnTo>
                  <a:lnTo>
                    <a:pt x="11084" y="983"/>
                  </a:lnTo>
                  <a:lnTo>
                    <a:pt x="11009" y="1075"/>
                  </a:lnTo>
                  <a:lnTo>
                    <a:pt x="10935" y="1187"/>
                  </a:lnTo>
                  <a:lnTo>
                    <a:pt x="10787" y="964"/>
                  </a:lnTo>
                  <a:lnTo>
                    <a:pt x="10620" y="779"/>
                  </a:lnTo>
                  <a:lnTo>
                    <a:pt x="10416" y="612"/>
                  </a:lnTo>
                  <a:lnTo>
                    <a:pt x="10194" y="482"/>
                  </a:lnTo>
                  <a:lnTo>
                    <a:pt x="9953" y="371"/>
                  </a:lnTo>
                  <a:lnTo>
                    <a:pt x="9694" y="297"/>
                  </a:lnTo>
                  <a:lnTo>
                    <a:pt x="9434" y="260"/>
                  </a:lnTo>
                  <a:lnTo>
                    <a:pt x="9175" y="278"/>
                  </a:lnTo>
                  <a:lnTo>
                    <a:pt x="9026" y="278"/>
                  </a:lnTo>
                  <a:lnTo>
                    <a:pt x="8897" y="315"/>
                  </a:lnTo>
                  <a:lnTo>
                    <a:pt x="8600" y="408"/>
                  </a:lnTo>
                  <a:lnTo>
                    <a:pt x="8341" y="519"/>
                  </a:lnTo>
                  <a:lnTo>
                    <a:pt x="8100" y="686"/>
                  </a:lnTo>
                  <a:lnTo>
                    <a:pt x="7877" y="871"/>
                  </a:lnTo>
                  <a:lnTo>
                    <a:pt x="7673" y="1075"/>
                  </a:lnTo>
                  <a:lnTo>
                    <a:pt x="7506" y="1316"/>
                  </a:lnTo>
                  <a:lnTo>
                    <a:pt x="7358" y="1576"/>
                  </a:lnTo>
                  <a:lnTo>
                    <a:pt x="7247" y="1335"/>
                  </a:lnTo>
                  <a:lnTo>
                    <a:pt x="7099" y="1112"/>
                  </a:lnTo>
                  <a:lnTo>
                    <a:pt x="6932" y="890"/>
                  </a:lnTo>
                  <a:lnTo>
                    <a:pt x="6765" y="705"/>
                  </a:lnTo>
                  <a:lnTo>
                    <a:pt x="6635" y="593"/>
                  </a:lnTo>
                  <a:lnTo>
                    <a:pt x="6506" y="482"/>
                  </a:lnTo>
                  <a:lnTo>
                    <a:pt x="6357" y="371"/>
                  </a:lnTo>
                  <a:lnTo>
                    <a:pt x="6228" y="297"/>
                  </a:lnTo>
                  <a:lnTo>
                    <a:pt x="6061" y="204"/>
                  </a:lnTo>
                  <a:lnTo>
                    <a:pt x="5913" y="149"/>
                  </a:lnTo>
                  <a:lnTo>
                    <a:pt x="5746" y="93"/>
                  </a:lnTo>
                  <a:lnTo>
                    <a:pt x="5579" y="56"/>
                  </a:lnTo>
                  <a:lnTo>
                    <a:pt x="5412" y="19"/>
                  </a:lnTo>
                  <a:lnTo>
                    <a:pt x="52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4" name="Google Shape;554;p31"/>
            <p:cNvGrpSpPr/>
            <p:nvPr/>
          </p:nvGrpSpPr>
          <p:grpSpPr>
            <a:xfrm>
              <a:off x="399927" y="206118"/>
              <a:ext cx="1330683" cy="1123964"/>
              <a:chOff x="3566500" y="4337925"/>
              <a:chExt cx="1175100" cy="992550"/>
            </a:xfrm>
          </p:grpSpPr>
          <p:sp>
            <p:nvSpPr>
              <p:cNvPr id="555" name="Google Shape;555;p31"/>
              <p:cNvSpPr/>
              <p:nvPr/>
            </p:nvSpPr>
            <p:spPr>
              <a:xfrm>
                <a:off x="3607275" y="4337925"/>
                <a:ext cx="1038400" cy="992550"/>
              </a:xfrm>
              <a:custGeom>
                <a:avLst/>
                <a:gdLst/>
                <a:ahLst/>
                <a:cxnLst/>
                <a:rect l="l" t="t" r="r" b="b"/>
                <a:pathLst>
                  <a:path w="41536" h="39702" extrusionOk="0">
                    <a:moveTo>
                      <a:pt x="22668" y="0"/>
                    </a:moveTo>
                    <a:lnTo>
                      <a:pt x="22612" y="19"/>
                    </a:lnTo>
                    <a:lnTo>
                      <a:pt x="22575" y="38"/>
                    </a:lnTo>
                    <a:lnTo>
                      <a:pt x="22482" y="112"/>
                    </a:lnTo>
                    <a:lnTo>
                      <a:pt x="22390" y="167"/>
                    </a:lnTo>
                    <a:lnTo>
                      <a:pt x="22334" y="186"/>
                    </a:lnTo>
                    <a:lnTo>
                      <a:pt x="22297" y="204"/>
                    </a:lnTo>
                    <a:lnTo>
                      <a:pt x="22112" y="186"/>
                    </a:lnTo>
                    <a:lnTo>
                      <a:pt x="21926" y="167"/>
                    </a:lnTo>
                    <a:lnTo>
                      <a:pt x="21834" y="149"/>
                    </a:lnTo>
                    <a:lnTo>
                      <a:pt x="21741" y="112"/>
                    </a:lnTo>
                    <a:lnTo>
                      <a:pt x="21648" y="75"/>
                    </a:lnTo>
                    <a:lnTo>
                      <a:pt x="21556" y="56"/>
                    </a:lnTo>
                    <a:lnTo>
                      <a:pt x="21370" y="38"/>
                    </a:lnTo>
                    <a:lnTo>
                      <a:pt x="21185" y="38"/>
                    </a:lnTo>
                    <a:lnTo>
                      <a:pt x="20814" y="56"/>
                    </a:lnTo>
                    <a:lnTo>
                      <a:pt x="20759" y="56"/>
                    </a:lnTo>
                    <a:lnTo>
                      <a:pt x="20722" y="93"/>
                    </a:lnTo>
                    <a:lnTo>
                      <a:pt x="20629" y="167"/>
                    </a:lnTo>
                    <a:lnTo>
                      <a:pt x="20555" y="241"/>
                    </a:lnTo>
                    <a:lnTo>
                      <a:pt x="20499" y="260"/>
                    </a:lnTo>
                    <a:lnTo>
                      <a:pt x="20462" y="278"/>
                    </a:lnTo>
                    <a:lnTo>
                      <a:pt x="20369" y="278"/>
                    </a:lnTo>
                    <a:lnTo>
                      <a:pt x="20277" y="260"/>
                    </a:lnTo>
                    <a:lnTo>
                      <a:pt x="20091" y="260"/>
                    </a:lnTo>
                    <a:lnTo>
                      <a:pt x="19999" y="278"/>
                    </a:lnTo>
                    <a:lnTo>
                      <a:pt x="19925" y="297"/>
                    </a:lnTo>
                    <a:lnTo>
                      <a:pt x="19832" y="334"/>
                    </a:lnTo>
                    <a:lnTo>
                      <a:pt x="19758" y="353"/>
                    </a:lnTo>
                    <a:lnTo>
                      <a:pt x="19220" y="353"/>
                    </a:lnTo>
                    <a:lnTo>
                      <a:pt x="19128" y="334"/>
                    </a:lnTo>
                    <a:lnTo>
                      <a:pt x="19035" y="334"/>
                    </a:lnTo>
                    <a:lnTo>
                      <a:pt x="18961" y="371"/>
                    </a:lnTo>
                    <a:lnTo>
                      <a:pt x="18868" y="390"/>
                    </a:lnTo>
                    <a:lnTo>
                      <a:pt x="18794" y="427"/>
                    </a:lnTo>
                    <a:lnTo>
                      <a:pt x="18701" y="445"/>
                    </a:lnTo>
                    <a:lnTo>
                      <a:pt x="18535" y="464"/>
                    </a:lnTo>
                    <a:lnTo>
                      <a:pt x="18349" y="482"/>
                    </a:lnTo>
                    <a:lnTo>
                      <a:pt x="18182" y="482"/>
                    </a:lnTo>
                    <a:lnTo>
                      <a:pt x="18090" y="464"/>
                    </a:lnTo>
                    <a:lnTo>
                      <a:pt x="17997" y="464"/>
                    </a:lnTo>
                    <a:lnTo>
                      <a:pt x="17923" y="501"/>
                    </a:lnTo>
                    <a:lnTo>
                      <a:pt x="17830" y="556"/>
                    </a:lnTo>
                    <a:lnTo>
                      <a:pt x="17756" y="612"/>
                    </a:lnTo>
                    <a:lnTo>
                      <a:pt x="17682" y="649"/>
                    </a:lnTo>
                    <a:lnTo>
                      <a:pt x="17589" y="668"/>
                    </a:lnTo>
                    <a:lnTo>
                      <a:pt x="17515" y="705"/>
                    </a:lnTo>
                    <a:lnTo>
                      <a:pt x="17423" y="742"/>
                    </a:lnTo>
                    <a:lnTo>
                      <a:pt x="17348" y="760"/>
                    </a:lnTo>
                    <a:lnTo>
                      <a:pt x="17182" y="816"/>
                    </a:lnTo>
                    <a:lnTo>
                      <a:pt x="17015" y="872"/>
                    </a:lnTo>
                    <a:lnTo>
                      <a:pt x="16922" y="872"/>
                    </a:lnTo>
                    <a:lnTo>
                      <a:pt x="16829" y="853"/>
                    </a:lnTo>
                    <a:lnTo>
                      <a:pt x="16737" y="816"/>
                    </a:lnTo>
                    <a:lnTo>
                      <a:pt x="16644" y="834"/>
                    </a:lnTo>
                    <a:lnTo>
                      <a:pt x="16477" y="890"/>
                    </a:lnTo>
                    <a:lnTo>
                      <a:pt x="16310" y="946"/>
                    </a:lnTo>
                    <a:lnTo>
                      <a:pt x="15940" y="946"/>
                    </a:lnTo>
                    <a:lnTo>
                      <a:pt x="15903" y="964"/>
                    </a:lnTo>
                    <a:lnTo>
                      <a:pt x="15866" y="1001"/>
                    </a:lnTo>
                    <a:lnTo>
                      <a:pt x="15791" y="1075"/>
                    </a:lnTo>
                    <a:lnTo>
                      <a:pt x="15717" y="1150"/>
                    </a:lnTo>
                    <a:lnTo>
                      <a:pt x="15680" y="1168"/>
                    </a:lnTo>
                    <a:lnTo>
                      <a:pt x="15643" y="1187"/>
                    </a:lnTo>
                    <a:lnTo>
                      <a:pt x="15291" y="1298"/>
                    </a:lnTo>
                    <a:lnTo>
                      <a:pt x="15198" y="1316"/>
                    </a:lnTo>
                    <a:lnTo>
                      <a:pt x="15106" y="1298"/>
                    </a:lnTo>
                    <a:lnTo>
                      <a:pt x="15013" y="1279"/>
                    </a:lnTo>
                    <a:lnTo>
                      <a:pt x="14920" y="1298"/>
                    </a:lnTo>
                    <a:lnTo>
                      <a:pt x="14828" y="1353"/>
                    </a:lnTo>
                    <a:lnTo>
                      <a:pt x="14754" y="1409"/>
                    </a:lnTo>
                    <a:lnTo>
                      <a:pt x="14698" y="1483"/>
                    </a:lnTo>
                    <a:lnTo>
                      <a:pt x="14605" y="1539"/>
                    </a:lnTo>
                    <a:lnTo>
                      <a:pt x="14513" y="1557"/>
                    </a:lnTo>
                    <a:lnTo>
                      <a:pt x="14420" y="1539"/>
                    </a:lnTo>
                    <a:lnTo>
                      <a:pt x="14327" y="1520"/>
                    </a:lnTo>
                    <a:lnTo>
                      <a:pt x="14235" y="1539"/>
                    </a:lnTo>
                    <a:lnTo>
                      <a:pt x="14142" y="1557"/>
                    </a:lnTo>
                    <a:lnTo>
                      <a:pt x="14049" y="1576"/>
                    </a:lnTo>
                    <a:lnTo>
                      <a:pt x="13957" y="1576"/>
                    </a:lnTo>
                    <a:lnTo>
                      <a:pt x="13864" y="1613"/>
                    </a:lnTo>
                    <a:lnTo>
                      <a:pt x="13697" y="1687"/>
                    </a:lnTo>
                    <a:lnTo>
                      <a:pt x="13530" y="1761"/>
                    </a:lnTo>
                    <a:lnTo>
                      <a:pt x="13363" y="1835"/>
                    </a:lnTo>
                    <a:lnTo>
                      <a:pt x="13197" y="1928"/>
                    </a:lnTo>
                    <a:lnTo>
                      <a:pt x="13123" y="1947"/>
                    </a:lnTo>
                    <a:lnTo>
                      <a:pt x="13030" y="1965"/>
                    </a:lnTo>
                    <a:lnTo>
                      <a:pt x="12937" y="1984"/>
                    </a:lnTo>
                    <a:lnTo>
                      <a:pt x="12845" y="2002"/>
                    </a:lnTo>
                    <a:lnTo>
                      <a:pt x="12770" y="2039"/>
                    </a:lnTo>
                    <a:lnTo>
                      <a:pt x="12696" y="2095"/>
                    </a:lnTo>
                    <a:lnTo>
                      <a:pt x="12622" y="2150"/>
                    </a:lnTo>
                    <a:lnTo>
                      <a:pt x="12529" y="2206"/>
                    </a:lnTo>
                    <a:lnTo>
                      <a:pt x="12196" y="2354"/>
                    </a:lnTo>
                    <a:lnTo>
                      <a:pt x="12048" y="2428"/>
                    </a:lnTo>
                    <a:lnTo>
                      <a:pt x="11881" y="2521"/>
                    </a:lnTo>
                    <a:lnTo>
                      <a:pt x="11714" y="2577"/>
                    </a:lnTo>
                    <a:lnTo>
                      <a:pt x="11621" y="2614"/>
                    </a:lnTo>
                    <a:lnTo>
                      <a:pt x="11529" y="2632"/>
                    </a:lnTo>
                    <a:lnTo>
                      <a:pt x="11454" y="2706"/>
                    </a:lnTo>
                    <a:lnTo>
                      <a:pt x="11399" y="2781"/>
                    </a:lnTo>
                    <a:lnTo>
                      <a:pt x="11343" y="2855"/>
                    </a:lnTo>
                    <a:lnTo>
                      <a:pt x="11269" y="2910"/>
                    </a:lnTo>
                    <a:lnTo>
                      <a:pt x="11176" y="2947"/>
                    </a:lnTo>
                    <a:lnTo>
                      <a:pt x="11084" y="2966"/>
                    </a:lnTo>
                    <a:lnTo>
                      <a:pt x="10991" y="2984"/>
                    </a:lnTo>
                    <a:lnTo>
                      <a:pt x="10917" y="3022"/>
                    </a:lnTo>
                    <a:lnTo>
                      <a:pt x="10824" y="3059"/>
                    </a:lnTo>
                    <a:lnTo>
                      <a:pt x="10732" y="3077"/>
                    </a:lnTo>
                    <a:lnTo>
                      <a:pt x="10639" y="3114"/>
                    </a:lnTo>
                    <a:lnTo>
                      <a:pt x="10565" y="3151"/>
                    </a:lnTo>
                    <a:lnTo>
                      <a:pt x="10491" y="3207"/>
                    </a:lnTo>
                    <a:lnTo>
                      <a:pt x="10435" y="3300"/>
                    </a:lnTo>
                    <a:lnTo>
                      <a:pt x="10379" y="3374"/>
                    </a:lnTo>
                    <a:lnTo>
                      <a:pt x="10324" y="3448"/>
                    </a:lnTo>
                    <a:lnTo>
                      <a:pt x="10157" y="3522"/>
                    </a:lnTo>
                    <a:lnTo>
                      <a:pt x="9990" y="3596"/>
                    </a:lnTo>
                    <a:lnTo>
                      <a:pt x="9898" y="3633"/>
                    </a:lnTo>
                    <a:lnTo>
                      <a:pt x="9805" y="3652"/>
                    </a:lnTo>
                    <a:lnTo>
                      <a:pt x="9712" y="3670"/>
                    </a:lnTo>
                    <a:lnTo>
                      <a:pt x="9620" y="3707"/>
                    </a:lnTo>
                    <a:lnTo>
                      <a:pt x="9490" y="3819"/>
                    </a:lnTo>
                    <a:lnTo>
                      <a:pt x="9342" y="3930"/>
                    </a:lnTo>
                    <a:lnTo>
                      <a:pt x="9175" y="4022"/>
                    </a:lnTo>
                    <a:lnTo>
                      <a:pt x="9026" y="4115"/>
                    </a:lnTo>
                    <a:lnTo>
                      <a:pt x="8952" y="4171"/>
                    </a:lnTo>
                    <a:lnTo>
                      <a:pt x="8897" y="4245"/>
                    </a:lnTo>
                    <a:lnTo>
                      <a:pt x="8841" y="4319"/>
                    </a:lnTo>
                    <a:lnTo>
                      <a:pt x="8767" y="4375"/>
                    </a:lnTo>
                    <a:lnTo>
                      <a:pt x="8711" y="4449"/>
                    </a:lnTo>
                    <a:lnTo>
                      <a:pt x="8656" y="4523"/>
                    </a:lnTo>
                    <a:lnTo>
                      <a:pt x="8600" y="4597"/>
                    </a:lnTo>
                    <a:lnTo>
                      <a:pt x="8526" y="4671"/>
                    </a:lnTo>
                    <a:lnTo>
                      <a:pt x="8452" y="4708"/>
                    </a:lnTo>
                    <a:lnTo>
                      <a:pt x="8359" y="4727"/>
                    </a:lnTo>
                    <a:lnTo>
                      <a:pt x="8267" y="4764"/>
                    </a:lnTo>
                    <a:lnTo>
                      <a:pt x="8174" y="4801"/>
                    </a:lnTo>
                    <a:lnTo>
                      <a:pt x="8044" y="4931"/>
                    </a:lnTo>
                    <a:lnTo>
                      <a:pt x="7914" y="5042"/>
                    </a:lnTo>
                    <a:lnTo>
                      <a:pt x="7785" y="5172"/>
                    </a:lnTo>
                    <a:lnTo>
                      <a:pt x="7655" y="5301"/>
                    </a:lnTo>
                    <a:lnTo>
                      <a:pt x="7507" y="5412"/>
                    </a:lnTo>
                    <a:lnTo>
                      <a:pt x="7358" y="5524"/>
                    </a:lnTo>
                    <a:lnTo>
                      <a:pt x="7080" y="5746"/>
                    </a:lnTo>
                    <a:lnTo>
                      <a:pt x="7006" y="5802"/>
                    </a:lnTo>
                    <a:lnTo>
                      <a:pt x="6932" y="5839"/>
                    </a:lnTo>
                    <a:lnTo>
                      <a:pt x="6858" y="5894"/>
                    </a:lnTo>
                    <a:lnTo>
                      <a:pt x="6784" y="5931"/>
                    </a:lnTo>
                    <a:lnTo>
                      <a:pt x="6506" y="6172"/>
                    </a:lnTo>
                    <a:lnTo>
                      <a:pt x="6450" y="6247"/>
                    </a:lnTo>
                    <a:lnTo>
                      <a:pt x="6413" y="6321"/>
                    </a:lnTo>
                    <a:lnTo>
                      <a:pt x="6358" y="6413"/>
                    </a:lnTo>
                    <a:lnTo>
                      <a:pt x="6302" y="6487"/>
                    </a:lnTo>
                    <a:lnTo>
                      <a:pt x="6154" y="6599"/>
                    </a:lnTo>
                    <a:lnTo>
                      <a:pt x="6024" y="6710"/>
                    </a:lnTo>
                    <a:lnTo>
                      <a:pt x="5968" y="6765"/>
                    </a:lnTo>
                    <a:lnTo>
                      <a:pt x="5913" y="6840"/>
                    </a:lnTo>
                    <a:lnTo>
                      <a:pt x="5857" y="6914"/>
                    </a:lnTo>
                    <a:lnTo>
                      <a:pt x="5801" y="6988"/>
                    </a:lnTo>
                    <a:lnTo>
                      <a:pt x="5764" y="7025"/>
                    </a:lnTo>
                    <a:lnTo>
                      <a:pt x="5709" y="7044"/>
                    </a:lnTo>
                    <a:lnTo>
                      <a:pt x="5616" y="7062"/>
                    </a:lnTo>
                    <a:lnTo>
                      <a:pt x="5523" y="7099"/>
                    </a:lnTo>
                    <a:lnTo>
                      <a:pt x="5468" y="7118"/>
                    </a:lnTo>
                    <a:lnTo>
                      <a:pt x="5431" y="7136"/>
                    </a:lnTo>
                    <a:lnTo>
                      <a:pt x="5320" y="7284"/>
                    </a:lnTo>
                    <a:lnTo>
                      <a:pt x="5208" y="7433"/>
                    </a:lnTo>
                    <a:lnTo>
                      <a:pt x="4967" y="7692"/>
                    </a:lnTo>
                    <a:lnTo>
                      <a:pt x="4912" y="7766"/>
                    </a:lnTo>
                    <a:lnTo>
                      <a:pt x="4875" y="7859"/>
                    </a:lnTo>
                    <a:lnTo>
                      <a:pt x="4838" y="7933"/>
                    </a:lnTo>
                    <a:lnTo>
                      <a:pt x="4782" y="8007"/>
                    </a:lnTo>
                    <a:lnTo>
                      <a:pt x="4745" y="8044"/>
                    </a:lnTo>
                    <a:lnTo>
                      <a:pt x="4708" y="8063"/>
                    </a:lnTo>
                    <a:lnTo>
                      <a:pt x="4597" y="8100"/>
                    </a:lnTo>
                    <a:lnTo>
                      <a:pt x="4504" y="8137"/>
                    </a:lnTo>
                    <a:lnTo>
                      <a:pt x="4467" y="8156"/>
                    </a:lnTo>
                    <a:lnTo>
                      <a:pt x="4430" y="8174"/>
                    </a:lnTo>
                    <a:lnTo>
                      <a:pt x="4393" y="8267"/>
                    </a:lnTo>
                    <a:lnTo>
                      <a:pt x="4374" y="8359"/>
                    </a:lnTo>
                    <a:lnTo>
                      <a:pt x="4356" y="8471"/>
                    </a:lnTo>
                    <a:lnTo>
                      <a:pt x="4300" y="8545"/>
                    </a:lnTo>
                    <a:lnTo>
                      <a:pt x="4189" y="8675"/>
                    </a:lnTo>
                    <a:lnTo>
                      <a:pt x="4059" y="8804"/>
                    </a:lnTo>
                    <a:lnTo>
                      <a:pt x="3985" y="8878"/>
                    </a:lnTo>
                    <a:lnTo>
                      <a:pt x="3930" y="8934"/>
                    </a:lnTo>
                    <a:lnTo>
                      <a:pt x="3855" y="9008"/>
                    </a:lnTo>
                    <a:lnTo>
                      <a:pt x="3800" y="9064"/>
                    </a:lnTo>
                    <a:lnTo>
                      <a:pt x="3577" y="9360"/>
                    </a:lnTo>
                    <a:lnTo>
                      <a:pt x="3355" y="9638"/>
                    </a:lnTo>
                    <a:lnTo>
                      <a:pt x="3318" y="9731"/>
                    </a:lnTo>
                    <a:lnTo>
                      <a:pt x="3281" y="9805"/>
                    </a:lnTo>
                    <a:lnTo>
                      <a:pt x="3244" y="9898"/>
                    </a:lnTo>
                    <a:lnTo>
                      <a:pt x="3207" y="9990"/>
                    </a:lnTo>
                    <a:lnTo>
                      <a:pt x="3095" y="10120"/>
                    </a:lnTo>
                    <a:lnTo>
                      <a:pt x="2984" y="10268"/>
                    </a:lnTo>
                    <a:lnTo>
                      <a:pt x="2947" y="10343"/>
                    </a:lnTo>
                    <a:lnTo>
                      <a:pt x="2910" y="10435"/>
                    </a:lnTo>
                    <a:lnTo>
                      <a:pt x="2873" y="10509"/>
                    </a:lnTo>
                    <a:lnTo>
                      <a:pt x="2836" y="10602"/>
                    </a:lnTo>
                    <a:lnTo>
                      <a:pt x="2762" y="10750"/>
                    </a:lnTo>
                    <a:lnTo>
                      <a:pt x="2669" y="10917"/>
                    </a:lnTo>
                    <a:lnTo>
                      <a:pt x="2632" y="10991"/>
                    </a:lnTo>
                    <a:lnTo>
                      <a:pt x="2595" y="11084"/>
                    </a:lnTo>
                    <a:lnTo>
                      <a:pt x="2539" y="11251"/>
                    </a:lnTo>
                    <a:lnTo>
                      <a:pt x="2465" y="11325"/>
                    </a:lnTo>
                    <a:lnTo>
                      <a:pt x="2391" y="11381"/>
                    </a:lnTo>
                    <a:lnTo>
                      <a:pt x="2336" y="11455"/>
                    </a:lnTo>
                    <a:lnTo>
                      <a:pt x="2280" y="11510"/>
                    </a:lnTo>
                    <a:lnTo>
                      <a:pt x="2095" y="11825"/>
                    </a:lnTo>
                    <a:lnTo>
                      <a:pt x="2058" y="11918"/>
                    </a:lnTo>
                    <a:lnTo>
                      <a:pt x="2039" y="12011"/>
                    </a:lnTo>
                    <a:lnTo>
                      <a:pt x="2039" y="12103"/>
                    </a:lnTo>
                    <a:lnTo>
                      <a:pt x="2002" y="12196"/>
                    </a:lnTo>
                    <a:lnTo>
                      <a:pt x="1835" y="12511"/>
                    </a:lnTo>
                    <a:lnTo>
                      <a:pt x="1780" y="12585"/>
                    </a:lnTo>
                    <a:lnTo>
                      <a:pt x="1705" y="12641"/>
                    </a:lnTo>
                    <a:lnTo>
                      <a:pt x="1631" y="12715"/>
                    </a:lnTo>
                    <a:lnTo>
                      <a:pt x="1576" y="12789"/>
                    </a:lnTo>
                    <a:lnTo>
                      <a:pt x="1483" y="12956"/>
                    </a:lnTo>
                    <a:lnTo>
                      <a:pt x="1409" y="13104"/>
                    </a:lnTo>
                    <a:lnTo>
                      <a:pt x="1390" y="13197"/>
                    </a:lnTo>
                    <a:lnTo>
                      <a:pt x="1409" y="13308"/>
                    </a:lnTo>
                    <a:lnTo>
                      <a:pt x="1409" y="13401"/>
                    </a:lnTo>
                    <a:lnTo>
                      <a:pt x="1409" y="13493"/>
                    </a:lnTo>
                    <a:lnTo>
                      <a:pt x="1353" y="13586"/>
                    </a:lnTo>
                    <a:lnTo>
                      <a:pt x="1316" y="13660"/>
                    </a:lnTo>
                    <a:lnTo>
                      <a:pt x="1261" y="13734"/>
                    </a:lnTo>
                    <a:lnTo>
                      <a:pt x="1223" y="13809"/>
                    </a:lnTo>
                    <a:lnTo>
                      <a:pt x="1094" y="14142"/>
                    </a:lnTo>
                    <a:lnTo>
                      <a:pt x="1057" y="14235"/>
                    </a:lnTo>
                    <a:lnTo>
                      <a:pt x="1001" y="14309"/>
                    </a:lnTo>
                    <a:lnTo>
                      <a:pt x="964" y="14383"/>
                    </a:lnTo>
                    <a:lnTo>
                      <a:pt x="927" y="14476"/>
                    </a:lnTo>
                    <a:lnTo>
                      <a:pt x="908" y="14568"/>
                    </a:lnTo>
                    <a:lnTo>
                      <a:pt x="927" y="14661"/>
                    </a:lnTo>
                    <a:lnTo>
                      <a:pt x="927" y="14754"/>
                    </a:lnTo>
                    <a:lnTo>
                      <a:pt x="927" y="14846"/>
                    </a:lnTo>
                    <a:lnTo>
                      <a:pt x="908" y="14884"/>
                    </a:lnTo>
                    <a:lnTo>
                      <a:pt x="871" y="14939"/>
                    </a:lnTo>
                    <a:lnTo>
                      <a:pt x="797" y="14995"/>
                    </a:lnTo>
                    <a:lnTo>
                      <a:pt x="723" y="15069"/>
                    </a:lnTo>
                    <a:lnTo>
                      <a:pt x="686" y="15106"/>
                    </a:lnTo>
                    <a:lnTo>
                      <a:pt x="667" y="15162"/>
                    </a:lnTo>
                    <a:lnTo>
                      <a:pt x="667" y="15254"/>
                    </a:lnTo>
                    <a:lnTo>
                      <a:pt x="686" y="15347"/>
                    </a:lnTo>
                    <a:lnTo>
                      <a:pt x="705" y="15440"/>
                    </a:lnTo>
                    <a:lnTo>
                      <a:pt x="705" y="15532"/>
                    </a:lnTo>
                    <a:lnTo>
                      <a:pt x="667" y="15625"/>
                    </a:lnTo>
                    <a:lnTo>
                      <a:pt x="593" y="15699"/>
                    </a:lnTo>
                    <a:lnTo>
                      <a:pt x="538" y="15773"/>
                    </a:lnTo>
                    <a:lnTo>
                      <a:pt x="501" y="15866"/>
                    </a:lnTo>
                    <a:lnTo>
                      <a:pt x="501" y="15903"/>
                    </a:lnTo>
                    <a:lnTo>
                      <a:pt x="501" y="15959"/>
                    </a:lnTo>
                    <a:lnTo>
                      <a:pt x="538" y="16051"/>
                    </a:lnTo>
                    <a:lnTo>
                      <a:pt x="575" y="16162"/>
                    </a:lnTo>
                    <a:lnTo>
                      <a:pt x="593" y="16200"/>
                    </a:lnTo>
                    <a:lnTo>
                      <a:pt x="593" y="16255"/>
                    </a:lnTo>
                    <a:lnTo>
                      <a:pt x="575" y="16292"/>
                    </a:lnTo>
                    <a:lnTo>
                      <a:pt x="538" y="16329"/>
                    </a:lnTo>
                    <a:lnTo>
                      <a:pt x="464" y="16403"/>
                    </a:lnTo>
                    <a:lnTo>
                      <a:pt x="389" y="16478"/>
                    </a:lnTo>
                    <a:lnTo>
                      <a:pt x="371" y="16533"/>
                    </a:lnTo>
                    <a:lnTo>
                      <a:pt x="352" y="16570"/>
                    </a:lnTo>
                    <a:lnTo>
                      <a:pt x="352" y="16663"/>
                    </a:lnTo>
                    <a:lnTo>
                      <a:pt x="371" y="16756"/>
                    </a:lnTo>
                    <a:lnTo>
                      <a:pt x="389" y="16848"/>
                    </a:lnTo>
                    <a:lnTo>
                      <a:pt x="389" y="16941"/>
                    </a:lnTo>
                    <a:lnTo>
                      <a:pt x="334" y="17126"/>
                    </a:lnTo>
                    <a:lnTo>
                      <a:pt x="297" y="17312"/>
                    </a:lnTo>
                    <a:lnTo>
                      <a:pt x="241" y="17664"/>
                    </a:lnTo>
                    <a:lnTo>
                      <a:pt x="223" y="17756"/>
                    </a:lnTo>
                    <a:lnTo>
                      <a:pt x="186" y="17849"/>
                    </a:lnTo>
                    <a:lnTo>
                      <a:pt x="149" y="17942"/>
                    </a:lnTo>
                    <a:lnTo>
                      <a:pt x="130" y="18034"/>
                    </a:lnTo>
                    <a:lnTo>
                      <a:pt x="111" y="18201"/>
                    </a:lnTo>
                    <a:lnTo>
                      <a:pt x="74" y="18387"/>
                    </a:lnTo>
                    <a:lnTo>
                      <a:pt x="93" y="18479"/>
                    </a:lnTo>
                    <a:lnTo>
                      <a:pt x="111" y="18572"/>
                    </a:lnTo>
                    <a:lnTo>
                      <a:pt x="149" y="18683"/>
                    </a:lnTo>
                    <a:lnTo>
                      <a:pt x="149" y="18776"/>
                    </a:lnTo>
                    <a:lnTo>
                      <a:pt x="111" y="19128"/>
                    </a:lnTo>
                    <a:lnTo>
                      <a:pt x="93" y="19221"/>
                    </a:lnTo>
                    <a:lnTo>
                      <a:pt x="74" y="19313"/>
                    </a:lnTo>
                    <a:lnTo>
                      <a:pt x="37" y="19406"/>
                    </a:lnTo>
                    <a:lnTo>
                      <a:pt x="19" y="19499"/>
                    </a:lnTo>
                    <a:lnTo>
                      <a:pt x="0" y="19869"/>
                    </a:lnTo>
                    <a:lnTo>
                      <a:pt x="19" y="19906"/>
                    </a:lnTo>
                    <a:lnTo>
                      <a:pt x="19" y="19962"/>
                    </a:lnTo>
                    <a:lnTo>
                      <a:pt x="74" y="20055"/>
                    </a:lnTo>
                    <a:lnTo>
                      <a:pt x="130" y="20147"/>
                    </a:lnTo>
                    <a:lnTo>
                      <a:pt x="149" y="20240"/>
                    </a:lnTo>
                    <a:lnTo>
                      <a:pt x="130" y="20333"/>
                    </a:lnTo>
                    <a:lnTo>
                      <a:pt x="111" y="20425"/>
                    </a:lnTo>
                    <a:lnTo>
                      <a:pt x="74" y="20518"/>
                    </a:lnTo>
                    <a:lnTo>
                      <a:pt x="56" y="20592"/>
                    </a:lnTo>
                    <a:lnTo>
                      <a:pt x="37" y="20778"/>
                    </a:lnTo>
                    <a:lnTo>
                      <a:pt x="37" y="20870"/>
                    </a:lnTo>
                    <a:lnTo>
                      <a:pt x="37" y="20963"/>
                    </a:lnTo>
                    <a:lnTo>
                      <a:pt x="37" y="21018"/>
                    </a:lnTo>
                    <a:lnTo>
                      <a:pt x="56" y="21056"/>
                    </a:lnTo>
                    <a:lnTo>
                      <a:pt x="111" y="21148"/>
                    </a:lnTo>
                    <a:lnTo>
                      <a:pt x="186" y="21241"/>
                    </a:lnTo>
                    <a:lnTo>
                      <a:pt x="204" y="21278"/>
                    </a:lnTo>
                    <a:lnTo>
                      <a:pt x="204" y="21334"/>
                    </a:lnTo>
                    <a:lnTo>
                      <a:pt x="204" y="21426"/>
                    </a:lnTo>
                    <a:lnTo>
                      <a:pt x="149" y="21519"/>
                    </a:lnTo>
                    <a:lnTo>
                      <a:pt x="111" y="21612"/>
                    </a:lnTo>
                    <a:lnTo>
                      <a:pt x="111" y="21704"/>
                    </a:lnTo>
                    <a:lnTo>
                      <a:pt x="130" y="21797"/>
                    </a:lnTo>
                    <a:lnTo>
                      <a:pt x="149" y="21890"/>
                    </a:lnTo>
                    <a:lnTo>
                      <a:pt x="186" y="22056"/>
                    </a:lnTo>
                    <a:lnTo>
                      <a:pt x="204" y="22149"/>
                    </a:lnTo>
                    <a:lnTo>
                      <a:pt x="241" y="22242"/>
                    </a:lnTo>
                    <a:lnTo>
                      <a:pt x="297" y="22334"/>
                    </a:lnTo>
                    <a:lnTo>
                      <a:pt x="315" y="22427"/>
                    </a:lnTo>
                    <a:lnTo>
                      <a:pt x="315" y="22520"/>
                    </a:lnTo>
                    <a:lnTo>
                      <a:pt x="297" y="22612"/>
                    </a:lnTo>
                    <a:lnTo>
                      <a:pt x="278" y="22705"/>
                    </a:lnTo>
                    <a:lnTo>
                      <a:pt x="278" y="22798"/>
                    </a:lnTo>
                    <a:lnTo>
                      <a:pt x="297" y="22983"/>
                    </a:lnTo>
                    <a:lnTo>
                      <a:pt x="297" y="23076"/>
                    </a:lnTo>
                    <a:lnTo>
                      <a:pt x="297" y="23168"/>
                    </a:lnTo>
                    <a:lnTo>
                      <a:pt x="315" y="23354"/>
                    </a:lnTo>
                    <a:lnTo>
                      <a:pt x="315" y="23539"/>
                    </a:lnTo>
                    <a:lnTo>
                      <a:pt x="371" y="23891"/>
                    </a:lnTo>
                    <a:lnTo>
                      <a:pt x="408" y="23984"/>
                    </a:lnTo>
                    <a:lnTo>
                      <a:pt x="482" y="24058"/>
                    </a:lnTo>
                    <a:lnTo>
                      <a:pt x="538" y="24151"/>
                    </a:lnTo>
                    <a:lnTo>
                      <a:pt x="593" y="24225"/>
                    </a:lnTo>
                    <a:lnTo>
                      <a:pt x="612" y="24410"/>
                    </a:lnTo>
                    <a:lnTo>
                      <a:pt x="630" y="24596"/>
                    </a:lnTo>
                    <a:lnTo>
                      <a:pt x="649" y="24688"/>
                    </a:lnTo>
                    <a:lnTo>
                      <a:pt x="649" y="24781"/>
                    </a:lnTo>
                    <a:lnTo>
                      <a:pt x="667" y="24874"/>
                    </a:lnTo>
                    <a:lnTo>
                      <a:pt x="667" y="24966"/>
                    </a:lnTo>
                    <a:lnTo>
                      <a:pt x="686" y="25059"/>
                    </a:lnTo>
                    <a:lnTo>
                      <a:pt x="705" y="25152"/>
                    </a:lnTo>
                    <a:lnTo>
                      <a:pt x="705" y="25244"/>
                    </a:lnTo>
                    <a:lnTo>
                      <a:pt x="723" y="25337"/>
                    </a:lnTo>
                    <a:lnTo>
                      <a:pt x="760" y="25411"/>
                    </a:lnTo>
                    <a:lnTo>
                      <a:pt x="816" y="25504"/>
                    </a:lnTo>
                    <a:lnTo>
                      <a:pt x="853" y="25578"/>
                    </a:lnTo>
                    <a:lnTo>
                      <a:pt x="890" y="25671"/>
                    </a:lnTo>
                    <a:lnTo>
                      <a:pt x="908" y="25763"/>
                    </a:lnTo>
                    <a:lnTo>
                      <a:pt x="927" y="25856"/>
                    </a:lnTo>
                    <a:lnTo>
                      <a:pt x="927" y="25949"/>
                    </a:lnTo>
                    <a:lnTo>
                      <a:pt x="945" y="26041"/>
                    </a:lnTo>
                    <a:lnTo>
                      <a:pt x="1001" y="26115"/>
                    </a:lnTo>
                    <a:lnTo>
                      <a:pt x="1075" y="26190"/>
                    </a:lnTo>
                    <a:lnTo>
                      <a:pt x="1149" y="26264"/>
                    </a:lnTo>
                    <a:lnTo>
                      <a:pt x="1205" y="26338"/>
                    </a:lnTo>
                    <a:lnTo>
                      <a:pt x="1223" y="26431"/>
                    </a:lnTo>
                    <a:lnTo>
                      <a:pt x="1205" y="26523"/>
                    </a:lnTo>
                    <a:lnTo>
                      <a:pt x="1205" y="26634"/>
                    </a:lnTo>
                    <a:lnTo>
                      <a:pt x="1223" y="26709"/>
                    </a:lnTo>
                    <a:lnTo>
                      <a:pt x="1279" y="26801"/>
                    </a:lnTo>
                    <a:lnTo>
                      <a:pt x="1335" y="26875"/>
                    </a:lnTo>
                    <a:lnTo>
                      <a:pt x="1390" y="26949"/>
                    </a:lnTo>
                    <a:lnTo>
                      <a:pt x="1446" y="27024"/>
                    </a:lnTo>
                    <a:lnTo>
                      <a:pt x="1464" y="27116"/>
                    </a:lnTo>
                    <a:lnTo>
                      <a:pt x="1464" y="27209"/>
                    </a:lnTo>
                    <a:lnTo>
                      <a:pt x="1483" y="27320"/>
                    </a:lnTo>
                    <a:lnTo>
                      <a:pt x="1502" y="27394"/>
                    </a:lnTo>
                    <a:lnTo>
                      <a:pt x="1539" y="27487"/>
                    </a:lnTo>
                    <a:lnTo>
                      <a:pt x="1594" y="27561"/>
                    </a:lnTo>
                    <a:lnTo>
                      <a:pt x="1668" y="27635"/>
                    </a:lnTo>
                    <a:lnTo>
                      <a:pt x="1705" y="27709"/>
                    </a:lnTo>
                    <a:lnTo>
                      <a:pt x="1724" y="27802"/>
                    </a:lnTo>
                    <a:lnTo>
                      <a:pt x="1742" y="27895"/>
                    </a:lnTo>
                    <a:lnTo>
                      <a:pt x="1742" y="28006"/>
                    </a:lnTo>
                    <a:lnTo>
                      <a:pt x="1761" y="28099"/>
                    </a:lnTo>
                    <a:lnTo>
                      <a:pt x="1854" y="28247"/>
                    </a:lnTo>
                    <a:lnTo>
                      <a:pt x="1946" y="28414"/>
                    </a:lnTo>
                    <a:lnTo>
                      <a:pt x="2113" y="28747"/>
                    </a:lnTo>
                    <a:lnTo>
                      <a:pt x="2150" y="28821"/>
                    </a:lnTo>
                    <a:lnTo>
                      <a:pt x="2224" y="28896"/>
                    </a:lnTo>
                    <a:lnTo>
                      <a:pt x="2280" y="28970"/>
                    </a:lnTo>
                    <a:lnTo>
                      <a:pt x="2317" y="29044"/>
                    </a:lnTo>
                    <a:lnTo>
                      <a:pt x="2391" y="29118"/>
                    </a:lnTo>
                    <a:lnTo>
                      <a:pt x="2465" y="29174"/>
                    </a:lnTo>
                    <a:lnTo>
                      <a:pt x="2539" y="29229"/>
                    </a:lnTo>
                    <a:lnTo>
                      <a:pt x="2614" y="29303"/>
                    </a:lnTo>
                    <a:lnTo>
                      <a:pt x="2632" y="29396"/>
                    </a:lnTo>
                    <a:lnTo>
                      <a:pt x="2651" y="29489"/>
                    </a:lnTo>
                    <a:lnTo>
                      <a:pt x="2669" y="29600"/>
                    </a:lnTo>
                    <a:lnTo>
                      <a:pt x="2688" y="29674"/>
                    </a:lnTo>
                    <a:lnTo>
                      <a:pt x="2780" y="29841"/>
                    </a:lnTo>
                    <a:lnTo>
                      <a:pt x="2873" y="30008"/>
                    </a:lnTo>
                    <a:lnTo>
                      <a:pt x="2984" y="30156"/>
                    </a:lnTo>
                    <a:lnTo>
                      <a:pt x="3095" y="30304"/>
                    </a:lnTo>
                    <a:lnTo>
                      <a:pt x="3151" y="30378"/>
                    </a:lnTo>
                    <a:lnTo>
                      <a:pt x="3225" y="30434"/>
                    </a:lnTo>
                    <a:lnTo>
                      <a:pt x="3299" y="30490"/>
                    </a:lnTo>
                    <a:lnTo>
                      <a:pt x="3355" y="30564"/>
                    </a:lnTo>
                    <a:lnTo>
                      <a:pt x="3466" y="30712"/>
                    </a:lnTo>
                    <a:lnTo>
                      <a:pt x="3577" y="30842"/>
                    </a:lnTo>
                    <a:lnTo>
                      <a:pt x="3633" y="30934"/>
                    </a:lnTo>
                    <a:lnTo>
                      <a:pt x="3651" y="31027"/>
                    </a:lnTo>
                    <a:lnTo>
                      <a:pt x="3689" y="31120"/>
                    </a:lnTo>
                    <a:lnTo>
                      <a:pt x="3726" y="31194"/>
                    </a:lnTo>
                    <a:lnTo>
                      <a:pt x="3781" y="31268"/>
                    </a:lnTo>
                    <a:lnTo>
                      <a:pt x="3874" y="31324"/>
                    </a:lnTo>
                    <a:lnTo>
                      <a:pt x="3948" y="31379"/>
                    </a:lnTo>
                    <a:lnTo>
                      <a:pt x="4004" y="31453"/>
                    </a:lnTo>
                    <a:lnTo>
                      <a:pt x="4078" y="31565"/>
                    </a:lnTo>
                    <a:lnTo>
                      <a:pt x="4115" y="31694"/>
                    </a:lnTo>
                    <a:lnTo>
                      <a:pt x="4170" y="31824"/>
                    </a:lnTo>
                    <a:lnTo>
                      <a:pt x="4226" y="31954"/>
                    </a:lnTo>
                    <a:lnTo>
                      <a:pt x="4263" y="31991"/>
                    </a:lnTo>
                    <a:lnTo>
                      <a:pt x="4300" y="32009"/>
                    </a:lnTo>
                    <a:lnTo>
                      <a:pt x="4374" y="32065"/>
                    </a:lnTo>
                    <a:lnTo>
                      <a:pt x="4467" y="32102"/>
                    </a:lnTo>
                    <a:lnTo>
                      <a:pt x="4504" y="32139"/>
                    </a:lnTo>
                    <a:lnTo>
                      <a:pt x="4541" y="32176"/>
                    </a:lnTo>
                    <a:lnTo>
                      <a:pt x="4745" y="32454"/>
                    </a:lnTo>
                    <a:lnTo>
                      <a:pt x="4764" y="32491"/>
                    </a:lnTo>
                    <a:lnTo>
                      <a:pt x="4782" y="32528"/>
                    </a:lnTo>
                    <a:lnTo>
                      <a:pt x="4782" y="32640"/>
                    </a:lnTo>
                    <a:lnTo>
                      <a:pt x="4801" y="32751"/>
                    </a:lnTo>
                    <a:lnTo>
                      <a:pt x="4819" y="32788"/>
                    </a:lnTo>
                    <a:lnTo>
                      <a:pt x="4838" y="32825"/>
                    </a:lnTo>
                    <a:lnTo>
                      <a:pt x="4912" y="32880"/>
                    </a:lnTo>
                    <a:lnTo>
                      <a:pt x="4986" y="32936"/>
                    </a:lnTo>
                    <a:lnTo>
                      <a:pt x="5060" y="32992"/>
                    </a:lnTo>
                    <a:lnTo>
                      <a:pt x="5134" y="33047"/>
                    </a:lnTo>
                    <a:lnTo>
                      <a:pt x="5227" y="33103"/>
                    </a:lnTo>
                    <a:lnTo>
                      <a:pt x="5338" y="33158"/>
                    </a:lnTo>
                    <a:lnTo>
                      <a:pt x="5561" y="33270"/>
                    </a:lnTo>
                    <a:lnTo>
                      <a:pt x="5709" y="33381"/>
                    </a:lnTo>
                    <a:lnTo>
                      <a:pt x="5839" y="33511"/>
                    </a:lnTo>
                    <a:lnTo>
                      <a:pt x="5894" y="33585"/>
                    </a:lnTo>
                    <a:lnTo>
                      <a:pt x="5950" y="33677"/>
                    </a:lnTo>
                    <a:lnTo>
                      <a:pt x="5987" y="33752"/>
                    </a:lnTo>
                    <a:lnTo>
                      <a:pt x="6061" y="33826"/>
                    </a:lnTo>
                    <a:lnTo>
                      <a:pt x="6135" y="33881"/>
                    </a:lnTo>
                    <a:lnTo>
                      <a:pt x="6228" y="33918"/>
                    </a:lnTo>
                    <a:lnTo>
                      <a:pt x="6320" y="33937"/>
                    </a:lnTo>
                    <a:lnTo>
                      <a:pt x="6395" y="33993"/>
                    </a:lnTo>
                    <a:lnTo>
                      <a:pt x="6543" y="34104"/>
                    </a:lnTo>
                    <a:lnTo>
                      <a:pt x="6691" y="34215"/>
                    </a:lnTo>
                    <a:lnTo>
                      <a:pt x="6821" y="34345"/>
                    </a:lnTo>
                    <a:lnTo>
                      <a:pt x="6951" y="34474"/>
                    </a:lnTo>
                    <a:lnTo>
                      <a:pt x="7006" y="34549"/>
                    </a:lnTo>
                    <a:lnTo>
                      <a:pt x="7043" y="34641"/>
                    </a:lnTo>
                    <a:lnTo>
                      <a:pt x="7099" y="34734"/>
                    </a:lnTo>
                    <a:lnTo>
                      <a:pt x="7154" y="34827"/>
                    </a:lnTo>
                    <a:lnTo>
                      <a:pt x="7284" y="34938"/>
                    </a:lnTo>
                    <a:lnTo>
                      <a:pt x="7414" y="35068"/>
                    </a:lnTo>
                    <a:lnTo>
                      <a:pt x="7451" y="35105"/>
                    </a:lnTo>
                    <a:lnTo>
                      <a:pt x="7618" y="35105"/>
                    </a:lnTo>
                    <a:lnTo>
                      <a:pt x="7729" y="35123"/>
                    </a:lnTo>
                    <a:lnTo>
                      <a:pt x="7785" y="35123"/>
                    </a:lnTo>
                    <a:lnTo>
                      <a:pt x="7822" y="35142"/>
                    </a:lnTo>
                    <a:lnTo>
                      <a:pt x="7877" y="35216"/>
                    </a:lnTo>
                    <a:lnTo>
                      <a:pt x="7933" y="35308"/>
                    </a:lnTo>
                    <a:lnTo>
                      <a:pt x="7970" y="35401"/>
                    </a:lnTo>
                    <a:lnTo>
                      <a:pt x="8044" y="35475"/>
                    </a:lnTo>
                    <a:lnTo>
                      <a:pt x="8118" y="35512"/>
                    </a:lnTo>
                    <a:lnTo>
                      <a:pt x="8211" y="35549"/>
                    </a:lnTo>
                    <a:lnTo>
                      <a:pt x="8304" y="35586"/>
                    </a:lnTo>
                    <a:lnTo>
                      <a:pt x="8378" y="35624"/>
                    </a:lnTo>
                    <a:lnTo>
                      <a:pt x="8452" y="35698"/>
                    </a:lnTo>
                    <a:lnTo>
                      <a:pt x="8507" y="35772"/>
                    </a:lnTo>
                    <a:lnTo>
                      <a:pt x="8563" y="35865"/>
                    </a:lnTo>
                    <a:lnTo>
                      <a:pt x="8619" y="35920"/>
                    </a:lnTo>
                    <a:lnTo>
                      <a:pt x="8711" y="35976"/>
                    </a:lnTo>
                    <a:lnTo>
                      <a:pt x="8804" y="35994"/>
                    </a:lnTo>
                    <a:lnTo>
                      <a:pt x="8897" y="36031"/>
                    </a:lnTo>
                    <a:lnTo>
                      <a:pt x="8971" y="36068"/>
                    </a:lnTo>
                    <a:lnTo>
                      <a:pt x="9119" y="36180"/>
                    </a:lnTo>
                    <a:lnTo>
                      <a:pt x="9267" y="36291"/>
                    </a:lnTo>
                    <a:lnTo>
                      <a:pt x="9416" y="36402"/>
                    </a:lnTo>
                    <a:lnTo>
                      <a:pt x="9564" y="36513"/>
                    </a:lnTo>
                    <a:lnTo>
                      <a:pt x="9657" y="36550"/>
                    </a:lnTo>
                    <a:lnTo>
                      <a:pt x="9749" y="36550"/>
                    </a:lnTo>
                    <a:lnTo>
                      <a:pt x="9861" y="36569"/>
                    </a:lnTo>
                    <a:lnTo>
                      <a:pt x="9935" y="36606"/>
                    </a:lnTo>
                    <a:lnTo>
                      <a:pt x="10250" y="36791"/>
                    </a:lnTo>
                    <a:lnTo>
                      <a:pt x="10583" y="36958"/>
                    </a:lnTo>
                    <a:lnTo>
                      <a:pt x="10657" y="37032"/>
                    </a:lnTo>
                    <a:lnTo>
                      <a:pt x="10713" y="37106"/>
                    </a:lnTo>
                    <a:lnTo>
                      <a:pt x="10787" y="37180"/>
                    </a:lnTo>
                    <a:lnTo>
                      <a:pt x="10861" y="37236"/>
                    </a:lnTo>
                    <a:lnTo>
                      <a:pt x="10935" y="37255"/>
                    </a:lnTo>
                    <a:lnTo>
                      <a:pt x="11047" y="37255"/>
                    </a:lnTo>
                    <a:lnTo>
                      <a:pt x="11139" y="37273"/>
                    </a:lnTo>
                    <a:lnTo>
                      <a:pt x="11232" y="37292"/>
                    </a:lnTo>
                    <a:lnTo>
                      <a:pt x="11269" y="37310"/>
                    </a:lnTo>
                    <a:lnTo>
                      <a:pt x="11306" y="37347"/>
                    </a:lnTo>
                    <a:lnTo>
                      <a:pt x="11362" y="37440"/>
                    </a:lnTo>
                    <a:lnTo>
                      <a:pt x="11436" y="37533"/>
                    </a:lnTo>
                    <a:lnTo>
                      <a:pt x="11454" y="37570"/>
                    </a:lnTo>
                    <a:lnTo>
                      <a:pt x="11510" y="37588"/>
                    </a:lnTo>
                    <a:lnTo>
                      <a:pt x="11584" y="37625"/>
                    </a:lnTo>
                    <a:lnTo>
                      <a:pt x="11677" y="37644"/>
                    </a:lnTo>
                    <a:lnTo>
                      <a:pt x="11770" y="37662"/>
                    </a:lnTo>
                    <a:lnTo>
                      <a:pt x="11862" y="37699"/>
                    </a:lnTo>
                    <a:lnTo>
                      <a:pt x="12196" y="37866"/>
                    </a:lnTo>
                    <a:lnTo>
                      <a:pt x="12270" y="37885"/>
                    </a:lnTo>
                    <a:lnTo>
                      <a:pt x="12381" y="37903"/>
                    </a:lnTo>
                    <a:lnTo>
                      <a:pt x="12474" y="37903"/>
                    </a:lnTo>
                    <a:lnTo>
                      <a:pt x="12567" y="37922"/>
                    </a:lnTo>
                    <a:lnTo>
                      <a:pt x="12641" y="37977"/>
                    </a:lnTo>
                    <a:lnTo>
                      <a:pt x="12715" y="38052"/>
                    </a:lnTo>
                    <a:lnTo>
                      <a:pt x="12789" y="38107"/>
                    </a:lnTo>
                    <a:lnTo>
                      <a:pt x="12863" y="38163"/>
                    </a:lnTo>
                    <a:lnTo>
                      <a:pt x="13048" y="38218"/>
                    </a:lnTo>
                    <a:lnTo>
                      <a:pt x="13215" y="38274"/>
                    </a:lnTo>
                    <a:lnTo>
                      <a:pt x="13567" y="38385"/>
                    </a:lnTo>
                    <a:lnTo>
                      <a:pt x="13660" y="38404"/>
                    </a:lnTo>
                    <a:lnTo>
                      <a:pt x="13845" y="38404"/>
                    </a:lnTo>
                    <a:lnTo>
                      <a:pt x="13938" y="38422"/>
                    </a:lnTo>
                    <a:lnTo>
                      <a:pt x="13975" y="38459"/>
                    </a:lnTo>
                    <a:lnTo>
                      <a:pt x="14012" y="38478"/>
                    </a:lnTo>
                    <a:lnTo>
                      <a:pt x="14086" y="38571"/>
                    </a:lnTo>
                    <a:lnTo>
                      <a:pt x="14160" y="38645"/>
                    </a:lnTo>
                    <a:lnTo>
                      <a:pt x="14198" y="38663"/>
                    </a:lnTo>
                    <a:lnTo>
                      <a:pt x="14235" y="38700"/>
                    </a:lnTo>
                    <a:lnTo>
                      <a:pt x="14346" y="38700"/>
                    </a:lnTo>
                    <a:lnTo>
                      <a:pt x="14438" y="38682"/>
                    </a:lnTo>
                    <a:lnTo>
                      <a:pt x="14550" y="38645"/>
                    </a:lnTo>
                    <a:lnTo>
                      <a:pt x="14587" y="38645"/>
                    </a:lnTo>
                    <a:lnTo>
                      <a:pt x="14642" y="38663"/>
                    </a:lnTo>
                    <a:lnTo>
                      <a:pt x="14717" y="38700"/>
                    </a:lnTo>
                    <a:lnTo>
                      <a:pt x="14809" y="38737"/>
                    </a:lnTo>
                    <a:lnTo>
                      <a:pt x="14883" y="38793"/>
                    </a:lnTo>
                    <a:lnTo>
                      <a:pt x="14976" y="38811"/>
                    </a:lnTo>
                    <a:lnTo>
                      <a:pt x="15069" y="38830"/>
                    </a:lnTo>
                    <a:lnTo>
                      <a:pt x="15347" y="38830"/>
                    </a:lnTo>
                    <a:lnTo>
                      <a:pt x="15439" y="38867"/>
                    </a:lnTo>
                    <a:lnTo>
                      <a:pt x="15513" y="38904"/>
                    </a:lnTo>
                    <a:lnTo>
                      <a:pt x="15606" y="38960"/>
                    </a:lnTo>
                    <a:lnTo>
                      <a:pt x="15699" y="38978"/>
                    </a:lnTo>
                    <a:lnTo>
                      <a:pt x="16051" y="39071"/>
                    </a:lnTo>
                    <a:lnTo>
                      <a:pt x="16218" y="39127"/>
                    </a:lnTo>
                    <a:lnTo>
                      <a:pt x="16403" y="39182"/>
                    </a:lnTo>
                    <a:lnTo>
                      <a:pt x="16496" y="39219"/>
                    </a:lnTo>
                    <a:lnTo>
                      <a:pt x="16570" y="39256"/>
                    </a:lnTo>
                    <a:lnTo>
                      <a:pt x="16663" y="39293"/>
                    </a:lnTo>
                    <a:lnTo>
                      <a:pt x="16755" y="39330"/>
                    </a:lnTo>
                    <a:lnTo>
                      <a:pt x="16922" y="39386"/>
                    </a:lnTo>
                    <a:lnTo>
                      <a:pt x="17107" y="39423"/>
                    </a:lnTo>
                    <a:lnTo>
                      <a:pt x="17200" y="39423"/>
                    </a:lnTo>
                    <a:lnTo>
                      <a:pt x="17293" y="39386"/>
                    </a:lnTo>
                    <a:lnTo>
                      <a:pt x="17404" y="39349"/>
                    </a:lnTo>
                    <a:lnTo>
                      <a:pt x="17497" y="39349"/>
                    </a:lnTo>
                    <a:lnTo>
                      <a:pt x="17682" y="39405"/>
                    </a:lnTo>
                    <a:lnTo>
                      <a:pt x="17849" y="39442"/>
                    </a:lnTo>
                    <a:lnTo>
                      <a:pt x="18220" y="39516"/>
                    </a:lnTo>
                    <a:lnTo>
                      <a:pt x="18312" y="39516"/>
                    </a:lnTo>
                    <a:lnTo>
                      <a:pt x="18405" y="39497"/>
                    </a:lnTo>
                    <a:lnTo>
                      <a:pt x="18590" y="39497"/>
                    </a:lnTo>
                    <a:lnTo>
                      <a:pt x="18961" y="39516"/>
                    </a:lnTo>
                    <a:lnTo>
                      <a:pt x="19054" y="39553"/>
                    </a:lnTo>
                    <a:lnTo>
                      <a:pt x="19146" y="39590"/>
                    </a:lnTo>
                    <a:lnTo>
                      <a:pt x="19220" y="39646"/>
                    </a:lnTo>
                    <a:lnTo>
                      <a:pt x="19313" y="39664"/>
                    </a:lnTo>
                    <a:lnTo>
                      <a:pt x="19684" y="39664"/>
                    </a:lnTo>
                    <a:lnTo>
                      <a:pt x="19869" y="39683"/>
                    </a:lnTo>
                    <a:lnTo>
                      <a:pt x="20054" y="39701"/>
                    </a:lnTo>
                    <a:lnTo>
                      <a:pt x="20240" y="39701"/>
                    </a:lnTo>
                    <a:lnTo>
                      <a:pt x="20425" y="39683"/>
                    </a:lnTo>
                    <a:lnTo>
                      <a:pt x="20518" y="39664"/>
                    </a:lnTo>
                    <a:lnTo>
                      <a:pt x="20610" y="39646"/>
                    </a:lnTo>
                    <a:lnTo>
                      <a:pt x="20703" y="39608"/>
                    </a:lnTo>
                    <a:lnTo>
                      <a:pt x="20796" y="39590"/>
                    </a:lnTo>
                    <a:lnTo>
                      <a:pt x="20981" y="39608"/>
                    </a:lnTo>
                    <a:lnTo>
                      <a:pt x="21166" y="39608"/>
                    </a:lnTo>
                    <a:lnTo>
                      <a:pt x="21352" y="39590"/>
                    </a:lnTo>
                    <a:lnTo>
                      <a:pt x="21537" y="39571"/>
                    </a:lnTo>
                    <a:lnTo>
                      <a:pt x="21908" y="39553"/>
                    </a:lnTo>
                    <a:lnTo>
                      <a:pt x="22279" y="39534"/>
                    </a:lnTo>
                    <a:lnTo>
                      <a:pt x="22371" y="39534"/>
                    </a:lnTo>
                    <a:lnTo>
                      <a:pt x="22464" y="39553"/>
                    </a:lnTo>
                    <a:lnTo>
                      <a:pt x="22557" y="39571"/>
                    </a:lnTo>
                    <a:lnTo>
                      <a:pt x="23113" y="39571"/>
                    </a:lnTo>
                    <a:lnTo>
                      <a:pt x="23205" y="39590"/>
                    </a:lnTo>
                    <a:lnTo>
                      <a:pt x="23391" y="39590"/>
                    </a:lnTo>
                    <a:lnTo>
                      <a:pt x="23428" y="39571"/>
                    </a:lnTo>
                    <a:lnTo>
                      <a:pt x="23483" y="39553"/>
                    </a:lnTo>
                    <a:lnTo>
                      <a:pt x="23557" y="39479"/>
                    </a:lnTo>
                    <a:lnTo>
                      <a:pt x="23650" y="39423"/>
                    </a:lnTo>
                    <a:lnTo>
                      <a:pt x="23687" y="39405"/>
                    </a:lnTo>
                    <a:lnTo>
                      <a:pt x="23743" y="39386"/>
                    </a:lnTo>
                    <a:lnTo>
                      <a:pt x="23928" y="39368"/>
                    </a:lnTo>
                    <a:lnTo>
                      <a:pt x="24113" y="39368"/>
                    </a:lnTo>
                    <a:lnTo>
                      <a:pt x="24299" y="39349"/>
                    </a:lnTo>
                    <a:lnTo>
                      <a:pt x="24484" y="39330"/>
                    </a:lnTo>
                    <a:lnTo>
                      <a:pt x="24836" y="39238"/>
                    </a:lnTo>
                    <a:lnTo>
                      <a:pt x="24929" y="39201"/>
                    </a:lnTo>
                    <a:lnTo>
                      <a:pt x="25003" y="39164"/>
                    </a:lnTo>
                    <a:lnTo>
                      <a:pt x="25096" y="39127"/>
                    </a:lnTo>
                    <a:lnTo>
                      <a:pt x="25188" y="39089"/>
                    </a:lnTo>
                    <a:lnTo>
                      <a:pt x="25541" y="38997"/>
                    </a:lnTo>
                    <a:lnTo>
                      <a:pt x="25578" y="38997"/>
                    </a:lnTo>
                    <a:lnTo>
                      <a:pt x="25633" y="39015"/>
                    </a:lnTo>
                    <a:lnTo>
                      <a:pt x="25744" y="39052"/>
                    </a:lnTo>
                    <a:lnTo>
                      <a:pt x="25837" y="39089"/>
                    </a:lnTo>
                    <a:lnTo>
                      <a:pt x="25893" y="39108"/>
                    </a:lnTo>
                    <a:lnTo>
                      <a:pt x="25948" y="39108"/>
                    </a:lnTo>
                    <a:lnTo>
                      <a:pt x="26022" y="39052"/>
                    </a:lnTo>
                    <a:lnTo>
                      <a:pt x="26115" y="38997"/>
                    </a:lnTo>
                    <a:lnTo>
                      <a:pt x="26189" y="38941"/>
                    </a:lnTo>
                    <a:lnTo>
                      <a:pt x="26263" y="38886"/>
                    </a:lnTo>
                    <a:lnTo>
                      <a:pt x="26467" y="38886"/>
                    </a:lnTo>
                    <a:lnTo>
                      <a:pt x="26560" y="38904"/>
                    </a:lnTo>
                    <a:lnTo>
                      <a:pt x="26653" y="38886"/>
                    </a:lnTo>
                    <a:lnTo>
                      <a:pt x="26745" y="38849"/>
                    </a:lnTo>
                    <a:lnTo>
                      <a:pt x="26819" y="38793"/>
                    </a:lnTo>
                    <a:lnTo>
                      <a:pt x="26894" y="38719"/>
                    </a:lnTo>
                    <a:lnTo>
                      <a:pt x="26968" y="38682"/>
                    </a:lnTo>
                    <a:lnTo>
                      <a:pt x="27060" y="38663"/>
                    </a:lnTo>
                    <a:lnTo>
                      <a:pt x="27357" y="38663"/>
                    </a:lnTo>
                    <a:lnTo>
                      <a:pt x="27672" y="38608"/>
                    </a:lnTo>
                    <a:lnTo>
                      <a:pt x="27746" y="38571"/>
                    </a:lnTo>
                    <a:lnTo>
                      <a:pt x="27820" y="38533"/>
                    </a:lnTo>
                    <a:lnTo>
                      <a:pt x="27894" y="38478"/>
                    </a:lnTo>
                    <a:lnTo>
                      <a:pt x="27969" y="38459"/>
                    </a:lnTo>
                    <a:lnTo>
                      <a:pt x="28061" y="38441"/>
                    </a:lnTo>
                    <a:lnTo>
                      <a:pt x="28154" y="38478"/>
                    </a:lnTo>
                    <a:lnTo>
                      <a:pt x="28247" y="38496"/>
                    </a:lnTo>
                    <a:lnTo>
                      <a:pt x="28339" y="38496"/>
                    </a:lnTo>
                    <a:lnTo>
                      <a:pt x="28432" y="38459"/>
                    </a:lnTo>
                    <a:lnTo>
                      <a:pt x="28525" y="38404"/>
                    </a:lnTo>
                    <a:lnTo>
                      <a:pt x="28599" y="38367"/>
                    </a:lnTo>
                    <a:lnTo>
                      <a:pt x="28691" y="38330"/>
                    </a:lnTo>
                    <a:lnTo>
                      <a:pt x="29044" y="38255"/>
                    </a:lnTo>
                    <a:lnTo>
                      <a:pt x="29210" y="38218"/>
                    </a:lnTo>
                    <a:lnTo>
                      <a:pt x="29396" y="38181"/>
                    </a:lnTo>
                    <a:lnTo>
                      <a:pt x="29470" y="38126"/>
                    </a:lnTo>
                    <a:lnTo>
                      <a:pt x="29544" y="38052"/>
                    </a:lnTo>
                    <a:lnTo>
                      <a:pt x="29618" y="37977"/>
                    </a:lnTo>
                    <a:lnTo>
                      <a:pt x="29692" y="37922"/>
                    </a:lnTo>
                    <a:lnTo>
                      <a:pt x="29878" y="37885"/>
                    </a:lnTo>
                    <a:lnTo>
                      <a:pt x="30044" y="37829"/>
                    </a:lnTo>
                    <a:lnTo>
                      <a:pt x="30378" y="37681"/>
                    </a:lnTo>
                    <a:lnTo>
                      <a:pt x="30545" y="37625"/>
                    </a:lnTo>
                    <a:lnTo>
                      <a:pt x="30712" y="37570"/>
                    </a:lnTo>
                    <a:lnTo>
                      <a:pt x="30804" y="37551"/>
                    </a:lnTo>
                    <a:lnTo>
                      <a:pt x="30897" y="37533"/>
                    </a:lnTo>
                    <a:lnTo>
                      <a:pt x="30990" y="37514"/>
                    </a:lnTo>
                    <a:lnTo>
                      <a:pt x="31082" y="37477"/>
                    </a:lnTo>
                    <a:lnTo>
                      <a:pt x="31156" y="37440"/>
                    </a:lnTo>
                    <a:lnTo>
                      <a:pt x="31249" y="37421"/>
                    </a:lnTo>
                    <a:lnTo>
                      <a:pt x="31342" y="37403"/>
                    </a:lnTo>
                    <a:lnTo>
                      <a:pt x="31434" y="37366"/>
                    </a:lnTo>
                    <a:lnTo>
                      <a:pt x="31509" y="37329"/>
                    </a:lnTo>
                    <a:lnTo>
                      <a:pt x="31583" y="37255"/>
                    </a:lnTo>
                    <a:lnTo>
                      <a:pt x="31638" y="37180"/>
                    </a:lnTo>
                    <a:lnTo>
                      <a:pt x="31713" y="37143"/>
                    </a:lnTo>
                    <a:lnTo>
                      <a:pt x="32028" y="36958"/>
                    </a:lnTo>
                    <a:lnTo>
                      <a:pt x="32213" y="36884"/>
                    </a:lnTo>
                    <a:lnTo>
                      <a:pt x="32287" y="36865"/>
                    </a:lnTo>
                    <a:lnTo>
                      <a:pt x="32380" y="36828"/>
                    </a:lnTo>
                    <a:lnTo>
                      <a:pt x="32528" y="36736"/>
                    </a:lnTo>
                    <a:lnTo>
                      <a:pt x="32695" y="36643"/>
                    </a:lnTo>
                    <a:lnTo>
                      <a:pt x="32769" y="36587"/>
                    </a:lnTo>
                    <a:lnTo>
                      <a:pt x="32825" y="36513"/>
                    </a:lnTo>
                    <a:lnTo>
                      <a:pt x="32880" y="36439"/>
                    </a:lnTo>
                    <a:lnTo>
                      <a:pt x="32954" y="36383"/>
                    </a:lnTo>
                    <a:lnTo>
                      <a:pt x="33028" y="36346"/>
                    </a:lnTo>
                    <a:lnTo>
                      <a:pt x="33140" y="36328"/>
                    </a:lnTo>
                    <a:lnTo>
                      <a:pt x="33232" y="36309"/>
                    </a:lnTo>
                    <a:lnTo>
                      <a:pt x="33306" y="36272"/>
                    </a:lnTo>
                    <a:lnTo>
                      <a:pt x="33622" y="36050"/>
                    </a:lnTo>
                    <a:lnTo>
                      <a:pt x="33677" y="35994"/>
                    </a:lnTo>
                    <a:lnTo>
                      <a:pt x="33751" y="35939"/>
                    </a:lnTo>
                    <a:lnTo>
                      <a:pt x="33881" y="35809"/>
                    </a:lnTo>
                    <a:lnTo>
                      <a:pt x="33937" y="35735"/>
                    </a:lnTo>
                    <a:lnTo>
                      <a:pt x="33992" y="35661"/>
                    </a:lnTo>
                    <a:lnTo>
                      <a:pt x="34066" y="35586"/>
                    </a:lnTo>
                    <a:lnTo>
                      <a:pt x="34122" y="35531"/>
                    </a:lnTo>
                    <a:lnTo>
                      <a:pt x="34270" y="35420"/>
                    </a:lnTo>
                    <a:lnTo>
                      <a:pt x="34437" y="35327"/>
                    </a:lnTo>
                    <a:lnTo>
                      <a:pt x="34511" y="35271"/>
                    </a:lnTo>
                    <a:lnTo>
                      <a:pt x="34585" y="35234"/>
                    </a:lnTo>
                    <a:lnTo>
                      <a:pt x="34678" y="35197"/>
                    </a:lnTo>
                    <a:lnTo>
                      <a:pt x="34752" y="35142"/>
                    </a:lnTo>
                    <a:lnTo>
                      <a:pt x="34808" y="35068"/>
                    </a:lnTo>
                    <a:lnTo>
                      <a:pt x="34845" y="34975"/>
                    </a:lnTo>
                    <a:lnTo>
                      <a:pt x="34882" y="34882"/>
                    </a:lnTo>
                    <a:lnTo>
                      <a:pt x="34919" y="34808"/>
                    </a:lnTo>
                    <a:lnTo>
                      <a:pt x="34975" y="34771"/>
                    </a:lnTo>
                    <a:lnTo>
                      <a:pt x="35012" y="34752"/>
                    </a:lnTo>
                    <a:lnTo>
                      <a:pt x="35123" y="34734"/>
                    </a:lnTo>
                    <a:lnTo>
                      <a:pt x="35234" y="34734"/>
                    </a:lnTo>
                    <a:lnTo>
                      <a:pt x="35271" y="34715"/>
                    </a:lnTo>
                    <a:lnTo>
                      <a:pt x="35308" y="34678"/>
                    </a:lnTo>
                    <a:lnTo>
                      <a:pt x="35364" y="34623"/>
                    </a:lnTo>
                    <a:lnTo>
                      <a:pt x="35419" y="34530"/>
                    </a:lnTo>
                    <a:lnTo>
                      <a:pt x="35475" y="34456"/>
                    </a:lnTo>
                    <a:lnTo>
                      <a:pt x="35531" y="34382"/>
                    </a:lnTo>
                    <a:lnTo>
                      <a:pt x="35586" y="34326"/>
                    </a:lnTo>
                    <a:lnTo>
                      <a:pt x="35642" y="34252"/>
                    </a:lnTo>
                    <a:lnTo>
                      <a:pt x="35753" y="34104"/>
                    </a:lnTo>
                    <a:lnTo>
                      <a:pt x="36012" y="33844"/>
                    </a:lnTo>
                    <a:lnTo>
                      <a:pt x="36068" y="33789"/>
                    </a:lnTo>
                    <a:lnTo>
                      <a:pt x="36124" y="33715"/>
                    </a:lnTo>
                    <a:lnTo>
                      <a:pt x="36235" y="33566"/>
                    </a:lnTo>
                    <a:lnTo>
                      <a:pt x="36309" y="33511"/>
                    </a:lnTo>
                    <a:lnTo>
                      <a:pt x="36383" y="33455"/>
                    </a:lnTo>
                    <a:lnTo>
                      <a:pt x="36476" y="33418"/>
                    </a:lnTo>
                    <a:lnTo>
                      <a:pt x="36550" y="33362"/>
                    </a:lnTo>
                    <a:lnTo>
                      <a:pt x="36587" y="33270"/>
                    </a:lnTo>
                    <a:lnTo>
                      <a:pt x="36624" y="33177"/>
                    </a:lnTo>
                    <a:lnTo>
                      <a:pt x="36643" y="33084"/>
                    </a:lnTo>
                    <a:lnTo>
                      <a:pt x="36698" y="33010"/>
                    </a:lnTo>
                    <a:lnTo>
                      <a:pt x="36754" y="32955"/>
                    </a:lnTo>
                    <a:lnTo>
                      <a:pt x="36828" y="32899"/>
                    </a:lnTo>
                    <a:lnTo>
                      <a:pt x="36902" y="32843"/>
                    </a:lnTo>
                    <a:lnTo>
                      <a:pt x="36976" y="32769"/>
                    </a:lnTo>
                    <a:lnTo>
                      <a:pt x="37069" y="32621"/>
                    </a:lnTo>
                    <a:lnTo>
                      <a:pt x="37162" y="32473"/>
                    </a:lnTo>
                    <a:lnTo>
                      <a:pt x="37236" y="32417"/>
                    </a:lnTo>
                    <a:lnTo>
                      <a:pt x="37328" y="32362"/>
                    </a:lnTo>
                    <a:lnTo>
                      <a:pt x="37403" y="32324"/>
                    </a:lnTo>
                    <a:lnTo>
                      <a:pt x="37477" y="32250"/>
                    </a:lnTo>
                    <a:lnTo>
                      <a:pt x="37514" y="32176"/>
                    </a:lnTo>
                    <a:lnTo>
                      <a:pt x="37532" y="32083"/>
                    </a:lnTo>
                    <a:lnTo>
                      <a:pt x="37569" y="31991"/>
                    </a:lnTo>
                    <a:lnTo>
                      <a:pt x="37606" y="31917"/>
                    </a:lnTo>
                    <a:lnTo>
                      <a:pt x="37681" y="31843"/>
                    </a:lnTo>
                    <a:lnTo>
                      <a:pt x="37755" y="31787"/>
                    </a:lnTo>
                    <a:lnTo>
                      <a:pt x="37829" y="31731"/>
                    </a:lnTo>
                    <a:lnTo>
                      <a:pt x="37884" y="31676"/>
                    </a:lnTo>
                    <a:lnTo>
                      <a:pt x="38107" y="31379"/>
                    </a:lnTo>
                    <a:lnTo>
                      <a:pt x="38144" y="31305"/>
                    </a:lnTo>
                    <a:lnTo>
                      <a:pt x="38162" y="31194"/>
                    </a:lnTo>
                    <a:lnTo>
                      <a:pt x="38181" y="31101"/>
                    </a:lnTo>
                    <a:lnTo>
                      <a:pt x="38218" y="31027"/>
                    </a:lnTo>
                    <a:lnTo>
                      <a:pt x="38274" y="30953"/>
                    </a:lnTo>
                    <a:lnTo>
                      <a:pt x="38366" y="30916"/>
                    </a:lnTo>
                    <a:lnTo>
                      <a:pt x="38459" y="30860"/>
                    </a:lnTo>
                    <a:lnTo>
                      <a:pt x="38533" y="30805"/>
                    </a:lnTo>
                    <a:lnTo>
                      <a:pt x="38552" y="30712"/>
                    </a:lnTo>
                    <a:lnTo>
                      <a:pt x="38570" y="30619"/>
                    </a:lnTo>
                    <a:lnTo>
                      <a:pt x="38589" y="30527"/>
                    </a:lnTo>
                    <a:lnTo>
                      <a:pt x="38626" y="30434"/>
                    </a:lnTo>
                    <a:lnTo>
                      <a:pt x="38681" y="30360"/>
                    </a:lnTo>
                    <a:lnTo>
                      <a:pt x="38756" y="30304"/>
                    </a:lnTo>
                    <a:lnTo>
                      <a:pt x="38848" y="30249"/>
                    </a:lnTo>
                    <a:lnTo>
                      <a:pt x="38904" y="30174"/>
                    </a:lnTo>
                    <a:lnTo>
                      <a:pt x="38941" y="30100"/>
                    </a:lnTo>
                    <a:lnTo>
                      <a:pt x="38959" y="30008"/>
                    </a:lnTo>
                    <a:lnTo>
                      <a:pt x="38959" y="29915"/>
                    </a:lnTo>
                    <a:lnTo>
                      <a:pt x="38997" y="29822"/>
                    </a:lnTo>
                    <a:lnTo>
                      <a:pt x="39052" y="29748"/>
                    </a:lnTo>
                    <a:lnTo>
                      <a:pt x="39108" y="29674"/>
                    </a:lnTo>
                    <a:lnTo>
                      <a:pt x="39182" y="29618"/>
                    </a:lnTo>
                    <a:lnTo>
                      <a:pt x="39237" y="29544"/>
                    </a:lnTo>
                    <a:lnTo>
                      <a:pt x="39293" y="29377"/>
                    </a:lnTo>
                    <a:lnTo>
                      <a:pt x="39367" y="29211"/>
                    </a:lnTo>
                    <a:lnTo>
                      <a:pt x="39386" y="29118"/>
                    </a:lnTo>
                    <a:lnTo>
                      <a:pt x="39404" y="29025"/>
                    </a:lnTo>
                    <a:lnTo>
                      <a:pt x="39423" y="28933"/>
                    </a:lnTo>
                    <a:lnTo>
                      <a:pt x="39460" y="28859"/>
                    </a:lnTo>
                    <a:lnTo>
                      <a:pt x="39497" y="28766"/>
                    </a:lnTo>
                    <a:lnTo>
                      <a:pt x="39553" y="28692"/>
                    </a:lnTo>
                    <a:lnTo>
                      <a:pt x="39627" y="28636"/>
                    </a:lnTo>
                    <a:lnTo>
                      <a:pt x="39664" y="28543"/>
                    </a:lnTo>
                    <a:lnTo>
                      <a:pt x="39719" y="28469"/>
                    </a:lnTo>
                    <a:lnTo>
                      <a:pt x="39775" y="28395"/>
                    </a:lnTo>
                    <a:lnTo>
                      <a:pt x="39831" y="28321"/>
                    </a:lnTo>
                    <a:lnTo>
                      <a:pt x="39886" y="28228"/>
                    </a:lnTo>
                    <a:lnTo>
                      <a:pt x="40016" y="27876"/>
                    </a:lnTo>
                    <a:lnTo>
                      <a:pt x="40034" y="27802"/>
                    </a:lnTo>
                    <a:lnTo>
                      <a:pt x="40053" y="27691"/>
                    </a:lnTo>
                    <a:lnTo>
                      <a:pt x="40053" y="27598"/>
                    </a:lnTo>
                    <a:lnTo>
                      <a:pt x="40090" y="27505"/>
                    </a:lnTo>
                    <a:lnTo>
                      <a:pt x="40127" y="27320"/>
                    </a:lnTo>
                    <a:lnTo>
                      <a:pt x="40183" y="27153"/>
                    </a:lnTo>
                    <a:lnTo>
                      <a:pt x="40257" y="26968"/>
                    </a:lnTo>
                    <a:lnTo>
                      <a:pt x="40350" y="26801"/>
                    </a:lnTo>
                    <a:lnTo>
                      <a:pt x="40387" y="26616"/>
                    </a:lnTo>
                    <a:lnTo>
                      <a:pt x="40442" y="26449"/>
                    </a:lnTo>
                    <a:lnTo>
                      <a:pt x="40479" y="26356"/>
                    </a:lnTo>
                    <a:lnTo>
                      <a:pt x="40572" y="26282"/>
                    </a:lnTo>
                    <a:lnTo>
                      <a:pt x="40646" y="26208"/>
                    </a:lnTo>
                    <a:lnTo>
                      <a:pt x="40683" y="26134"/>
                    </a:lnTo>
                    <a:lnTo>
                      <a:pt x="40702" y="26041"/>
                    </a:lnTo>
                    <a:lnTo>
                      <a:pt x="40702" y="25930"/>
                    </a:lnTo>
                    <a:lnTo>
                      <a:pt x="40702" y="25837"/>
                    </a:lnTo>
                    <a:lnTo>
                      <a:pt x="40702" y="25745"/>
                    </a:lnTo>
                    <a:lnTo>
                      <a:pt x="40739" y="25652"/>
                    </a:lnTo>
                    <a:lnTo>
                      <a:pt x="40794" y="25578"/>
                    </a:lnTo>
                    <a:lnTo>
                      <a:pt x="40850" y="25485"/>
                    </a:lnTo>
                    <a:lnTo>
                      <a:pt x="40887" y="25393"/>
                    </a:lnTo>
                    <a:lnTo>
                      <a:pt x="40906" y="25300"/>
                    </a:lnTo>
                    <a:lnTo>
                      <a:pt x="40887" y="25207"/>
                    </a:lnTo>
                    <a:lnTo>
                      <a:pt x="40868" y="25115"/>
                    </a:lnTo>
                    <a:lnTo>
                      <a:pt x="40887" y="25022"/>
                    </a:lnTo>
                    <a:lnTo>
                      <a:pt x="40887" y="24911"/>
                    </a:lnTo>
                    <a:lnTo>
                      <a:pt x="40887" y="24818"/>
                    </a:lnTo>
                    <a:lnTo>
                      <a:pt x="40887" y="24725"/>
                    </a:lnTo>
                    <a:lnTo>
                      <a:pt x="40887" y="24633"/>
                    </a:lnTo>
                    <a:lnTo>
                      <a:pt x="40980" y="24262"/>
                    </a:lnTo>
                    <a:lnTo>
                      <a:pt x="41054" y="24114"/>
                    </a:lnTo>
                    <a:lnTo>
                      <a:pt x="41109" y="23965"/>
                    </a:lnTo>
                    <a:lnTo>
                      <a:pt x="41221" y="23669"/>
                    </a:lnTo>
                    <a:lnTo>
                      <a:pt x="41258" y="23595"/>
                    </a:lnTo>
                    <a:lnTo>
                      <a:pt x="41332" y="23521"/>
                    </a:lnTo>
                    <a:lnTo>
                      <a:pt x="41387" y="23446"/>
                    </a:lnTo>
                    <a:lnTo>
                      <a:pt x="41425" y="23409"/>
                    </a:lnTo>
                    <a:lnTo>
                      <a:pt x="41425" y="23372"/>
                    </a:lnTo>
                    <a:lnTo>
                      <a:pt x="41443" y="23280"/>
                    </a:lnTo>
                    <a:lnTo>
                      <a:pt x="41425" y="23206"/>
                    </a:lnTo>
                    <a:lnTo>
                      <a:pt x="41425" y="23113"/>
                    </a:lnTo>
                    <a:lnTo>
                      <a:pt x="41425" y="23020"/>
                    </a:lnTo>
                    <a:lnTo>
                      <a:pt x="41425" y="22946"/>
                    </a:lnTo>
                    <a:lnTo>
                      <a:pt x="41406" y="22853"/>
                    </a:lnTo>
                    <a:lnTo>
                      <a:pt x="41387" y="22779"/>
                    </a:lnTo>
                    <a:lnTo>
                      <a:pt x="41387" y="22687"/>
                    </a:lnTo>
                    <a:lnTo>
                      <a:pt x="41387" y="22612"/>
                    </a:lnTo>
                    <a:lnTo>
                      <a:pt x="41425" y="22520"/>
                    </a:lnTo>
                    <a:lnTo>
                      <a:pt x="41443" y="22446"/>
                    </a:lnTo>
                    <a:lnTo>
                      <a:pt x="41462" y="22353"/>
                    </a:lnTo>
                    <a:lnTo>
                      <a:pt x="41443" y="22279"/>
                    </a:lnTo>
                    <a:lnTo>
                      <a:pt x="41406" y="22186"/>
                    </a:lnTo>
                    <a:lnTo>
                      <a:pt x="41369" y="22112"/>
                    </a:lnTo>
                    <a:lnTo>
                      <a:pt x="41332" y="22019"/>
                    </a:lnTo>
                    <a:lnTo>
                      <a:pt x="41350" y="22001"/>
                    </a:lnTo>
                    <a:lnTo>
                      <a:pt x="41369" y="21982"/>
                    </a:lnTo>
                    <a:lnTo>
                      <a:pt x="41387" y="21964"/>
                    </a:lnTo>
                    <a:lnTo>
                      <a:pt x="41387" y="21945"/>
                    </a:lnTo>
                    <a:lnTo>
                      <a:pt x="41387" y="21853"/>
                    </a:lnTo>
                    <a:lnTo>
                      <a:pt x="41369" y="21741"/>
                    </a:lnTo>
                    <a:lnTo>
                      <a:pt x="41350" y="21649"/>
                    </a:lnTo>
                    <a:lnTo>
                      <a:pt x="41350" y="21556"/>
                    </a:lnTo>
                    <a:lnTo>
                      <a:pt x="41387" y="21167"/>
                    </a:lnTo>
                    <a:lnTo>
                      <a:pt x="41406" y="20963"/>
                    </a:lnTo>
                    <a:lnTo>
                      <a:pt x="41425" y="20778"/>
                    </a:lnTo>
                    <a:lnTo>
                      <a:pt x="41425" y="20685"/>
                    </a:lnTo>
                    <a:lnTo>
                      <a:pt x="41406" y="20574"/>
                    </a:lnTo>
                    <a:lnTo>
                      <a:pt x="41406" y="20481"/>
                    </a:lnTo>
                    <a:lnTo>
                      <a:pt x="41387" y="20388"/>
                    </a:lnTo>
                    <a:lnTo>
                      <a:pt x="41425" y="20166"/>
                    </a:lnTo>
                    <a:lnTo>
                      <a:pt x="41425" y="19962"/>
                    </a:lnTo>
                    <a:lnTo>
                      <a:pt x="41443" y="19869"/>
                    </a:lnTo>
                    <a:lnTo>
                      <a:pt x="41480" y="19777"/>
                    </a:lnTo>
                    <a:lnTo>
                      <a:pt x="41517" y="19665"/>
                    </a:lnTo>
                    <a:lnTo>
                      <a:pt x="41536" y="19573"/>
                    </a:lnTo>
                    <a:lnTo>
                      <a:pt x="41536" y="19480"/>
                    </a:lnTo>
                    <a:lnTo>
                      <a:pt x="41517" y="19387"/>
                    </a:lnTo>
                    <a:lnTo>
                      <a:pt x="41499" y="19276"/>
                    </a:lnTo>
                    <a:lnTo>
                      <a:pt x="41480" y="19184"/>
                    </a:lnTo>
                    <a:lnTo>
                      <a:pt x="41462" y="19091"/>
                    </a:lnTo>
                    <a:lnTo>
                      <a:pt x="41443" y="18998"/>
                    </a:lnTo>
                    <a:lnTo>
                      <a:pt x="41425" y="18887"/>
                    </a:lnTo>
                    <a:lnTo>
                      <a:pt x="41425" y="18794"/>
                    </a:lnTo>
                    <a:lnTo>
                      <a:pt x="41443" y="18702"/>
                    </a:lnTo>
                    <a:lnTo>
                      <a:pt x="41480" y="18590"/>
                    </a:lnTo>
                    <a:lnTo>
                      <a:pt x="41517" y="18498"/>
                    </a:lnTo>
                    <a:lnTo>
                      <a:pt x="41536" y="18442"/>
                    </a:lnTo>
                    <a:lnTo>
                      <a:pt x="41536" y="18405"/>
                    </a:lnTo>
                    <a:lnTo>
                      <a:pt x="41499" y="18034"/>
                    </a:lnTo>
                    <a:lnTo>
                      <a:pt x="41480" y="17942"/>
                    </a:lnTo>
                    <a:lnTo>
                      <a:pt x="41425" y="17849"/>
                    </a:lnTo>
                    <a:lnTo>
                      <a:pt x="41387" y="17756"/>
                    </a:lnTo>
                    <a:lnTo>
                      <a:pt x="41350" y="17664"/>
                    </a:lnTo>
                    <a:lnTo>
                      <a:pt x="41295" y="17312"/>
                    </a:lnTo>
                    <a:lnTo>
                      <a:pt x="41295" y="17126"/>
                    </a:lnTo>
                    <a:lnTo>
                      <a:pt x="41295" y="17034"/>
                    </a:lnTo>
                    <a:lnTo>
                      <a:pt x="41276" y="16941"/>
                    </a:lnTo>
                    <a:lnTo>
                      <a:pt x="41276" y="16848"/>
                    </a:lnTo>
                    <a:lnTo>
                      <a:pt x="41295" y="16756"/>
                    </a:lnTo>
                    <a:lnTo>
                      <a:pt x="41295" y="16663"/>
                    </a:lnTo>
                    <a:lnTo>
                      <a:pt x="41295" y="16570"/>
                    </a:lnTo>
                    <a:lnTo>
                      <a:pt x="41258" y="16478"/>
                    </a:lnTo>
                    <a:lnTo>
                      <a:pt x="41184" y="16385"/>
                    </a:lnTo>
                    <a:lnTo>
                      <a:pt x="41128" y="16311"/>
                    </a:lnTo>
                    <a:lnTo>
                      <a:pt x="41091" y="16218"/>
                    </a:lnTo>
                    <a:lnTo>
                      <a:pt x="41072" y="16033"/>
                    </a:lnTo>
                    <a:lnTo>
                      <a:pt x="41054" y="15847"/>
                    </a:lnTo>
                    <a:lnTo>
                      <a:pt x="40998" y="15681"/>
                    </a:lnTo>
                    <a:lnTo>
                      <a:pt x="40943" y="15495"/>
                    </a:lnTo>
                    <a:lnTo>
                      <a:pt x="40924" y="15403"/>
                    </a:lnTo>
                    <a:lnTo>
                      <a:pt x="40924" y="15310"/>
                    </a:lnTo>
                    <a:lnTo>
                      <a:pt x="40924" y="15217"/>
                    </a:lnTo>
                    <a:lnTo>
                      <a:pt x="40924" y="15125"/>
                    </a:lnTo>
                    <a:lnTo>
                      <a:pt x="40906" y="15032"/>
                    </a:lnTo>
                    <a:lnTo>
                      <a:pt x="40924" y="14939"/>
                    </a:lnTo>
                    <a:lnTo>
                      <a:pt x="40924" y="14846"/>
                    </a:lnTo>
                    <a:lnTo>
                      <a:pt x="40924" y="14754"/>
                    </a:lnTo>
                    <a:lnTo>
                      <a:pt x="40887" y="14661"/>
                    </a:lnTo>
                    <a:lnTo>
                      <a:pt x="40850" y="14587"/>
                    </a:lnTo>
                    <a:lnTo>
                      <a:pt x="40813" y="14494"/>
                    </a:lnTo>
                    <a:lnTo>
                      <a:pt x="40776" y="14420"/>
                    </a:lnTo>
                    <a:lnTo>
                      <a:pt x="40683" y="14068"/>
                    </a:lnTo>
                    <a:lnTo>
                      <a:pt x="40609" y="13901"/>
                    </a:lnTo>
                    <a:lnTo>
                      <a:pt x="40535" y="13753"/>
                    </a:lnTo>
                    <a:lnTo>
                      <a:pt x="40516" y="13660"/>
                    </a:lnTo>
                    <a:lnTo>
                      <a:pt x="40516" y="13568"/>
                    </a:lnTo>
                    <a:lnTo>
                      <a:pt x="40516" y="13475"/>
                    </a:lnTo>
                    <a:lnTo>
                      <a:pt x="40498" y="13382"/>
                    </a:lnTo>
                    <a:lnTo>
                      <a:pt x="40442" y="13308"/>
                    </a:lnTo>
                    <a:lnTo>
                      <a:pt x="40387" y="13234"/>
                    </a:lnTo>
                    <a:lnTo>
                      <a:pt x="40312" y="13160"/>
                    </a:lnTo>
                    <a:lnTo>
                      <a:pt x="40275" y="13086"/>
                    </a:lnTo>
                    <a:lnTo>
                      <a:pt x="40257" y="12993"/>
                    </a:lnTo>
                    <a:lnTo>
                      <a:pt x="40257" y="12900"/>
                    </a:lnTo>
                    <a:lnTo>
                      <a:pt x="40275" y="12808"/>
                    </a:lnTo>
                    <a:lnTo>
                      <a:pt x="40257" y="12715"/>
                    </a:lnTo>
                    <a:lnTo>
                      <a:pt x="40238" y="12622"/>
                    </a:lnTo>
                    <a:lnTo>
                      <a:pt x="40238" y="12530"/>
                    </a:lnTo>
                    <a:lnTo>
                      <a:pt x="40238" y="12437"/>
                    </a:lnTo>
                    <a:lnTo>
                      <a:pt x="40220" y="12344"/>
                    </a:lnTo>
                    <a:lnTo>
                      <a:pt x="40183" y="12270"/>
                    </a:lnTo>
                    <a:lnTo>
                      <a:pt x="40127" y="12196"/>
                    </a:lnTo>
                    <a:lnTo>
                      <a:pt x="40072" y="12122"/>
                    </a:lnTo>
                    <a:lnTo>
                      <a:pt x="40016" y="12048"/>
                    </a:lnTo>
                    <a:lnTo>
                      <a:pt x="39979" y="11974"/>
                    </a:lnTo>
                    <a:lnTo>
                      <a:pt x="39923" y="11900"/>
                    </a:lnTo>
                    <a:lnTo>
                      <a:pt x="39868" y="11825"/>
                    </a:lnTo>
                    <a:lnTo>
                      <a:pt x="39831" y="11733"/>
                    </a:lnTo>
                    <a:lnTo>
                      <a:pt x="39793" y="11659"/>
                    </a:lnTo>
                    <a:lnTo>
                      <a:pt x="39793" y="11566"/>
                    </a:lnTo>
                    <a:lnTo>
                      <a:pt x="39775" y="11473"/>
                    </a:lnTo>
                    <a:lnTo>
                      <a:pt x="39756" y="11381"/>
                    </a:lnTo>
                    <a:lnTo>
                      <a:pt x="39608" y="11065"/>
                    </a:lnTo>
                    <a:lnTo>
                      <a:pt x="39460" y="10732"/>
                    </a:lnTo>
                    <a:lnTo>
                      <a:pt x="39386" y="10565"/>
                    </a:lnTo>
                    <a:lnTo>
                      <a:pt x="39330" y="10398"/>
                    </a:lnTo>
                    <a:lnTo>
                      <a:pt x="39275" y="10324"/>
                    </a:lnTo>
                    <a:lnTo>
                      <a:pt x="39182" y="10268"/>
                    </a:lnTo>
                    <a:lnTo>
                      <a:pt x="39108" y="10213"/>
                    </a:lnTo>
                    <a:lnTo>
                      <a:pt x="39052" y="10139"/>
                    </a:lnTo>
                    <a:lnTo>
                      <a:pt x="39034" y="10102"/>
                    </a:lnTo>
                    <a:lnTo>
                      <a:pt x="39034" y="10046"/>
                    </a:lnTo>
                    <a:lnTo>
                      <a:pt x="39034" y="9953"/>
                    </a:lnTo>
                    <a:lnTo>
                      <a:pt x="39034" y="9842"/>
                    </a:lnTo>
                    <a:lnTo>
                      <a:pt x="39034" y="9805"/>
                    </a:lnTo>
                    <a:lnTo>
                      <a:pt x="39015" y="9750"/>
                    </a:lnTo>
                    <a:lnTo>
                      <a:pt x="38959" y="9694"/>
                    </a:lnTo>
                    <a:lnTo>
                      <a:pt x="38885" y="9620"/>
                    </a:lnTo>
                    <a:lnTo>
                      <a:pt x="38811" y="9564"/>
                    </a:lnTo>
                    <a:lnTo>
                      <a:pt x="38756" y="9490"/>
                    </a:lnTo>
                    <a:lnTo>
                      <a:pt x="38589" y="9175"/>
                    </a:lnTo>
                    <a:lnTo>
                      <a:pt x="38533" y="9101"/>
                    </a:lnTo>
                    <a:lnTo>
                      <a:pt x="38478" y="9045"/>
                    </a:lnTo>
                    <a:lnTo>
                      <a:pt x="38403" y="8971"/>
                    </a:lnTo>
                    <a:lnTo>
                      <a:pt x="38366" y="8897"/>
                    </a:lnTo>
                    <a:lnTo>
                      <a:pt x="38348" y="8860"/>
                    </a:lnTo>
                    <a:lnTo>
                      <a:pt x="38329" y="8823"/>
                    </a:lnTo>
                    <a:lnTo>
                      <a:pt x="38329" y="8712"/>
                    </a:lnTo>
                    <a:lnTo>
                      <a:pt x="38329" y="8600"/>
                    </a:lnTo>
                    <a:lnTo>
                      <a:pt x="38329" y="8563"/>
                    </a:lnTo>
                    <a:lnTo>
                      <a:pt x="38311" y="8508"/>
                    </a:lnTo>
                    <a:lnTo>
                      <a:pt x="38255" y="8452"/>
                    </a:lnTo>
                    <a:lnTo>
                      <a:pt x="38200" y="8378"/>
                    </a:lnTo>
                    <a:lnTo>
                      <a:pt x="38125" y="8304"/>
                    </a:lnTo>
                    <a:lnTo>
                      <a:pt x="38088" y="8230"/>
                    </a:lnTo>
                    <a:lnTo>
                      <a:pt x="37996" y="8081"/>
                    </a:lnTo>
                    <a:lnTo>
                      <a:pt x="37922" y="7915"/>
                    </a:lnTo>
                    <a:lnTo>
                      <a:pt x="37884" y="7878"/>
                    </a:lnTo>
                    <a:lnTo>
                      <a:pt x="37847" y="7840"/>
                    </a:lnTo>
                    <a:lnTo>
                      <a:pt x="37755" y="7803"/>
                    </a:lnTo>
                    <a:lnTo>
                      <a:pt x="37662" y="7748"/>
                    </a:lnTo>
                    <a:lnTo>
                      <a:pt x="37625" y="7729"/>
                    </a:lnTo>
                    <a:lnTo>
                      <a:pt x="37588" y="7692"/>
                    </a:lnTo>
                    <a:lnTo>
                      <a:pt x="37551" y="7618"/>
                    </a:lnTo>
                    <a:lnTo>
                      <a:pt x="37532" y="7525"/>
                    </a:lnTo>
                    <a:lnTo>
                      <a:pt x="37514" y="7414"/>
                    </a:lnTo>
                    <a:lnTo>
                      <a:pt x="37477" y="7340"/>
                    </a:lnTo>
                    <a:lnTo>
                      <a:pt x="37421" y="7266"/>
                    </a:lnTo>
                    <a:lnTo>
                      <a:pt x="37347" y="7210"/>
                    </a:lnTo>
                    <a:lnTo>
                      <a:pt x="37273" y="7155"/>
                    </a:lnTo>
                    <a:lnTo>
                      <a:pt x="37217" y="7081"/>
                    </a:lnTo>
                    <a:lnTo>
                      <a:pt x="36976" y="6803"/>
                    </a:lnTo>
                    <a:lnTo>
                      <a:pt x="36939" y="6728"/>
                    </a:lnTo>
                    <a:lnTo>
                      <a:pt x="36921" y="6636"/>
                    </a:lnTo>
                    <a:lnTo>
                      <a:pt x="36902" y="6525"/>
                    </a:lnTo>
                    <a:lnTo>
                      <a:pt x="36865" y="6450"/>
                    </a:lnTo>
                    <a:lnTo>
                      <a:pt x="36624" y="6172"/>
                    </a:lnTo>
                    <a:lnTo>
                      <a:pt x="36550" y="6117"/>
                    </a:lnTo>
                    <a:lnTo>
                      <a:pt x="36494" y="6043"/>
                    </a:lnTo>
                    <a:lnTo>
                      <a:pt x="36346" y="5931"/>
                    </a:lnTo>
                    <a:lnTo>
                      <a:pt x="36309" y="5857"/>
                    </a:lnTo>
                    <a:lnTo>
                      <a:pt x="36272" y="5765"/>
                    </a:lnTo>
                    <a:lnTo>
                      <a:pt x="36216" y="5672"/>
                    </a:lnTo>
                    <a:lnTo>
                      <a:pt x="36179" y="5598"/>
                    </a:lnTo>
                    <a:lnTo>
                      <a:pt x="36142" y="5579"/>
                    </a:lnTo>
                    <a:lnTo>
                      <a:pt x="36087" y="5561"/>
                    </a:lnTo>
                    <a:lnTo>
                      <a:pt x="35975" y="5542"/>
                    </a:lnTo>
                    <a:lnTo>
                      <a:pt x="35883" y="5505"/>
                    </a:lnTo>
                    <a:lnTo>
                      <a:pt x="35827" y="5487"/>
                    </a:lnTo>
                    <a:lnTo>
                      <a:pt x="35790" y="5468"/>
                    </a:lnTo>
                    <a:lnTo>
                      <a:pt x="35734" y="5394"/>
                    </a:lnTo>
                    <a:lnTo>
                      <a:pt x="35716" y="5283"/>
                    </a:lnTo>
                    <a:lnTo>
                      <a:pt x="35679" y="5190"/>
                    </a:lnTo>
                    <a:lnTo>
                      <a:pt x="35642" y="5116"/>
                    </a:lnTo>
                    <a:lnTo>
                      <a:pt x="35494" y="4986"/>
                    </a:lnTo>
                    <a:lnTo>
                      <a:pt x="35364" y="4875"/>
                    </a:lnTo>
                    <a:lnTo>
                      <a:pt x="35290" y="4819"/>
                    </a:lnTo>
                    <a:lnTo>
                      <a:pt x="35197" y="4764"/>
                    </a:lnTo>
                    <a:lnTo>
                      <a:pt x="35123" y="4727"/>
                    </a:lnTo>
                    <a:lnTo>
                      <a:pt x="35049" y="4671"/>
                    </a:lnTo>
                    <a:lnTo>
                      <a:pt x="34993" y="4597"/>
                    </a:lnTo>
                    <a:lnTo>
                      <a:pt x="34956" y="4486"/>
                    </a:lnTo>
                    <a:lnTo>
                      <a:pt x="34919" y="4393"/>
                    </a:lnTo>
                    <a:lnTo>
                      <a:pt x="34863" y="4319"/>
                    </a:lnTo>
                    <a:lnTo>
                      <a:pt x="34585" y="4097"/>
                    </a:lnTo>
                    <a:lnTo>
                      <a:pt x="34456" y="3967"/>
                    </a:lnTo>
                    <a:lnTo>
                      <a:pt x="34326" y="3819"/>
                    </a:lnTo>
                    <a:lnTo>
                      <a:pt x="34289" y="3800"/>
                    </a:lnTo>
                    <a:lnTo>
                      <a:pt x="34252" y="3781"/>
                    </a:lnTo>
                    <a:lnTo>
                      <a:pt x="34029" y="3781"/>
                    </a:lnTo>
                    <a:lnTo>
                      <a:pt x="33974" y="3763"/>
                    </a:lnTo>
                    <a:lnTo>
                      <a:pt x="33937" y="3744"/>
                    </a:lnTo>
                    <a:lnTo>
                      <a:pt x="33807" y="3615"/>
                    </a:lnTo>
                    <a:lnTo>
                      <a:pt x="33659" y="3503"/>
                    </a:lnTo>
                    <a:lnTo>
                      <a:pt x="33603" y="3448"/>
                    </a:lnTo>
                    <a:lnTo>
                      <a:pt x="33547" y="3355"/>
                    </a:lnTo>
                    <a:lnTo>
                      <a:pt x="33492" y="3281"/>
                    </a:lnTo>
                    <a:lnTo>
                      <a:pt x="33418" y="3207"/>
                    </a:lnTo>
                    <a:lnTo>
                      <a:pt x="33288" y="3096"/>
                    </a:lnTo>
                    <a:lnTo>
                      <a:pt x="33140" y="2984"/>
                    </a:lnTo>
                    <a:lnTo>
                      <a:pt x="33103" y="2966"/>
                    </a:lnTo>
                    <a:lnTo>
                      <a:pt x="33047" y="2947"/>
                    </a:lnTo>
                    <a:lnTo>
                      <a:pt x="32936" y="2947"/>
                    </a:lnTo>
                    <a:lnTo>
                      <a:pt x="32843" y="2966"/>
                    </a:lnTo>
                    <a:lnTo>
                      <a:pt x="32788" y="2947"/>
                    </a:lnTo>
                    <a:lnTo>
                      <a:pt x="32750" y="2929"/>
                    </a:lnTo>
                    <a:lnTo>
                      <a:pt x="32435" y="2744"/>
                    </a:lnTo>
                    <a:lnTo>
                      <a:pt x="32139" y="2540"/>
                    </a:lnTo>
                    <a:lnTo>
                      <a:pt x="32102" y="2521"/>
                    </a:lnTo>
                    <a:lnTo>
                      <a:pt x="32065" y="2466"/>
                    </a:lnTo>
                    <a:lnTo>
                      <a:pt x="32009" y="2373"/>
                    </a:lnTo>
                    <a:lnTo>
                      <a:pt x="31972" y="2299"/>
                    </a:lnTo>
                    <a:lnTo>
                      <a:pt x="31935" y="2262"/>
                    </a:lnTo>
                    <a:lnTo>
                      <a:pt x="31898" y="2225"/>
                    </a:lnTo>
                    <a:lnTo>
                      <a:pt x="31805" y="2187"/>
                    </a:lnTo>
                    <a:lnTo>
                      <a:pt x="31713" y="2169"/>
                    </a:lnTo>
                    <a:lnTo>
                      <a:pt x="31620" y="2150"/>
                    </a:lnTo>
                    <a:lnTo>
                      <a:pt x="31546" y="2113"/>
                    </a:lnTo>
                    <a:lnTo>
                      <a:pt x="31453" y="2095"/>
                    </a:lnTo>
                    <a:lnTo>
                      <a:pt x="31360" y="2076"/>
                    </a:lnTo>
                    <a:lnTo>
                      <a:pt x="31268" y="2076"/>
                    </a:lnTo>
                    <a:lnTo>
                      <a:pt x="31175" y="2039"/>
                    </a:lnTo>
                    <a:lnTo>
                      <a:pt x="31101" y="2002"/>
                    </a:lnTo>
                    <a:lnTo>
                      <a:pt x="31027" y="1947"/>
                    </a:lnTo>
                    <a:lnTo>
                      <a:pt x="30953" y="1891"/>
                    </a:lnTo>
                    <a:lnTo>
                      <a:pt x="30878" y="1835"/>
                    </a:lnTo>
                    <a:lnTo>
                      <a:pt x="30545" y="1687"/>
                    </a:lnTo>
                    <a:lnTo>
                      <a:pt x="30471" y="1631"/>
                    </a:lnTo>
                    <a:lnTo>
                      <a:pt x="30397" y="1594"/>
                    </a:lnTo>
                    <a:lnTo>
                      <a:pt x="30322" y="1539"/>
                    </a:lnTo>
                    <a:lnTo>
                      <a:pt x="30230" y="1502"/>
                    </a:lnTo>
                    <a:lnTo>
                      <a:pt x="30137" y="1483"/>
                    </a:lnTo>
                    <a:lnTo>
                      <a:pt x="30044" y="1465"/>
                    </a:lnTo>
                    <a:lnTo>
                      <a:pt x="29952" y="1465"/>
                    </a:lnTo>
                    <a:lnTo>
                      <a:pt x="29859" y="1446"/>
                    </a:lnTo>
                    <a:lnTo>
                      <a:pt x="29711" y="1372"/>
                    </a:lnTo>
                    <a:lnTo>
                      <a:pt x="29544" y="1279"/>
                    </a:lnTo>
                    <a:lnTo>
                      <a:pt x="29359" y="1242"/>
                    </a:lnTo>
                    <a:lnTo>
                      <a:pt x="29192" y="1205"/>
                    </a:lnTo>
                    <a:lnTo>
                      <a:pt x="28840" y="1094"/>
                    </a:lnTo>
                    <a:lnTo>
                      <a:pt x="28488" y="1001"/>
                    </a:lnTo>
                    <a:lnTo>
                      <a:pt x="28135" y="890"/>
                    </a:lnTo>
                    <a:lnTo>
                      <a:pt x="27969" y="853"/>
                    </a:lnTo>
                    <a:lnTo>
                      <a:pt x="27783" y="816"/>
                    </a:lnTo>
                    <a:lnTo>
                      <a:pt x="27413" y="742"/>
                    </a:lnTo>
                    <a:lnTo>
                      <a:pt x="27338" y="686"/>
                    </a:lnTo>
                    <a:lnTo>
                      <a:pt x="27246" y="631"/>
                    </a:lnTo>
                    <a:lnTo>
                      <a:pt x="27172" y="556"/>
                    </a:lnTo>
                    <a:lnTo>
                      <a:pt x="27079" y="519"/>
                    </a:lnTo>
                    <a:lnTo>
                      <a:pt x="26894" y="501"/>
                    </a:lnTo>
                    <a:lnTo>
                      <a:pt x="26708" y="482"/>
                    </a:lnTo>
                    <a:lnTo>
                      <a:pt x="26634" y="445"/>
                    </a:lnTo>
                    <a:lnTo>
                      <a:pt x="26541" y="390"/>
                    </a:lnTo>
                    <a:lnTo>
                      <a:pt x="26449" y="353"/>
                    </a:lnTo>
                    <a:lnTo>
                      <a:pt x="26356" y="334"/>
                    </a:lnTo>
                    <a:lnTo>
                      <a:pt x="25985" y="241"/>
                    </a:lnTo>
                    <a:lnTo>
                      <a:pt x="25948" y="241"/>
                    </a:lnTo>
                    <a:lnTo>
                      <a:pt x="25893" y="260"/>
                    </a:lnTo>
                    <a:lnTo>
                      <a:pt x="25800" y="297"/>
                    </a:lnTo>
                    <a:lnTo>
                      <a:pt x="25707" y="334"/>
                    </a:lnTo>
                    <a:lnTo>
                      <a:pt x="25652" y="353"/>
                    </a:lnTo>
                    <a:lnTo>
                      <a:pt x="25596" y="353"/>
                    </a:lnTo>
                    <a:lnTo>
                      <a:pt x="25244" y="297"/>
                    </a:lnTo>
                    <a:lnTo>
                      <a:pt x="25059" y="241"/>
                    </a:lnTo>
                    <a:lnTo>
                      <a:pt x="24966" y="223"/>
                    </a:lnTo>
                    <a:lnTo>
                      <a:pt x="24873" y="204"/>
                    </a:lnTo>
                    <a:lnTo>
                      <a:pt x="24503" y="186"/>
                    </a:lnTo>
                    <a:lnTo>
                      <a:pt x="24132" y="149"/>
                    </a:lnTo>
                    <a:lnTo>
                      <a:pt x="24039" y="130"/>
                    </a:lnTo>
                    <a:lnTo>
                      <a:pt x="23947" y="112"/>
                    </a:lnTo>
                    <a:lnTo>
                      <a:pt x="23854" y="93"/>
                    </a:lnTo>
                    <a:lnTo>
                      <a:pt x="23761" y="75"/>
                    </a:lnTo>
                    <a:lnTo>
                      <a:pt x="23669" y="75"/>
                    </a:lnTo>
                    <a:lnTo>
                      <a:pt x="23576" y="112"/>
                    </a:lnTo>
                    <a:lnTo>
                      <a:pt x="23483" y="130"/>
                    </a:lnTo>
                    <a:lnTo>
                      <a:pt x="23391" y="149"/>
                    </a:lnTo>
                    <a:lnTo>
                      <a:pt x="23205" y="130"/>
                    </a:lnTo>
                    <a:lnTo>
                      <a:pt x="23020" y="112"/>
                    </a:lnTo>
                    <a:lnTo>
                      <a:pt x="22927" y="93"/>
                    </a:lnTo>
                    <a:lnTo>
                      <a:pt x="22835" y="56"/>
                    </a:lnTo>
                    <a:lnTo>
                      <a:pt x="22760" y="19"/>
                    </a:lnTo>
                    <a:lnTo>
                      <a:pt x="2266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31"/>
              <p:cNvSpPr/>
              <p:nvPr/>
            </p:nvSpPr>
            <p:spPr>
              <a:xfrm>
                <a:off x="3705500" y="4617800"/>
                <a:ext cx="7900" cy="496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984" extrusionOk="0">
                    <a:moveTo>
                      <a:pt x="130" y="0"/>
                    </a:moveTo>
                    <a:lnTo>
                      <a:pt x="93" y="37"/>
                    </a:lnTo>
                    <a:lnTo>
                      <a:pt x="56" y="278"/>
                    </a:lnTo>
                    <a:lnTo>
                      <a:pt x="19" y="519"/>
                    </a:lnTo>
                    <a:lnTo>
                      <a:pt x="1" y="760"/>
                    </a:lnTo>
                    <a:lnTo>
                      <a:pt x="1" y="1001"/>
                    </a:lnTo>
                    <a:lnTo>
                      <a:pt x="19" y="1242"/>
                    </a:lnTo>
                    <a:lnTo>
                      <a:pt x="56" y="1483"/>
                    </a:lnTo>
                    <a:lnTo>
                      <a:pt x="112" y="1724"/>
                    </a:lnTo>
                    <a:lnTo>
                      <a:pt x="204" y="1946"/>
                    </a:lnTo>
                    <a:lnTo>
                      <a:pt x="223" y="1983"/>
                    </a:lnTo>
                    <a:lnTo>
                      <a:pt x="279" y="1983"/>
                    </a:lnTo>
                    <a:lnTo>
                      <a:pt x="297" y="1965"/>
                    </a:lnTo>
                    <a:lnTo>
                      <a:pt x="316" y="1946"/>
                    </a:lnTo>
                    <a:lnTo>
                      <a:pt x="297" y="1928"/>
                    </a:lnTo>
                    <a:lnTo>
                      <a:pt x="223" y="1687"/>
                    </a:lnTo>
                    <a:lnTo>
                      <a:pt x="167" y="1464"/>
                    </a:lnTo>
                    <a:lnTo>
                      <a:pt x="130" y="1223"/>
                    </a:lnTo>
                    <a:lnTo>
                      <a:pt x="112" y="1001"/>
                    </a:lnTo>
                    <a:lnTo>
                      <a:pt x="112" y="760"/>
                    </a:lnTo>
                    <a:lnTo>
                      <a:pt x="130" y="519"/>
                    </a:lnTo>
                    <a:lnTo>
                      <a:pt x="167" y="297"/>
                    </a:lnTo>
                    <a:lnTo>
                      <a:pt x="204" y="56"/>
                    </a:lnTo>
                    <a:lnTo>
                      <a:pt x="204" y="1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1"/>
              <p:cNvSpPr/>
              <p:nvPr/>
            </p:nvSpPr>
            <p:spPr>
              <a:xfrm>
                <a:off x="3721725" y="4602500"/>
                <a:ext cx="2800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651" extrusionOk="0">
                    <a:moveTo>
                      <a:pt x="19" y="1"/>
                    </a:moveTo>
                    <a:lnTo>
                      <a:pt x="0" y="56"/>
                    </a:lnTo>
                    <a:lnTo>
                      <a:pt x="0" y="1595"/>
                    </a:lnTo>
                    <a:lnTo>
                      <a:pt x="19" y="1632"/>
                    </a:lnTo>
                    <a:lnTo>
                      <a:pt x="56" y="1650"/>
                    </a:lnTo>
                    <a:lnTo>
                      <a:pt x="93" y="1632"/>
                    </a:lnTo>
                    <a:lnTo>
                      <a:pt x="111" y="1595"/>
                    </a:lnTo>
                    <a:lnTo>
                      <a:pt x="111" y="56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31"/>
              <p:cNvSpPr/>
              <p:nvPr/>
            </p:nvSpPr>
            <p:spPr>
              <a:xfrm>
                <a:off x="3744875" y="4560800"/>
                <a:ext cx="5600" cy="4960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984" extrusionOk="0">
                    <a:moveTo>
                      <a:pt x="131" y="0"/>
                    </a:moveTo>
                    <a:lnTo>
                      <a:pt x="112" y="38"/>
                    </a:lnTo>
                    <a:lnTo>
                      <a:pt x="57" y="279"/>
                    </a:lnTo>
                    <a:lnTo>
                      <a:pt x="19" y="519"/>
                    </a:lnTo>
                    <a:lnTo>
                      <a:pt x="1" y="760"/>
                    </a:lnTo>
                    <a:lnTo>
                      <a:pt x="1" y="983"/>
                    </a:lnTo>
                    <a:lnTo>
                      <a:pt x="1" y="1224"/>
                    </a:lnTo>
                    <a:lnTo>
                      <a:pt x="19" y="1465"/>
                    </a:lnTo>
                    <a:lnTo>
                      <a:pt x="57" y="1706"/>
                    </a:lnTo>
                    <a:lnTo>
                      <a:pt x="94" y="1947"/>
                    </a:lnTo>
                    <a:lnTo>
                      <a:pt x="131" y="1984"/>
                    </a:lnTo>
                    <a:lnTo>
                      <a:pt x="168" y="1984"/>
                    </a:lnTo>
                    <a:lnTo>
                      <a:pt x="205" y="1947"/>
                    </a:lnTo>
                    <a:lnTo>
                      <a:pt x="205" y="1910"/>
                    </a:lnTo>
                    <a:lnTo>
                      <a:pt x="168" y="1687"/>
                    </a:lnTo>
                    <a:lnTo>
                      <a:pt x="131" y="1446"/>
                    </a:lnTo>
                    <a:lnTo>
                      <a:pt x="112" y="1224"/>
                    </a:lnTo>
                    <a:lnTo>
                      <a:pt x="112" y="983"/>
                    </a:lnTo>
                    <a:lnTo>
                      <a:pt x="112" y="760"/>
                    </a:lnTo>
                    <a:lnTo>
                      <a:pt x="131" y="538"/>
                    </a:lnTo>
                    <a:lnTo>
                      <a:pt x="168" y="297"/>
                    </a:lnTo>
                    <a:lnTo>
                      <a:pt x="223" y="75"/>
                    </a:lnTo>
                    <a:lnTo>
                      <a:pt x="223" y="38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1"/>
              <p:cNvSpPr/>
              <p:nvPr/>
            </p:nvSpPr>
            <p:spPr>
              <a:xfrm>
                <a:off x="3760175" y="4540400"/>
                <a:ext cx="5575" cy="5980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392" extrusionOk="0">
                    <a:moveTo>
                      <a:pt x="112" y="1"/>
                    </a:moveTo>
                    <a:lnTo>
                      <a:pt x="112" y="38"/>
                    </a:lnTo>
                    <a:lnTo>
                      <a:pt x="56" y="316"/>
                    </a:lnTo>
                    <a:lnTo>
                      <a:pt x="38" y="613"/>
                    </a:lnTo>
                    <a:lnTo>
                      <a:pt x="1" y="891"/>
                    </a:lnTo>
                    <a:lnTo>
                      <a:pt x="1" y="1187"/>
                    </a:lnTo>
                    <a:lnTo>
                      <a:pt x="1" y="1484"/>
                    </a:lnTo>
                    <a:lnTo>
                      <a:pt x="19" y="1762"/>
                    </a:lnTo>
                    <a:lnTo>
                      <a:pt x="38" y="2058"/>
                    </a:lnTo>
                    <a:lnTo>
                      <a:pt x="75" y="2355"/>
                    </a:lnTo>
                    <a:lnTo>
                      <a:pt x="75" y="2373"/>
                    </a:lnTo>
                    <a:lnTo>
                      <a:pt x="93" y="2373"/>
                    </a:lnTo>
                    <a:lnTo>
                      <a:pt x="130" y="2392"/>
                    </a:lnTo>
                    <a:lnTo>
                      <a:pt x="167" y="2355"/>
                    </a:lnTo>
                    <a:lnTo>
                      <a:pt x="186" y="2318"/>
                    </a:lnTo>
                    <a:lnTo>
                      <a:pt x="149" y="2040"/>
                    </a:lnTo>
                    <a:lnTo>
                      <a:pt x="130" y="1762"/>
                    </a:lnTo>
                    <a:lnTo>
                      <a:pt x="112" y="1465"/>
                    </a:lnTo>
                    <a:lnTo>
                      <a:pt x="112" y="1187"/>
                    </a:lnTo>
                    <a:lnTo>
                      <a:pt x="112" y="909"/>
                    </a:lnTo>
                    <a:lnTo>
                      <a:pt x="149" y="631"/>
                    </a:lnTo>
                    <a:lnTo>
                      <a:pt x="167" y="335"/>
                    </a:lnTo>
                    <a:lnTo>
                      <a:pt x="223" y="57"/>
                    </a:lnTo>
                    <a:lnTo>
                      <a:pt x="204" y="20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1"/>
              <p:cNvSpPr/>
              <p:nvPr/>
            </p:nvSpPr>
            <p:spPr>
              <a:xfrm>
                <a:off x="3801875" y="4496400"/>
                <a:ext cx="8375" cy="491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965" extrusionOk="0">
                    <a:moveTo>
                      <a:pt x="260" y="0"/>
                    </a:moveTo>
                    <a:lnTo>
                      <a:pt x="223" y="37"/>
                    </a:lnTo>
                    <a:lnTo>
                      <a:pt x="149" y="260"/>
                    </a:lnTo>
                    <a:lnTo>
                      <a:pt x="93" y="501"/>
                    </a:lnTo>
                    <a:lnTo>
                      <a:pt x="38" y="742"/>
                    </a:lnTo>
                    <a:lnTo>
                      <a:pt x="19" y="983"/>
                    </a:lnTo>
                    <a:lnTo>
                      <a:pt x="1" y="1223"/>
                    </a:lnTo>
                    <a:lnTo>
                      <a:pt x="19" y="1446"/>
                    </a:lnTo>
                    <a:lnTo>
                      <a:pt x="38" y="1687"/>
                    </a:lnTo>
                    <a:lnTo>
                      <a:pt x="75" y="1928"/>
                    </a:lnTo>
                    <a:lnTo>
                      <a:pt x="112" y="1965"/>
                    </a:lnTo>
                    <a:lnTo>
                      <a:pt x="149" y="1965"/>
                    </a:lnTo>
                    <a:lnTo>
                      <a:pt x="186" y="1946"/>
                    </a:lnTo>
                    <a:lnTo>
                      <a:pt x="186" y="1909"/>
                    </a:lnTo>
                    <a:lnTo>
                      <a:pt x="149" y="1668"/>
                    </a:lnTo>
                    <a:lnTo>
                      <a:pt x="130" y="1446"/>
                    </a:lnTo>
                    <a:lnTo>
                      <a:pt x="112" y="1205"/>
                    </a:lnTo>
                    <a:lnTo>
                      <a:pt x="130" y="983"/>
                    </a:lnTo>
                    <a:lnTo>
                      <a:pt x="149" y="742"/>
                    </a:lnTo>
                    <a:lnTo>
                      <a:pt x="205" y="519"/>
                    </a:lnTo>
                    <a:lnTo>
                      <a:pt x="260" y="297"/>
                    </a:lnTo>
                    <a:lnTo>
                      <a:pt x="334" y="74"/>
                    </a:lnTo>
                    <a:lnTo>
                      <a:pt x="334" y="56"/>
                    </a:lnTo>
                    <a:lnTo>
                      <a:pt x="334" y="19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1"/>
              <p:cNvSpPr/>
              <p:nvPr/>
            </p:nvSpPr>
            <p:spPr>
              <a:xfrm>
                <a:off x="3818100" y="4480650"/>
                <a:ext cx="697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299" extrusionOk="0">
                    <a:moveTo>
                      <a:pt x="186" y="0"/>
                    </a:moveTo>
                    <a:lnTo>
                      <a:pt x="186" y="19"/>
                    </a:lnTo>
                    <a:lnTo>
                      <a:pt x="167" y="37"/>
                    </a:lnTo>
                    <a:lnTo>
                      <a:pt x="74" y="593"/>
                    </a:lnTo>
                    <a:lnTo>
                      <a:pt x="19" y="1131"/>
                    </a:lnTo>
                    <a:lnTo>
                      <a:pt x="0" y="1687"/>
                    </a:lnTo>
                    <a:lnTo>
                      <a:pt x="19" y="2243"/>
                    </a:lnTo>
                    <a:lnTo>
                      <a:pt x="37" y="2280"/>
                    </a:lnTo>
                    <a:lnTo>
                      <a:pt x="74" y="2298"/>
                    </a:lnTo>
                    <a:lnTo>
                      <a:pt x="112" y="2280"/>
                    </a:lnTo>
                    <a:lnTo>
                      <a:pt x="130" y="2243"/>
                    </a:lnTo>
                    <a:lnTo>
                      <a:pt x="112" y="1687"/>
                    </a:lnTo>
                    <a:lnTo>
                      <a:pt x="130" y="1149"/>
                    </a:lnTo>
                    <a:lnTo>
                      <a:pt x="186" y="612"/>
                    </a:lnTo>
                    <a:lnTo>
                      <a:pt x="278" y="74"/>
                    </a:lnTo>
                    <a:lnTo>
                      <a:pt x="260" y="19"/>
                    </a:lnTo>
                    <a:lnTo>
                      <a:pt x="24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1"/>
              <p:cNvSpPr/>
              <p:nvPr/>
            </p:nvSpPr>
            <p:spPr>
              <a:xfrm>
                <a:off x="3836175" y="4468125"/>
                <a:ext cx="83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966" extrusionOk="0">
                    <a:moveTo>
                      <a:pt x="241" y="1"/>
                    </a:moveTo>
                    <a:lnTo>
                      <a:pt x="223" y="38"/>
                    </a:lnTo>
                    <a:lnTo>
                      <a:pt x="130" y="501"/>
                    </a:lnTo>
                    <a:lnTo>
                      <a:pt x="56" y="964"/>
                    </a:lnTo>
                    <a:lnTo>
                      <a:pt x="19" y="1428"/>
                    </a:lnTo>
                    <a:lnTo>
                      <a:pt x="0" y="1910"/>
                    </a:lnTo>
                    <a:lnTo>
                      <a:pt x="19" y="1947"/>
                    </a:lnTo>
                    <a:lnTo>
                      <a:pt x="56" y="1965"/>
                    </a:lnTo>
                    <a:lnTo>
                      <a:pt x="93" y="1947"/>
                    </a:lnTo>
                    <a:lnTo>
                      <a:pt x="111" y="1910"/>
                    </a:lnTo>
                    <a:lnTo>
                      <a:pt x="130" y="1446"/>
                    </a:lnTo>
                    <a:lnTo>
                      <a:pt x="167" y="983"/>
                    </a:lnTo>
                    <a:lnTo>
                      <a:pt x="241" y="520"/>
                    </a:lnTo>
                    <a:lnTo>
                      <a:pt x="334" y="75"/>
                    </a:lnTo>
                    <a:lnTo>
                      <a:pt x="315" y="19"/>
                    </a:lnTo>
                    <a:lnTo>
                      <a:pt x="297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1"/>
              <p:cNvSpPr/>
              <p:nvPr/>
            </p:nvSpPr>
            <p:spPr>
              <a:xfrm>
                <a:off x="3866275" y="4454700"/>
                <a:ext cx="56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669" extrusionOk="0">
                    <a:moveTo>
                      <a:pt x="131" y="0"/>
                    </a:moveTo>
                    <a:lnTo>
                      <a:pt x="112" y="19"/>
                    </a:lnTo>
                    <a:lnTo>
                      <a:pt x="112" y="37"/>
                    </a:lnTo>
                    <a:lnTo>
                      <a:pt x="38" y="426"/>
                    </a:lnTo>
                    <a:lnTo>
                      <a:pt x="1" y="834"/>
                    </a:lnTo>
                    <a:lnTo>
                      <a:pt x="1" y="1223"/>
                    </a:lnTo>
                    <a:lnTo>
                      <a:pt x="19" y="1613"/>
                    </a:lnTo>
                    <a:lnTo>
                      <a:pt x="38" y="1650"/>
                    </a:lnTo>
                    <a:lnTo>
                      <a:pt x="75" y="1668"/>
                    </a:lnTo>
                    <a:lnTo>
                      <a:pt x="112" y="1650"/>
                    </a:lnTo>
                    <a:lnTo>
                      <a:pt x="131" y="1631"/>
                    </a:lnTo>
                    <a:lnTo>
                      <a:pt x="131" y="1613"/>
                    </a:lnTo>
                    <a:lnTo>
                      <a:pt x="112" y="1223"/>
                    </a:lnTo>
                    <a:lnTo>
                      <a:pt x="112" y="834"/>
                    </a:lnTo>
                    <a:lnTo>
                      <a:pt x="149" y="463"/>
                    </a:lnTo>
                    <a:lnTo>
                      <a:pt x="223" y="74"/>
                    </a:lnTo>
                    <a:lnTo>
                      <a:pt x="205" y="37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1"/>
              <p:cNvSpPr/>
              <p:nvPr/>
            </p:nvSpPr>
            <p:spPr>
              <a:xfrm>
                <a:off x="3936250" y="4426425"/>
                <a:ext cx="837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669" extrusionOk="0">
                    <a:moveTo>
                      <a:pt x="260" y="1"/>
                    </a:moveTo>
                    <a:lnTo>
                      <a:pt x="223" y="38"/>
                    </a:lnTo>
                    <a:lnTo>
                      <a:pt x="112" y="427"/>
                    </a:lnTo>
                    <a:lnTo>
                      <a:pt x="38" y="816"/>
                    </a:lnTo>
                    <a:lnTo>
                      <a:pt x="1" y="1205"/>
                    </a:lnTo>
                    <a:lnTo>
                      <a:pt x="1" y="1613"/>
                    </a:lnTo>
                    <a:lnTo>
                      <a:pt x="19" y="1650"/>
                    </a:lnTo>
                    <a:lnTo>
                      <a:pt x="56" y="1669"/>
                    </a:lnTo>
                    <a:lnTo>
                      <a:pt x="93" y="1650"/>
                    </a:lnTo>
                    <a:lnTo>
                      <a:pt x="112" y="1613"/>
                    </a:lnTo>
                    <a:lnTo>
                      <a:pt x="112" y="1224"/>
                    </a:lnTo>
                    <a:lnTo>
                      <a:pt x="149" y="835"/>
                    </a:lnTo>
                    <a:lnTo>
                      <a:pt x="223" y="445"/>
                    </a:lnTo>
                    <a:lnTo>
                      <a:pt x="334" y="75"/>
                    </a:lnTo>
                    <a:lnTo>
                      <a:pt x="334" y="38"/>
                    </a:lnTo>
                    <a:lnTo>
                      <a:pt x="297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1"/>
              <p:cNvSpPr/>
              <p:nvPr/>
            </p:nvSpPr>
            <p:spPr>
              <a:xfrm>
                <a:off x="3954325" y="4416225"/>
                <a:ext cx="7900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855" extrusionOk="0">
                    <a:moveTo>
                      <a:pt x="241" y="1"/>
                    </a:moveTo>
                    <a:lnTo>
                      <a:pt x="204" y="38"/>
                    </a:lnTo>
                    <a:lnTo>
                      <a:pt x="112" y="464"/>
                    </a:lnTo>
                    <a:lnTo>
                      <a:pt x="38" y="909"/>
                    </a:lnTo>
                    <a:lnTo>
                      <a:pt x="0" y="1354"/>
                    </a:lnTo>
                    <a:lnTo>
                      <a:pt x="0" y="1799"/>
                    </a:lnTo>
                    <a:lnTo>
                      <a:pt x="19" y="1854"/>
                    </a:lnTo>
                    <a:lnTo>
                      <a:pt x="112" y="1854"/>
                    </a:lnTo>
                    <a:lnTo>
                      <a:pt x="112" y="1799"/>
                    </a:lnTo>
                    <a:lnTo>
                      <a:pt x="112" y="1372"/>
                    </a:lnTo>
                    <a:lnTo>
                      <a:pt x="149" y="927"/>
                    </a:lnTo>
                    <a:lnTo>
                      <a:pt x="223" y="501"/>
                    </a:lnTo>
                    <a:lnTo>
                      <a:pt x="316" y="56"/>
                    </a:lnTo>
                    <a:lnTo>
                      <a:pt x="316" y="19"/>
                    </a:lnTo>
                    <a:lnTo>
                      <a:pt x="27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1"/>
              <p:cNvSpPr/>
              <p:nvPr/>
            </p:nvSpPr>
            <p:spPr>
              <a:xfrm>
                <a:off x="3974700" y="4400475"/>
                <a:ext cx="10700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188" extrusionOk="0">
                    <a:moveTo>
                      <a:pt x="335" y="1"/>
                    </a:moveTo>
                    <a:lnTo>
                      <a:pt x="335" y="19"/>
                    </a:lnTo>
                    <a:lnTo>
                      <a:pt x="316" y="38"/>
                    </a:lnTo>
                    <a:lnTo>
                      <a:pt x="1" y="2114"/>
                    </a:lnTo>
                    <a:lnTo>
                      <a:pt x="20" y="2151"/>
                    </a:lnTo>
                    <a:lnTo>
                      <a:pt x="57" y="2188"/>
                    </a:lnTo>
                    <a:lnTo>
                      <a:pt x="94" y="2169"/>
                    </a:lnTo>
                    <a:lnTo>
                      <a:pt x="112" y="2169"/>
                    </a:lnTo>
                    <a:lnTo>
                      <a:pt x="112" y="2132"/>
                    </a:lnTo>
                    <a:lnTo>
                      <a:pt x="427" y="75"/>
                    </a:lnTo>
                    <a:lnTo>
                      <a:pt x="409" y="19"/>
                    </a:lnTo>
                    <a:lnTo>
                      <a:pt x="390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1"/>
              <p:cNvSpPr/>
              <p:nvPr/>
            </p:nvSpPr>
            <p:spPr>
              <a:xfrm>
                <a:off x="3999725" y="4395375"/>
                <a:ext cx="1485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2281" extrusionOk="0">
                    <a:moveTo>
                      <a:pt x="501" y="1"/>
                    </a:moveTo>
                    <a:lnTo>
                      <a:pt x="483" y="38"/>
                    </a:lnTo>
                    <a:lnTo>
                      <a:pt x="316" y="575"/>
                    </a:lnTo>
                    <a:lnTo>
                      <a:pt x="186" y="1113"/>
                    </a:lnTo>
                    <a:lnTo>
                      <a:pt x="75" y="1669"/>
                    </a:lnTo>
                    <a:lnTo>
                      <a:pt x="1" y="2225"/>
                    </a:lnTo>
                    <a:lnTo>
                      <a:pt x="1" y="2243"/>
                    </a:lnTo>
                    <a:lnTo>
                      <a:pt x="1" y="2262"/>
                    </a:lnTo>
                    <a:lnTo>
                      <a:pt x="38" y="2280"/>
                    </a:lnTo>
                    <a:lnTo>
                      <a:pt x="93" y="2262"/>
                    </a:lnTo>
                    <a:lnTo>
                      <a:pt x="112" y="2225"/>
                    </a:lnTo>
                    <a:lnTo>
                      <a:pt x="186" y="1669"/>
                    </a:lnTo>
                    <a:lnTo>
                      <a:pt x="297" y="1131"/>
                    </a:lnTo>
                    <a:lnTo>
                      <a:pt x="427" y="594"/>
                    </a:lnTo>
                    <a:lnTo>
                      <a:pt x="594" y="75"/>
                    </a:lnTo>
                    <a:lnTo>
                      <a:pt x="575" y="19"/>
                    </a:lnTo>
                    <a:lnTo>
                      <a:pt x="53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1"/>
              <p:cNvSpPr/>
              <p:nvPr/>
            </p:nvSpPr>
            <p:spPr>
              <a:xfrm>
                <a:off x="4257825" y="4387500"/>
                <a:ext cx="17625" cy="45425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817" extrusionOk="0">
                    <a:moveTo>
                      <a:pt x="631" y="1"/>
                    </a:moveTo>
                    <a:lnTo>
                      <a:pt x="612" y="19"/>
                    </a:lnTo>
                    <a:lnTo>
                      <a:pt x="594" y="38"/>
                    </a:lnTo>
                    <a:lnTo>
                      <a:pt x="408" y="445"/>
                    </a:lnTo>
                    <a:lnTo>
                      <a:pt x="241" y="872"/>
                    </a:lnTo>
                    <a:lnTo>
                      <a:pt x="112" y="1298"/>
                    </a:lnTo>
                    <a:lnTo>
                      <a:pt x="0" y="1743"/>
                    </a:lnTo>
                    <a:lnTo>
                      <a:pt x="19" y="1798"/>
                    </a:lnTo>
                    <a:lnTo>
                      <a:pt x="56" y="1817"/>
                    </a:lnTo>
                    <a:lnTo>
                      <a:pt x="93" y="1817"/>
                    </a:lnTo>
                    <a:lnTo>
                      <a:pt x="112" y="1798"/>
                    </a:lnTo>
                    <a:lnTo>
                      <a:pt x="112" y="1780"/>
                    </a:lnTo>
                    <a:lnTo>
                      <a:pt x="223" y="1335"/>
                    </a:lnTo>
                    <a:lnTo>
                      <a:pt x="353" y="909"/>
                    </a:lnTo>
                    <a:lnTo>
                      <a:pt x="519" y="501"/>
                    </a:lnTo>
                    <a:lnTo>
                      <a:pt x="705" y="93"/>
                    </a:lnTo>
                    <a:lnTo>
                      <a:pt x="705" y="38"/>
                    </a:lnTo>
                    <a:lnTo>
                      <a:pt x="66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31"/>
              <p:cNvSpPr/>
              <p:nvPr/>
            </p:nvSpPr>
            <p:spPr>
              <a:xfrm>
                <a:off x="4276825" y="4392600"/>
                <a:ext cx="15300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725" extrusionOk="0">
                    <a:moveTo>
                      <a:pt x="519" y="0"/>
                    </a:moveTo>
                    <a:lnTo>
                      <a:pt x="501" y="38"/>
                    </a:lnTo>
                    <a:lnTo>
                      <a:pt x="0" y="1650"/>
                    </a:lnTo>
                    <a:lnTo>
                      <a:pt x="0" y="1687"/>
                    </a:lnTo>
                    <a:lnTo>
                      <a:pt x="37" y="1724"/>
                    </a:lnTo>
                    <a:lnTo>
                      <a:pt x="75" y="1724"/>
                    </a:lnTo>
                    <a:lnTo>
                      <a:pt x="112" y="1687"/>
                    </a:lnTo>
                    <a:lnTo>
                      <a:pt x="612" y="75"/>
                    </a:lnTo>
                    <a:lnTo>
                      <a:pt x="593" y="38"/>
                    </a:lnTo>
                    <a:lnTo>
                      <a:pt x="575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1"/>
              <p:cNvSpPr/>
              <p:nvPr/>
            </p:nvSpPr>
            <p:spPr>
              <a:xfrm>
                <a:off x="4303225" y="4398150"/>
                <a:ext cx="13925" cy="3710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484" extrusionOk="0">
                    <a:moveTo>
                      <a:pt x="483" y="1"/>
                    </a:moveTo>
                    <a:lnTo>
                      <a:pt x="446" y="38"/>
                    </a:lnTo>
                    <a:lnTo>
                      <a:pt x="316" y="372"/>
                    </a:lnTo>
                    <a:lnTo>
                      <a:pt x="205" y="724"/>
                    </a:lnTo>
                    <a:lnTo>
                      <a:pt x="94" y="1076"/>
                    </a:lnTo>
                    <a:lnTo>
                      <a:pt x="1" y="1428"/>
                    </a:lnTo>
                    <a:lnTo>
                      <a:pt x="1" y="1465"/>
                    </a:lnTo>
                    <a:lnTo>
                      <a:pt x="38" y="1484"/>
                    </a:lnTo>
                    <a:lnTo>
                      <a:pt x="75" y="1484"/>
                    </a:lnTo>
                    <a:lnTo>
                      <a:pt x="112" y="1447"/>
                    </a:lnTo>
                    <a:lnTo>
                      <a:pt x="205" y="1094"/>
                    </a:lnTo>
                    <a:lnTo>
                      <a:pt x="316" y="761"/>
                    </a:lnTo>
                    <a:lnTo>
                      <a:pt x="427" y="409"/>
                    </a:lnTo>
                    <a:lnTo>
                      <a:pt x="557" y="75"/>
                    </a:lnTo>
                    <a:lnTo>
                      <a:pt x="557" y="38"/>
                    </a:lnTo>
                    <a:lnTo>
                      <a:pt x="557" y="19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1"/>
              <p:cNvSpPr/>
              <p:nvPr/>
            </p:nvSpPr>
            <p:spPr>
              <a:xfrm>
                <a:off x="4327325" y="4404175"/>
                <a:ext cx="1625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650" h="1521" extrusionOk="0">
                    <a:moveTo>
                      <a:pt x="594" y="1"/>
                    </a:moveTo>
                    <a:lnTo>
                      <a:pt x="557" y="38"/>
                    </a:lnTo>
                    <a:lnTo>
                      <a:pt x="390" y="372"/>
                    </a:lnTo>
                    <a:lnTo>
                      <a:pt x="223" y="724"/>
                    </a:lnTo>
                    <a:lnTo>
                      <a:pt x="93" y="1076"/>
                    </a:lnTo>
                    <a:lnTo>
                      <a:pt x="1" y="1447"/>
                    </a:lnTo>
                    <a:lnTo>
                      <a:pt x="1" y="1502"/>
                    </a:lnTo>
                    <a:lnTo>
                      <a:pt x="38" y="1521"/>
                    </a:lnTo>
                    <a:lnTo>
                      <a:pt x="75" y="1521"/>
                    </a:lnTo>
                    <a:lnTo>
                      <a:pt x="112" y="1484"/>
                    </a:lnTo>
                    <a:lnTo>
                      <a:pt x="204" y="1113"/>
                    </a:lnTo>
                    <a:lnTo>
                      <a:pt x="334" y="761"/>
                    </a:lnTo>
                    <a:lnTo>
                      <a:pt x="483" y="427"/>
                    </a:lnTo>
                    <a:lnTo>
                      <a:pt x="649" y="94"/>
                    </a:lnTo>
                    <a:lnTo>
                      <a:pt x="649" y="38"/>
                    </a:lnTo>
                    <a:lnTo>
                      <a:pt x="631" y="19"/>
                    </a:lnTo>
                    <a:lnTo>
                      <a:pt x="594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1"/>
              <p:cNvSpPr/>
              <p:nvPr/>
            </p:nvSpPr>
            <p:spPr>
              <a:xfrm>
                <a:off x="4351425" y="4412050"/>
                <a:ext cx="14375" cy="310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243" extrusionOk="0">
                    <a:moveTo>
                      <a:pt x="519" y="1"/>
                    </a:moveTo>
                    <a:lnTo>
                      <a:pt x="482" y="38"/>
                    </a:lnTo>
                    <a:lnTo>
                      <a:pt x="334" y="316"/>
                    </a:lnTo>
                    <a:lnTo>
                      <a:pt x="204" y="594"/>
                    </a:lnTo>
                    <a:lnTo>
                      <a:pt x="93" y="891"/>
                    </a:lnTo>
                    <a:lnTo>
                      <a:pt x="0" y="1187"/>
                    </a:lnTo>
                    <a:lnTo>
                      <a:pt x="0" y="1224"/>
                    </a:lnTo>
                    <a:lnTo>
                      <a:pt x="37" y="1243"/>
                    </a:lnTo>
                    <a:lnTo>
                      <a:pt x="75" y="1243"/>
                    </a:lnTo>
                    <a:lnTo>
                      <a:pt x="112" y="1206"/>
                    </a:lnTo>
                    <a:lnTo>
                      <a:pt x="204" y="928"/>
                    </a:lnTo>
                    <a:lnTo>
                      <a:pt x="315" y="631"/>
                    </a:lnTo>
                    <a:lnTo>
                      <a:pt x="445" y="353"/>
                    </a:lnTo>
                    <a:lnTo>
                      <a:pt x="575" y="94"/>
                    </a:lnTo>
                    <a:lnTo>
                      <a:pt x="575" y="38"/>
                    </a:lnTo>
                    <a:lnTo>
                      <a:pt x="556" y="19"/>
                    </a:lnTo>
                    <a:lnTo>
                      <a:pt x="519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1"/>
              <p:cNvSpPr/>
              <p:nvPr/>
            </p:nvSpPr>
            <p:spPr>
              <a:xfrm>
                <a:off x="4243925" y="4385650"/>
                <a:ext cx="14375" cy="3432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373" extrusionOk="0">
                    <a:moveTo>
                      <a:pt x="519" y="0"/>
                    </a:moveTo>
                    <a:lnTo>
                      <a:pt x="464" y="19"/>
                    </a:lnTo>
                    <a:lnTo>
                      <a:pt x="408" y="38"/>
                    </a:lnTo>
                    <a:lnTo>
                      <a:pt x="353" y="112"/>
                    </a:lnTo>
                    <a:lnTo>
                      <a:pt x="334" y="186"/>
                    </a:lnTo>
                    <a:lnTo>
                      <a:pt x="260" y="408"/>
                    </a:lnTo>
                    <a:lnTo>
                      <a:pt x="0" y="1298"/>
                    </a:lnTo>
                    <a:lnTo>
                      <a:pt x="0" y="1353"/>
                    </a:lnTo>
                    <a:lnTo>
                      <a:pt x="38" y="1372"/>
                    </a:lnTo>
                    <a:lnTo>
                      <a:pt x="75" y="1372"/>
                    </a:lnTo>
                    <a:lnTo>
                      <a:pt x="112" y="1335"/>
                    </a:lnTo>
                    <a:lnTo>
                      <a:pt x="316" y="668"/>
                    </a:lnTo>
                    <a:lnTo>
                      <a:pt x="408" y="353"/>
                    </a:lnTo>
                    <a:lnTo>
                      <a:pt x="445" y="186"/>
                    </a:lnTo>
                    <a:lnTo>
                      <a:pt x="464" y="167"/>
                    </a:lnTo>
                    <a:lnTo>
                      <a:pt x="482" y="130"/>
                    </a:lnTo>
                    <a:lnTo>
                      <a:pt x="538" y="149"/>
                    </a:lnTo>
                    <a:lnTo>
                      <a:pt x="575" y="130"/>
                    </a:lnTo>
                    <a:lnTo>
                      <a:pt x="575" y="112"/>
                    </a:lnTo>
                    <a:lnTo>
                      <a:pt x="575" y="93"/>
                    </a:lnTo>
                    <a:lnTo>
                      <a:pt x="556" y="38"/>
                    </a:lnTo>
                    <a:lnTo>
                      <a:pt x="519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1"/>
              <p:cNvSpPr/>
              <p:nvPr/>
            </p:nvSpPr>
            <p:spPr>
              <a:xfrm>
                <a:off x="4519625" y="5048725"/>
                <a:ext cx="6050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595" extrusionOk="0">
                    <a:moveTo>
                      <a:pt x="149" y="0"/>
                    </a:moveTo>
                    <a:lnTo>
                      <a:pt x="112" y="56"/>
                    </a:lnTo>
                    <a:lnTo>
                      <a:pt x="0" y="1539"/>
                    </a:lnTo>
                    <a:lnTo>
                      <a:pt x="19" y="1576"/>
                    </a:lnTo>
                    <a:lnTo>
                      <a:pt x="19" y="1594"/>
                    </a:lnTo>
                    <a:lnTo>
                      <a:pt x="93" y="1594"/>
                    </a:lnTo>
                    <a:lnTo>
                      <a:pt x="130" y="1539"/>
                    </a:lnTo>
                    <a:lnTo>
                      <a:pt x="241" y="56"/>
                    </a:lnTo>
                    <a:lnTo>
                      <a:pt x="223" y="19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1"/>
              <p:cNvSpPr/>
              <p:nvPr/>
            </p:nvSpPr>
            <p:spPr>
              <a:xfrm>
                <a:off x="4533975" y="5044550"/>
                <a:ext cx="2825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410" extrusionOk="0">
                    <a:moveTo>
                      <a:pt x="57" y="0"/>
                    </a:moveTo>
                    <a:lnTo>
                      <a:pt x="19" y="19"/>
                    </a:lnTo>
                    <a:lnTo>
                      <a:pt x="1" y="56"/>
                    </a:lnTo>
                    <a:lnTo>
                      <a:pt x="1" y="1353"/>
                    </a:lnTo>
                    <a:lnTo>
                      <a:pt x="19" y="1390"/>
                    </a:lnTo>
                    <a:lnTo>
                      <a:pt x="57" y="1409"/>
                    </a:lnTo>
                    <a:lnTo>
                      <a:pt x="94" y="1390"/>
                    </a:lnTo>
                    <a:lnTo>
                      <a:pt x="112" y="1353"/>
                    </a:lnTo>
                    <a:lnTo>
                      <a:pt x="112" y="56"/>
                    </a:lnTo>
                    <a:lnTo>
                      <a:pt x="9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1"/>
              <p:cNvSpPr/>
              <p:nvPr/>
            </p:nvSpPr>
            <p:spPr>
              <a:xfrm>
                <a:off x="4546950" y="5035750"/>
                <a:ext cx="282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4" extrusionOk="0">
                    <a:moveTo>
                      <a:pt x="19" y="0"/>
                    </a:moveTo>
                    <a:lnTo>
                      <a:pt x="1" y="56"/>
                    </a:lnTo>
                    <a:lnTo>
                      <a:pt x="1" y="1038"/>
                    </a:lnTo>
                    <a:lnTo>
                      <a:pt x="19" y="1075"/>
                    </a:lnTo>
                    <a:lnTo>
                      <a:pt x="57" y="1094"/>
                    </a:lnTo>
                    <a:lnTo>
                      <a:pt x="94" y="1075"/>
                    </a:lnTo>
                    <a:lnTo>
                      <a:pt x="112" y="1038"/>
                    </a:lnTo>
                    <a:lnTo>
                      <a:pt x="112" y="5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1"/>
              <p:cNvSpPr/>
              <p:nvPr/>
            </p:nvSpPr>
            <p:spPr>
              <a:xfrm>
                <a:off x="3788450" y="4847150"/>
                <a:ext cx="76925" cy="79275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3171" extrusionOk="0">
                    <a:moveTo>
                      <a:pt x="1557" y="1"/>
                    </a:moveTo>
                    <a:lnTo>
                      <a:pt x="1335" y="38"/>
                    </a:lnTo>
                    <a:lnTo>
                      <a:pt x="1112" y="93"/>
                    </a:lnTo>
                    <a:lnTo>
                      <a:pt x="908" y="186"/>
                    </a:lnTo>
                    <a:lnTo>
                      <a:pt x="704" y="297"/>
                    </a:lnTo>
                    <a:lnTo>
                      <a:pt x="519" y="446"/>
                    </a:lnTo>
                    <a:lnTo>
                      <a:pt x="352" y="631"/>
                    </a:lnTo>
                    <a:lnTo>
                      <a:pt x="204" y="835"/>
                    </a:lnTo>
                    <a:lnTo>
                      <a:pt x="111" y="1057"/>
                    </a:lnTo>
                    <a:lnTo>
                      <a:pt x="37" y="1280"/>
                    </a:lnTo>
                    <a:lnTo>
                      <a:pt x="0" y="1521"/>
                    </a:lnTo>
                    <a:lnTo>
                      <a:pt x="0" y="1762"/>
                    </a:lnTo>
                    <a:lnTo>
                      <a:pt x="37" y="2002"/>
                    </a:lnTo>
                    <a:lnTo>
                      <a:pt x="111" y="2243"/>
                    </a:lnTo>
                    <a:lnTo>
                      <a:pt x="223" y="2447"/>
                    </a:lnTo>
                    <a:lnTo>
                      <a:pt x="352" y="2633"/>
                    </a:lnTo>
                    <a:lnTo>
                      <a:pt x="519" y="2818"/>
                    </a:lnTo>
                    <a:lnTo>
                      <a:pt x="723" y="2948"/>
                    </a:lnTo>
                    <a:lnTo>
                      <a:pt x="927" y="3059"/>
                    </a:lnTo>
                    <a:lnTo>
                      <a:pt x="1168" y="3133"/>
                    </a:lnTo>
                    <a:lnTo>
                      <a:pt x="1390" y="3170"/>
                    </a:lnTo>
                    <a:lnTo>
                      <a:pt x="1613" y="3170"/>
                    </a:lnTo>
                    <a:lnTo>
                      <a:pt x="1817" y="3133"/>
                    </a:lnTo>
                    <a:lnTo>
                      <a:pt x="2020" y="3077"/>
                    </a:lnTo>
                    <a:lnTo>
                      <a:pt x="2224" y="3003"/>
                    </a:lnTo>
                    <a:lnTo>
                      <a:pt x="2428" y="2911"/>
                    </a:lnTo>
                    <a:lnTo>
                      <a:pt x="2614" y="2781"/>
                    </a:lnTo>
                    <a:lnTo>
                      <a:pt x="2762" y="2633"/>
                    </a:lnTo>
                    <a:lnTo>
                      <a:pt x="2836" y="2558"/>
                    </a:lnTo>
                    <a:lnTo>
                      <a:pt x="2892" y="2466"/>
                    </a:lnTo>
                    <a:lnTo>
                      <a:pt x="2947" y="2373"/>
                    </a:lnTo>
                    <a:lnTo>
                      <a:pt x="2984" y="2262"/>
                    </a:lnTo>
                    <a:lnTo>
                      <a:pt x="3040" y="2040"/>
                    </a:lnTo>
                    <a:lnTo>
                      <a:pt x="3077" y="1799"/>
                    </a:lnTo>
                    <a:lnTo>
                      <a:pt x="3077" y="1576"/>
                    </a:lnTo>
                    <a:lnTo>
                      <a:pt x="3077" y="1446"/>
                    </a:lnTo>
                    <a:lnTo>
                      <a:pt x="3077" y="1298"/>
                    </a:lnTo>
                    <a:lnTo>
                      <a:pt x="3040" y="1131"/>
                    </a:lnTo>
                    <a:lnTo>
                      <a:pt x="3003" y="946"/>
                    </a:lnTo>
                    <a:lnTo>
                      <a:pt x="2929" y="761"/>
                    </a:lnTo>
                    <a:lnTo>
                      <a:pt x="2817" y="594"/>
                    </a:lnTo>
                    <a:lnTo>
                      <a:pt x="2688" y="427"/>
                    </a:lnTo>
                    <a:lnTo>
                      <a:pt x="2595" y="353"/>
                    </a:lnTo>
                    <a:lnTo>
                      <a:pt x="2502" y="297"/>
                    </a:lnTo>
                    <a:lnTo>
                      <a:pt x="2261" y="168"/>
                    </a:lnTo>
                    <a:lnTo>
                      <a:pt x="2020" y="75"/>
                    </a:lnTo>
                    <a:lnTo>
                      <a:pt x="1779" y="19"/>
                    </a:lnTo>
                    <a:lnTo>
                      <a:pt x="15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1"/>
              <p:cNvSpPr/>
              <p:nvPr/>
            </p:nvSpPr>
            <p:spPr>
              <a:xfrm>
                <a:off x="4403775" y="4847150"/>
                <a:ext cx="77425" cy="7927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3171" extrusionOk="0">
                    <a:moveTo>
                      <a:pt x="1576" y="1"/>
                    </a:moveTo>
                    <a:lnTo>
                      <a:pt x="1354" y="38"/>
                    </a:lnTo>
                    <a:lnTo>
                      <a:pt x="1131" y="93"/>
                    </a:lnTo>
                    <a:lnTo>
                      <a:pt x="928" y="186"/>
                    </a:lnTo>
                    <a:lnTo>
                      <a:pt x="705" y="297"/>
                    </a:lnTo>
                    <a:lnTo>
                      <a:pt x="520" y="446"/>
                    </a:lnTo>
                    <a:lnTo>
                      <a:pt x="353" y="631"/>
                    </a:lnTo>
                    <a:lnTo>
                      <a:pt x="223" y="835"/>
                    </a:lnTo>
                    <a:lnTo>
                      <a:pt x="131" y="1057"/>
                    </a:lnTo>
                    <a:lnTo>
                      <a:pt x="56" y="1280"/>
                    </a:lnTo>
                    <a:lnTo>
                      <a:pt x="1" y="1521"/>
                    </a:lnTo>
                    <a:lnTo>
                      <a:pt x="1" y="1762"/>
                    </a:lnTo>
                    <a:lnTo>
                      <a:pt x="38" y="2002"/>
                    </a:lnTo>
                    <a:lnTo>
                      <a:pt x="112" y="2243"/>
                    </a:lnTo>
                    <a:lnTo>
                      <a:pt x="223" y="2447"/>
                    </a:lnTo>
                    <a:lnTo>
                      <a:pt x="371" y="2633"/>
                    </a:lnTo>
                    <a:lnTo>
                      <a:pt x="538" y="2818"/>
                    </a:lnTo>
                    <a:lnTo>
                      <a:pt x="742" y="2948"/>
                    </a:lnTo>
                    <a:lnTo>
                      <a:pt x="946" y="3059"/>
                    </a:lnTo>
                    <a:lnTo>
                      <a:pt x="1168" y="3133"/>
                    </a:lnTo>
                    <a:lnTo>
                      <a:pt x="1409" y="3170"/>
                    </a:lnTo>
                    <a:lnTo>
                      <a:pt x="1632" y="3170"/>
                    </a:lnTo>
                    <a:lnTo>
                      <a:pt x="1836" y="3133"/>
                    </a:lnTo>
                    <a:lnTo>
                      <a:pt x="2040" y="3077"/>
                    </a:lnTo>
                    <a:lnTo>
                      <a:pt x="2243" y="3003"/>
                    </a:lnTo>
                    <a:lnTo>
                      <a:pt x="2447" y="2911"/>
                    </a:lnTo>
                    <a:lnTo>
                      <a:pt x="2614" y="2781"/>
                    </a:lnTo>
                    <a:lnTo>
                      <a:pt x="2781" y="2633"/>
                    </a:lnTo>
                    <a:lnTo>
                      <a:pt x="2855" y="2558"/>
                    </a:lnTo>
                    <a:lnTo>
                      <a:pt x="2911" y="2466"/>
                    </a:lnTo>
                    <a:lnTo>
                      <a:pt x="2966" y="2373"/>
                    </a:lnTo>
                    <a:lnTo>
                      <a:pt x="3003" y="2262"/>
                    </a:lnTo>
                    <a:lnTo>
                      <a:pt x="3059" y="2040"/>
                    </a:lnTo>
                    <a:lnTo>
                      <a:pt x="3077" y="1799"/>
                    </a:lnTo>
                    <a:lnTo>
                      <a:pt x="3096" y="1576"/>
                    </a:lnTo>
                    <a:lnTo>
                      <a:pt x="3096" y="1446"/>
                    </a:lnTo>
                    <a:lnTo>
                      <a:pt x="3077" y="1298"/>
                    </a:lnTo>
                    <a:lnTo>
                      <a:pt x="3059" y="1131"/>
                    </a:lnTo>
                    <a:lnTo>
                      <a:pt x="3003" y="946"/>
                    </a:lnTo>
                    <a:lnTo>
                      <a:pt x="2929" y="761"/>
                    </a:lnTo>
                    <a:lnTo>
                      <a:pt x="2837" y="594"/>
                    </a:lnTo>
                    <a:lnTo>
                      <a:pt x="2688" y="427"/>
                    </a:lnTo>
                    <a:lnTo>
                      <a:pt x="2614" y="353"/>
                    </a:lnTo>
                    <a:lnTo>
                      <a:pt x="2521" y="297"/>
                    </a:lnTo>
                    <a:lnTo>
                      <a:pt x="2281" y="168"/>
                    </a:lnTo>
                    <a:lnTo>
                      <a:pt x="2040" y="75"/>
                    </a:lnTo>
                    <a:lnTo>
                      <a:pt x="1799" y="19"/>
                    </a:lnTo>
                    <a:lnTo>
                      <a:pt x="15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1"/>
              <p:cNvSpPr/>
              <p:nvPr/>
            </p:nvSpPr>
            <p:spPr>
              <a:xfrm>
                <a:off x="4332425" y="4709075"/>
                <a:ext cx="111700" cy="113075"/>
              </a:xfrm>
              <a:custGeom>
                <a:avLst/>
                <a:gdLst/>
                <a:ahLst/>
                <a:cxnLst/>
                <a:rect l="l" t="t" r="r" b="b"/>
                <a:pathLst>
                  <a:path w="4468" h="4523" extrusionOk="0">
                    <a:moveTo>
                      <a:pt x="2058" y="0"/>
                    </a:moveTo>
                    <a:lnTo>
                      <a:pt x="1835" y="19"/>
                    </a:lnTo>
                    <a:lnTo>
                      <a:pt x="1594" y="56"/>
                    </a:lnTo>
                    <a:lnTo>
                      <a:pt x="1372" y="112"/>
                    </a:lnTo>
                    <a:lnTo>
                      <a:pt x="1150" y="204"/>
                    </a:lnTo>
                    <a:lnTo>
                      <a:pt x="946" y="316"/>
                    </a:lnTo>
                    <a:lnTo>
                      <a:pt x="760" y="445"/>
                    </a:lnTo>
                    <a:lnTo>
                      <a:pt x="575" y="612"/>
                    </a:lnTo>
                    <a:lnTo>
                      <a:pt x="427" y="779"/>
                    </a:lnTo>
                    <a:lnTo>
                      <a:pt x="297" y="1001"/>
                    </a:lnTo>
                    <a:lnTo>
                      <a:pt x="186" y="1224"/>
                    </a:lnTo>
                    <a:lnTo>
                      <a:pt x="112" y="1428"/>
                    </a:lnTo>
                    <a:lnTo>
                      <a:pt x="56" y="1650"/>
                    </a:lnTo>
                    <a:lnTo>
                      <a:pt x="19" y="1854"/>
                    </a:lnTo>
                    <a:lnTo>
                      <a:pt x="0" y="2076"/>
                    </a:lnTo>
                    <a:lnTo>
                      <a:pt x="0" y="2299"/>
                    </a:lnTo>
                    <a:lnTo>
                      <a:pt x="19" y="2503"/>
                    </a:lnTo>
                    <a:lnTo>
                      <a:pt x="56" y="2725"/>
                    </a:lnTo>
                    <a:lnTo>
                      <a:pt x="112" y="2929"/>
                    </a:lnTo>
                    <a:lnTo>
                      <a:pt x="186" y="3133"/>
                    </a:lnTo>
                    <a:lnTo>
                      <a:pt x="260" y="3337"/>
                    </a:lnTo>
                    <a:lnTo>
                      <a:pt x="371" y="3522"/>
                    </a:lnTo>
                    <a:lnTo>
                      <a:pt x="501" y="3689"/>
                    </a:lnTo>
                    <a:lnTo>
                      <a:pt x="631" y="3856"/>
                    </a:lnTo>
                    <a:lnTo>
                      <a:pt x="797" y="4004"/>
                    </a:lnTo>
                    <a:lnTo>
                      <a:pt x="964" y="4134"/>
                    </a:lnTo>
                    <a:lnTo>
                      <a:pt x="1168" y="4263"/>
                    </a:lnTo>
                    <a:lnTo>
                      <a:pt x="1391" y="4375"/>
                    </a:lnTo>
                    <a:lnTo>
                      <a:pt x="1650" y="4449"/>
                    </a:lnTo>
                    <a:lnTo>
                      <a:pt x="1891" y="4504"/>
                    </a:lnTo>
                    <a:lnTo>
                      <a:pt x="2150" y="4523"/>
                    </a:lnTo>
                    <a:lnTo>
                      <a:pt x="2391" y="4504"/>
                    </a:lnTo>
                    <a:lnTo>
                      <a:pt x="2651" y="4467"/>
                    </a:lnTo>
                    <a:lnTo>
                      <a:pt x="2892" y="4412"/>
                    </a:lnTo>
                    <a:lnTo>
                      <a:pt x="3133" y="4319"/>
                    </a:lnTo>
                    <a:lnTo>
                      <a:pt x="3355" y="4208"/>
                    </a:lnTo>
                    <a:lnTo>
                      <a:pt x="3578" y="4078"/>
                    </a:lnTo>
                    <a:lnTo>
                      <a:pt x="3763" y="3911"/>
                    </a:lnTo>
                    <a:lnTo>
                      <a:pt x="3948" y="3744"/>
                    </a:lnTo>
                    <a:lnTo>
                      <a:pt x="4097" y="3541"/>
                    </a:lnTo>
                    <a:lnTo>
                      <a:pt x="4226" y="3318"/>
                    </a:lnTo>
                    <a:lnTo>
                      <a:pt x="4338" y="3077"/>
                    </a:lnTo>
                    <a:lnTo>
                      <a:pt x="4412" y="2836"/>
                    </a:lnTo>
                    <a:lnTo>
                      <a:pt x="4449" y="2669"/>
                    </a:lnTo>
                    <a:lnTo>
                      <a:pt x="4467" y="2484"/>
                    </a:lnTo>
                    <a:lnTo>
                      <a:pt x="4467" y="2317"/>
                    </a:lnTo>
                    <a:lnTo>
                      <a:pt x="4449" y="2150"/>
                    </a:lnTo>
                    <a:lnTo>
                      <a:pt x="4430" y="1965"/>
                    </a:lnTo>
                    <a:lnTo>
                      <a:pt x="4393" y="1798"/>
                    </a:lnTo>
                    <a:lnTo>
                      <a:pt x="4356" y="1632"/>
                    </a:lnTo>
                    <a:lnTo>
                      <a:pt x="4282" y="1465"/>
                    </a:lnTo>
                    <a:lnTo>
                      <a:pt x="4226" y="1298"/>
                    </a:lnTo>
                    <a:lnTo>
                      <a:pt x="4134" y="1150"/>
                    </a:lnTo>
                    <a:lnTo>
                      <a:pt x="4041" y="1001"/>
                    </a:lnTo>
                    <a:lnTo>
                      <a:pt x="3948" y="853"/>
                    </a:lnTo>
                    <a:lnTo>
                      <a:pt x="3837" y="723"/>
                    </a:lnTo>
                    <a:lnTo>
                      <a:pt x="3707" y="612"/>
                    </a:lnTo>
                    <a:lnTo>
                      <a:pt x="3578" y="482"/>
                    </a:lnTo>
                    <a:lnTo>
                      <a:pt x="3429" y="390"/>
                    </a:lnTo>
                    <a:lnTo>
                      <a:pt x="3225" y="260"/>
                    </a:lnTo>
                    <a:lnTo>
                      <a:pt x="3003" y="167"/>
                    </a:lnTo>
                    <a:lnTo>
                      <a:pt x="2781" y="93"/>
                    </a:lnTo>
                    <a:lnTo>
                      <a:pt x="2540" y="38"/>
                    </a:lnTo>
                    <a:lnTo>
                      <a:pt x="22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1"/>
              <p:cNvSpPr/>
              <p:nvPr/>
            </p:nvSpPr>
            <p:spPr>
              <a:xfrm>
                <a:off x="4393125" y="4726225"/>
                <a:ext cx="35250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446" extrusionOk="0">
                    <a:moveTo>
                      <a:pt x="594" y="0"/>
                    </a:moveTo>
                    <a:lnTo>
                      <a:pt x="482" y="19"/>
                    </a:lnTo>
                    <a:lnTo>
                      <a:pt x="371" y="74"/>
                    </a:lnTo>
                    <a:lnTo>
                      <a:pt x="260" y="130"/>
                    </a:lnTo>
                    <a:lnTo>
                      <a:pt x="186" y="186"/>
                    </a:lnTo>
                    <a:lnTo>
                      <a:pt x="130" y="260"/>
                    </a:lnTo>
                    <a:lnTo>
                      <a:pt x="75" y="352"/>
                    </a:lnTo>
                    <a:lnTo>
                      <a:pt x="38" y="427"/>
                    </a:lnTo>
                    <a:lnTo>
                      <a:pt x="0" y="593"/>
                    </a:lnTo>
                    <a:lnTo>
                      <a:pt x="0" y="705"/>
                    </a:lnTo>
                    <a:lnTo>
                      <a:pt x="19" y="927"/>
                    </a:lnTo>
                    <a:lnTo>
                      <a:pt x="56" y="1020"/>
                    </a:lnTo>
                    <a:lnTo>
                      <a:pt x="93" y="1112"/>
                    </a:lnTo>
                    <a:lnTo>
                      <a:pt x="149" y="1205"/>
                    </a:lnTo>
                    <a:lnTo>
                      <a:pt x="223" y="1261"/>
                    </a:lnTo>
                    <a:lnTo>
                      <a:pt x="316" y="1316"/>
                    </a:lnTo>
                    <a:lnTo>
                      <a:pt x="390" y="1372"/>
                    </a:lnTo>
                    <a:lnTo>
                      <a:pt x="575" y="1427"/>
                    </a:lnTo>
                    <a:lnTo>
                      <a:pt x="686" y="1446"/>
                    </a:lnTo>
                    <a:lnTo>
                      <a:pt x="779" y="1446"/>
                    </a:lnTo>
                    <a:lnTo>
                      <a:pt x="890" y="1427"/>
                    </a:lnTo>
                    <a:lnTo>
                      <a:pt x="983" y="1390"/>
                    </a:lnTo>
                    <a:lnTo>
                      <a:pt x="1094" y="1335"/>
                    </a:lnTo>
                    <a:lnTo>
                      <a:pt x="1168" y="1279"/>
                    </a:lnTo>
                    <a:lnTo>
                      <a:pt x="1261" y="1186"/>
                    </a:lnTo>
                    <a:lnTo>
                      <a:pt x="1316" y="1112"/>
                    </a:lnTo>
                    <a:lnTo>
                      <a:pt x="1372" y="1001"/>
                    </a:lnTo>
                    <a:lnTo>
                      <a:pt x="1409" y="908"/>
                    </a:lnTo>
                    <a:lnTo>
                      <a:pt x="1409" y="797"/>
                    </a:lnTo>
                    <a:lnTo>
                      <a:pt x="1409" y="686"/>
                    </a:lnTo>
                    <a:lnTo>
                      <a:pt x="1391" y="575"/>
                    </a:lnTo>
                    <a:lnTo>
                      <a:pt x="1354" y="464"/>
                    </a:lnTo>
                    <a:lnTo>
                      <a:pt x="1316" y="371"/>
                    </a:lnTo>
                    <a:lnTo>
                      <a:pt x="1261" y="278"/>
                    </a:lnTo>
                    <a:lnTo>
                      <a:pt x="1168" y="204"/>
                    </a:lnTo>
                    <a:lnTo>
                      <a:pt x="1094" y="130"/>
                    </a:lnTo>
                    <a:lnTo>
                      <a:pt x="1001" y="74"/>
                    </a:lnTo>
                    <a:lnTo>
                      <a:pt x="890" y="37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1"/>
              <p:cNvSpPr/>
              <p:nvPr/>
            </p:nvSpPr>
            <p:spPr>
              <a:xfrm>
                <a:off x="4353750" y="4779975"/>
                <a:ext cx="194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779" h="798" extrusionOk="0">
                    <a:moveTo>
                      <a:pt x="389" y="0"/>
                    </a:moveTo>
                    <a:lnTo>
                      <a:pt x="260" y="19"/>
                    </a:lnTo>
                    <a:lnTo>
                      <a:pt x="148" y="74"/>
                    </a:lnTo>
                    <a:lnTo>
                      <a:pt x="111" y="111"/>
                    </a:lnTo>
                    <a:lnTo>
                      <a:pt x="74" y="149"/>
                    </a:lnTo>
                    <a:lnTo>
                      <a:pt x="19" y="241"/>
                    </a:lnTo>
                    <a:lnTo>
                      <a:pt x="0" y="334"/>
                    </a:lnTo>
                    <a:lnTo>
                      <a:pt x="0" y="389"/>
                    </a:lnTo>
                    <a:lnTo>
                      <a:pt x="19" y="519"/>
                    </a:lnTo>
                    <a:lnTo>
                      <a:pt x="19" y="575"/>
                    </a:lnTo>
                    <a:lnTo>
                      <a:pt x="56" y="612"/>
                    </a:lnTo>
                    <a:lnTo>
                      <a:pt x="130" y="705"/>
                    </a:lnTo>
                    <a:lnTo>
                      <a:pt x="222" y="760"/>
                    </a:lnTo>
                    <a:lnTo>
                      <a:pt x="315" y="779"/>
                    </a:lnTo>
                    <a:lnTo>
                      <a:pt x="426" y="797"/>
                    </a:lnTo>
                    <a:lnTo>
                      <a:pt x="538" y="760"/>
                    </a:lnTo>
                    <a:lnTo>
                      <a:pt x="649" y="705"/>
                    </a:lnTo>
                    <a:lnTo>
                      <a:pt x="723" y="612"/>
                    </a:lnTo>
                    <a:lnTo>
                      <a:pt x="760" y="501"/>
                    </a:lnTo>
                    <a:lnTo>
                      <a:pt x="779" y="389"/>
                    </a:lnTo>
                    <a:lnTo>
                      <a:pt x="741" y="260"/>
                    </a:lnTo>
                    <a:lnTo>
                      <a:pt x="686" y="167"/>
                    </a:lnTo>
                    <a:lnTo>
                      <a:pt x="593" y="74"/>
                    </a:lnTo>
                    <a:lnTo>
                      <a:pt x="482" y="19"/>
                    </a:lnTo>
                    <a:lnTo>
                      <a:pt x="38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1"/>
              <p:cNvSpPr/>
              <p:nvPr/>
            </p:nvSpPr>
            <p:spPr>
              <a:xfrm>
                <a:off x="3836625" y="4720650"/>
                <a:ext cx="1121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487" extrusionOk="0">
                    <a:moveTo>
                      <a:pt x="2169" y="1"/>
                    </a:moveTo>
                    <a:lnTo>
                      <a:pt x="1984" y="19"/>
                    </a:lnTo>
                    <a:lnTo>
                      <a:pt x="1817" y="56"/>
                    </a:lnTo>
                    <a:lnTo>
                      <a:pt x="1650" y="94"/>
                    </a:lnTo>
                    <a:lnTo>
                      <a:pt x="1483" y="149"/>
                    </a:lnTo>
                    <a:lnTo>
                      <a:pt x="1317" y="223"/>
                    </a:lnTo>
                    <a:lnTo>
                      <a:pt x="1150" y="316"/>
                    </a:lnTo>
                    <a:lnTo>
                      <a:pt x="1002" y="409"/>
                    </a:lnTo>
                    <a:lnTo>
                      <a:pt x="872" y="501"/>
                    </a:lnTo>
                    <a:lnTo>
                      <a:pt x="742" y="631"/>
                    </a:lnTo>
                    <a:lnTo>
                      <a:pt x="612" y="761"/>
                    </a:lnTo>
                    <a:lnTo>
                      <a:pt x="501" y="891"/>
                    </a:lnTo>
                    <a:lnTo>
                      <a:pt x="390" y="1039"/>
                    </a:lnTo>
                    <a:lnTo>
                      <a:pt x="297" y="1187"/>
                    </a:lnTo>
                    <a:lnTo>
                      <a:pt x="205" y="1335"/>
                    </a:lnTo>
                    <a:lnTo>
                      <a:pt x="149" y="1502"/>
                    </a:lnTo>
                    <a:lnTo>
                      <a:pt x="75" y="1669"/>
                    </a:lnTo>
                    <a:lnTo>
                      <a:pt x="38" y="1854"/>
                    </a:lnTo>
                    <a:lnTo>
                      <a:pt x="1" y="2040"/>
                    </a:lnTo>
                    <a:lnTo>
                      <a:pt x="1" y="2206"/>
                    </a:lnTo>
                    <a:lnTo>
                      <a:pt x="1" y="2392"/>
                    </a:lnTo>
                    <a:lnTo>
                      <a:pt x="19" y="2596"/>
                    </a:lnTo>
                    <a:lnTo>
                      <a:pt x="38" y="2781"/>
                    </a:lnTo>
                    <a:lnTo>
                      <a:pt x="93" y="2966"/>
                    </a:lnTo>
                    <a:lnTo>
                      <a:pt x="168" y="3170"/>
                    </a:lnTo>
                    <a:lnTo>
                      <a:pt x="260" y="3356"/>
                    </a:lnTo>
                    <a:lnTo>
                      <a:pt x="353" y="3504"/>
                    </a:lnTo>
                    <a:lnTo>
                      <a:pt x="446" y="3652"/>
                    </a:lnTo>
                    <a:lnTo>
                      <a:pt x="557" y="3782"/>
                    </a:lnTo>
                    <a:lnTo>
                      <a:pt x="687" y="3912"/>
                    </a:lnTo>
                    <a:lnTo>
                      <a:pt x="816" y="4023"/>
                    </a:lnTo>
                    <a:lnTo>
                      <a:pt x="946" y="4115"/>
                    </a:lnTo>
                    <a:lnTo>
                      <a:pt x="1076" y="4208"/>
                    </a:lnTo>
                    <a:lnTo>
                      <a:pt x="1224" y="4282"/>
                    </a:lnTo>
                    <a:lnTo>
                      <a:pt x="1391" y="4338"/>
                    </a:lnTo>
                    <a:lnTo>
                      <a:pt x="1539" y="4394"/>
                    </a:lnTo>
                    <a:lnTo>
                      <a:pt x="1706" y="4431"/>
                    </a:lnTo>
                    <a:lnTo>
                      <a:pt x="1854" y="4449"/>
                    </a:lnTo>
                    <a:lnTo>
                      <a:pt x="2188" y="4486"/>
                    </a:lnTo>
                    <a:lnTo>
                      <a:pt x="2521" y="4468"/>
                    </a:lnTo>
                    <a:lnTo>
                      <a:pt x="2855" y="4394"/>
                    </a:lnTo>
                    <a:lnTo>
                      <a:pt x="3003" y="4356"/>
                    </a:lnTo>
                    <a:lnTo>
                      <a:pt x="3152" y="4301"/>
                    </a:lnTo>
                    <a:lnTo>
                      <a:pt x="3318" y="4227"/>
                    </a:lnTo>
                    <a:lnTo>
                      <a:pt x="3448" y="4153"/>
                    </a:lnTo>
                    <a:lnTo>
                      <a:pt x="3596" y="4060"/>
                    </a:lnTo>
                    <a:lnTo>
                      <a:pt x="3726" y="3967"/>
                    </a:lnTo>
                    <a:lnTo>
                      <a:pt x="3856" y="3856"/>
                    </a:lnTo>
                    <a:lnTo>
                      <a:pt x="3967" y="3726"/>
                    </a:lnTo>
                    <a:lnTo>
                      <a:pt x="4078" y="3597"/>
                    </a:lnTo>
                    <a:lnTo>
                      <a:pt x="4171" y="3467"/>
                    </a:lnTo>
                    <a:lnTo>
                      <a:pt x="4245" y="3319"/>
                    </a:lnTo>
                    <a:lnTo>
                      <a:pt x="4319" y="3170"/>
                    </a:lnTo>
                    <a:lnTo>
                      <a:pt x="4393" y="3003"/>
                    </a:lnTo>
                    <a:lnTo>
                      <a:pt x="4430" y="2818"/>
                    </a:lnTo>
                    <a:lnTo>
                      <a:pt x="4468" y="2651"/>
                    </a:lnTo>
                    <a:lnTo>
                      <a:pt x="4486" y="2484"/>
                    </a:lnTo>
                    <a:lnTo>
                      <a:pt x="4486" y="2299"/>
                    </a:lnTo>
                    <a:lnTo>
                      <a:pt x="4486" y="2132"/>
                    </a:lnTo>
                    <a:lnTo>
                      <a:pt x="4468" y="1966"/>
                    </a:lnTo>
                    <a:lnTo>
                      <a:pt x="4430" y="1780"/>
                    </a:lnTo>
                    <a:lnTo>
                      <a:pt x="4375" y="1613"/>
                    </a:lnTo>
                    <a:lnTo>
                      <a:pt x="4319" y="1447"/>
                    </a:lnTo>
                    <a:lnTo>
                      <a:pt x="4245" y="1298"/>
                    </a:lnTo>
                    <a:lnTo>
                      <a:pt x="4171" y="1131"/>
                    </a:lnTo>
                    <a:lnTo>
                      <a:pt x="4078" y="983"/>
                    </a:lnTo>
                    <a:lnTo>
                      <a:pt x="3967" y="853"/>
                    </a:lnTo>
                    <a:lnTo>
                      <a:pt x="3856" y="724"/>
                    </a:lnTo>
                    <a:lnTo>
                      <a:pt x="3726" y="594"/>
                    </a:lnTo>
                    <a:lnTo>
                      <a:pt x="3596" y="483"/>
                    </a:lnTo>
                    <a:lnTo>
                      <a:pt x="3467" y="372"/>
                    </a:lnTo>
                    <a:lnTo>
                      <a:pt x="3281" y="279"/>
                    </a:lnTo>
                    <a:lnTo>
                      <a:pt x="3096" y="186"/>
                    </a:lnTo>
                    <a:lnTo>
                      <a:pt x="2911" y="112"/>
                    </a:lnTo>
                    <a:lnTo>
                      <a:pt x="2725" y="56"/>
                    </a:lnTo>
                    <a:lnTo>
                      <a:pt x="2540" y="19"/>
                    </a:lnTo>
                    <a:lnTo>
                      <a:pt x="23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1"/>
              <p:cNvSpPr/>
              <p:nvPr/>
            </p:nvSpPr>
            <p:spPr>
              <a:xfrm>
                <a:off x="3898250" y="4737350"/>
                <a:ext cx="35250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446" extrusionOk="0">
                    <a:moveTo>
                      <a:pt x="687" y="0"/>
                    </a:moveTo>
                    <a:lnTo>
                      <a:pt x="575" y="19"/>
                    </a:lnTo>
                    <a:lnTo>
                      <a:pt x="483" y="37"/>
                    </a:lnTo>
                    <a:lnTo>
                      <a:pt x="371" y="74"/>
                    </a:lnTo>
                    <a:lnTo>
                      <a:pt x="260" y="130"/>
                    </a:lnTo>
                    <a:lnTo>
                      <a:pt x="168" y="204"/>
                    </a:lnTo>
                    <a:lnTo>
                      <a:pt x="112" y="278"/>
                    </a:lnTo>
                    <a:lnTo>
                      <a:pt x="75" y="352"/>
                    </a:lnTo>
                    <a:lnTo>
                      <a:pt x="38" y="445"/>
                    </a:lnTo>
                    <a:lnTo>
                      <a:pt x="1" y="593"/>
                    </a:lnTo>
                    <a:lnTo>
                      <a:pt x="1" y="723"/>
                    </a:lnTo>
                    <a:lnTo>
                      <a:pt x="19" y="927"/>
                    </a:lnTo>
                    <a:lnTo>
                      <a:pt x="38" y="1038"/>
                    </a:lnTo>
                    <a:lnTo>
                      <a:pt x="75" y="1131"/>
                    </a:lnTo>
                    <a:lnTo>
                      <a:pt x="149" y="1205"/>
                    </a:lnTo>
                    <a:lnTo>
                      <a:pt x="205" y="1279"/>
                    </a:lnTo>
                    <a:lnTo>
                      <a:pt x="297" y="1335"/>
                    </a:lnTo>
                    <a:lnTo>
                      <a:pt x="390" y="1372"/>
                    </a:lnTo>
                    <a:lnTo>
                      <a:pt x="575" y="1427"/>
                    </a:lnTo>
                    <a:lnTo>
                      <a:pt x="668" y="1446"/>
                    </a:lnTo>
                    <a:lnTo>
                      <a:pt x="761" y="1446"/>
                    </a:lnTo>
                    <a:lnTo>
                      <a:pt x="872" y="1427"/>
                    </a:lnTo>
                    <a:lnTo>
                      <a:pt x="983" y="1390"/>
                    </a:lnTo>
                    <a:lnTo>
                      <a:pt x="1076" y="1353"/>
                    </a:lnTo>
                    <a:lnTo>
                      <a:pt x="1168" y="1279"/>
                    </a:lnTo>
                    <a:lnTo>
                      <a:pt x="1243" y="1205"/>
                    </a:lnTo>
                    <a:lnTo>
                      <a:pt x="1298" y="1112"/>
                    </a:lnTo>
                    <a:lnTo>
                      <a:pt x="1354" y="1019"/>
                    </a:lnTo>
                    <a:lnTo>
                      <a:pt x="1391" y="908"/>
                    </a:lnTo>
                    <a:lnTo>
                      <a:pt x="1409" y="797"/>
                    </a:lnTo>
                    <a:lnTo>
                      <a:pt x="1409" y="686"/>
                    </a:lnTo>
                    <a:lnTo>
                      <a:pt x="1391" y="593"/>
                    </a:lnTo>
                    <a:lnTo>
                      <a:pt x="1354" y="482"/>
                    </a:lnTo>
                    <a:lnTo>
                      <a:pt x="1298" y="371"/>
                    </a:lnTo>
                    <a:lnTo>
                      <a:pt x="1243" y="278"/>
                    </a:lnTo>
                    <a:lnTo>
                      <a:pt x="1168" y="204"/>
                    </a:lnTo>
                    <a:lnTo>
                      <a:pt x="1076" y="130"/>
                    </a:lnTo>
                    <a:lnTo>
                      <a:pt x="983" y="74"/>
                    </a:lnTo>
                    <a:lnTo>
                      <a:pt x="890" y="37"/>
                    </a:lnTo>
                    <a:lnTo>
                      <a:pt x="798" y="19"/>
                    </a:lnTo>
                    <a:lnTo>
                      <a:pt x="68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1"/>
              <p:cNvSpPr/>
              <p:nvPr/>
            </p:nvSpPr>
            <p:spPr>
              <a:xfrm>
                <a:off x="3858875" y="4791550"/>
                <a:ext cx="190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80" extrusionOk="0">
                    <a:moveTo>
                      <a:pt x="371" y="1"/>
                    </a:moveTo>
                    <a:lnTo>
                      <a:pt x="260" y="19"/>
                    </a:lnTo>
                    <a:lnTo>
                      <a:pt x="130" y="75"/>
                    </a:lnTo>
                    <a:lnTo>
                      <a:pt x="93" y="93"/>
                    </a:lnTo>
                    <a:lnTo>
                      <a:pt x="56" y="149"/>
                    </a:lnTo>
                    <a:lnTo>
                      <a:pt x="19" y="242"/>
                    </a:lnTo>
                    <a:lnTo>
                      <a:pt x="0" y="316"/>
                    </a:lnTo>
                    <a:lnTo>
                      <a:pt x="0" y="390"/>
                    </a:lnTo>
                    <a:lnTo>
                      <a:pt x="0" y="501"/>
                    </a:lnTo>
                    <a:lnTo>
                      <a:pt x="19" y="557"/>
                    </a:lnTo>
                    <a:lnTo>
                      <a:pt x="37" y="612"/>
                    </a:lnTo>
                    <a:lnTo>
                      <a:pt x="112" y="686"/>
                    </a:lnTo>
                    <a:lnTo>
                      <a:pt x="204" y="742"/>
                    </a:lnTo>
                    <a:lnTo>
                      <a:pt x="315" y="779"/>
                    </a:lnTo>
                    <a:lnTo>
                      <a:pt x="408" y="779"/>
                    </a:lnTo>
                    <a:lnTo>
                      <a:pt x="538" y="761"/>
                    </a:lnTo>
                    <a:lnTo>
                      <a:pt x="631" y="686"/>
                    </a:lnTo>
                    <a:lnTo>
                      <a:pt x="705" y="594"/>
                    </a:lnTo>
                    <a:lnTo>
                      <a:pt x="760" y="483"/>
                    </a:lnTo>
                    <a:lnTo>
                      <a:pt x="760" y="371"/>
                    </a:lnTo>
                    <a:lnTo>
                      <a:pt x="742" y="260"/>
                    </a:lnTo>
                    <a:lnTo>
                      <a:pt x="668" y="149"/>
                    </a:lnTo>
                    <a:lnTo>
                      <a:pt x="593" y="75"/>
                    </a:lnTo>
                    <a:lnTo>
                      <a:pt x="482" y="19"/>
                    </a:lnTo>
                    <a:lnTo>
                      <a:pt x="37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1"/>
              <p:cNvSpPr/>
              <p:nvPr/>
            </p:nvSpPr>
            <p:spPr>
              <a:xfrm>
                <a:off x="4076175" y="4817975"/>
                <a:ext cx="145525" cy="56075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2243" extrusionOk="0">
                    <a:moveTo>
                      <a:pt x="5413" y="0"/>
                    </a:moveTo>
                    <a:lnTo>
                      <a:pt x="5357" y="19"/>
                    </a:lnTo>
                    <a:lnTo>
                      <a:pt x="5302" y="56"/>
                    </a:lnTo>
                    <a:lnTo>
                      <a:pt x="5265" y="93"/>
                    </a:lnTo>
                    <a:lnTo>
                      <a:pt x="5209" y="167"/>
                    </a:lnTo>
                    <a:lnTo>
                      <a:pt x="5042" y="445"/>
                    </a:lnTo>
                    <a:lnTo>
                      <a:pt x="4820" y="704"/>
                    </a:lnTo>
                    <a:lnTo>
                      <a:pt x="4579" y="927"/>
                    </a:lnTo>
                    <a:lnTo>
                      <a:pt x="4301" y="1131"/>
                    </a:lnTo>
                    <a:lnTo>
                      <a:pt x="4023" y="1316"/>
                    </a:lnTo>
                    <a:lnTo>
                      <a:pt x="3708" y="1446"/>
                    </a:lnTo>
                    <a:lnTo>
                      <a:pt x="3374" y="1538"/>
                    </a:lnTo>
                    <a:lnTo>
                      <a:pt x="3207" y="1557"/>
                    </a:lnTo>
                    <a:lnTo>
                      <a:pt x="3041" y="1576"/>
                    </a:lnTo>
                    <a:lnTo>
                      <a:pt x="2874" y="1594"/>
                    </a:lnTo>
                    <a:lnTo>
                      <a:pt x="2707" y="1576"/>
                    </a:lnTo>
                    <a:lnTo>
                      <a:pt x="2355" y="1538"/>
                    </a:lnTo>
                    <a:lnTo>
                      <a:pt x="2021" y="1464"/>
                    </a:lnTo>
                    <a:lnTo>
                      <a:pt x="1688" y="1335"/>
                    </a:lnTo>
                    <a:lnTo>
                      <a:pt x="1391" y="1168"/>
                    </a:lnTo>
                    <a:lnTo>
                      <a:pt x="1113" y="982"/>
                    </a:lnTo>
                    <a:lnTo>
                      <a:pt x="983" y="871"/>
                    </a:lnTo>
                    <a:lnTo>
                      <a:pt x="854" y="741"/>
                    </a:lnTo>
                    <a:lnTo>
                      <a:pt x="742" y="612"/>
                    </a:lnTo>
                    <a:lnTo>
                      <a:pt x="631" y="482"/>
                    </a:lnTo>
                    <a:lnTo>
                      <a:pt x="576" y="426"/>
                    </a:lnTo>
                    <a:lnTo>
                      <a:pt x="520" y="389"/>
                    </a:lnTo>
                    <a:lnTo>
                      <a:pt x="464" y="352"/>
                    </a:lnTo>
                    <a:lnTo>
                      <a:pt x="409" y="334"/>
                    </a:lnTo>
                    <a:lnTo>
                      <a:pt x="279" y="352"/>
                    </a:lnTo>
                    <a:lnTo>
                      <a:pt x="168" y="389"/>
                    </a:lnTo>
                    <a:lnTo>
                      <a:pt x="75" y="463"/>
                    </a:lnTo>
                    <a:lnTo>
                      <a:pt x="38" y="519"/>
                    </a:lnTo>
                    <a:lnTo>
                      <a:pt x="20" y="556"/>
                    </a:lnTo>
                    <a:lnTo>
                      <a:pt x="1" y="612"/>
                    </a:lnTo>
                    <a:lnTo>
                      <a:pt x="20" y="686"/>
                    </a:lnTo>
                    <a:lnTo>
                      <a:pt x="38" y="741"/>
                    </a:lnTo>
                    <a:lnTo>
                      <a:pt x="75" y="797"/>
                    </a:lnTo>
                    <a:lnTo>
                      <a:pt x="205" y="982"/>
                    </a:lnTo>
                    <a:lnTo>
                      <a:pt x="353" y="1131"/>
                    </a:lnTo>
                    <a:lnTo>
                      <a:pt x="501" y="1279"/>
                    </a:lnTo>
                    <a:lnTo>
                      <a:pt x="650" y="1427"/>
                    </a:lnTo>
                    <a:lnTo>
                      <a:pt x="835" y="1557"/>
                    </a:lnTo>
                    <a:lnTo>
                      <a:pt x="1002" y="1687"/>
                    </a:lnTo>
                    <a:lnTo>
                      <a:pt x="1187" y="1798"/>
                    </a:lnTo>
                    <a:lnTo>
                      <a:pt x="1373" y="1891"/>
                    </a:lnTo>
                    <a:lnTo>
                      <a:pt x="1576" y="1983"/>
                    </a:lnTo>
                    <a:lnTo>
                      <a:pt x="1780" y="2057"/>
                    </a:lnTo>
                    <a:lnTo>
                      <a:pt x="1984" y="2132"/>
                    </a:lnTo>
                    <a:lnTo>
                      <a:pt x="2188" y="2169"/>
                    </a:lnTo>
                    <a:lnTo>
                      <a:pt x="2392" y="2206"/>
                    </a:lnTo>
                    <a:lnTo>
                      <a:pt x="2614" y="2224"/>
                    </a:lnTo>
                    <a:lnTo>
                      <a:pt x="2837" y="2243"/>
                    </a:lnTo>
                    <a:lnTo>
                      <a:pt x="3041" y="2224"/>
                    </a:lnTo>
                    <a:lnTo>
                      <a:pt x="3263" y="2206"/>
                    </a:lnTo>
                    <a:lnTo>
                      <a:pt x="3467" y="2169"/>
                    </a:lnTo>
                    <a:lnTo>
                      <a:pt x="3671" y="2113"/>
                    </a:lnTo>
                    <a:lnTo>
                      <a:pt x="3875" y="2057"/>
                    </a:lnTo>
                    <a:lnTo>
                      <a:pt x="4079" y="1983"/>
                    </a:lnTo>
                    <a:lnTo>
                      <a:pt x="4264" y="1891"/>
                    </a:lnTo>
                    <a:lnTo>
                      <a:pt x="4449" y="1798"/>
                    </a:lnTo>
                    <a:lnTo>
                      <a:pt x="4635" y="1687"/>
                    </a:lnTo>
                    <a:lnTo>
                      <a:pt x="4801" y="1576"/>
                    </a:lnTo>
                    <a:lnTo>
                      <a:pt x="4968" y="1446"/>
                    </a:lnTo>
                    <a:lnTo>
                      <a:pt x="5116" y="1316"/>
                    </a:lnTo>
                    <a:lnTo>
                      <a:pt x="5265" y="1168"/>
                    </a:lnTo>
                    <a:lnTo>
                      <a:pt x="5413" y="1001"/>
                    </a:lnTo>
                    <a:lnTo>
                      <a:pt x="5543" y="834"/>
                    </a:lnTo>
                    <a:lnTo>
                      <a:pt x="5673" y="667"/>
                    </a:lnTo>
                    <a:lnTo>
                      <a:pt x="5765" y="482"/>
                    </a:lnTo>
                    <a:lnTo>
                      <a:pt x="5802" y="426"/>
                    </a:lnTo>
                    <a:lnTo>
                      <a:pt x="5821" y="352"/>
                    </a:lnTo>
                    <a:lnTo>
                      <a:pt x="5821" y="297"/>
                    </a:lnTo>
                    <a:lnTo>
                      <a:pt x="5802" y="222"/>
                    </a:lnTo>
                    <a:lnTo>
                      <a:pt x="5784" y="167"/>
                    </a:lnTo>
                    <a:lnTo>
                      <a:pt x="5747" y="130"/>
                    </a:lnTo>
                    <a:lnTo>
                      <a:pt x="5654" y="56"/>
                    </a:lnTo>
                    <a:lnTo>
                      <a:pt x="55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1"/>
              <p:cNvSpPr/>
              <p:nvPr/>
            </p:nvSpPr>
            <p:spPr>
              <a:xfrm>
                <a:off x="4122975" y="4767925"/>
                <a:ext cx="40350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1391" extrusionOk="0">
                    <a:moveTo>
                      <a:pt x="983" y="853"/>
                    </a:moveTo>
                    <a:lnTo>
                      <a:pt x="981" y="858"/>
                    </a:lnTo>
                    <a:lnTo>
                      <a:pt x="983" y="853"/>
                    </a:lnTo>
                    <a:close/>
                    <a:moveTo>
                      <a:pt x="980" y="860"/>
                    </a:moveTo>
                    <a:lnTo>
                      <a:pt x="971" y="878"/>
                    </a:lnTo>
                    <a:lnTo>
                      <a:pt x="971" y="878"/>
                    </a:lnTo>
                    <a:lnTo>
                      <a:pt x="971" y="878"/>
                    </a:lnTo>
                    <a:lnTo>
                      <a:pt x="980" y="860"/>
                    </a:lnTo>
                    <a:close/>
                    <a:moveTo>
                      <a:pt x="742" y="0"/>
                    </a:moveTo>
                    <a:lnTo>
                      <a:pt x="650" y="19"/>
                    </a:lnTo>
                    <a:lnTo>
                      <a:pt x="483" y="75"/>
                    </a:lnTo>
                    <a:lnTo>
                      <a:pt x="372" y="149"/>
                    </a:lnTo>
                    <a:lnTo>
                      <a:pt x="260" y="241"/>
                    </a:lnTo>
                    <a:lnTo>
                      <a:pt x="168" y="353"/>
                    </a:lnTo>
                    <a:lnTo>
                      <a:pt x="94" y="482"/>
                    </a:lnTo>
                    <a:lnTo>
                      <a:pt x="38" y="668"/>
                    </a:lnTo>
                    <a:lnTo>
                      <a:pt x="20" y="760"/>
                    </a:lnTo>
                    <a:lnTo>
                      <a:pt x="1" y="853"/>
                    </a:lnTo>
                    <a:lnTo>
                      <a:pt x="20" y="946"/>
                    </a:lnTo>
                    <a:lnTo>
                      <a:pt x="38" y="1038"/>
                    </a:lnTo>
                    <a:lnTo>
                      <a:pt x="57" y="1131"/>
                    </a:lnTo>
                    <a:lnTo>
                      <a:pt x="112" y="1224"/>
                    </a:lnTo>
                    <a:lnTo>
                      <a:pt x="149" y="1279"/>
                    </a:lnTo>
                    <a:lnTo>
                      <a:pt x="186" y="1316"/>
                    </a:lnTo>
                    <a:lnTo>
                      <a:pt x="242" y="1353"/>
                    </a:lnTo>
                    <a:lnTo>
                      <a:pt x="298" y="1372"/>
                    </a:lnTo>
                    <a:lnTo>
                      <a:pt x="372" y="1390"/>
                    </a:lnTo>
                    <a:lnTo>
                      <a:pt x="427" y="1390"/>
                    </a:lnTo>
                    <a:lnTo>
                      <a:pt x="483" y="1372"/>
                    </a:lnTo>
                    <a:lnTo>
                      <a:pt x="557" y="1335"/>
                    </a:lnTo>
                    <a:lnTo>
                      <a:pt x="594" y="1298"/>
                    </a:lnTo>
                    <a:lnTo>
                      <a:pt x="650" y="1261"/>
                    </a:lnTo>
                    <a:lnTo>
                      <a:pt x="668" y="1205"/>
                    </a:lnTo>
                    <a:lnTo>
                      <a:pt x="687" y="1149"/>
                    </a:lnTo>
                    <a:lnTo>
                      <a:pt x="705" y="1075"/>
                    </a:lnTo>
                    <a:lnTo>
                      <a:pt x="705" y="1020"/>
                    </a:lnTo>
                    <a:lnTo>
                      <a:pt x="687" y="964"/>
                    </a:lnTo>
                    <a:lnTo>
                      <a:pt x="668" y="890"/>
                    </a:lnTo>
                    <a:lnTo>
                      <a:pt x="656" y="865"/>
                    </a:lnTo>
                    <a:lnTo>
                      <a:pt x="654" y="855"/>
                    </a:lnTo>
                    <a:lnTo>
                      <a:pt x="654" y="855"/>
                    </a:lnTo>
                    <a:lnTo>
                      <a:pt x="674" y="773"/>
                    </a:lnTo>
                    <a:lnTo>
                      <a:pt x="674" y="773"/>
                    </a:lnTo>
                    <a:lnTo>
                      <a:pt x="714" y="704"/>
                    </a:lnTo>
                    <a:lnTo>
                      <a:pt x="742" y="680"/>
                    </a:lnTo>
                    <a:lnTo>
                      <a:pt x="742" y="680"/>
                    </a:lnTo>
                    <a:lnTo>
                      <a:pt x="773" y="659"/>
                    </a:lnTo>
                    <a:lnTo>
                      <a:pt x="773" y="659"/>
                    </a:lnTo>
                    <a:lnTo>
                      <a:pt x="805" y="654"/>
                    </a:lnTo>
                    <a:lnTo>
                      <a:pt x="805" y="654"/>
                    </a:lnTo>
                    <a:lnTo>
                      <a:pt x="846" y="662"/>
                    </a:lnTo>
                    <a:lnTo>
                      <a:pt x="846" y="662"/>
                    </a:lnTo>
                    <a:lnTo>
                      <a:pt x="896" y="696"/>
                    </a:lnTo>
                    <a:lnTo>
                      <a:pt x="896" y="696"/>
                    </a:lnTo>
                    <a:lnTo>
                      <a:pt x="965" y="816"/>
                    </a:lnTo>
                    <a:lnTo>
                      <a:pt x="946" y="742"/>
                    </a:lnTo>
                    <a:lnTo>
                      <a:pt x="965" y="807"/>
                    </a:lnTo>
                    <a:lnTo>
                      <a:pt x="965" y="871"/>
                    </a:lnTo>
                    <a:lnTo>
                      <a:pt x="946" y="927"/>
                    </a:lnTo>
                    <a:lnTo>
                      <a:pt x="946" y="927"/>
                    </a:lnTo>
                    <a:lnTo>
                      <a:pt x="965" y="890"/>
                    </a:lnTo>
                    <a:lnTo>
                      <a:pt x="965" y="890"/>
                    </a:lnTo>
                    <a:lnTo>
                      <a:pt x="946" y="946"/>
                    </a:lnTo>
                    <a:lnTo>
                      <a:pt x="928" y="1020"/>
                    </a:lnTo>
                    <a:lnTo>
                      <a:pt x="928" y="1075"/>
                    </a:lnTo>
                    <a:lnTo>
                      <a:pt x="928" y="1131"/>
                    </a:lnTo>
                    <a:lnTo>
                      <a:pt x="946" y="1205"/>
                    </a:lnTo>
                    <a:lnTo>
                      <a:pt x="983" y="1242"/>
                    </a:lnTo>
                    <a:lnTo>
                      <a:pt x="1020" y="1298"/>
                    </a:lnTo>
                    <a:lnTo>
                      <a:pt x="1076" y="1335"/>
                    </a:lnTo>
                    <a:lnTo>
                      <a:pt x="1132" y="1353"/>
                    </a:lnTo>
                    <a:lnTo>
                      <a:pt x="1206" y="1372"/>
                    </a:lnTo>
                    <a:lnTo>
                      <a:pt x="1317" y="1372"/>
                    </a:lnTo>
                    <a:lnTo>
                      <a:pt x="1391" y="1353"/>
                    </a:lnTo>
                    <a:lnTo>
                      <a:pt x="1428" y="1316"/>
                    </a:lnTo>
                    <a:lnTo>
                      <a:pt x="1484" y="1279"/>
                    </a:lnTo>
                    <a:lnTo>
                      <a:pt x="1521" y="1224"/>
                    </a:lnTo>
                    <a:lnTo>
                      <a:pt x="1576" y="1075"/>
                    </a:lnTo>
                    <a:lnTo>
                      <a:pt x="1613" y="909"/>
                    </a:lnTo>
                    <a:lnTo>
                      <a:pt x="1613" y="742"/>
                    </a:lnTo>
                    <a:lnTo>
                      <a:pt x="1576" y="593"/>
                    </a:lnTo>
                    <a:lnTo>
                      <a:pt x="1502" y="445"/>
                    </a:lnTo>
                    <a:lnTo>
                      <a:pt x="1410" y="315"/>
                    </a:lnTo>
                    <a:lnTo>
                      <a:pt x="1317" y="186"/>
                    </a:lnTo>
                    <a:lnTo>
                      <a:pt x="1169" y="93"/>
                    </a:lnTo>
                    <a:lnTo>
                      <a:pt x="1002" y="37"/>
                    </a:lnTo>
                    <a:lnTo>
                      <a:pt x="8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1"/>
              <p:cNvSpPr/>
              <p:nvPr/>
            </p:nvSpPr>
            <p:spPr>
              <a:xfrm>
                <a:off x="3988625" y="4957425"/>
                <a:ext cx="307225" cy="274350"/>
              </a:xfrm>
              <a:custGeom>
                <a:avLst/>
                <a:gdLst/>
                <a:ahLst/>
                <a:cxnLst/>
                <a:rect l="l" t="t" r="r" b="b"/>
                <a:pathLst>
                  <a:path w="12289" h="10974" extrusionOk="0">
                    <a:moveTo>
                      <a:pt x="8785" y="1"/>
                    </a:moveTo>
                    <a:lnTo>
                      <a:pt x="8526" y="19"/>
                    </a:lnTo>
                    <a:lnTo>
                      <a:pt x="8266" y="57"/>
                    </a:lnTo>
                    <a:lnTo>
                      <a:pt x="8007" y="112"/>
                    </a:lnTo>
                    <a:lnTo>
                      <a:pt x="7766" y="186"/>
                    </a:lnTo>
                    <a:lnTo>
                      <a:pt x="7543" y="297"/>
                    </a:lnTo>
                    <a:lnTo>
                      <a:pt x="7303" y="409"/>
                    </a:lnTo>
                    <a:lnTo>
                      <a:pt x="7080" y="557"/>
                    </a:lnTo>
                    <a:lnTo>
                      <a:pt x="6876" y="705"/>
                    </a:lnTo>
                    <a:lnTo>
                      <a:pt x="6654" y="891"/>
                    </a:lnTo>
                    <a:lnTo>
                      <a:pt x="6468" y="1094"/>
                    </a:lnTo>
                    <a:lnTo>
                      <a:pt x="6283" y="1298"/>
                    </a:lnTo>
                    <a:lnTo>
                      <a:pt x="6098" y="1539"/>
                    </a:lnTo>
                    <a:lnTo>
                      <a:pt x="5912" y="1317"/>
                    </a:lnTo>
                    <a:lnTo>
                      <a:pt x="5727" y="1094"/>
                    </a:lnTo>
                    <a:lnTo>
                      <a:pt x="5523" y="909"/>
                    </a:lnTo>
                    <a:lnTo>
                      <a:pt x="5301" y="742"/>
                    </a:lnTo>
                    <a:lnTo>
                      <a:pt x="5078" y="576"/>
                    </a:lnTo>
                    <a:lnTo>
                      <a:pt x="4856" y="446"/>
                    </a:lnTo>
                    <a:lnTo>
                      <a:pt x="4634" y="335"/>
                    </a:lnTo>
                    <a:lnTo>
                      <a:pt x="4393" y="242"/>
                    </a:lnTo>
                    <a:lnTo>
                      <a:pt x="4133" y="186"/>
                    </a:lnTo>
                    <a:lnTo>
                      <a:pt x="3892" y="131"/>
                    </a:lnTo>
                    <a:lnTo>
                      <a:pt x="3633" y="112"/>
                    </a:lnTo>
                    <a:lnTo>
                      <a:pt x="3373" y="94"/>
                    </a:lnTo>
                    <a:lnTo>
                      <a:pt x="3021" y="131"/>
                    </a:lnTo>
                    <a:lnTo>
                      <a:pt x="2669" y="186"/>
                    </a:lnTo>
                    <a:lnTo>
                      <a:pt x="2335" y="279"/>
                    </a:lnTo>
                    <a:lnTo>
                      <a:pt x="2020" y="409"/>
                    </a:lnTo>
                    <a:lnTo>
                      <a:pt x="1724" y="557"/>
                    </a:lnTo>
                    <a:lnTo>
                      <a:pt x="1446" y="742"/>
                    </a:lnTo>
                    <a:lnTo>
                      <a:pt x="1168" y="965"/>
                    </a:lnTo>
                    <a:lnTo>
                      <a:pt x="927" y="1206"/>
                    </a:lnTo>
                    <a:lnTo>
                      <a:pt x="760" y="1410"/>
                    </a:lnTo>
                    <a:lnTo>
                      <a:pt x="630" y="1595"/>
                    </a:lnTo>
                    <a:lnTo>
                      <a:pt x="519" y="1780"/>
                    </a:lnTo>
                    <a:lnTo>
                      <a:pt x="408" y="1984"/>
                    </a:lnTo>
                    <a:lnTo>
                      <a:pt x="315" y="2188"/>
                    </a:lnTo>
                    <a:lnTo>
                      <a:pt x="222" y="2392"/>
                    </a:lnTo>
                    <a:lnTo>
                      <a:pt x="167" y="2596"/>
                    </a:lnTo>
                    <a:lnTo>
                      <a:pt x="111" y="2818"/>
                    </a:lnTo>
                    <a:lnTo>
                      <a:pt x="56" y="3041"/>
                    </a:lnTo>
                    <a:lnTo>
                      <a:pt x="19" y="3263"/>
                    </a:lnTo>
                    <a:lnTo>
                      <a:pt x="0" y="3560"/>
                    </a:lnTo>
                    <a:lnTo>
                      <a:pt x="0" y="3856"/>
                    </a:lnTo>
                    <a:lnTo>
                      <a:pt x="0" y="4097"/>
                    </a:lnTo>
                    <a:lnTo>
                      <a:pt x="37" y="4338"/>
                    </a:lnTo>
                    <a:lnTo>
                      <a:pt x="74" y="4579"/>
                    </a:lnTo>
                    <a:lnTo>
                      <a:pt x="130" y="4801"/>
                    </a:lnTo>
                    <a:lnTo>
                      <a:pt x="241" y="5154"/>
                    </a:lnTo>
                    <a:lnTo>
                      <a:pt x="371" y="5487"/>
                    </a:lnTo>
                    <a:lnTo>
                      <a:pt x="556" y="5821"/>
                    </a:lnTo>
                    <a:lnTo>
                      <a:pt x="760" y="6154"/>
                    </a:lnTo>
                    <a:lnTo>
                      <a:pt x="1001" y="6488"/>
                    </a:lnTo>
                    <a:lnTo>
                      <a:pt x="1260" y="6822"/>
                    </a:lnTo>
                    <a:lnTo>
                      <a:pt x="1483" y="7063"/>
                    </a:lnTo>
                    <a:lnTo>
                      <a:pt x="1724" y="7303"/>
                    </a:lnTo>
                    <a:lnTo>
                      <a:pt x="2224" y="7804"/>
                    </a:lnTo>
                    <a:lnTo>
                      <a:pt x="2669" y="8212"/>
                    </a:lnTo>
                    <a:lnTo>
                      <a:pt x="3151" y="8638"/>
                    </a:lnTo>
                    <a:lnTo>
                      <a:pt x="4207" y="9509"/>
                    </a:lnTo>
                    <a:lnTo>
                      <a:pt x="4356" y="9639"/>
                    </a:lnTo>
                    <a:lnTo>
                      <a:pt x="5783" y="10806"/>
                    </a:lnTo>
                    <a:lnTo>
                      <a:pt x="5894" y="10881"/>
                    </a:lnTo>
                    <a:lnTo>
                      <a:pt x="6005" y="10936"/>
                    </a:lnTo>
                    <a:lnTo>
                      <a:pt x="6135" y="10955"/>
                    </a:lnTo>
                    <a:lnTo>
                      <a:pt x="6265" y="10973"/>
                    </a:lnTo>
                    <a:lnTo>
                      <a:pt x="6394" y="10955"/>
                    </a:lnTo>
                    <a:lnTo>
                      <a:pt x="6524" y="10918"/>
                    </a:lnTo>
                    <a:lnTo>
                      <a:pt x="6635" y="10862"/>
                    </a:lnTo>
                    <a:lnTo>
                      <a:pt x="6728" y="10806"/>
                    </a:lnTo>
                    <a:lnTo>
                      <a:pt x="8118" y="9565"/>
                    </a:lnTo>
                    <a:lnTo>
                      <a:pt x="8285" y="9416"/>
                    </a:lnTo>
                    <a:lnTo>
                      <a:pt x="9249" y="8564"/>
                    </a:lnTo>
                    <a:lnTo>
                      <a:pt x="9693" y="8156"/>
                    </a:lnTo>
                    <a:lnTo>
                      <a:pt x="10101" y="7748"/>
                    </a:lnTo>
                    <a:lnTo>
                      <a:pt x="10639" y="7192"/>
                    </a:lnTo>
                    <a:lnTo>
                      <a:pt x="10880" y="6933"/>
                    </a:lnTo>
                    <a:lnTo>
                      <a:pt x="11121" y="6655"/>
                    </a:lnTo>
                    <a:lnTo>
                      <a:pt x="11306" y="6395"/>
                    </a:lnTo>
                    <a:lnTo>
                      <a:pt x="11491" y="6154"/>
                    </a:lnTo>
                    <a:lnTo>
                      <a:pt x="11714" y="5765"/>
                    </a:lnTo>
                    <a:lnTo>
                      <a:pt x="11899" y="5394"/>
                    </a:lnTo>
                    <a:lnTo>
                      <a:pt x="12066" y="5024"/>
                    </a:lnTo>
                    <a:lnTo>
                      <a:pt x="12177" y="4653"/>
                    </a:lnTo>
                    <a:lnTo>
                      <a:pt x="12214" y="4394"/>
                    </a:lnTo>
                    <a:lnTo>
                      <a:pt x="12251" y="4153"/>
                    </a:lnTo>
                    <a:lnTo>
                      <a:pt x="12270" y="3893"/>
                    </a:lnTo>
                    <a:lnTo>
                      <a:pt x="12288" y="3634"/>
                    </a:lnTo>
                    <a:lnTo>
                      <a:pt x="12270" y="3411"/>
                    </a:lnTo>
                    <a:lnTo>
                      <a:pt x="12251" y="3189"/>
                    </a:lnTo>
                    <a:lnTo>
                      <a:pt x="12177" y="2818"/>
                    </a:lnTo>
                    <a:lnTo>
                      <a:pt x="12084" y="2466"/>
                    </a:lnTo>
                    <a:lnTo>
                      <a:pt x="11973" y="2114"/>
                    </a:lnTo>
                    <a:lnTo>
                      <a:pt x="11806" y="1799"/>
                    </a:lnTo>
                    <a:lnTo>
                      <a:pt x="11695" y="1595"/>
                    </a:lnTo>
                    <a:lnTo>
                      <a:pt x="11565" y="1391"/>
                    </a:lnTo>
                    <a:lnTo>
                      <a:pt x="11417" y="1206"/>
                    </a:lnTo>
                    <a:lnTo>
                      <a:pt x="11269" y="1039"/>
                    </a:lnTo>
                    <a:lnTo>
                      <a:pt x="11009" y="798"/>
                    </a:lnTo>
                    <a:lnTo>
                      <a:pt x="10731" y="594"/>
                    </a:lnTo>
                    <a:lnTo>
                      <a:pt x="10435" y="409"/>
                    </a:lnTo>
                    <a:lnTo>
                      <a:pt x="10138" y="260"/>
                    </a:lnTo>
                    <a:lnTo>
                      <a:pt x="9823" y="149"/>
                    </a:lnTo>
                    <a:lnTo>
                      <a:pt x="9490" y="75"/>
                    </a:lnTo>
                    <a:lnTo>
                      <a:pt x="9137" y="19"/>
                    </a:lnTo>
                    <a:lnTo>
                      <a:pt x="878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1"/>
              <p:cNvSpPr/>
              <p:nvPr/>
            </p:nvSpPr>
            <p:spPr>
              <a:xfrm>
                <a:off x="4021500" y="4994050"/>
                <a:ext cx="69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668" extrusionOk="0">
                    <a:moveTo>
                      <a:pt x="205" y="0"/>
                    </a:moveTo>
                    <a:lnTo>
                      <a:pt x="186" y="19"/>
                    </a:lnTo>
                    <a:lnTo>
                      <a:pt x="94" y="167"/>
                    </a:lnTo>
                    <a:lnTo>
                      <a:pt x="38" y="297"/>
                    </a:lnTo>
                    <a:lnTo>
                      <a:pt x="19" y="445"/>
                    </a:lnTo>
                    <a:lnTo>
                      <a:pt x="1" y="612"/>
                    </a:lnTo>
                    <a:lnTo>
                      <a:pt x="19" y="649"/>
                    </a:lnTo>
                    <a:lnTo>
                      <a:pt x="57" y="667"/>
                    </a:lnTo>
                    <a:lnTo>
                      <a:pt x="112" y="649"/>
                    </a:lnTo>
                    <a:lnTo>
                      <a:pt x="112" y="612"/>
                    </a:lnTo>
                    <a:lnTo>
                      <a:pt x="131" y="464"/>
                    </a:lnTo>
                    <a:lnTo>
                      <a:pt x="149" y="334"/>
                    </a:lnTo>
                    <a:lnTo>
                      <a:pt x="205" y="204"/>
                    </a:lnTo>
                    <a:lnTo>
                      <a:pt x="279" y="93"/>
                    </a:lnTo>
                    <a:lnTo>
                      <a:pt x="279" y="37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1"/>
              <p:cNvSpPr/>
              <p:nvPr/>
            </p:nvSpPr>
            <p:spPr>
              <a:xfrm>
                <a:off x="4044675" y="4976900"/>
                <a:ext cx="11150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446" h="1558" extrusionOk="0">
                    <a:moveTo>
                      <a:pt x="371" y="0"/>
                    </a:moveTo>
                    <a:lnTo>
                      <a:pt x="334" y="37"/>
                    </a:lnTo>
                    <a:lnTo>
                      <a:pt x="205" y="390"/>
                    </a:lnTo>
                    <a:lnTo>
                      <a:pt x="112" y="760"/>
                    </a:lnTo>
                    <a:lnTo>
                      <a:pt x="38" y="1131"/>
                    </a:lnTo>
                    <a:lnTo>
                      <a:pt x="1" y="1502"/>
                    </a:lnTo>
                    <a:lnTo>
                      <a:pt x="1" y="1520"/>
                    </a:lnTo>
                    <a:lnTo>
                      <a:pt x="19" y="1539"/>
                    </a:lnTo>
                    <a:lnTo>
                      <a:pt x="56" y="1557"/>
                    </a:lnTo>
                    <a:lnTo>
                      <a:pt x="93" y="1539"/>
                    </a:lnTo>
                    <a:lnTo>
                      <a:pt x="112" y="1502"/>
                    </a:lnTo>
                    <a:lnTo>
                      <a:pt x="149" y="1131"/>
                    </a:lnTo>
                    <a:lnTo>
                      <a:pt x="223" y="779"/>
                    </a:lnTo>
                    <a:lnTo>
                      <a:pt x="316" y="408"/>
                    </a:lnTo>
                    <a:lnTo>
                      <a:pt x="445" y="75"/>
                    </a:lnTo>
                    <a:lnTo>
                      <a:pt x="445" y="37"/>
                    </a:lnTo>
                    <a:lnTo>
                      <a:pt x="445" y="19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1"/>
              <p:cNvSpPr/>
              <p:nvPr/>
            </p:nvSpPr>
            <p:spPr>
              <a:xfrm>
                <a:off x="4068775" y="4976425"/>
                <a:ext cx="148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892" extrusionOk="0">
                    <a:moveTo>
                      <a:pt x="519" y="1"/>
                    </a:moveTo>
                    <a:lnTo>
                      <a:pt x="482" y="38"/>
                    </a:lnTo>
                    <a:lnTo>
                      <a:pt x="390" y="242"/>
                    </a:lnTo>
                    <a:lnTo>
                      <a:pt x="297" y="464"/>
                    </a:lnTo>
                    <a:lnTo>
                      <a:pt x="204" y="668"/>
                    </a:lnTo>
                    <a:lnTo>
                      <a:pt x="149" y="909"/>
                    </a:lnTo>
                    <a:lnTo>
                      <a:pt x="93" y="1131"/>
                    </a:lnTo>
                    <a:lnTo>
                      <a:pt x="38" y="1354"/>
                    </a:lnTo>
                    <a:lnTo>
                      <a:pt x="19" y="1595"/>
                    </a:lnTo>
                    <a:lnTo>
                      <a:pt x="0" y="1836"/>
                    </a:lnTo>
                    <a:lnTo>
                      <a:pt x="19" y="1873"/>
                    </a:lnTo>
                    <a:lnTo>
                      <a:pt x="56" y="1891"/>
                    </a:lnTo>
                    <a:lnTo>
                      <a:pt x="93" y="1873"/>
                    </a:lnTo>
                    <a:lnTo>
                      <a:pt x="112" y="1836"/>
                    </a:lnTo>
                    <a:lnTo>
                      <a:pt x="130" y="1595"/>
                    </a:lnTo>
                    <a:lnTo>
                      <a:pt x="149" y="1372"/>
                    </a:lnTo>
                    <a:lnTo>
                      <a:pt x="204" y="1150"/>
                    </a:lnTo>
                    <a:lnTo>
                      <a:pt x="241" y="928"/>
                    </a:lnTo>
                    <a:lnTo>
                      <a:pt x="316" y="705"/>
                    </a:lnTo>
                    <a:lnTo>
                      <a:pt x="390" y="501"/>
                    </a:lnTo>
                    <a:lnTo>
                      <a:pt x="482" y="297"/>
                    </a:lnTo>
                    <a:lnTo>
                      <a:pt x="594" y="94"/>
                    </a:lnTo>
                    <a:lnTo>
                      <a:pt x="594" y="38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1"/>
              <p:cNvSpPr/>
              <p:nvPr/>
            </p:nvSpPr>
            <p:spPr>
              <a:xfrm>
                <a:off x="4093325" y="4979675"/>
                <a:ext cx="12075" cy="67225"/>
              </a:xfrm>
              <a:custGeom>
                <a:avLst/>
                <a:gdLst/>
                <a:ahLst/>
                <a:cxnLst/>
                <a:rect l="l" t="t" r="r" b="b"/>
                <a:pathLst>
                  <a:path w="483" h="2689" extrusionOk="0">
                    <a:moveTo>
                      <a:pt x="409" y="1"/>
                    </a:moveTo>
                    <a:lnTo>
                      <a:pt x="371" y="38"/>
                    </a:lnTo>
                    <a:lnTo>
                      <a:pt x="223" y="668"/>
                    </a:lnTo>
                    <a:lnTo>
                      <a:pt x="112" y="1317"/>
                    </a:lnTo>
                    <a:lnTo>
                      <a:pt x="38" y="1965"/>
                    </a:lnTo>
                    <a:lnTo>
                      <a:pt x="1" y="2632"/>
                    </a:lnTo>
                    <a:lnTo>
                      <a:pt x="19" y="2670"/>
                    </a:lnTo>
                    <a:lnTo>
                      <a:pt x="56" y="2688"/>
                    </a:lnTo>
                    <a:lnTo>
                      <a:pt x="93" y="2670"/>
                    </a:lnTo>
                    <a:lnTo>
                      <a:pt x="112" y="2632"/>
                    </a:lnTo>
                    <a:lnTo>
                      <a:pt x="149" y="1984"/>
                    </a:lnTo>
                    <a:lnTo>
                      <a:pt x="223" y="1335"/>
                    </a:lnTo>
                    <a:lnTo>
                      <a:pt x="334" y="705"/>
                    </a:lnTo>
                    <a:lnTo>
                      <a:pt x="483" y="56"/>
                    </a:lnTo>
                    <a:lnTo>
                      <a:pt x="483" y="19"/>
                    </a:lnTo>
                    <a:lnTo>
                      <a:pt x="446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1"/>
              <p:cNvSpPr/>
              <p:nvPr/>
            </p:nvSpPr>
            <p:spPr>
              <a:xfrm>
                <a:off x="4173950" y="4979675"/>
                <a:ext cx="9300" cy="3617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447" extrusionOk="0">
                    <a:moveTo>
                      <a:pt x="279" y="1"/>
                    </a:moveTo>
                    <a:lnTo>
                      <a:pt x="260" y="19"/>
                    </a:lnTo>
                    <a:lnTo>
                      <a:pt x="260" y="38"/>
                    </a:lnTo>
                    <a:lnTo>
                      <a:pt x="1" y="1372"/>
                    </a:lnTo>
                    <a:lnTo>
                      <a:pt x="19" y="1409"/>
                    </a:lnTo>
                    <a:lnTo>
                      <a:pt x="56" y="1446"/>
                    </a:lnTo>
                    <a:lnTo>
                      <a:pt x="93" y="1428"/>
                    </a:lnTo>
                    <a:lnTo>
                      <a:pt x="112" y="1428"/>
                    </a:lnTo>
                    <a:lnTo>
                      <a:pt x="112" y="1409"/>
                    </a:lnTo>
                    <a:lnTo>
                      <a:pt x="371" y="56"/>
                    </a:lnTo>
                    <a:lnTo>
                      <a:pt x="353" y="19"/>
                    </a:lnTo>
                    <a:lnTo>
                      <a:pt x="316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1"/>
              <p:cNvSpPr/>
              <p:nvPr/>
            </p:nvSpPr>
            <p:spPr>
              <a:xfrm>
                <a:off x="4199900" y="4969025"/>
                <a:ext cx="837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281" extrusionOk="0">
                    <a:moveTo>
                      <a:pt x="279" y="0"/>
                    </a:moveTo>
                    <a:lnTo>
                      <a:pt x="242" y="19"/>
                    </a:lnTo>
                    <a:lnTo>
                      <a:pt x="223" y="56"/>
                    </a:lnTo>
                    <a:lnTo>
                      <a:pt x="1" y="2224"/>
                    </a:lnTo>
                    <a:lnTo>
                      <a:pt x="1" y="2243"/>
                    </a:lnTo>
                    <a:lnTo>
                      <a:pt x="1" y="2261"/>
                    </a:lnTo>
                    <a:lnTo>
                      <a:pt x="38" y="2280"/>
                    </a:lnTo>
                    <a:lnTo>
                      <a:pt x="93" y="2261"/>
                    </a:lnTo>
                    <a:lnTo>
                      <a:pt x="112" y="2224"/>
                    </a:lnTo>
                    <a:lnTo>
                      <a:pt x="334" y="56"/>
                    </a:lnTo>
                    <a:lnTo>
                      <a:pt x="334" y="37"/>
                    </a:lnTo>
                    <a:lnTo>
                      <a:pt x="334" y="19"/>
                    </a:lnTo>
                    <a:lnTo>
                      <a:pt x="27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1"/>
              <p:cNvSpPr/>
              <p:nvPr/>
            </p:nvSpPr>
            <p:spPr>
              <a:xfrm>
                <a:off x="4220300" y="4974125"/>
                <a:ext cx="9275" cy="59800"/>
              </a:xfrm>
              <a:custGeom>
                <a:avLst/>
                <a:gdLst/>
                <a:ahLst/>
                <a:cxnLst/>
                <a:rect l="l" t="t" r="r" b="b"/>
                <a:pathLst>
                  <a:path w="371" h="2392" extrusionOk="0">
                    <a:moveTo>
                      <a:pt x="315" y="0"/>
                    </a:moveTo>
                    <a:lnTo>
                      <a:pt x="278" y="19"/>
                    </a:lnTo>
                    <a:lnTo>
                      <a:pt x="241" y="56"/>
                    </a:lnTo>
                    <a:lnTo>
                      <a:pt x="0" y="2336"/>
                    </a:lnTo>
                    <a:lnTo>
                      <a:pt x="0" y="2354"/>
                    </a:lnTo>
                    <a:lnTo>
                      <a:pt x="19" y="2373"/>
                    </a:lnTo>
                    <a:lnTo>
                      <a:pt x="56" y="2391"/>
                    </a:lnTo>
                    <a:lnTo>
                      <a:pt x="93" y="2373"/>
                    </a:lnTo>
                    <a:lnTo>
                      <a:pt x="111" y="2336"/>
                    </a:lnTo>
                    <a:lnTo>
                      <a:pt x="371" y="56"/>
                    </a:lnTo>
                    <a:lnTo>
                      <a:pt x="371" y="37"/>
                    </a:lnTo>
                    <a:lnTo>
                      <a:pt x="352" y="19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1"/>
              <p:cNvSpPr/>
              <p:nvPr/>
            </p:nvSpPr>
            <p:spPr>
              <a:xfrm>
                <a:off x="4236975" y="4987100"/>
                <a:ext cx="14850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2707" extrusionOk="0">
                    <a:moveTo>
                      <a:pt x="501" y="0"/>
                    </a:moveTo>
                    <a:lnTo>
                      <a:pt x="482" y="19"/>
                    </a:lnTo>
                    <a:lnTo>
                      <a:pt x="482" y="37"/>
                    </a:lnTo>
                    <a:lnTo>
                      <a:pt x="0" y="2632"/>
                    </a:lnTo>
                    <a:lnTo>
                      <a:pt x="19" y="2669"/>
                    </a:lnTo>
                    <a:lnTo>
                      <a:pt x="56" y="2706"/>
                    </a:lnTo>
                    <a:lnTo>
                      <a:pt x="93" y="2706"/>
                    </a:lnTo>
                    <a:lnTo>
                      <a:pt x="112" y="2688"/>
                    </a:lnTo>
                    <a:lnTo>
                      <a:pt x="112" y="2669"/>
                    </a:lnTo>
                    <a:lnTo>
                      <a:pt x="594" y="74"/>
                    </a:lnTo>
                    <a:lnTo>
                      <a:pt x="575" y="19"/>
                    </a:lnTo>
                    <a:lnTo>
                      <a:pt x="53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1"/>
              <p:cNvSpPr/>
              <p:nvPr/>
            </p:nvSpPr>
            <p:spPr>
              <a:xfrm>
                <a:off x="4259225" y="5005150"/>
                <a:ext cx="1112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558" extrusionOk="0">
                    <a:moveTo>
                      <a:pt x="352" y="1"/>
                    </a:moveTo>
                    <a:lnTo>
                      <a:pt x="334" y="38"/>
                    </a:lnTo>
                    <a:lnTo>
                      <a:pt x="0" y="1484"/>
                    </a:lnTo>
                    <a:lnTo>
                      <a:pt x="0" y="1539"/>
                    </a:lnTo>
                    <a:lnTo>
                      <a:pt x="37" y="1558"/>
                    </a:lnTo>
                    <a:lnTo>
                      <a:pt x="74" y="1558"/>
                    </a:lnTo>
                    <a:lnTo>
                      <a:pt x="111" y="1521"/>
                    </a:lnTo>
                    <a:lnTo>
                      <a:pt x="445" y="75"/>
                    </a:lnTo>
                    <a:lnTo>
                      <a:pt x="426" y="20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1"/>
              <p:cNvSpPr/>
              <p:nvPr/>
            </p:nvSpPr>
            <p:spPr>
              <a:xfrm>
                <a:off x="4222150" y="4782750"/>
                <a:ext cx="519450" cy="354025"/>
              </a:xfrm>
              <a:custGeom>
                <a:avLst/>
                <a:gdLst/>
                <a:ahLst/>
                <a:cxnLst/>
                <a:rect l="l" t="t" r="r" b="b"/>
                <a:pathLst>
                  <a:path w="20778" h="14161" extrusionOk="0">
                    <a:moveTo>
                      <a:pt x="15124" y="0"/>
                    </a:moveTo>
                    <a:lnTo>
                      <a:pt x="15050" y="38"/>
                    </a:lnTo>
                    <a:lnTo>
                      <a:pt x="14976" y="93"/>
                    </a:lnTo>
                    <a:lnTo>
                      <a:pt x="14902" y="149"/>
                    </a:lnTo>
                    <a:lnTo>
                      <a:pt x="14828" y="223"/>
                    </a:lnTo>
                    <a:lnTo>
                      <a:pt x="14791" y="297"/>
                    </a:lnTo>
                    <a:lnTo>
                      <a:pt x="14754" y="390"/>
                    </a:lnTo>
                    <a:lnTo>
                      <a:pt x="14717" y="482"/>
                    </a:lnTo>
                    <a:lnTo>
                      <a:pt x="14717" y="575"/>
                    </a:lnTo>
                    <a:lnTo>
                      <a:pt x="14717" y="668"/>
                    </a:lnTo>
                    <a:lnTo>
                      <a:pt x="14754" y="760"/>
                    </a:lnTo>
                    <a:lnTo>
                      <a:pt x="14791" y="835"/>
                    </a:lnTo>
                    <a:lnTo>
                      <a:pt x="14865" y="909"/>
                    </a:lnTo>
                    <a:lnTo>
                      <a:pt x="14958" y="964"/>
                    </a:lnTo>
                    <a:lnTo>
                      <a:pt x="15273" y="1131"/>
                    </a:lnTo>
                    <a:lnTo>
                      <a:pt x="15588" y="1298"/>
                    </a:lnTo>
                    <a:lnTo>
                      <a:pt x="15884" y="1483"/>
                    </a:lnTo>
                    <a:lnTo>
                      <a:pt x="16199" y="1687"/>
                    </a:lnTo>
                    <a:lnTo>
                      <a:pt x="16496" y="1891"/>
                    </a:lnTo>
                    <a:lnTo>
                      <a:pt x="16774" y="2113"/>
                    </a:lnTo>
                    <a:lnTo>
                      <a:pt x="17070" y="2336"/>
                    </a:lnTo>
                    <a:lnTo>
                      <a:pt x="17330" y="2577"/>
                    </a:lnTo>
                    <a:lnTo>
                      <a:pt x="17589" y="2836"/>
                    </a:lnTo>
                    <a:lnTo>
                      <a:pt x="17849" y="3096"/>
                    </a:lnTo>
                    <a:lnTo>
                      <a:pt x="18090" y="3355"/>
                    </a:lnTo>
                    <a:lnTo>
                      <a:pt x="18312" y="3633"/>
                    </a:lnTo>
                    <a:lnTo>
                      <a:pt x="18535" y="3930"/>
                    </a:lnTo>
                    <a:lnTo>
                      <a:pt x="18739" y="4226"/>
                    </a:lnTo>
                    <a:lnTo>
                      <a:pt x="18924" y="4523"/>
                    </a:lnTo>
                    <a:lnTo>
                      <a:pt x="19091" y="4856"/>
                    </a:lnTo>
                    <a:lnTo>
                      <a:pt x="19239" y="5153"/>
                    </a:lnTo>
                    <a:lnTo>
                      <a:pt x="19369" y="5487"/>
                    </a:lnTo>
                    <a:lnTo>
                      <a:pt x="19461" y="5820"/>
                    </a:lnTo>
                    <a:lnTo>
                      <a:pt x="19554" y="6154"/>
                    </a:lnTo>
                    <a:lnTo>
                      <a:pt x="19628" y="6506"/>
                    </a:lnTo>
                    <a:lnTo>
                      <a:pt x="19665" y="6840"/>
                    </a:lnTo>
                    <a:lnTo>
                      <a:pt x="19702" y="7192"/>
                    </a:lnTo>
                    <a:lnTo>
                      <a:pt x="19702" y="7544"/>
                    </a:lnTo>
                    <a:lnTo>
                      <a:pt x="19665" y="7896"/>
                    </a:lnTo>
                    <a:lnTo>
                      <a:pt x="19628" y="8248"/>
                    </a:lnTo>
                    <a:lnTo>
                      <a:pt x="19554" y="8582"/>
                    </a:lnTo>
                    <a:lnTo>
                      <a:pt x="19461" y="8916"/>
                    </a:lnTo>
                    <a:lnTo>
                      <a:pt x="19332" y="9249"/>
                    </a:lnTo>
                    <a:lnTo>
                      <a:pt x="19183" y="9546"/>
                    </a:lnTo>
                    <a:lnTo>
                      <a:pt x="19017" y="9861"/>
                    </a:lnTo>
                    <a:lnTo>
                      <a:pt x="18813" y="10139"/>
                    </a:lnTo>
                    <a:lnTo>
                      <a:pt x="18572" y="10398"/>
                    </a:lnTo>
                    <a:lnTo>
                      <a:pt x="18331" y="10658"/>
                    </a:lnTo>
                    <a:lnTo>
                      <a:pt x="18071" y="10880"/>
                    </a:lnTo>
                    <a:lnTo>
                      <a:pt x="17793" y="11103"/>
                    </a:lnTo>
                    <a:lnTo>
                      <a:pt x="17497" y="11306"/>
                    </a:lnTo>
                    <a:lnTo>
                      <a:pt x="17182" y="11473"/>
                    </a:lnTo>
                    <a:lnTo>
                      <a:pt x="16867" y="11640"/>
                    </a:lnTo>
                    <a:lnTo>
                      <a:pt x="16552" y="11807"/>
                    </a:lnTo>
                    <a:lnTo>
                      <a:pt x="16218" y="11937"/>
                    </a:lnTo>
                    <a:lnTo>
                      <a:pt x="15884" y="12066"/>
                    </a:lnTo>
                    <a:lnTo>
                      <a:pt x="15532" y="12178"/>
                    </a:lnTo>
                    <a:lnTo>
                      <a:pt x="15198" y="12289"/>
                    </a:lnTo>
                    <a:lnTo>
                      <a:pt x="14513" y="12474"/>
                    </a:lnTo>
                    <a:lnTo>
                      <a:pt x="13827" y="12622"/>
                    </a:lnTo>
                    <a:lnTo>
                      <a:pt x="13067" y="12752"/>
                    </a:lnTo>
                    <a:lnTo>
                      <a:pt x="12307" y="12845"/>
                    </a:lnTo>
                    <a:lnTo>
                      <a:pt x="11547" y="12919"/>
                    </a:lnTo>
                    <a:lnTo>
                      <a:pt x="10769" y="12937"/>
                    </a:lnTo>
                    <a:lnTo>
                      <a:pt x="10009" y="12937"/>
                    </a:lnTo>
                    <a:lnTo>
                      <a:pt x="9249" y="12900"/>
                    </a:lnTo>
                    <a:lnTo>
                      <a:pt x="8471" y="12826"/>
                    </a:lnTo>
                    <a:lnTo>
                      <a:pt x="7711" y="12734"/>
                    </a:lnTo>
                    <a:lnTo>
                      <a:pt x="6914" y="12585"/>
                    </a:lnTo>
                    <a:lnTo>
                      <a:pt x="6135" y="12400"/>
                    </a:lnTo>
                    <a:lnTo>
                      <a:pt x="5375" y="12196"/>
                    </a:lnTo>
                    <a:lnTo>
                      <a:pt x="4597" y="11955"/>
                    </a:lnTo>
                    <a:lnTo>
                      <a:pt x="4356" y="11047"/>
                    </a:lnTo>
                    <a:lnTo>
                      <a:pt x="4115" y="10139"/>
                    </a:lnTo>
                    <a:lnTo>
                      <a:pt x="3874" y="9119"/>
                    </a:lnTo>
                    <a:lnTo>
                      <a:pt x="3818" y="8878"/>
                    </a:lnTo>
                    <a:lnTo>
                      <a:pt x="3800" y="8749"/>
                    </a:lnTo>
                    <a:lnTo>
                      <a:pt x="3763" y="8619"/>
                    </a:lnTo>
                    <a:lnTo>
                      <a:pt x="3707" y="8526"/>
                    </a:lnTo>
                    <a:lnTo>
                      <a:pt x="3633" y="8415"/>
                    </a:lnTo>
                    <a:lnTo>
                      <a:pt x="3540" y="8341"/>
                    </a:lnTo>
                    <a:lnTo>
                      <a:pt x="3429" y="8267"/>
                    </a:lnTo>
                    <a:lnTo>
                      <a:pt x="3374" y="8248"/>
                    </a:lnTo>
                    <a:lnTo>
                      <a:pt x="3318" y="8248"/>
                    </a:lnTo>
                    <a:lnTo>
                      <a:pt x="3207" y="8267"/>
                    </a:lnTo>
                    <a:lnTo>
                      <a:pt x="3096" y="8322"/>
                    </a:lnTo>
                    <a:lnTo>
                      <a:pt x="3021" y="8415"/>
                    </a:lnTo>
                    <a:lnTo>
                      <a:pt x="2947" y="8526"/>
                    </a:lnTo>
                    <a:lnTo>
                      <a:pt x="2910" y="8656"/>
                    </a:lnTo>
                    <a:lnTo>
                      <a:pt x="2873" y="8786"/>
                    </a:lnTo>
                    <a:lnTo>
                      <a:pt x="2873" y="8916"/>
                    </a:lnTo>
                    <a:lnTo>
                      <a:pt x="2873" y="9027"/>
                    </a:lnTo>
                    <a:lnTo>
                      <a:pt x="2892" y="9156"/>
                    </a:lnTo>
                    <a:lnTo>
                      <a:pt x="2947" y="9434"/>
                    </a:lnTo>
                    <a:lnTo>
                      <a:pt x="3207" y="10509"/>
                    </a:lnTo>
                    <a:lnTo>
                      <a:pt x="3337" y="11047"/>
                    </a:lnTo>
                    <a:lnTo>
                      <a:pt x="3503" y="11584"/>
                    </a:lnTo>
                    <a:lnTo>
                      <a:pt x="3503" y="11584"/>
                    </a:lnTo>
                    <a:lnTo>
                      <a:pt x="2762" y="11288"/>
                    </a:lnTo>
                    <a:lnTo>
                      <a:pt x="1928" y="10954"/>
                    </a:lnTo>
                    <a:lnTo>
                      <a:pt x="1743" y="10880"/>
                    </a:lnTo>
                    <a:lnTo>
                      <a:pt x="1539" y="10825"/>
                    </a:lnTo>
                    <a:lnTo>
                      <a:pt x="1335" y="10825"/>
                    </a:lnTo>
                    <a:lnTo>
                      <a:pt x="1131" y="10880"/>
                    </a:lnTo>
                    <a:lnTo>
                      <a:pt x="1075" y="10899"/>
                    </a:lnTo>
                    <a:lnTo>
                      <a:pt x="1020" y="10954"/>
                    </a:lnTo>
                    <a:lnTo>
                      <a:pt x="1001" y="11010"/>
                    </a:lnTo>
                    <a:lnTo>
                      <a:pt x="1001" y="11084"/>
                    </a:lnTo>
                    <a:lnTo>
                      <a:pt x="1057" y="11269"/>
                    </a:lnTo>
                    <a:lnTo>
                      <a:pt x="1131" y="11418"/>
                    </a:lnTo>
                    <a:lnTo>
                      <a:pt x="1242" y="11566"/>
                    </a:lnTo>
                    <a:lnTo>
                      <a:pt x="1390" y="11696"/>
                    </a:lnTo>
                    <a:lnTo>
                      <a:pt x="1557" y="11807"/>
                    </a:lnTo>
                    <a:lnTo>
                      <a:pt x="1743" y="11918"/>
                    </a:lnTo>
                    <a:lnTo>
                      <a:pt x="2113" y="12141"/>
                    </a:lnTo>
                    <a:lnTo>
                      <a:pt x="2484" y="12344"/>
                    </a:lnTo>
                    <a:lnTo>
                      <a:pt x="2892" y="12548"/>
                    </a:lnTo>
                    <a:lnTo>
                      <a:pt x="2187" y="12845"/>
                    </a:lnTo>
                    <a:lnTo>
                      <a:pt x="1687" y="13030"/>
                    </a:lnTo>
                    <a:lnTo>
                      <a:pt x="1187" y="13215"/>
                    </a:lnTo>
                    <a:lnTo>
                      <a:pt x="705" y="13401"/>
                    </a:lnTo>
                    <a:lnTo>
                      <a:pt x="204" y="13586"/>
                    </a:lnTo>
                    <a:lnTo>
                      <a:pt x="130" y="13623"/>
                    </a:lnTo>
                    <a:lnTo>
                      <a:pt x="74" y="13697"/>
                    </a:lnTo>
                    <a:lnTo>
                      <a:pt x="37" y="13772"/>
                    </a:lnTo>
                    <a:lnTo>
                      <a:pt x="0" y="13846"/>
                    </a:lnTo>
                    <a:lnTo>
                      <a:pt x="0" y="13938"/>
                    </a:lnTo>
                    <a:lnTo>
                      <a:pt x="19" y="14012"/>
                    </a:lnTo>
                    <a:lnTo>
                      <a:pt x="74" y="14068"/>
                    </a:lnTo>
                    <a:lnTo>
                      <a:pt x="149" y="14124"/>
                    </a:lnTo>
                    <a:lnTo>
                      <a:pt x="223" y="14142"/>
                    </a:lnTo>
                    <a:lnTo>
                      <a:pt x="297" y="14161"/>
                    </a:lnTo>
                    <a:lnTo>
                      <a:pt x="390" y="14142"/>
                    </a:lnTo>
                    <a:lnTo>
                      <a:pt x="464" y="14124"/>
                    </a:lnTo>
                    <a:lnTo>
                      <a:pt x="705" y="14087"/>
                    </a:lnTo>
                    <a:lnTo>
                      <a:pt x="946" y="14050"/>
                    </a:lnTo>
                    <a:lnTo>
                      <a:pt x="1409" y="13938"/>
                    </a:lnTo>
                    <a:lnTo>
                      <a:pt x="1854" y="13790"/>
                    </a:lnTo>
                    <a:lnTo>
                      <a:pt x="2317" y="13642"/>
                    </a:lnTo>
                    <a:lnTo>
                      <a:pt x="3151" y="13345"/>
                    </a:lnTo>
                    <a:lnTo>
                      <a:pt x="3967" y="13012"/>
                    </a:lnTo>
                    <a:lnTo>
                      <a:pt x="4690" y="13271"/>
                    </a:lnTo>
                    <a:lnTo>
                      <a:pt x="5394" y="13475"/>
                    </a:lnTo>
                    <a:lnTo>
                      <a:pt x="6135" y="13660"/>
                    </a:lnTo>
                    <a:lnTo>
                      <a:pt x="6858" y="13809"/>
                    </a:lnTo>
                    <a:lnTo>
                      <a:pt x="7692" y="13938"/>
                    </a:lnTo>
                    <a:lnTo>
                      <a:pt x="8545" y="14031"/>
                    </a:lnTo>
                    <a:lnTo>
                      <a:pt x="9379" y="14087"/>
                    </a:lnTo>
                    <a:lnTo>
                      <a:pt x="10231" y="14105"/>
                    </a:lnTo>
                    <a:lnTo>
                      <a:pt x="11084" y="14087"/>
                    </a:lnTo>
                    <a:lnTo>
                      <a:pt x="11918" y="14031"/>
                    </a:lnTo>
                    <a:lnTo>
                      <a:pt x="12752" y="13920"/>
                    </a:lnTo>
                    <a:lnTo>
                      <a:pt x="13586" y="13790"/>
                    </a:lnTo>
                    <a:lnTo>
                      <a:pt x="14383" y="13623"/>
                    </a:lnTo>
                    <a:lnTo>
                      <a:pt x="15161" y="13419"/>
                    </a:lnTo>
                    <a:lnTo>
                      <a:pt x="15551" y="13308"/>
                    </a:lnTo>
                    <a:lnTo>
                      <a:pt x="15940" y="13178"/>
                    </a:lnTo>
                    <a:lnTo>
                      <a:pt x="16329" y="13049"/>
                    </a:lnTo>
                    <a:lnTo>
                      <a:pt x="16700" y="12882"/>
                    </a:lnTo>
                    <a:lnTo>
                      <a:pt x="17070" y="12715"/>
                    </a:lnTo>
                    <a:lnTo>
                      <a:pt x="17441" y="12548"/>
                    </a:lnTo>
                    <a:lnTo>
                      <a:pt x="17793" y="12344"/>
                    </a:lnTo>
                    <a:lnTo>
                      <a:pt x="18127" y="12122"/>
                    </a:lnTo>
                    <a:lnTo>
                      <a:pt x="18461" y="11900"/>
                    </a:lnTo>
                    <a:lnTo>
                      <a:pt x="18776" y="11640"/>
                    </a:lnTo>
                    <a:lnTo>
                      <a:pt x="19072" y="11381"/>
                    </a:lnTo>
                    <a:lnTo>
                      <a:pt x="19369" y="11084"/>
                    </a:lnTo>
                    <a:lnTo>
                      <a:pt x="19628" y="10769"/>
                    </a:lnTo>
                    <a:lnTo>
                      <a:pt x="19869" y="10435"/>
                    </a:lnTo>
                    <a:lnTo>
                      <a:pt x="20073" y="10083"/>
                    </a:lnTo>
                    <a:lnTo>
                      <a:pt x="20258" y="9731"/>
                    </a:lnTo>
                    <a:lnTo>
                      <a:pt x="20407" y="9360"/>
                    </a:lnTo>
                    <a:lnTo>
                      <a:pt x="20536" y="8971"/>
                    </a:lnTo>
                    <a:lnTo>
                      <a:pt x="20648" y="8582"/>
                    </a:lnTo>
                    <a:lnTo>
                      <a:pt x="20722" y="8193"/>
                    </a:lnTo>
                    <a:lnTo>
                      <a:pt x="20759" y="7785"/>
                    </a:lnTo>
                    <a:lnTo>
                      <a:pt x="20777" y="7377"/>
                    </a:lnTo>
                    <a:lnTo>
                      <a:pt x="20777" y="6969"/>
                    </a:lnTo>
                    <a:lnTo>
                      <a:pt x="20740" y="6580"/>
                    </a:lnTo>
                    <a:lnTo>
                      <a:pt x="20685" y="6172"/>
                    </a:lnTo>
                    <a:lnTo>
                      <a:pt x="20611" y="5765"/>
                    </a:lnTo>
                    <a:lnTo>
                      <a:pt x="20499" y="5375"/>
                    </a:lnTo>
                    <a:lnTo>
                      <a:pt x="20370" y="4986"/>
                    </a:lnTo>
                    <a:lnTo>
                      <a:pt x="20203" y="4560"/>
                    </a:lnTo>
                    <a:lnTo>
                      <a:pt x="19999" y="4152"/>
                    </a:lnTo>
                    <a:lnTo>
                      <a:pt x="19776" y="3763"/>
                    </a:lnTo>
                    <a:lnTo>
                      <a:pt x="19536" y="3392"/>
                    </a:lnTo>
                    <a:lnTo>
                      <a:pt x="19276" y="3040"/>
                    </a:lnTo>
                    <a:lnTo>
                      <a:pt x="18980" y="2688"/>
                    </a:lnTo>
                    <a:lnTo>
                      <a:pt x="18683" y="2354"/>
                    </a:lnTo>
                    <a:lnTo>
                      <a:pt x="18368" y="2058"/>
                    </a:lnTo>
                    <a:lnTo>
                      <a:pt x="18034" y="1743"/>
                    </a:lnTo>
                    <a:lnTo>
                      <a:pt x="17682" y="1465"/>
                    </a:lnTo>
                    <a:lnTo>
                      <a:pt x="17330" y="1187"/>
                    </a:lnTo>
                    <a:lnTo>
                      <a:pt x="16959" y="946"/>
                    </a:lnTo>
                    <a:lnTo>
                      <a:pt x="16589" y="686"/>
                    </a:lnTo>
                    <a:lnTo>
                      <a:pt x="16199" y="464"/>
                    </a:lnTo>
                    <a:lnTo>
                      <a:pt x="15792" y="241"/>
                    </a:lnTo>
                    <a:lnTo>
                      <a:pt x="15402" y="38"/>
                    </a:lnTo>
                    <a:lnTo>
                      <a:pt x="153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1"/>
              <p:cNvSpPr/>
              <p:nvPr/>
            </p:nvSpPr>
            <p:spPr>
              <a:xfrm>
                <a:off x="3566500" y="4833250"/>
                <a:ext cx="491650" cy="353100"/>
              </a:xfrm>
              <a:custGeom>
                <a:avLst/>
                <a:gdLst/>
                <a:ahLst/>
                <a:cxnLst/>
                <a:rect l="l" t="t" r="r" b="b"/>
                <a:pathLst>
                  <a:path w="19666" h="14124" extrusionOk="0">
                    <a:moveTo>
                      <a:pt x="4634" y="1"/>
                    </a:moveTo>
                    <a:lnTo>
                      <a:pt x="4486" y="38"/>
                    </a:lnTo>
                    <a:lnTo>
                      <a:pt x="4319" y="93"/>
                    </a:lnTo>
                    <a:lnTo>
                      <a:pt x="4170" y="149"/>
                    </a:lnTo>
                    <a:lnTo>
                      <a:pt x="4022" y="242"/>
                    </a:lnTo>
                    <a:lnTo>
                      <a:pt x="3744" y="427"/>
                    </a:lnTo>
                    <a:lnTo>
                      <a:pt x="3485" y="631"/>
                    </a:lnTo>
                    <a:lnTo>
                      <a:pt x="3207" y="853"/>
                    </a:lnTo>
                    <a:lnTo>
                      <a:pt x="2929" y="1113"/>
                    </a:lnTo>
                    <a:lnTo>
                      <a:pt x="2669" y="1354"/>
                    </a:lnTo>
                    <a:lnTo>
                      <a:pt x="2428" y="1632"/>
                    </a:lnTo>
                    <a:lnTo>
                      <a:pt x="2187" y="1891"/>
                    </a:lnTo>
                    <a:lnTo>
                      <a:pt x="1946" y="2169"/>
                    </a:lnTo>
                    <a:lnTo>
                      <a:pt x="1742" y="2447"/>
                    </a:lnTo>
                    <a:lnTo>
                      <a:pt x="1520" y="2744"/>
                    </a:lnTo>
                    <a:lnTo>
                      <a:pt x="1335" y="3040"/>
                    </a:lnTo>
                    <a:lnTo>
                      <a:pt x="1149" y="3355"/>
                    </a:lnTo>
                    <a:lnTo>
                      <a:pt x="964" y="3671"/>
                    </a:lnTo>
                    <a:lnTo>
                      <a:pt x="797" y="3986"/>
                    </a:lnTo>
                    <a:lnTo>
                      <a:pt x="649" y="4301"/>
                    </a:lnTo>
                    <a:lnTo>
                      <a:pt x="519" y="4634"/>
                    </a:lnTo>
                    <a:lnTo>
                      <a:pt x="389" y="4968"/>
                    </a:lnTo>
                    <a:lnTo>
                      <a:pt x="278" y="5302"/>
                    </a:lnTo>
                    <a:lnTo>
                      <a:pt x="186" y="5635"/>
                    </a:lnTo>
                    <a:lnTo>
                      <a:pt x="130" y="5969"/>
                    </a:lnTo>
                    <a:lnTo>
                      <a:pt x="74" y="6321"/>
                    </a:lnTo>
                    <a:lnTo>
                      <a:pt x="19" y="6655"/>
                    </a:lnTo>
                    <a:lnTo>
                      <a:pt x="0" y="7007"/>
                    </a:lnTo>
                    <a:lnTo>
                      <a:pt x="0" y="7340"/>
                    </a:lnTo>
                    <a:lnTo>
                      <a:pt x="19" y="7692"/>
                    </a:lnTo>
                    <a:lnTo>
                      <a:pt x="56" y="8045"/>
                    </a:lnTo>
                    <a:lnTo>
                      <a:pt x="130" y="8378"/>
                    </a:lnTo>
                    <a:lnTo>
                      <a:pt x="204" y="8730"/>
                    </a:lnTo>
                    <a:lnTo>
                      <a:pt x="297" y="9064"/>
                    </a:lnTo>
                    <a:lnTo>
                      <a:pt x="426" y="9398"/>
                    </a:lnTo>
                    <a:lnTo>
                      <a:pt x="556" y="9713"/>
                    </a:lnTo>
                    <a:lnTo>
                      <a:pt x="705" y="10028"/>
                    </a:lnTo>
                    <a:lnTo>
                      <a:pt x="853" y="10324"/>
                    </a:lnTo>
                    <a:lnTo>
                      <a:pt x="1038" y="10621"/>
                    </a:lnTo>
                    <a:lnTo>
                      <a:pt x="1223" y="10899"/>
                    </a:lnTo>
                    <a:lnTo>
                      <a:pt x="1409" y="11158"/>
                    </a:lnTo>
                    <a:lnTo>
                      <a:pt x="1631" y="11418"/>
                    </a:lnTo>
                    <a:lnTo>
                      <a:pt x="1854" y="11677"/>
                    </a:lnTo>
                    <a:lnTo>
                      <a:pt x="2076" y="11918"/>
                    </a:lnTo>
                    <a:lnTo>
                      <a:pt x="2317" y="12141"/>
                    </a:lnTo>
                    <a:lnTo>
                      <a:pt x="2576" y="12363"/>
                    </a:lnTo>
                    <a:lnTo>
                      <a:pt x="2854" y="12567"/>
                    </a:lnTo>
                    <a:lnTo>
                      <a:pt x="3114" y="12752"/>
                    </a:lnTo>
                    <a:lnTo>
                      <a:pt x="3411" y="12938"/>
                    </a:lnTo>
                    <a:lnTo>
                      <a:pt x="3707" y="13105"/>
                    </a:lnTo>
                    <a:lnTo>
                      <a:pt x="4004" y="13271"/>
                    </a:lnTo>
                    <a:lnTo>
                      <a:pt x="4319" y="13401"/>
                    </a:lnTo>
                    <a:lnTo>
                      <a:pt x="4634" y="13549"/>
                    </a:lnTo>
                    <a:lnTo>
                      <a:pt x="4967" y="13661"/>
                    </a:lnTo>
                    <a:lnTo>
                      <a:pt x="5301" y="13753"/>
                    </a:lnTo>
                    <a:lnTo>
                      <a:pt x="5635" y="13846"/>
                    </a:lnTo>
                    <a:lnTo>
                      <a:pt x="5968" y="13920"/>
                    </a:lnTo>
                    <a:lnTo>
                      <a:pt x="6302" y="13994"/>
                    </a:lnTo>
                    <a:lnTo>
                      <a:pt x="6654" y="14050"/>
                    </a:lnTo>
                    <a:lnTo>
                      <a:pt x="6988" y="14087"/>
                    </a:lnTo>
                    <a:lnTo>
                      <a:pt x="7340" y="14105"/>
                    </a:lnTo>
                    <a:lnTo>
                      <a:pt x="7692" y="14124"/>
                    </a:lnTo>
                    <a:lnTo>
                      <a:pt x="8026" y="14124"/>
                    </a:lnTo>
                    <a:lnTo>
                      <a:pt x="8378" y="14105"/>
                    </a:lnTo>
                    <a:lnTo>
                      <a:pt x="8730" y="14087"/>
                    </a:lnTo>
                    <a:lnTo>
                      <a:pt x="9064" y="14050"/>
                    </a:lnTo>
                    <a:lnTo>
                      <a:pt x="9416" y="13994"/>
                    </a:lnTo>
                    <a:lnTo>
                      <a:pt x="9805" y="13920"/>
                    </a:lnTo>
                    <a:lnTo>
                      <a:pt x="10194" y="13846"/>
                    </a:lnTo>
                    <a:lnTo>
                      <a:pt x="10565" y="13753"/>
                    </a:lnTo>
                    <a:lnTo>
                      <a:pt x="10954" y="13642"/>
                    </a:lnTo>
                    <a:lnTo>
                      <a:pt x="11325" y="13512"/>
                    </a:lnTo>
                    <a:lnTo>
                      <a:pt x="11695" y="13383"/>
                    </a:lnTo>
                    <a:lnTo>
                      <a:pt x="12048" y="13234"/>
                    </a:lnTo>
                    <a:lnTo>
                      <a:pt x="12418" y="13067"/>
                    </a:lnTo>
                    <a:lnTo>
                      <a:pt x="12770" y="12901"/>
                    </a:lnTo>
                    <a:lnTo>
                      <a:pt x="13123" y="12715"/>
                    </a:lnTo>
                    <a:lnTo>
                      <a:pt x="13808" y="12326"/>
                    </a:lnTo>
                    <a:lnTo>
                      <a:pt x="14457" y="11900"/>
                    </a:lnTo>
                    <a:lnTo>
                      <a:pt x="15106" y="11436"/>
                    </a:lnTo>
                    <a:lnTo>
                      <a:pt x="15143" y="11511"/>
                    </a:lnTo>
                    <a:lnTo>
                      <a:pt x="15180" y="11566"/>
                    </a:lnTo>
                    <a:lnTo>
                      <a:pt x="15254" y="11622"/>
                    </a:lnTo>
                    <a:lnTo>
                      <a:pt x="15328" y="11659"/>
                    </a:lnTo>
                    <a:lnTo>
                      <a:pt x="16236" y="11955"/>
                    </a:lnTo>
                    <a:lnTo>
                      <a:pt x="16700" y="12122"/>
                    </a:lnTo>
                    <a:lnTo>
                      <a:pt x="17144" y="12308"/>
                    </a:lnTo>
                    <a:lnTo>
                      <a:pt x="17589" y="12511"/>
                    </a:lnTo>
                    <a:lnTo>
                      <a:pt x="18016" y="12697"/>
                    </a:lnTo>
                    <a:lnTo>
                      <a:pt x="18460" y="12901"/>
                    </a:lnTo>
                    <a:lnTo>
                      <a:pt x="18905" y="13105"/>
                    </a:lnTo>
                    <a:lnTo>
                      <a:pt x="18998" y="13123"/>
                    </a:lnTo>
                    <a:lnTo>
                      <a:pt x="19091" y="13123"/>
                    </a:lnTo>
                    <a:lnTo>
                      <a:pt x="19183" y="13105"/>
                    </a:lnTo>
                    <a:lnTo>
                      <a:pt x="19276" y="13086"/>
                    </a:lnTo>
                    <a:lnTo>
                      <a:pt x="19350" y="13030"/>
                    </a:lnTo>
                    <a:lnTo>
                      <a:pt x="19424" y="12975"/>
                    </a:lnTo>
                    <a:lnTo>
                      <a:pt x="19498" y="12901"/>
                    </a:lnTo>
                    <a:lnTo>
                      <a:pt x="19554" y="12827"/>
                    </a:lnTo>
                    <a:lnTo>
                      <a:pt x="19591" y="12752"/>
                    </a:lnTo>
                    <a:lnTo>
                      <a:pt x="19628" y="12660"/>
                    </a:lnTo>
                    <a:lnTo>
                      <a:pt x="19647" y="12567"/>
                    </a:lnTo>
                    <a:lnTo>
                      <a:pt x="19665" y="12474"/>
                    </a:lnTo>
                    <a:lnTo>
                      <a:pt x="19647" y="12382"/>
                    </a:lnTo>
                    <a:lnTo>
                      <a:pt x="19628" y="12289"/>
                    </a:lnTo>
                    <a:lnTo>
                      <a:pt x="19572" y="12215"/>
                    </a:lnTo>
                    <a:lnTo>
                      <a:pt x="19498" y="12141"/>
                    </a:lnTo>
                    <a:lnTo>
                      <a:pt x="19443" y="12104"/>
                    </a:lnTo>
                    <a:lnTo>
                      <a:pt x="19387" y="12048"/>
                    </a:lnTo>
                    <a:lnTo>
                      <a:pt x="19294" y="11955"/>
                    </a:lnTo>
                    <a:lnTo>
                      <a:pt x="19183" y="11900"/>
                    </a:lnTo>
                    <a:lnTo>
                      <a:pt x="19091" y="11881"/>
                    </a:lnTo>
                    <a:lnTo>
                      <a:pt x="18979" y="11881"/>
                    </a:lnTo>
                    <a:lnTo>
                      <a:pt x="18646" y="11733"/>
                    </a:lnTo>
                    <a:lnTo>
                      <a:pt x="18294" y="11603"/>
                    </a:lnTo>
                    <a:lnTo>
                      <a:pt x="17608" y="11344"/>
                    </a:lnTo>
                    <a:lnTo>
                      <a:pt x="16700" y="10992"/>
                    </a:lnTo>
                    <a:lnTo>
                      <a:pt x="18664" y="9713"/>
                    </a:lnTo>
                    <a:lnTo>
                      <a:pt x="18738" y="9657"/>
                    </a:lnTo>
                    <a:lnTo>
                      <a:pt x="18813" y="9564"/>
                    </a:lnTo>
                    <a:lnTo>
                      <a:pt x="18868" y="9472"/>
                    </a:lnTo>
                    <a:lnTo>
                      <a:pt x="18905" y="9361"/>
                    </a:lnTo>
                    <a:lnTo>
                      <a:pt x="18924" y="9268"/>
                    </a:lnTo>
                    <a:lnTo>
                      <a:pt x="18905" y="9157"/>
                    </a:lnTo>
                    <a:lnTo>
                      <a:pt x="18887" y="9046"/>
                    </a:lnTo>
                    <a:lnTo>
                      <a:pt x="18850" y="8953"/>
                    </a:lnTo>
                    <a:lnTo>
                      <a:pt x="18776" y="8879"/>
                    </a:lnTo>
                    <a:lnTo>
                      <a:pt x="18701" y="8823"/>
                    </a:lnTo>
                    <a:lnTo>
                      <a:pt x="18609" y="8786"/>
                    </a:lnTo>
                    <a:lnTo>
                      <a:pt x="18423" y="8786"/>
                    </a:lnTo>
                    <a:lnTo>
                      <a:pt x="18312" y="8805"/>
                    </a:lnTo>
                    <a:lnTo>
                      <a:pt x="18219" y="8860"/>
                    </a:lnTo>
                    <a:lnTo>
                      <a:pt x="18145" y="8897"/>
                    </a:lnTo>
                    <a:lnTo>
                      <a:pt x="17923" y="9008"/>
                    </a:lnTo>
                    <a:lnTo>
                      <a:pt x="17701" y="9101"/>
                    </a:lnTo>
                    <a:lnTo>
                      <a:pt x="17460" y="9194"/>
                    </a:lnTo>
                    <a:lnTo>
                      <a:pt x="17237" y="9268"/>
                    </a:lnTo>
                    <a:lnTo>
                      <a:pt x="16310" y="9694"/>
                    </a:lnTo>
                    <a:lnTo>
                      <a:pt x="15254" y="10176"/>
                    </a:lnTo>
                    <a:lnTo>
                      <a:pt x="15458" y="8786"/>
                    </a:lnTo>
                    <a:lnTo>
                      <a:pt x="15532" y="8323"/>
                    </a:lnTo>
                    <a:lnTo>
                      <a:pt x="15569" y="8082"/>
                    </a:lnTo>
                    <a:lnTo>
                      <a:pt x="15643" y="7859"/>
                    </a:lnTo>
                    <a:lnTo>
                      <a:pt x="15791" y="7396"/>
                    </a:lnTo>
                    <a:lnTo>
                      <a:pt x="15829" y="7174"/>
                    </a:lnTo>
                    <a:lnTo>
                      <a:pt x="15866" y="6933"/>
                    </a:lnTo>
                    <a:lnTo>
                      <a:pt x="15884" y="6858"/>
                    </a:lnTo>
                    <a:lnTo>
                      <a:pt x="15866" y="6784"/>
                    </a:lnTo>
                    <a:lnTo>
                      <a:pt x="15829" y="6729"/>
                    </a:lnTo>
                    <a:lnTo>
                      <a:pt x="15791" y="6673"/>
                    </a:lnTo>
                    <a:lnTo>
                      <a:pt x="15736" y="6636"/>
                    </a:lnTo>
                    <a:lnTo>
                      <a:pt x="15680" y="6618"/>
                    </a:lnTo>
                    <a:lnTo>
                      <a:pt x="15606" y="6636"/>
                    </a:lnTo>
                    <a:lnTo>
                      <a:pt x="15532" y="6655"/>
                    </a:lnTo>
                    <a:lnTo>
                      <a:pt x="15310" y="6821"/>
                    </a:lnTo>
                    <a:lnTo>
                      <a:pt x="15106" y="6988"/>
                    </a:lnTo>
                    <a:lnTo>
                      <a:pt x="15032" y="7099"/>
                    </a:lnTo>
                    <a:lnTo>
                      <a:pt x="14957" y="7192"/>
                    </a:lnTo>
                    <a:lnTo>
                      <a:pt x="14883" y="7322"/>
                    </a:lnTo>
                    <a:lnTo>
                      <a:pt x="14828" y="7452"/>
                    </a:lnTo>
                    <a:lnTo>
                      <a:pt x="14716" y="7711"/>
                    </a:lnTo>
                    <a:lnTo>
                      <a:pt x="14642" y="7989"/>
                    </a:lnTo>
                    <a:lnTo>
                      <a:pt x="14587" y="8249"/>
                    </a:lnTo>
                    <a:lnTo>
                      <a:pt x="14531" y="8527"/>
                    </a:lnTo>
                    <a:lnTo>
                      <a:pt x="14327" y="9657"/>
                    </a:lnTo>
                    <a:lnTo>
                      <a:pt x="14160" y="10806"/>
                    </a:lnTo>
                    <a:lnTo>
                      <a:pt x="13679" y="11121"/>
                    </a:lnTo>
                    <a:lnTo>
                      <a:pt x="13160" y="11436"/>
                    </a:lnTo>
                    <a:lnTo>
                      <a:pt x="12641" y="11714"/>
                    </a:lnTo>
                    <a:lnTo>
                      <a:pt x="12122" y="11974"/>
                    </a:lnTo>
                    <a:lnTo>
                      <a:pt x="11566" y="12196"/>
                    </a:lnTo>
                    <a:lnTo>
                      <a:pt x="11010" y="12400"/>
                    </a:lnTo>
                    <a:lnTo>
                      <a:pt x="10454" y="12586"/>
                    </a:lnTo>
                    <a:lnTo>
                      <a:pt x="9898" y="12715"/>
                    </a:lnTo>
                    <a:lnTo>
                      <a:pt x="9323" y="12827"/>
                    </a:lnTo>
                    <a:lnTo>
                      <a:pt x="8748" y="12882"/>
                    </a:lnTo>
                    <a:lnTo>
                      <a:pt x="8155" y="12919"/>
                    </a:lnTo>
                    <a:lnTo>
                      <a:pt x="7581" y="12919"/>
                    </a:lnTo>
                    <a:lnTo>
                      <a:pt x="6988" y="12864"/>
                    </a:lnTo>
                    <a:lnTo>
                      <a:pt x="6710" y="12827"/>
                    </a:lnTo>
                    <a:lnTo>
                      <a:pt x="6413" y="12771"/>
                    </a:lnTo>
                    <a:lnTo>
                      <a:pt x="6117" y="12697"/>
                    </a:lnTo>
                    <a:lnTo>
                      <a:pt x="5839" y="12623"/>
                    </a:lnTo>
                    <a:lnTo>
                      <a:pt x="5542" y="12530"/>
                    </a:lnTo>
                    <a:lnTo>
                      <a:pt x="5264" y="12437"/>
                    </a:lnTo>
                    <a:lnTo>
                      <a:pt x="4986" y="12326"/>
                    </a:lnTo>
                    <a:lnTo>
                      <a:pt x="4708" y="12196"/>
                    </a:lnTo>
                    <a:lnTo>
                      <a:pt x="4448" y="12067"/>
                    </a:lnTo>
                    <a:lnTo>
                      <a:pt x="4189" y="11937"/>
                    </a:lnTo>
                    <a:lnTo>
                      <a:pt x="3948" y="11770"/>
                    </a:lnTo>
                    <a:lnTo>
                      <a:pt x="3707" y="11603"/>
                    </a:lnTo>
                    <a:lnTo>
                      <a:pt x="3466" y="11436"/>
                    </a:lnTo>
                    <a:lnTo>
                      <a:pt x="3244" y="11251"/>
                    </a:lnTo>
                    <a:lnTo>
                      <a:pt x="3021" y="11066"/>
                    </a:lnTo>
                    <a:lnTo>
                      <a:pt x="2817" y="10862"/>
                    </a:lnTo>
                    <a:lnTo>
                      <a:pt x="2614" y="10639"/>
                    </a:lnTo>
                    <a:lnTo>
                      <a:pt x="2428" y="10417"/>
                    </a:lnTo>
                    <a:lnTo>
                      <a:pt x="2243" y="10176"/>
                    </a:lnTo>
                    <a:lnTo>
                      <a:pt x="2076" y="9935"/>
                    </a:lnTo>
                    <a:lnTo>
                      <a:pt x="1928" y="9694"/>
                    </a:lnTo>
                    <a:lnTo>
                      <a:pt x="1780" y="9435"/>
                    </a:lnTo>
                    <a:lnTo>
                      <a:pt x="1650" y="9157"/>
                    </a:lnTo>
                    <a:lnTo>
                      <a:pt x="1520" y="8879"/>
                    </a:lnTo>
                    <a:lnTo>
                      <a:pt x="1427" y="8601"/>
                    </a:lnTo>
                    <a:lnTo>
                      <a:pt x="1335" y="8323"/>
                    </a:lnTo>
                    <a:lnTo>
                      <a:pt x="1279" y="8045"/>
                    </a:lnTo>
                    <a:lnTo>
                      <a:pt x="1223" y="7748"/>
                    </a:lnTo>
                    <a:lnTo>
                      <a:pt x="1186" y="7470"/>
                    </a:lnTo>
                    <a:lnTo>
                      <a:pt x="1168" y="7174"/>
                    </a:lnTo>
                    <a:lnTo>
                      <a:pt x="1149" y="6877"/>
                    </a:lnTo>
                    <a:lnTo>
                      <a:pt x="1168" y="6599"/>
                    </a:lnTo>
                    <a:lnTo>
                      <a:pt x="1205" y="6302"/>
                    </a:lnTo>
                    <a:lnTo>
                      <a:pt x="1242" y="6006"/>
                    </a:lnTo>
                    <a:lnTo>
                      <a:pt x="1298" y="5728"/>
                    </a:lnTo>
                    <a:lnTo>
                      <a:pt x="1372" y="5431"/>
                    </a:lnTo>
                    <a:lnTo>
                      <a:pt x="1464" y="5153"/>
                    </a:lnTo>
                    <a:lnTo>
                      <a:pt x="1576" y="4875"/>
                    </a:lnTo>
                    <a:lnTo>
                      <a:pt x="1724" y="4542"/>
                    </a:lnTo>
                    <a:lnTo>
                      <a:pt x="1872" y="4227"/>
                    </a:lnTo>
                    <a:lnTo>
                      <a:pt x="2039" y="3930"/>
                    </a:lnTo>
                    <a:lnTo>
                      <a:pt x="2224" y="3615"/>
                    </a:lnTo>
                    <a:lnTo>
                      <a:pt x="2428" y="3318"/>
                    </a:lnTo>
                    <a:lnTo>
                      <a:pt x="2614" y="3040"/>
                    </a:lnTo>
                    <a:lnTo>
                      <a:pt x="3058" y="2466"/>
                    </a:lnTo>
                    <a:lnTo>
                      <a:pt x="3503" y="1965"/>
                    </a:lnTo>
                    <a:lnTo>
                      <a:pt x="3967" y="1483"/>
                    </a:lnTo>
                    <a:lnTo>
                      <a:pt x="4486" y="983"/>
                    </a:lnTo>
                    <a:lnTo>
                      <a:pt x="4726" y="724"/>
                    </a:lnTo>
                    <a:lnTo>
                      <a:pt x="4838" y="594"/>
                    </a:lnTo>
                    <a:lnTo>
                      <a:pt x="4930" y="446"/>
                    </a:lnTo>
                    <a:lnTo>
                      <a:pt x="4967" y="353"/>
                    </a:lnTo>
                    <a:lnTo>
                      <a:pt x="4967" y="279"/>
                    </a:lnTo>
                    <a:lnTo>
                      <a:pt x="4967" y="205"/>
                    </a:lnTo>
                    <a:lnTo>
                      <a:pt x="4930" y="130"/>
                    </a:lnTo>
                    <a:lnTo>
                      <a:pt x="4875" y="56"/>
                    </a:lnTo>
                    <a:lnTo>
                      <a:pt x="4801" y="19"/>
                    </a:lnTo>
                    <a:lnTo>
                      <a:pt x="47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1"/>
              <p:cNvSpPr/>
              <p:nvPr/>
            </p:nvSpPr>
            <p:spPr>
              <a:xfrm>
                <a:off x="4407500" y="4408350"/>
                <a:ext cx="104275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6006" extrusionOk="0">
                    <a:moveTo>
                      <a:pt x="2057" y="1"/>
                    </a:moveTo>
                    <a:lnTo>
                      <a:pt x="1983" y="19"/>
                    </a:lnTo>
                    <a:lnTo>
                      <a:pt x="1909" y="56"/>
                    </a:lnTo>
                    <a:lnTo>
                      <a:pt x="1854" y="130"/>
                    </a:lnTo>
                    <a:lnTo>
                      <a:pt x="1835" y="205"/>
                    </a:lnTo>
                    <a:lnTo>
                      <a:pt x="1798" y="445"/>
                    </a:lnTo>
                    <a:lnTo>
                      <a:pt x="1761" y="668"/>
                    </a:lnTo>
                    <a:lnTo>
                      <a:pt x="1705" y="872"/>
                    </a:lnTo>
                    <a:lnTo>
                      <a:pt x="1650" y="1076"/>
                    </a:lnTo>
                    <a:lnTo>
                      <a:pt x="1575" y="1280"/>
                    </a:lnTo>
                    <a:lnTo>
                      <a:pt x="1483" y="1465"/>
                    </a:lnTo>
                    <a:lnTo>
                      <a:pt x="1390" y="1650"/>
                    </a:lnTo>
                    <a:lnTo>
                      <a:pt x="1279" y="1817"/>
                    </a:lnTo>
                    <a:lnTo>
                      <a:pt x="1168" y="1984"/>
                    </a:lnTo>
                    <a:lnTo>
                      <a:pt x="1057" y="2132"/>
                    </a:lnTo>
                    <a:lnTo>
                      <a:pt x="927" y="2262"/>
                    </a:lnTo>
                    <a:lnTo>
                      <a:pt x="779" y="2392"/>
                    </a:lnTo>
                    <a:lnTo>
                      <a:pt x="630" y="2503"/>
                    </a:lnTo>
                    <a:lnTo>
                      <a:pt x="482" y="2614"/>
                    </a:lnTo>
                    <a:lnTo>
                      <a:pt x="315" y="2688"/>
                    </a:lnTo>
                    <a:lnTo>
                      <a:pt x="148" y="2762"/>
                    </a:lnTo>
                    <a:lnTo>
                      <a:pt x="93" y="2799"/>
                    </a:lnTo>
                    <a:lnTo>
                      <a:pt x="37" y="2855"/>
                    </a:lnTo>
                    <a:lnTo>
                      <a:pt x="19" y="2911"/>
                    </a:lnTo>
                    <a:lnTo>
                      <a:pt x="0" y="2985"/>
                    </a:lnTo>
                    <a:lnTo>
                      <a:pt x="0" y="3022"/>
                    </a:lnTo>
                    <a:lnTo>
                      <a:pt x="19" y="3096"/>
                    </a:lnTo>
                    <a:lnTo>
                      <a:pt x="37" y="3170"/>
                    </a:lnTo>
                    <a:lnTo>
                      <a:pt x="93" y="3207"/>
                    </a:lnTo>
                    <a:lnTo>
                      <a:pt x="148" y="3244"/>
                    </a:lnTo>
                    <a:lnTo>
                      <a:pt x="315" y="3318"/>
                    </a:lnTo>
                    <a:lnTo>
                      <a:pt x="482" y="3392"/>
                    </a:lnTo>
                    <a:lnTo>
                      <a:pt x="630" y="3504"/>
                    </a:lnTo>
                    <a:lnTo>
                      <a:pt x="779" y="3615"/>
                    </a:lnTo>
                    <a:lnTo>
                      <a:pt x="927" y="3745"/>
                    </a:lnTo>
                    <a:lnTo>
                      <a:pt x="1057" y="3874"/>
                    </a:lnTo>
                    <a:lnTo>
                      <a:pt x="1168" y="4023"/>
                    </a:lnTo>
                    <a:lnTo>
                      <a:pt x="1279" y="4189"/>
                    </a:lnTo>
                    <a:lnTo>
                      <a:pt x="1390" y="4356"/>
                    </a:lnTo>
                    <a:lnTo>
                      <a:pt x="1483" y="4542"/>
                    </a:lnTo>
                    <a:lnTo>
                      <a:pt x="1575" y="4727"/>
                    </a:lnTo>
                    <a:lnTo>
                      <a:pt x="1650" y="4931"/>
                    </a:lnTo>
                    <a:lnTo>
                      <a:pt x="1705" y="5135"/>
                    </a:lnTo>
                    <a:lnTo>
                      <a:pt x="1761" y="5357"/>
                    </a:lnTo>
                    <a:lnTo>
                      <a:pt x="1798" y="5561"/>
                    </a:lnTo>
                    <a:lnTo>
                      <a:pt x="1835" y="5802"/>
                    </a:lnTo>
                    <a:lnTo>
                      <a:pt x="1854" y="5876"/>
                    </a:lnTo>
                    <a:lnTo>
                      <a:pt x="1909" y="5950"/>
                    </a:lnTo>
                    <a:lnTo>
                      <a:pt x="1983" y="5987"/>
                    </a:lnTo>
                    <a:lnTo>
                      <a:pt x="2057" y="6006"/>
                    </a:lnTo>
                    <a:lnTo>
                      <a:pt x="2113" y="6006"/>
                    </a:lnTo>
                    <a:lnTo>
                      <a:pt x="2187" y="5987"/>
                    </a:lnTo>
                    <a:lnTo>
                      <a:pt x="2261" y="5950"/>
                    </a:lnTo>
                    <a:lnTo>
                      <a:pt x="2317" y="5876"/>
                    </a:lnTo>
                    <a:lnTo>
                      <a:pt x="2335" y="5802"/>
                    </a:lnTo>
                    <a:lnTo>
                      <a:pt x="2372" y="5561"/>
                    </a:lnTo>
                    <a:lnTo>
                      <a:pt x="2410" y="5357"/>
                    </a:lnTo>
                    <a:lnTo>
                      <a:pt x="2465" y="5135"/>
                    </a:lnTo>
                    <a:lnTo>
                      <a:pt x="2521" y="4931"/>
                    </a:lnTo>
                    <a:lnTo>
                      <a:pt x="2595" y="4727"/>
                    </a:lnTo>
                    <a:lnTo>
                      <a:pt x="2688" y="4542"/>
                    </a:lnTo>
                    <a:lnTo>
                      <a:pt x="2780" y="4356"/>
                    </a:lnTo>
                    <a:lnTo>
                      <a:pt x="2891" y="4189"/>
                    </a:lnTo>
                    <a:lnTo>
                      <a:pt x="3003" y="4023"/>
                    </a:lnTo>
                    <a:lnTo>
                      <a:pt x="3132" y="3874"/>
                    </a:lnTo>
                    <a:lnTo>
                      <a:pt x="3262" y="3745"/>
                    </a:lnTo>
                    <a:lnTo>
                      <a:pt x="3392" y="3615"/>
                    </a:lnTo>
                    <a:lnTo>
                      <a:pt x="3540" y="3504"/>
                    </a:lnTo>
                    <a:lnTo>
                      <a:pt x="3688" y="3392"/>
                    </a:lnTo>
                    <a:lnTo>
                      <a:pt x="3855" y="3318"/>
                    </a:lnTo>
                    <a:lnTo>
                      <a:pt x="4022" y="3244"/>
                    </a:lnTo>
                    <a:lnTo>
                      <a:pt x="4078" y="3207"/>
                    </a:lnTo>
                    <a:lnTo>
                      <a:pt x="4133" y="3170"/>
                    </a:lnTo>
                    <a:lnTo>
                      <a:pt x="4170" y="3096"/>
                    </a:lnTo>
                    <a:lnTo>
                      <a:pt x="4170" y="3022"/>
                    </a:lnTo>
                    <a:lnTo>
                      <a:pt x="4170" y="2985"/>
                    </a:lnTo>
                    <a:lnTo>
                      <a:pt x="4170" y="2911"/>
                    </a:lnTo>
                    <a:lnTo>
                      <a:pt x="4133" y="2855"/>
                    </a:lnTo>
                    <a:lnTo>
                      <a:pt x="4078" y="2799"/>
                    </a:lnTo>
                    <a:lnTo>
                      <a:pt x="4022" y="2762"/>
                    </a:lnTo>
                    <a:lnTo>
                      <a:pt x="3855" y="2688"/>
                    </a:lnTo>
                    <a:lnTo>
                      <a:pt x="3688" y="2614"/>
                    </a:lnTo>
                    <a:lnTo>
                      <a:pt x="3540" y="2503"/>
                    </a:lnTo>
                    <a:lnTo>
                      <a:pt x="3392" y="2392"/>
                    </a:lnTo>
                    <a:lnTo>
                      <a:pt x="3262" y="2262"/>
                    </a:lnTo>
                    <a:lnTo>
                      <a:pt x="3132" y="2132"/>
                    </a:lnTo>
                    <a:lnTo>
                      <a:pt x="3003" y="1984"/>
                    </a:lnTo>
                    <a:lnTo>
                      <a:pt x="2891" y="1817"/>
                    </a:lnTo>
                    <a:lnTo>
                      <a:pt x="2780" y="1650"/>
                    </a:lnTo>
                    <a:lnTo>
                      <a:pt x="2688" y="1465"/>
                    </a:lnTo>
                    <a:lnTo>
                      <a:pt x="2595" y="1280"/>
                    </a:lnTo>
                    <a:lnTo>
                      <a:pt x="2521" y="1076"/>
                    </a:lnTo>
                    <a:lnTo>
                      <a:pt x="2465" y="872"/>
                    </a:lnTo>
                    <a:lnTo>
                      <a:pt x="2410" y="668"/>
                    </a:lnTo>
                    <a:lnTo>
                      <a:pt x="2372" y="445"/>
                    </a:lnTo>
                    <a:lnTo>
                      <a:pt x="2335" y="205"/>
                    </a:lnTo>
                    <a:lnTo>
                      <a:pt x="2317" y="130"/>
                    </a:lnTo>
                    <a:lnTo>
                      <a:pt x="2261" y="56"/>
                    </a:lnTo>
                    <a:lnTo>
                      <a:pt x="2187" y="19"/>
                    </a:lnTo>
                    <a:lnTo>
                      <a:pt x="21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1"/>
              <p:cNvSpPr/>
              <p:nvPr/>
            </p:nvSpPr>
            <p:spPr>
              <a:xfrm>
                <a:off x="4497375" y="4586275"/>
                <a:ext cx="41275" cy="59800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92" extrusionOk="0">
                    <a:moveTo>
                      <a:pt x="779" y="1"/>
                    </a:moveTo>
                    <a:lnTo>
                      <a:pt x="761" y="19"/>
                    </a:lnTo>
                    <a:lnTo>
                      <a:pt x="742" y="56"/>
                    </a:lnTo>
                    <a:lnTo>
                      <a:pt x="724" y="94"/>
                    </a:lnTo>
                    <a:lnTo>
                      <a:pt x="705" y="260"/>
                    </a:lnTo>
                    <a:lnTo>
                      <a:pt x="649" y="427"/>
                    </a:lnTo>
                    <a:lnTo>
                      <a:pt x="594" y="575"/>
                    </a:lnTo>
                    <a:lnTo>
                      <a:pt x="501" y="724"/>
                    </a:lnTo>
                    <a:lnTo>
                      <a:pt x="408" y="853"/>
                    </a:lnTo>
                    <a:lnTo>
                      <a:pt x="297" y="946"/>
                    </a:lnTo>
                    <a:lnTo>
                      <a:pt x="186" y="1039"/>
                    </a:lnTo>
                    <a:lnTo>
                      <a:pt x="56" y="1094"/>
                    </a:lnTo>
                    <a:lnTo>
                      <a:pt x="19" y="1131"/>
                    </a:lnTo>
                    <a:lnTo>
                      <a:pt x="1" y="1187"/>
                    </a:lnTo>
                    <a:lnTo>
                      <a:pt x="1" y="1206"/>
                    </a:lnTo>
                    <a:lnTo>
                      <a:pt x="19" y="1261"/>
                    </a:lnTo>
                    <a:lnTo>
                      <a:pt x="56" y="1298"/>
                    </a:lnTo>
                    <a:lnTo>
                      <a:pt x="186" y="1354"/>
                    </a:lnTo>
                    <a:lnTo>
                      <a:pt x="297" y="1447"/>
                    </a:lnTo>
                    <a:lnTo>
                      <a:pt x="408" y="1539"/>
                    </a:lnTo>
                    <a:lnTo>
                      <a:pt x="501" y="1669"/>
                    </a:lnTo>
                    <a:lnTo>
                      <a:pt x="594" y="1799"/>
                    </a:lnTo>
                    <a:lnTo>
                      <a:pt x="649" y="1966"/>
                    </a:lnTo>
                    <a:lnTo>
                      <a:pt x="705" y="2132"/>
                    </a:lnTo>
                    <a:lnTo>
                      <a:pt x="724" y="2299"/>
                    </a:lnTo>
                    <a:lnTo>
                      <a:pt x="742" y="2336"/>
                    </a:lnTo>
                    <a:lnTo>
                      <a:pt x="761" y="2373"/>
                    </a:lnTo>
                    <a:lnTo>
                      <a:pt x="779" y="2392"/>
                    </a:lnTo>
                    <a:lnTo>
                      <a:pt x="872" y="2392"/>
                    </a:lnTo>
                    <a:lnTo>
                      <a:pt x="890" y="2373"/>
                    </a:lnTo>
                    <a:lnTo>
                      <a:pt x="909" y="2336"/>
                    </a:lnTo>
                    <a:lnTo>
                      <a:pt x="927" y="2299"/>
                    </a:lnTo>
                    <a:lnTo>
                      <a:pt x="965" y="2132"/>
                    </a:lnTo>
                    <a:lnTo>
                      <a:pt x="1002" y="1966"/>
                    </a:lnTo>
                    <a:lnTo>
                      <a:pt x="1057" y="1799"/>
                    </a:lnTo>
                    <a:lnTo>
                      <a:pt x="1150" y="1669"/>
                    </a:lnTo>
                    <a:lnTo>
                      <a:pt x="1243" y="1539"/>
                    </a:lnTo>
                    <a:lnTo>
                      <a:pt x="1354" y="1447"/>
                    </a:lnTo>
                    <a:lnTo>
                      <a:pt x="1465" y="1354"/>
                    </a:lnTo>
                    <a:lnTo>
                      <a:pt x="1595" y="1298"/>
                    </a:lnTo>
                    <a:lnTo>
                      <a:pt x="1650" y="1261"/>
                    </a:lnTo>
                    <a:lnTo>
                      <a:pt x="1650" y="1206"/>
                    </a:lnTo>
                    <a:lnTo>
                      <a:pt x="1650" y="1187"/>
                    </a:lnTo>
                    <a:lnTo>
                      <a:pt x="1650" y="1131"/>
                    </a:lnTo>
                    <a:lnTo>
                      <a:pt x="1595" y="1094"/>
                    </a:lnTo>
                    <a:lnTo>
                      <a:pt x="1465" y="1039"/>
                    </a:lnTo>
                    <a:lnTo>
                      <a:pt x="1354" y="946"/>
                    </a:lnTo>
                    <a:lnTo>
                      <a:pt x="1243" y="853"/>
                    </a:lnTo>
                    <a:lnTo>
                      <a:pt x="1150" y="724"/>
                    </a:lnTo>
                    <a:lnTo>
                      <a:pt x="1057" y="575"/>
                    </a:lnTo>
                    <a:lnTo>
                      <a:pt x="1002" y="427"/>
                    </a:lnTo>
                    <a:lnTo>
                      <a:pt x="965" y="260"/>
                    </a:lnTo>
                    <a:lnTo>
                      <a:pt x="927" y="94"/>
                    </a:lnTo>
                    <a:lnTo>
                      <a:pt x="909" y="56"/>
                    </a:lnTo>
                    <a:lnTo>
                      <a:pt x="890" y="19"/>
                    </a:ln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1" name="Google Shape;601;p31"/>
            <p:cNvSpPr/>
            <p:nvPr/>
          </p:nvSpPr>
          <p:spPr>
            <a:xfrm>
              <a:off x="1433188" y="473696"/>
              <a:ext cx="773549" cy="365694"/>
            </a:xfrm>
            <a:custGeom>
              <a:avLst/>
              <a:gdLst/>
              <a:ahLst/>
              <a:cxnLst/>
              <a:rect l="l" t="t" r="r" b="b"/>
              <a:pathLst>
                <a:path w="16311" h="7711" extrusionOk="0">
                  <a:moveTo>
                    <a:pt x="5097" y="0"/>
                  </a:moveTo>
                  <a:lnTo>
                    <a:pt x="4930" y="19"/>
                  </a:lnTo>
                  <a:lnTo>
                    <a:pt x="4782" y="56"/>
                  </a:lnTo>
                  <a:lnTo>
                    <a:pt x="4615" y="93"/>
                  </a:lnTo>
                  <a:lnTo>
                    <a:pt x="4467" y="149"/>
                  </a:lnTo>
                  <a:lnTo>
                    <a:pt x="4319" y="204"/>
                  </a:lnTo>
                  <a:lnTo>
                    <a:pt x="4189" y="297"/>
                  </a:lnTo>
                  <a:lnTo>
                    <a:pt x="4059" y="371"/>
                  </a:lnTo>
                  <a:lnTo>
                    <a:pt x="3929" y="482"/>
                  </a:lnTo>
                  <a:lnTo>
                    <a:pt x="3800" y="593"/>
                  </a:lnTo>
                  <a:lnTo>
                    <a:pt x="3707" y="705"/>
                  </a:lnTo>
                  <a:lnTo>
                    <a:pt x="3596" y="834"/>
                  </a:lnTo>
                  <a:lnTo>
                    <a:pt x="3503" y="964"/>
                  </a:lnTo>
                  <a:lnTo>
                    <a:pt x="3429" y="1112"/>
                  </a:lnTo>
                  <a:lnTo>
                    <a:pt x="3318" y="1372"/>
                  </a:lnTo>
                  <a:lnTo>
                    <a:pt x="3244" y="1631"/>
                  </a:lnTo>
                  <a:lnTo>
                    <a:pt x="3225" y="1891"/>
                  </a:lnTo>
                  <a:lnTo>
                    <a:pt x="3225" y="2039"/>
                  </a:lnTo>
                  <a:lnTo>
                    <a:pt x="3244" y="2169"/>
                  </a:lnTo>
                  <a:lnTo>
                    <a:pt x="3077" y="2076"/>
                  </a:lnTo>
                  <a:lnTo>
                    <a:pt x="2910" y="2021"/>
                  </a:lnTo>
                  <a:lnTo>
                    <a:pt x="2725" y="1946"/>
                  </a:lnTo>
                  <a:lnTo>
                    <a:pt x="2539" y="1909"/>
                  </a:lnTo>
                  <a:lnTo>
                    <a:pt x="2354" y="1872"/>
                  </a:lnTo>
                  <a:lnTo>
                    <a:pt x="2169" y="1854"/>
                  </a:lnTo>
                  <a:lnTo>
                    <a:pt x="1983" y="1854"/>
                  </a:lnTo>
                  <a:lnTo>
                    <a:pt x="1798" y="1872"/>
                  </a:lnTo>
                  <a:lnTo>
                    <a:pt x="1631" y="1891"/>
                  </a:lnTo>
                  <a:lnTo>
                    <a:pt x="1446" y="1928"/>
                  </a:lnTo>
                  <a:lnTo>
                    <a:pt x="1260" y="1984"/>
                  </a:lnTo>
                  <a:lnTo>
                    <a:pt x="1094" y="2058"/>
                  </a:lnTo>
                  <a:lnTo>
                    <a:pt x="927" y="2150"/>
                  </a:lnTo>
                  <a:lnTo>
                    <a:pt x="778" y="2243"/>
                  </a:lnTo>
                  <a:lnTo>
                    <a:pt x="630" y="2354"/>
                  </a:lnTo>
                  <a:lnTo>
                    <a:pt x="500" y="2502"/>
                  </a:lnTo>
                  <a:lnTo>
                    <a:pt x="389" y="2651"/>
                  </a:lnTo>
                  <a:lnTo>
                    <a:pt x="278" y="2799"/>
                  </a:lnTo>
                  <a:lnTo>
                    <a:pt x="185" y="2984"/>
                  </a:lnTo>
                  <a:lnTo>
                    <a:pt x="111" y="3151"/>
                  </a:lnTo>
                  <a:lnTo>
                    <a:pt x="56" y="3337"/>
                  </a:lnTo>
                  <a:lnTo>
                    <a:pt x="19" y="3540"/>
                  </a:lnTo>
                  <a:lnTo>
                    <a:pt x="0" y="3726"/>
                  </a:lnTo>
                  <a:lnTo>
                    <a:pt x="0" y="3930"/>
                  </a:lnTo>
                  <a:lnTo>
                    <a:pt x="37" y="4115"/>
                  </a:lnTo>
                  <a:lnTo>
                    <a:pt x="93" y="4282"/>
                  </a:lnTo>
                  <a:lnTo>
                    <a:pt x="148" y="4449"/>
                  </a:lnTo>
                  <a:lnTo>
                    <a:pt x="241" y="4597"/>
                  </a:lnTo>
                  <a:lnTo>
                    <a:pt x="352" y="4745"/>
                  </a:lnTo>
                  <a:lnTo>
                    <a:pt x="482" y="4875"/>
                  </a:lnTo>
                  <a:lnTo>
                    <a:pt x="612" y="4986"/>
                  </a:lnTo>
                  <a:lnTo>
                    <a:pt x="760" y="5097"/>
                  </a:lnTo>
                  <a:lnTo>
                    <a:pt x="890" y="5171"/>
                  </a:lnTo>
                  <a:lnTo>
                    <a:pt x="1019" y="5227"/>
                  </a:lnTo>
                  <a:lnTo>
                    <a:pt x="1168" y="5264"/>
                  </a:lnTo>
                  <a:lnTo>
                    <a:pt x="1297" y="5301"/>
                  </a:lnTo>
                  <a:lnTo>
                    <a:pt x="1446" y="5320"/>
                  </a:lnTo>
                  <a:lnTo>
                    <a:pt x="1575" y="5338"/>
                  </a:lnTo>
                  <a:lnTo>
                    <a:pt x="1724" y="5320"/>
                  </a:lnTo>
                  <a:lnTo>
                    <a:pt x="1853" y="5301"/>
                  </a:lnTo>
                  <a:lnTo>
                    <a:pt x="1891" y="5542"/>
                  </a:lnTo>
                  <a:lnTo>
                    <a:pt x="1946" y="5765"/>
                  </a:lnTo>
                  <a:lnTo>
                    <a:pt x="2039" y="6005"/>
                  </a:lnTo>
                  <a:lnTo>
                    <a:pt x="2150" y="6228"/>
                  </a:lnTo>
                  <a:lnTo>
                    <a:pt x="2280" y="6432"/>
                  </a:lnTo>
                  <a:lnTo>
                    <a:pt x="2428" y="6617"/>
                  </a:lnTo>
                  <a:lnTo>
                    <a:pt x="2595" y="6802"/>
                  </a:lnTo>
                  <a:lnTo>
                    <a:pt x="2780" y="6969"/>
                  </a:lnTo>
                  <a:lnTo>
                    <a:pt x="2910" y="7062"/>
                  </a:lnTo>
                  <a:lnTo>
                    <a:pt x="3058" y="7136"/>
                  </a:lnTo>
                  <a:lnTo>
                    <a:pt x="3188" y="7210"/>
                  </a:lnTo>
                  <a:lnTo>
                    <a:pt x="3336" y="7266"/>
                  </a:lnTo>
                  <a:lnTo>
                    <a:pt x="3633" y="7340"/>
                  </a:lnTo>
                  <a:lnTo>
                    <a:pt x="3929" y="7396"/>
                  </a:lnTo>
                  <a:lnTo>
                    <a:pt x="4244" y="7396"/>
                  </a:lnTo>
                  <a:lnTo>
                    <a:pt x="4541" y="7358"/>
                  </a:lnTo>
                  <a:lnTo>
                    <a:pt x="4856" y="7266"/>
                  </a:lnTo>
                  <a:lnTo>
                    <a:pt x="5134" y="7155"/>
                  </a:lnTo>
                  <a:lnTo>
                    <a:pt x="5394" y="7006"/>
                  </a:lnTo>
                  <a:lnTo>
                    <a:pt x="5634" y="6840"/>
                  </a:lnTo>
                  <a:lnTo>
                    <a:pt x="5857" y="6636"/>
                  </a:lnTo>
                  <a:lnTo>
                    <a:pt x="6042" y="6395"/>
                  </a:lnTo>
                  <a:lnTo>
                    <a:pt x="6209" y="6654"/>
                  </a:lnTo>
                  <a:lnTo>
                    <a:pt x="6394" y="6895"/>
                  </a:lnTo>
                  <a:lnTo>
                    <a:pt x="6617" y="7118"/>
                  </a:lnTo>
                  <a:lnTo>
                    <a:pt x="6839" y="7303"/>
                  </a:lnTo>
                  <a:lnTo>
                    <a:pt x="7099" y="7470"/>
                  </a:lnTo>
                  <a:lnTo>
                    <a:pt x="7377" y="7599"/>
                  </a:lnTo>
                  <a:lnTo>
                    <a:pt x="7525" y="7637"/>
                  </a:lnTo>
                  <a:lnTo>
                    <a:pt x="7673" y="7674"/>
                  </a:lnTo>
                  <a:lnTo>
                    <a:pt x="7822" y="7711"/>
                  </a:lnTo>
                  <a:lnTo>
                    <a:pt x="8229" y="7711"/>
                  </a:lnTo>
                  <a:lnTo>
                    <a:pt x="8507" y="7655"/>
                  </a:lnTo>
                  <a:lnTo>
                    <a:pt x="8748" y="7562"/>
                  </a:lnTo>
                  <a:lnTo>
                    <a:pt x="8989" y="7451"/>
                  </a:lnTo>
                  <a:lnTo>
                    <a:pt x="9212" y="7284"/>
                  </a:lnTo>
                  <a:lnTo>
                    <a:pt x="9397" y="7099"/>
                  </a:lnTo>
                  <a:lnTo>
                    <a:pt x="9471" y="6988"/>
                  </a:lnTo>
                  <a:lnTo>
                    <a:pt x="9545" y="6877"/>
                  </a:lnTo>
                  <a:lnTo>
                    <a:pt x="9619" y="6765"/>
                  </a:lnTo>
                  <a:lnTo>
                    <a:pt x="9656" y="6654"/>
                  </a:lnTo>
                  <a:lnTo>
                    <a:pt x="9768" y="6784"/>
                  </a:lnTo>
                  <a:lnTo>
                    <a:pt x="9860" y="6895"/>
                  </a:lnTo>
                  <a:lnTo>
                    <a:pt x="9972" y="7006"/>
                  </a:lnTo>
                  <a:lnTo>
                    <a:pt x="10101" y="7118"/>
                  </a:lnTo>
                  <a:lnTo>
                    <a:pt x="10231" y="7210"/>
                  </a:lnTo>
                  <a:lnTo>
                    <a:pt x="10361" y="7303"/>
                  </a:lnTo>
                  <a:lnTo>
                    <a:pt x="10639" y="7451"/>
                  </a:lnTo>
                  <a:lnTo>
                    <a:pt x="10787" y="7507"/>
                  </a:lnTo>
                  <a:lnTo>
                    <a:pt x="10954" y="7544"/>
                  </a:lnTo>
                  <a:lnTo>
                    <a:pt x="11102" y="7581"/>
                  </a:lnTo>
                  <a:lnTo>
                    <a:pt x="11269" y="7599"/>
                  </a:lnTo>
                  <a:lnTo>
                    <a:pt x="11417" y="7618"/>
                  </a:lnTo>
                  <a:lnTo>
                    <a:pt x="11584" y="7618"/>
                  </a:lnTo>
                  <a:lnTo>
                    <a:pt x="11732" y="7599"/>
                  </a:lnTo>
                  <a:lnTo>
                    <a:pt x="11899" y="7581"/>
                  </a:lnTo>
                  <a:lnTo>
                    <a:pt x="12066" y="7544"/>
                  </a:lnTo>
                  <a:lnTo>
                    <a:pt x="12214" y="7488"/>
                  </a:lnTo>
                  <a:lnTo>
                    <a:pt x="12362" y="7433"/>
                  </a:lnTo>
                  <a:lnTo>
                    <a:pt x="12511" y="7340"/>
                  </a:lnTo>
                  <a:lnTo>
                    <a:pt x="12640" y="7266"/>
                  </a:lnTo>
                  <a:lnTo>
                    <a:pt x="12770" y="7155"/>
                  </a:lnTo>
                  <a:lnTo>
                    <a:pt x="12900" y="7062"/>
                  </a:lnTo>
                  <a:lnTo>
                    <a:pt x="13011" y="6932"/>
                  </a:lnTo>
                  <a:lnTo>
                    <a:pt x="13122" y="6821"/>
                  </a:lnTo>
                  <a:lnTo>
                    <a:pt x="13215" y="6673"/>
                  </a:lnTo>
                  <a:lnTo>
                    <a:pt x="13308" y="6543"/>
                  </a:lnTo>
                  <a:lnTo>
                    <a:pt x="13382" y="6395"/>
                  </a:lnTo>
                  <a:lnTo>
                    <a:pt x="13437" y="6246"/>
                  </a:lnTo>
                  <a:lnTo>
                    <a:pt x="13493" y="6098"/>
                  </a:lnTo>
                  <a:lnTo>
                    <a:pt x="13549" y="5931"/>
                  </a:lnTo>
                  <a:lnTo>
                    <a:pt x="13567" y="5783"/>
                  </a:lnTo>
                  <a:lnTo>
                    <a:pt x="13697" y="5876"/>
                  </a:lnTo>
                  <a:lnTo>
                    <a:pt x="13827" y="5950"/>
                  </a:lnTo>
                  <a:lnTo>
                    <a:pt x="13956" y="6024"/>
                  </a:lnTo>
                  <a:lnTo>
                    <a:pt x="14105" y="6080"/>
                  </a:lnTo>
                  <a:lnTo>
                    <a:pt x="14234" y="6135"/>
                  </a:lnTo>
                  <a:lnTo>
                    <a:pt x="14401" y="6154"/>
                  </a:lnTo>
                  <a:lnTo>
                    <a:pt x="14550" y="6172"/>
                  </a:lnTo>
                  <a:lnTo>
                    <a:pt x="14698" y="6191"/>
                  </a:lnTo>
                  <a:lnTo>
                    <a:pt x="14846" y="6172"/>
                  </a:lnTo>
                  <a:lnTo>
                    <a:pt x="14994" y="6154"/>
                  </a:lnTo>
                  <a:lnTo>
                    <a:pt x="15143" y="6117"/>
                  </a:lnTo>
                  <a:lnTo>
                    <a:pt x="15291" y="6080"/>
                  </a:lnTo>
                  <a:lnTo>
                    <a:pt x="15439" y="6005"/>
                  </a:lnTo>
                  <a:lnTo>
                    <a:pt x="15569" y="5931"/>
                  </a:lnTo>
                  <a:lnTo>
                    <a:pt x="15699" y="5839"/>
                  </a:lnTo>
                  <a:lnTo>
                    <a:pt x="15810" y="5727"/>
                  </a:lnTo>
                  <a:lnTo>
                    <a:pt x="15940" y="5579"/>
                  </a:lnTo>
                  <a:lnTo>
                    <a:pt x="16051" y="5431"/>
                  </a:lnTo>
                  <a:lnTo>
                    <a:pt x="16143" y="5264"/>
                  </a:lnTo>
                  <a:lnTo>
                    <a:pt x="16199" y="5097"/>
                  </a:lnTo>
                  <a:lnTo>
                    <a:pt x="16255" y="4912"/>
                  </a:lnTo>
                  <a:lnTo>
                    <a:pt x="16292" y="4727"/>
                  </a:lnTo>
                  <a:lnTo>
                    <a:pt x="16310" y="4541"/>
                  </a:lnTo>
                  <a:lnTo>
                    <a:pt x="16310" y="4356"/>
                  </a:lnTo>
                  <a:lnTo>
                    <a:pt x="16292" y="4171"/>
                  </a:lnTo>
                  <a:lnTo>
                    <a:pt x="16255" y="4004"/>
                  </a:lnTo>
                  <a:lnTo>
                    <a:pt x="16199" y="3818"/>
                  </a:lnTo>
                  <a:lnTo>
                    <a:pt x="16125" y="3652"/>
                  </a:lnTo>
                  <a:lnTo>
                    <a:pt x="16032" y="3485"/>
                  </a:lnTo>
                  <a:lnTo>
                    <a:pt x="15921" y="3318"/>
                  </a:lnTo>
                  <a:lnTo>
                    <a:pt x="15810" y="3188"/>
                  </a:lnTo>
                  <a:lnTo>
                    <a:pt x="15662" y="3059"/>
                  </a:lnTo>
                  <a:lnTo>
                    <a:pt x="15421" y="2873"/>
                  </a:lnTo>
                  <a:lnTo>
                    <a:pt x="15143" y="2725"/>
                  </a:lnTo>
                  <a:lnTo>
                    <a:pt x="14846" y="2632"/>
                  </a:lnTo>
                  <a:lnTo>
                    <a:pt x="14698" y="2595"/>
                  </a:lnTo>
                  <a:lnTo>
                    <a:pt x="14550" y="2558"/>
                  </a:lnTo>
                  <a:lnTo>
                    <a:pt x="14531" y="2391"/>
                  </a:lnTo>
                  <a:lnTo>
                    <a:pt x="14475" y="2224"/>
                  </a:lnTo>
                  <a:lnTo>
                    <a:pt x="14383" y="2021"/>
                  </a:lnTo>
                  <a:lnTo>
                    <a:pt x="14272" y="1854"/>
                  </a:lnTo>
                  <a:lnTo>
                    <a:pt x="14160" y="1687"/>
                  </a:lnTo>
                  <a:lnTo>
                    <a:pt x="14012" y="1539"/>
                  </a:lnTo>
                  <a:lnTo>
                    <a:pt x="13864" y="1409"/>
                  </a:lnTo>
                  <a:lnTo>
                    <a:pt x="13697" y="1279"/>
                  </a:lnTo>
                  <a:lnTo>
                    <a:pt x="13530" y="1168"/>
                  </a:lnTo>
                  <a:lnTo>
                    <a:pt x="13363" y="1057"/>
                  </a:lnTo>
                  <a:lnTo>
                    <a:pt x="12974" y="853"/>
                  </a:lnTo>
                  <a:lnTo>
                    <a:pt x="12770" y="760"/>
                  </a:lnTo>
                  <a:lnTo>
                    <a:pt x="12566" y="686"/>
                  </a:lnTo>
                  <a:lnTo>
                    <a:pt x="12344" y="630"/>
                  </a:lnTo>
                  <a:lnTo>
                    <a:pt x="12122" y="593"/>
                  </a:lnTo>
                  <a:lnTo>
                    <a:pt x="11918" y="593"/>
                  </a:lnTo>
                  <a:lnTo>
                    <a:pt x="11695" y="630"/>
                  </a:lnTo>
                  <a:lnTo>
                    <a:pt x="11584" y="668"/>
                  </a:lnTo>
                  <a:lnTo>
                    <a:pt x="11473" y="705"/>
                  </a:lnTo>
                  <a:lnTo>
                    <a:pt x="11362" y="760"/>
                  </a:lnTo>
                  <a:lnTo>
                    <a:pt x="11250" y="834"/>
                  </a:lnTo>
                  <a:lnTo>
                    <a:pt x="11158" y="909"/>
                  </a:lnTo>
                  <a:lnTo>
                    <a:pt x="11084" y="983"/>
                  </a:lnTo>
                  <a:lnTo>
                    <a:pt x="11009" y="1075"/>
                  </a:lnTo>
                  <a:lnTo>
                    <a:pt x="10935" y="1187"/>
                  </a:lnTo>
                  <a:lnTo>
                    <a:pt x="10787" y="964"/>
                  </a:lnTo>
                  <a:lnTo>
                    <a:pt x="10620" y="779"/>
                  </a:lnTo>
                  <a:lnTo>
                    <a:pt x="10416" y="612"/>
                  </a:lnTo>
                  <a:lnTo>
                    <a:pt x="10194" y="482"/>
                  </a:lnTo>
                  <a:lnTo>
                    <a:pt x="9953" y="371"/>
                  </a:lnTo>
                  <a:lnTo>
                    <a:pt x="9694" y="297"/>
                  </a:lnTo>
                  <a:lnTo>
                    <a:pt x="9434" y="260"/>
                  </a:lnTo>
                  <a:lnTo>
                    <a:pt x="9175" y="278"/>
                  </a:lnTo>
                  <a:lnTo>
                    <a:pt x="9026" y="278"/>
                  </a:lnTo>
                  <a:lnTo>
                    <a:pt x="8897" y="315"/>
                  </a:lnTo>
                  <a:lnTo>
                    <a:pt x="8600" y="408"/>
                  </a:lnTo>
                  <a:lnTo>
                    <a:pt x="8341" y="519"/>
                  </a:lnTo>
                  <a:lnTo>
                    <a:pt x="8100" y="686"/>
                  </a:lnTo>
                  <a:lnTo>
                    <a:pt x="7877" y="871"/>
                  </a:lnTo>
                  <a:lnTo>
                    <a:pt x="7673" y="1075"/>
                  </a:lnTo>
                  <a:lnTo>
                    <a:pt x="7506" y="1316"/>
                  </a:lnTo>
                  <a:lnTo>
                    <a:pt x="7358" y="1576"/>
                  </a:lnTo>
                  <a:lnTo>
                    <a:pt x="7247" y="1335"/>
                  </a:lnTo>
                  <a:lnTo>
                    <a:pt x="7099" y="1112"/>
                  </a:lnTo>
                  <a:lnTo>
                    <a:pt x="6932" y="890"/>
                  </a:lnTo>
                  <a:lnTo>
                    <a:pt x="6765" y="705"/>
                  </a:lnTo>
                  <a:lnTo>
                    <a:pt x="6635" y="593"/>
                  </a:lnTo>
                  <a:lnTo>
                    <a:pt x="6506" y="482"/>
                  </a:lnTo>
                  <a:lnTo>
                    <a:pt x="6357" y="371"/>
                  </a:lnTo>
                  <a:lnTo>
                    <a:pt x="6228" y="297"/>
                  </a:lnTo>
                  <a:lnTo>
                    <a:pt x="6061" y="204"/>
                  </a:lnTo>
                  <a:lnTo>
                    <a:pt x="5913" y="149"/>
                  </a:lnTo>
                  <a:lnTo>
                    <a:pt x="5746" y="93"/>
                  </a:lnTo>
                  <a:lnTo>
                    <a:pt x="5579" y="56"/>
                  </a:lnTo>
                  <a:lnTo>
                    <a:pt x="5412" y="19"/>
                  </a:lnTo>
                  <a:lnTo>
                    <a:pt x="52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C5E0F2-858C-4BB6-B38B-AA4624326B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9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Londrina Solid"/>
              <a:buNone/>
              <a:defRPr sz="3200" b="1">
                <a:solidFill>
                  <a:schemeClr val="l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59" r:id="rId4"/>
    <p:sldLayoutId id="2147483676" r:id="rId5"/>
    <p:sldLayoutId id="2147483677" r:id="rId6"/>
    <p:sldLayoutId id="214748368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4.xml"/><Relationship Id="rId7" Type="http://schemas.microsoft.com/office/2007/relationships/hdphoto" Target="../media/hdphoto7.wdp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microsoft.com/office/2007/relationships/hdphoto" Target="../media/hdphoto8.wdp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microsoft.com/office/2007/relationships/hdphoto" Target="../media/hdphoto10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microsoft.com/office/2007/relationships/hdphoto" Target="../media/hdphoto13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12;p30">
            <a:extLst>
              <a:ext uri="{FF2B5EF4-FFF2-40B4-BE49-F238E27FC236}">
                <a16:creationId xmlns:a16="http://schemas.microsoft.com/office/drawing/2014/main" id="{F9C07DE3-4F23-47F1-948E-B143E93C199E}"/>
              </a:ext>
            </a:extLst>
          </p:cNvPr>
          <p:cNvGrpSpPr/>
          <p:nvPr/>
        </p:nvGrpSpPr>
        <p:grpSpPr>
          <a:xfrm>
            <a:off x="7703931" y="496918"/>
            <a:ext cx="963903" cy="603002"/>
            <a:chOff x="7460091" y="634069"/>
            <a:chExt cx="963903" cy="603002"/>
          </a:xfrm>
        </p:grpSpPr>
        <p:sp>
          <p:nvSpPr>
            <p:cNvPr id="3" name="Google Shape;513;p30">
              <a:extLst>
                <a:ext uri="{FF2B5EF4-FFF2-40B4-BE49-F238E27FC236}">
                  <a16:creationId xmlns:a16="http://schemas.microsoft.com/office/drawing/2014/main" id="{6AF86C9E-BEF9-4348-B42F-F99D16549CB7}"/>
                </a:ext>
              </a:extLst>
            </p:cNvPr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514;p30">
              <a:extLst>
                <a:ext uri="{FF2B5EF4-FFF2-40B4-BE49-F238E27FC236}">
                  <a16:creationId xmlns:a16="http://schemas.microsoft.com/office/drawing/2014/main" id="{5834DA43-3C6D-4B36-9528-A21DB80FD207}"/>
                </a:ext>
              </a:extLst>
            </p:cNvPr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515;p30">
              <a:extLst>
                <a:ext uri="{FF2B5EF4-FFF2-40B4-BE49-F238E27FC236}">
                  <a16:creationId xmlns:a16="http://schemas.microsoft.com/office/drawing/2014/main" id="{8BF533D5-04C4-4CE2-9607-30F81FC7531D}"/>
                </a:ext>
              </a:extLst>
            </p:cNvPr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16;p30">
              <a:extLst>
                <a:ext uri="{FF2B5EF4-FFF2-40B4-BE49-F238E27FC236}">
                  <a16:creationId xmlns:a16="http://schemas.microsoft.com/office/drawing/2014/main" id="{50AE536D-51F9-4B32-AD0E-DC2D27629FD1}"/>
                </a:ext>
              </a:extLst>
            </p:cNvPr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17;p30">
              <a:extLst>
                <a:ext uri="{FF2B5EF4-FFF2-40B4-BE49-F238E27FC236}">
                  <a16:creationId xmlns:a16="http://schemas.microsoft.com/office/drawing/2014/main" id="{C5133D2D-B5AA-4C2D-B98A-FA72D69978A7}"/>
                </a:ext>
              </a:extLst>
            </p:cNvPr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18;p30">
              <a:extLst>
                <a:ext uri="{FF2B5EF4-FFF2-40B4-BE49-F238E27FC236}">
                  <a16:creationId xmlns:a16="http://schemas.microsoft.com/office/drawing/2014/main" id="{D7266B09-4C32-48D2-985F-9D91CB92B571}"/>
                </a:ext>
              </a:extLst>
            </p:cNvPr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19;p30">
              <a:extLst>
                <a:ext uri="{FF2B5EF4-FFF2-40B4-BE49-F238E27FC236}">
                  <a16:creationId xmlns:a16="http://schemas.microsoft.com/office/drawing/2014/main" id="{88C2F339-1AD6-48EF-85FD-8002C147179A}"/>
                </a:ext>
              </a:extLst>
            </p:cNvPr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20;p30">
              <a:extLst>
                <a:ext uri="{FF2B5EF4-FFF2-40B4-BE49-F238E27FC236}">
                  <a16:creationId xmlns:a16="http://schemas.microsoft.com/office/drawing/2014/main" id="{2E9184AE-8DB4-411B-A068-9CE543D88650}"/>
                </a:ext>
              </a:extLst>
            </p:cNvPr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21;p30">
              <a:extLst>
                <a:ext uri="{FF2B5EF4-FFF2-40B4-BE49-F238E27FC236}">
                  <a16:creationId xmlns:a16="http://schemas.microsoft.com/office/drawing/2014/main" id="{A368DF13-A782-4023-B17B-8BE908CE3AE6}"/>
                </a:ext>
              </a:extLst>
            </p:cNvPr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22;p30">
              <a:extLst>
                <a:ext uri="{FF2B5EF4-FFF2-40B4-BE49-F238E27FC236}">
                  <a16:creationId xmlns:a16="http://schemas.microsoft.com/office/drawing/2014/main" id="{AA673FB7-C88B-4405-A395-0BBD1CE37E98}"/>
                </a:ext>
              </a:extLst>
            </p:cNvPr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23;p30">
              <a:extLst>
                <a:ext uri="{FF2B5EF4-FFF2-40B4-BE49-F238E27FC236}">
                  <a16:creationId xmlns:a16="http://schemas.microsoft.com/office/drawing/2014/main" id="{0BFDC568-F0B8-40C2-B2CC-B8D34486CE13}"/>
                </a:ext>
              </a:extLst>
            </p:cNvPr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Picture 2" descr="C:\Users\OM-Mahdi\Desktop\OMmahdi\Teaching Folders\design clipart\شخصيات xxxx\bear laptop.PNG">
            <a:extLst>
              <a:ext uri="{FF2B5EF4-FFF2-40B4-BE49-F238E27FC236}">
                <a16:creationId xmlns:a16="http://schemas.microsoft.com/office/drawing/2014/main" id="{48D74CB1-3A5F-4D34-97AC-F51743212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752" y="2407090"/>
            <a:ext cx="2039013" cy="157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9A68BE-DD89-4A1F-9EE9-4A8D9981FFB8}"/>
              </a:ext>
            </a:extLst>
          </p:cNvPr>
          <p:cNvSpPr txBox="1"/>
          <p:nvPr/>
        </p:nvSpPr>
        <p:spPr>
          <a:xfrm>
            <a:off x="6801752" y="1746238"/>
            <a:ext cx="2065546" cy="4615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lIns="91356" tIns="45678" rIns="91356" bIns="45678" rtlCol="0">
            <a:spAutoFit/>
          </a:bodyPr>
          <a:lstStyle/>
          <a:p>
            <a:pPr algn="ctr" rtl="1"/>
            <a:r>
              <a:rPr lang="ar-BH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  <a:sym typeface="Itim"/>
              </a:rPr>
              <a:t>ألتزم بالوقت</a:t>
            </a:r>
            <a:endParaRPr lang="en-US" sz="24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  <a:sym typeface="Itim"/>
            </a:endParaRPr>
          </a:p>
        </p:txBody>
      </p:sp>
      <p:pic>
        <p:nvPicPr>
          <p:cNvPr id="16" name="Picture 3" descr="C:\Users\OM-Mahdi\Desktop\OMmahdi\Teaching Folders\design clipart\شخصيات xxxx\bear zooming.PNG">
            <a:extLst>
              <a:ext uri="{FF2B5EF4-FFF2-40B4-BE49-F238E27FC236}">
                <a16:creationId xmlns:a16="http://schemas.microsoft.com/office/drawing/2014/main" id="{C84DFFCF-1A1F-4DB2-8FA1-044382153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003" y="1589074"/>
            <a:ext cx="180292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9">
            <a:extLst>
              <a:ext uri="{FF2B5EF4-FFF2-40B4-BE49-F238E27FC236}">
                <a16:creationId xmlns:a16="http://schemas.microsoft.com/office/drawing/2014/main" id="{4A1E7673-3714-4272-BCE3-4A80DEDAF408}"/>
              </a:ext>
            </a:extLst>
          </p:cNvPr>
          <p:cNvGrpSpPr/>
          <p:nvPr/>
        </p:nvGrpSpPr>
        <p:grpSpPr>
          <a:xfrm>
            <a:off x="2817593" y="107212"/>
            <a:ext cx="3552372" cy="1325336"/>
            <a:chOff x="5685771" y="102580"/>
            <a:chExt cx="3552372" cy="1325336"/>
          </a:xfrm>
        </p:grpSpPr>
        <p:pic>
          <p:nvPicPr>
            <p:cNvPr id="18" name="Picture 2" descr="C:\Users\OM-Mahdi\Desktop\Picture1.png">
              <a:extLst>
                <a:ext uri="{FF2B5EF4-FFF2-40B4-BE49-F238E27FC236}">
                  <a16:creationId xmlns:a16="http://schemas.microsoft.com/office/drawing/2014/main" id="{6FD99912-5470-478D-8AA8-995476386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lumMod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7792" y="102580"/>
              <a:ext cx="2732411" cy="1325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7F018A-FE6A-41CB-B4FC-E8D7E0BDD012}"/>
                </a:ext>
              </a:extLst>
            </p:cNvPr>
            <p:cNvSpPr txBox="1"/>
            <p:nvPr/>
          </p:nvSpPr>
          <p:spPr>
            <a:xfrm>
              <a:off x="5685771" y="751425"/>
              <a:ext cx="35523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2800" b="1" dirty="0">
                  <a:solidFill>
                    <a:schemeClr val="bg1"/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اتفاقية الصف</a:t>
              </a:r>
              <a:endParaRPr lang="en-US" sz="2800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5886883-F463-4E1E-83A2-CB3070E4C531}"/>
              </a:ext>
            </a:extLst>
          </p:cNvPr>
          <p:cNvSpPr txBox="1"/>
          <p:nvPr/>
        </p:nvSpPr>
        <p:spPr>
          <a:xfrm>
            <a:off x="3904710" y="3976462"/>
            <a:ext cx="1462218" cy="83091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lIns="91356" tIns="45678" rIns="91356" bIns="45678" rtlCol="0">
            <a:spAutoFit/>
          </a:bodyPr>
          <a:lstStyle/>
          <a:p>
            <a:pPr algn="ctr" rtl="1"/>
            <a:r>
              <a:rPr lang="ar-BH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أختار مكان مناسب</a:t>
            </a:r>
            <a:endParaRPr lang="en-US" sz="24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1" name="Picture 2" descr="C:\Users\OM-Mahdi\Desktop\صور التعلم عن بعد\A9Rt6s553_2q8edc_3i8.png">
            <a:extLst>
              <a:ext uri="{FF2B5EF4-FFF2-40B4-BE49-F238E27FC236}">
                <a16:creationId xmlns:a16="http://schemas.microsoft.com/office/drawing/2014/main" id="{E95EA2D4-082B-40C9-B86B-1D62F3747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09" y="385271"/>
            <a:ext cx="1608950" cy="126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OM-Mahdi\Desktop\صور التعلم عن بعد\A9R11hcsoq_2drv2j_4m4.png">
            <a:extLst>
              <a:ext uri="{FF2B5EF4-FFF2-40B4-BE49-F238E27FC236}">
                <a16:creationId xmlns:a16="http://schemas.microsoft.com/office/drawing/2014/main" id="{297A77C5-4AFA-4F08-97CB-C0B13BD02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2" t="36353" b="2894"/>
          <a:stretch/>
        </p:blipFill>
        <p:spPr bwMode="auto">
          <a:xfrm>
            <a:off x="6984295" y="122008"/>
            <a:ext cx="1733532" cy="151262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1D00EBF-18E1-47E2-93DE-C3BA4F8FD591}"/>
              </a:ext>
            </a:extLst>
          </p:cNvPr>
          <p:cNvSpPr txBox="1"/>
          <p:nvPr/>
        </p:nvSpPr>
        <p:spPr>
          <a:xfrm>
            <a:off x="6739962" y="4016093"/>
            <a:ext cx="2100803" cy="83091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lIns="91356" tIns="45678" rIns="91356" bIns="45678" rtlCol="0">
            <a:spAutoFit/>
          </a:bodyPr>
          <a:lstStyle/>
          <a:p>
            <a:pPr algn="ctr" rtl="1"/>
            <a:r>
              <a:rPr lang="ar-BH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أفتح جهازي الالكتروني</a:t>
            </a:r>
            <a:endParaRPr lang="en-US" sz="24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012862-0BA0-4966-B5AD-E0843F765310}"/>
              </a:ext>
            </a:extLst>
          </p:cNvPr>
          <p:cNvSpPr txBox="1"/>
          <p:nvPr/>
        </p:nvSpPr>
        <p:spPr>
          <a:xfrm>
            <a:off x="761286" y="1712398"/>
            <a:ext cx="1880702" cy="4615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lIns="91356" tIns="45678" rIns="91356" bIns="45678" rtlCol="0">
            <a:spAutoFit/>
          </a:bodyPr>
          <a:lstStyle/>
          <a:p>
            <a:pPr algn="ctr" rtl="1"/>
            <a:r>
              <a:rPr lang="ar-BH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أحترم زملائي  </a:t>
            </a:r>
            <a:endParaRPr lang="en-US" sz="24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5" name="Picture 2" descr="C:\Users\OM-Mahdi\Desktop\OMmahdi\Teaching Folders\design clipart\Back To School Clipart\happy backpack.png">
            <a:extLst>
              <a:ext uri="{FF2B5EF4-FFF2-40B4-BE49-F238E27FC236}">
                <a16:creationId xmlns:a16="http://schemas.microsoft.com/office/drawing/2014/main" id="{D93A26EC-1783-46A2-83E5-7435CD249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445" y="2400408"/>
            <a:ext cx="1076584" cy="145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CEE720-5004-4DFE-9AE7-47960F6CA26F}"/>
              </a:ext>
            </a:extLst>
          </p:cNvPr>
          <p:cNvSpPr txBox="1"/>
          <p:nvPr/>
        </p:nvSpPr>
        <p:spPr>
          <a:xfrm>
            <a:off x="532686" y="3985322"/>
            <a:ext cx="2736928" cy="83091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lIns="91356" tIns="45678" rIns="91356" bIns="45678" rtlCol="0">
            <a:spAutoFit/>
          </a:bodyPr>
          <a:lstStyle/>
          <a:p>
            <a:pPr algn="ctr" rtl="1"/>
            <a:r>
              <a:rPr lang="ar-BH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أجهز حقيبتي وأدواتي</a:t>
            </a:r>
          </a:p>
          <a:p>
            <a:pPr algn="ctr" rtl="1"/>
            <a:r>
              <a:rPr lang="ar-BH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قبل بدء الحصة </a:t>
            </a:r>
            <a:endParaRPr lang="en-US" sz="24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88903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649;p53">
            <a:extLst>
              <a:ext uri="{FF2B5EF4-FFF2-40B4-BE49-F238E27FC236}">
                <a16:creationId xmlns:a16="http://schemas.microsoft.com/office/drawing/2014/main" id="{05496542-FA07-47E0-8E1E-E2B143E62F6D}"/>
              </a:ext>
            </a:extLst>
          </p:cNvPr>
          <p:cNvSpPr/>
          <p:nvPr/>
        </p:nvSpPr>
        <p:spPr>
          <a:xfrm>
            <a:off x="4891737" y="869002"/>
            <a:ext cx="3574828" cy="934157"/>
          </a:xfrm>
          <a:custGeom>
            <a:avLst/>
            <a:gdLst/>
            <a:ahLst/>
            <a:cxnLst/>
            <a:rect l="l" t="t" r="r" b="b"/>
            <a:pathLst>
              <a:path w="16311" h="7711" extrusionOk="0">
                <a:moveTo>
                  <a:pt x="5097" y="0"/>
                </a:moveTo>
                <a:lnTo>
                  <a:pt x="4930" y="19"/>
                </a:lnTo>
                <a:lnTo>
                  <a:pt x="4782" y="56"/>
                </a:lnTo>
                <a:lnTo>
                  <a:pt x="4615" y="93"/>
                </a:lnTo>
                <a:lnTo>
                  <a:pt x="4467" y="149"/>
                </a:lnTo>
                <a:lnTo>
                  <a:pt x="4319" y="204"/>
                </a:lnTo>
                <a:lnTo>
                  <a:pt x="4189" y="297"/>
                </a:lnTo>
                <a:lnTo>
                  <a:pt x="4059" y="371"/>
                </a:lnTo>
                <a:lnTo>
                  <a:pt x="3929" y="482"/>
                </a:lnTo>
                <a:lnTo>
                  <a:pt x="3800" y="593"/>
                </a:lnTo>
                <a:lnTo>
                  <a:pt x="3707" y="705"/>
                </a:lnTo>
                <a:lnTo>
                  <a:pt x="3596" y="834"/>
                </a:lnTo>
                <a:lnTo>
                  <a:pt x="3503" y="964"/>
                </a:lnTo>
                <a:lnTo>
                  <a:pt x="3429" y="1112"/>
                </a:lnTo>
                <a:lnTo>
                  <a:pt x="3318" y="1372"/>
                </a:lnTo>
                <a:lnTo>
                  <a:pt x="3244" y="1631"/>
                </a:lnTo>
                <a:lnTo>
                  <a:pt x="3225" y="1891"/>
                </a:lnTo>
                <a:lnTo>
                  <a:pt x="3225" y="2039"/>
                </a:lnTo>
                <a:lnTo>
                  <a:pt x="3244" y="2169"/>
                </a:lnTo>
                <a:lnTo>
                  <a:pt x="3077" y="2076"/>
                </a:lnTo>
                <a:lnTo>
                  <a:pt x="2910" y="2021"/>
                </a:lnTo>
                <a:lnTo>
                  <a:pt x="2725" y="1946"/>
                </a:lnTo>
                <a:lnTo>
                  <a:pt x="2539" y="1909"/>
                </a:lnTo>
                <a:lnTo>
                  <a:pt x="2354" y="1872"/>
                </a:lnTo>
                <a:lnTo>
                  <a:pt x="2169" y="1854"/>
                </a:lnTo>
                <a:lnTo>
                  <a:pt x="1983" y="1854"/>
                </a:lnTo>
                <a:lnTo>
                  <a:pt x="1798" y="1872"/>
                </a:lnTo>
                <a:lnTo>
                  <a:pt x="1631" y="1891"/>
                </a:lnTo>
                <a:lnTo>
                  <a:pt x="1446" y="1928"/>
                </a:lnTo>
                <a:lnTo>
                  <a:pt x="1260" y="1984"/>
                </a:lnTo>
                <a:lnTo>
                  <a:pt x="1094" y="2058"/>
                </a:lnTo>
                <a:lnTo>
                  <a:pt x="927" y="2150"/>
                </a:lnTo>
                <a:lnTo>
                  <a:pt x="778" y="2243"/>
                </a:lnTo>
                <a:lnTo>
                  <a:pt x="630" y="2354"/>
                </a:lnTo>
                <a:lnTo>
                  <a:pt x="500" y="2502"/>
                </a:lnTo>
                <a:lnTo>
                  <a:pt x="389" y="2651"/>
                </a:lnTo>
                <a:lnTo>
                  <a:pt x="278" y="2799"/>
                </a:lnTo>
                <a:lnTo>
                  <a:pt x="185" y="2984"/>
                </a:lnTo>
                <a:lnTo>
                  <a:pt x="111" y="3151"/>
                </a:lnTo>
                <a:lnTo>
                  <a:pt x="56" y="3337"/>
                </a:lnTo>
                <a:lnTo>
                  <a:pt x="19" y="3540"/>
                </a:lnTo>
                <a:lnTo>
                  <a:pt x="0" y="3726"/>
                </a:lnTo>
                <a:lnTo>
                  <a:pt x="0" y="3930"/>
                </a:lnTo>
                <a:lnTo>
                  <a:pt x="37" y="4115"/>
                </a:lnTo>
                <a:lnTo>
                  <a:pt x="93" y="4282"/>
                </a:lnTo>
                <a:lnTo>
                  <a:pt x="148" y="4449"/>
                </a:lnTo>
                <a:lnTo>
                  <a:pt x="241" y="4597"/>
                </a:lnTo>
                <a:lnTo>
                  <a:pt x="352" y="4745"/>
                </a:lnTo>
                <a:lnTo>
                  <a:pt x="482" y="4875"/>
                </a:lnTo>
                <a:lnTo>
                  <a:pt x="612" y="4986"/>
                </a:lnTo>
                <a:lnTo>
                  <a:pt x="760" y="5097"/>
                </a:lnTo>
                <a:lnTo>
                  <a:pt x="890" y="5171"/>
                </a:lnTo>
                <a:lnTo>
                  <a:pt x="1019" y="5227"/>
                </a:lnTo>
                <a:lnTo>
                  <a:pt x="1168" y="5264"/>
                </a:lnTo>
                <a:lnTo>
                  <a:pt x="1297" y="5301"/>
                </a:lnTo>
                <a:lnTo>
                  <a:pt x="1446" y="5320"/>
                </a:lnTo>
                <a:lnTo>
                  <a:pt x="1575" y="5338"/>
                </a:lnTo>
                <a:lnTo>
                  <a:pt x="1724" y="5320"/>
                </a:lnTo>
                <a:lnTo>
                  <a:pt x="1853" y="5301"/>
                </a:lnTo>
                <a:lnTo>
                  <a:pt x="1891" y="5542"/>
                </a:lnTo>
                <a:lnTo>
                  <a:pt x="1946" y="5765"/>
                </a:lnTo>
                <a:lnTo>
                  <a:pt x="2039" y="6005"/>
                </a:lnTo>
                <a:lnTo>
                  <a:pt x="2150" y="6228"/>
                </a:lnTo>
                <a:lnTo>
                  <a:pt x="2280" y="6432"/>
                </a:lnTo>
                <a:lnTo>
                  <a:pt x="2428" y="6617"/>
                </a:lnTo>
                <a:lnTo>
                  <a:pt x="2595" y="6802"/>
                </a:lnTo>
                <a:lnTo>
                  <a:pt x="2780" y="6969"/>
                </a:lnTo>
                <a:lnTo>
                  <a:pt x="2910" y="7062"/>
                </a:lnTo>
                <a:lnTo>
                  <a:pt x="3058" y="7136"/>
                </a:lnTo>
                <a:lnTo>
                  <a:pt x="3188" y="7210"/>
                </a:lnTo>
                <a:lnTo>
                  <a:pt x="3336" y="7266"/>
                </a:lnTo>
                <a:lnTo>
                  <a:pt x="3633" y="7340"/>
                </a:lnTo>
                <a:lnTo>
                  <a:pt x="3929" y="7396"/>
                </a:lnTo>
                <a:lnTo>
                  <a:pt x="4244" y="7396"/>
                </a:lnTo>
                <a:lnTo>
                  <a:pt x="4541" y="7358"/>
                </a:lnTo>
                <a:lnTo>
                  <a:pt x="4856" y="7266"/>
                </a:lnTo>
                <a:lnTo>
                  <a:pt x="5134" y="7155"/>
                </a:lnTo>
                <a:lnTo>
                  <a:pt x="5394" y="7006"/>
                </a:lnTo>
                <a:lnTo>
                  <a:pt x="5634" y="6840"/>
                </a:lnTo>
                <a:lnTo>
                  <a:pt x="5857" y="6636"/>
                </a:lnTo>
                <a:lnTo>
                  <a:pt x="6042" y="6395"/>
                </a:lnTo>
                <a:lnTo>
                  <a:pt x="6209" y="6654"/>
                </a:lnTo>
                <a:lnTo>
                  <a:pt x="6394" y="6895"/>
                </a:lnTo>
                <a:lnTo>
                  <a:pt x="6617" y="7118"/>
                </a:lnTo>
                <a:lnTo>
                  <a:pt x="6839" y="7303"/>
                </a:lnTo>
                <a:lnTo>
                  <a:pt x="7099" y="7470"/>
                </a:lnTo>
                <a:lnTo>
                  <a:pt x="7377" y="7599"/>
                </a:lnTo>
                <a:lnTo>
                  <a:pt x="7525" y="7637"/>
                </a:lnTo>
                <a:lnTo>
                  <a:pt x="7673" y="7674"/>
                </a:lnTo>
                <a:lnTo>
                  <a:pt x="7822" y="7711"/>
                </a:lnTo>
                <a:lnTo>
                  <a:pt x="8229" y="7711"/>
                </a:lnTo>
                <a:lnTo>
                  <a:pt x="8507" y="7655"/>
                </a:lnTo>
                <a:lnTo>
                  <a:pt x="8748" y="7562"/>
                </a:lnTo>
                <a:lnTo>
                  <a:pt x="8989" y="7451"/>
                </a:lnTo>
                <a:lnTo>
                  <a:pt x="9212" y="7284"/>
                </a:lnTo>
                <a:lnTo>
                  <a:pt x="9397" y="7099"/>
                </a:lnTo>
                <a:lnTo>
                  <a:pt x="9471" y="6988"/>
                </a:lnTo>
                <a:lnTo>
                  <a:pt x="9545" y="6877"/>
                </a:lnTo>
                <a:lnTo>
                  <a:pt x="9619" y="6765"/>
                </a:lnTo>
                <a:lnTo>
                  <a:pt x="9656" y="6654"/>
                </a:lnTo>
                <a:lnTo>
                  <a:pt x="9768" y="6784"/>
                </a:lnTo>
                <a:lnTo>
                  <a:pt x="9860" y="6895"/>
                </a:lnTo>
                <a:lnTo>
                  <a:pt x="9972" y="7006"/>
                </a:lnTo>
                <a:lnTo>
                  <a:pt x="10101" y="7118"/>
                </a:lnTo>
                <a:lnTo>
                  <a:pt x="10231" y="7210"/>
                </a:lnTo>
                <a:lnTo>
                  <a:pt x="10361" y="7303"/>
                </a:lnTo>
                <a:lnTo>
                  <a:pt x="10639" y="7451"/>
                </a:lnTo>
                <a:lnTo>
                  <a:pt x="10787" y="7507"/>
                </a:lnTo>
                <a:lnTo>
                  <a:pt x="10954" y="7544"/>
                </a:lnTo>
                <a:lnTo>
                  <a:pt x="11102" y="7581"/>
                </a:lnTo>
                <a:lnTo>
                  <a:pt x="11269" y="7599"/>
                </a:lnTo>
                <a:lnTo>
                  <a:pt x="11417" y="7618"/>
                </a:lnTo>
                <a:lnTo>
                  <a:pt x="11584" y="7618"/>
                </a:lnTo>
                <a:lnTo>
                  <a:pt x="11732" y="7599"/>
                </a:lnTo>
                <a:lnTo>
                  <a:pt x="11899" y="7581"/>
                </a:lnTo>
                <a:lnTo>
                  <a:pt x="12066" y="7544"/>
                </a:lnTo>
                <a:lnTo>
                  <a:pt x="12214" y="7488"/>
                </a:lnTo>
                <a:lnTo>
                  <a:pt x="12362" y="7433"/>
                </a:lnTo>
                <a:lnTo>
                  <a:pt x="12511" y="7340"/>
                </a:lnTo>
                <a:lnTo>
                  <a:pt x="12640" y="7266"/>
                </a:lnTo>
                <a:lnTo>
                  <a:pt x="12770" y="7155"/>
                </a:lnTo>
                <a:lnTo>
                  <a:pt x="12900" y="7062"/>
                </a:lnTo>
                <a:lnTo>
                  <a:pt x="13011" y="6932"/>
                </a:lnTo>
                <a:lnTo>
                  <a:pt x="13122" y="6821"/>
                </a:lnTo>
                <a:lnTo>
                  <a:pt x="13215" y="6673"/>
                </a:lnTo>
                <a:lnTo>
                  <a:pt x="13308" y="6543"/>
                </a:lnTo>
                <a:lnTo>
                  <a:pt x="13382" y="6395"/>
                </a:lnTo>
                <a:lnTo>
                  <a:pt x="13437" y="6246"/>
                </a:lnTo>
                <a:lnTo>
                  <a:pt x="13493" y="6098"/>
                </a:lnTo>
                <a:lnTo>
                  <a:pt x="13549" y="5931"/>
                </a:lnTo>
                <a:lnTo>
                  <a:pt x="13567" y="5783"/>
                </a:lnTo>
                <a:lnTo>
                  <a:pt x="13697" y="5876"/>
                </a:lnTo>
                <a:lnTo>
                  <a:pt x="13827" y="5950"/>
                </a:lnTo>
                <a:lnTo>
                  <a:pt x="13956" y="6024"/>
                </a:lnTo>
                <a:lnTo>
                  <a:pt x="14105" y="6080"/>
                </a:lnTo>
                <a:lnTo>
                  <a:pt x="14234" y="6135"/>
                </a:lnTo>
                <a:lnTo>
                  <a:pt x="14401" y="6154"/>
                </a:lnTo>
                <a:lnTo>
                  <a:pt x="14550" y="6172"/>
                </a:lnTo>
                <a:lnTo>
                  <a:pt x="14698" y="6191"/>
                </a:lnTo>
                <a:lnTo>
                  <a:pt x="14846" y="6172"/>
                </a:lnTo>
                <a:lnTo>
                  <a:pt x="14994" y="6154"/>
                </a:lnTo>
                <a:lnTo>
                  <a:pt x="15143" y="6117"/>
                </a:lnTo>
                <a:lnTo>
                  <a:pt x="15291" y="6080"/>
                </a:lnTo>
                <a:lnTo>
                  <a:pt x="15439" y="6005"/>
                </a:lnTo>
                <a:lnTo>
                  <a:pt x="15569" y="5931"/>
                </a:lnTo>
                <a:lnTo>
                  <a:pt x="15699" y="5839"/>
                </a:lnTo>
                <a:lnTo>
                  <a:pt x="15810" y="5727"/>
                </a:lnTo>
                <a:lnTo>
                  <a:pt x="15940" y="5579"/>
                </a:lnTo>
                <a:lnTo>
                  <a:pt x="16051" y="5431"/>
                </a:lnTo>
                <a:lnTo>
                  <a:pt x="16143" y="5264"/>
                </a:lnTo>
                <a:lnTo>
                  <a:pt x="16199" y="5097"/>
                </a:lnTo>
                <a:lnTo>
                  <a:pt x="16255" y="4912"/>
                </a:lnTo>
                <a:lnTo>
                  <a:pt x="16292" y="4727"/>
                </a:lnTo>
                <a:lnTo>
                  <a:pt x="16310" y="4541"/>
                </a:lnTo>
                <a:lnTo>
                  <a:pt x="16310" y="4356"/>
                </a:lnTo>
                <a:lnTo>
                  <a:pt x="16292" y="4171"/>
                </a:lnTo>
                <a:lnTo>
                  <a:pt x="16255" y="4004"/>
                </a:lnTo>
                <a:lnTo>
                  <a:pt x="16199" y="3818"/>
                </a:lnTo>
                <a:lnTo>
                  <a:pt x="16125" y="3652"/>
                </a:lnTo>
                <a:lnTo>
                  <a:pt x="16032" y="3485"/>
                </a:lnTo>
                <a:lnTo>
                  <a:pt x="15921" y="3318"/>
                </a:lnTo>
                <a:lnTo>
                  <a:pt x="15810" y="3188"/>
                </a:lnTo>
                <a:lnTo>
                  <a:pt x="15662" y="3059"/>
                </a:lnTo>
                <a:lnTo>
                  <a:pt x="15421" y="2873"/>
                </a:lnTo>
                <a:lnTo>
                  <a:pt x="15143" y="2725"/>
                </a:lnTo>
                <a:lnTo>
                  <a:pt x="14846" y="2632"/>
                </a:lnTo>
                <a:lnTo>
                  <a:pt x="14698" y="2595"/>
                </a:lnTo>
                <a:lnTo>
                  <a:pt x="14550" y="2558"/>
                </a:lnTo>
                <a:lnTo>
                  <a:pt x="14531" y="2391"/>
                </a:lnTo>
                <a:lnTo>
                  <a:pt x="14475" y="2224"/>
                </a:lnTo>
                <a:lnTo>
                  <a:pt x="14383" y="2021"/>
                </a:lnTo>
                <a:lnTo>
                  <a:pt x="14272" y="1854"/>
                </a:lnTo>
                <a:lnTo>
                  <a:pt x="14160" y="1687"/>
                </a:lnTo>
                <a:lnTo>
                  <a:pt x="14012" y="1539"/>
                </a:lnTo>
                <a:lnTo>
                  <a:pt x="13864" y="1409"/>
                </a:lnTo>
                <a:lnTo>
                  <a:pt x="13697" y="1279"/>
                </a:lnTo>
                <a:lnTo>
                  <a:pt x="13530" y="1168"/>
                </a:lnTo>
                <a:lnTo>
                  <a:pt x="13363" y="1057"/>
                </a:lnTo>
                <a:lnTo>
                  <a:pt x="12974" y="853"/>
                </a:lnTo>
                <a:lnTo>
                  <a:pt x="12770" y="760"/>
                </a:lnTo>
                <a:lnTo>
                  <a:pt x="12566" y="686"/>
                </a:lnTo>
                <a:lnTo>
                  <a:pt x="12344" y="630"/>
                </a:lnTo>
                <a:lnTo>
                  <a:pt x="12122" y="593"/>
                </a:lnTo>
                <a:lnTo>
                  <a:pt x="11918" y="593"/>
                </a:lnTo>
                <a:lnTo>
                  <a:pt x="11695" y="630"/>
                </a:lnTo>
                <a:lnTo>
                  <a:pt x="11584" y="668"/>
                </a:lnTo>
                <a:lnTo>
                  <a:pt x="11473" y="705"/>
                </a:lnTo>
                <a:lnTo>
                  <a:pt x="11362" y="760"/>
                </a:lnTo>
                <a:lnTo>
                  <a:pt x="11250" y="834"/>
                </a:lnTo>
                <a:lnTo>
                  <a:pt x="11158" y="909"/>
                </a:lnTo>
                <a:lnTo>
                  <a:pt x="11084" y="983"/>
                </a:lnTo>
                <a:lnTo>
                  <a:pt x="11009" y="1075"/>
                </a:lnTo>
                <a:lnTo>
                  <a:pt x="10935" y="1187"/>
                </a:lnTo>
                <a:lnTo>
                  <a:pt x="10787" y="964"/>
                </a:lnTo>
                <a:lnTo>
                  <a:pt x="10620" y="779"/>
                </a:lnTo>
                <a:lnTo>
                  <a:pt x="10416" y="612"/>
                </a:lnTo>
                <a:lnTo>
                  <a:pt x="10194" y="482"/>
                </a:lnTo>
                <a:lnTo>
                  <a:pt x="9953" y="371"/>
                </a:lnTo>
                <a:lnTo>
                  <a:pt x="9694" y="297"/>
                </a:lnTo>
                <a:lnTo>
                  <a:pt x="9434" y="260"/>
                </a:lnTo>
                <a:lnTo>
                  <a:pt x="9175" y="278"/>
                </a:lnTo>
                <a:lnTo>
                  <a:pt x="9026" y="278"/>
                </a:lnTo>
                <a:lnTo>
                  <a:pt x="8897" y="315"/>
                </a:lnTo>
                <a:lnTo>
                  <a:pt x="8600" y="408"/>
                </a:lnTo>
                <a:lnTo>
                  <a:pt x="8341" y="519"/>
                </a:lnTo>
                <a:lnTo>
                  <a:pt x="8100" y="686"/>
                </a:lnTo>
                <a:lnTo>
                  <a:pt x="7877" y="871"/>
                </a:lnTo>
                <a:lnTo>
                  <a:pt x="7673" y="1075"/>
                </a:lnTo>
                <a:lnTo>
                  <a:pt x="7506" y="1316"/>
                </a:lnTo>
                <a:lnTo>
                  <a:pt x="7358" y="1576"/>
                </a:lnTo>
                <a:lnTo>
                  <a:pt x="7247" y="1335"/>
                </a:lnTo>
                <a:lnTo>
                  <a:pt x="7099" y="1112"/>
                </a:lnTo>
                <a:lnTo>
                  <a:pt x="6932" y="890"/>
                </a:lnTo>
                <a:lnTo>
                  <a:pt x="6765" y="705"/>
                </a:lnTo>
                <a:lnTo>
                  <a:pt x="6635" y="593"/>
                </a:lnTo>
                <a:lnTo>
                  <a:pt x="6506" y="482"/>
                </a:lnTo>
                <a:lnTo>
                  <a:pt x="6357" y="371"/>
                </a:lnTo>
                <a:lnTo>
                  <a:pt x="6228" y="297"/>
                </a:lnTo>
                <a:lnTo>
                  <a:pt x="6061" y="204"/>
                </a:lnTo>
                <a:lnTo>
                  <a:pt x="5913" y="149"/>
                </a:lnTo>
                <a:lnTo>
                  <a:pt x="5746" y="93"/>
                </a:lnTo>
                <a:lnTo>
                  <a:pt x="5579" y="56"/>
                </a:lnTo>
                <a:lnTo>
                  <a:pt x="5412" y="19"/>
                </a:lnTo>
                <a:lnTo>
                  <a:pt x="52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707;p53">
            <a:extLst>
              <a:ext uri="{FF2B5EF4-FFF2-40B4-BE49-F238E27FC236}">
                <a16:creationId xmlns:a16="http://schemas.microsoft.com/office/drawing/2014/main" id="{1D561086-86D5-4883-8C6A-15C449C40AAC}"/>
              </a:ext>
            </a:extLst>
          </p:cNvPr>
          <p:cNvSpPr/>
          <p:nvPr/>
        </p:nvSpPr>
        <p:spPr>
          <a:xfrm>
            <a:off x="0" y="3889605"/>
            <a:ext cx="3574828" cy="934157"/>
          </a:xfrm>
          <a:custGeom>
            <a:avLst/>
            <a:gdLst/>
            <a:ahLst/>
            <a:cxnLst/>
            <a:rect l="l" t="t" r="r" b="b"/>
            <a:pathLst>
              <a:path w="16311" h="7711" extrusionOk="0">
                <a:moveTo>
                  <a:pt x="5097" y="0"/>
                </a:moveTo>
                <a:lnTo>
                  <a:pt x="4930" y="19"/>
                </a:lnTo>
                <a:lnTo>
                  <a:pt x="4782" y="56"/>
                </a:lnTo>
                <a:lnTo>
                  <a:pt x="4615" y="93"/>
                </a:lnTo>
                <a:lnTo>
                  <a:pt x="4467" y="149"/>
                </a:lnTo>
                <a:lnTo>
                  <a:pt x="4319" y="204"/>
                </a:lnTo>
                <a:lnTo>
                  <a:pt x="4189" y="297"/>
                </a:lnTo>
                <a:lnTo>
                  <a:pt x="4059" y="371"/>
                </a:lnTo>
                <a:lnTo>
                  <a:pt x="3929" y="482"/>
                </a:lnTo>
                <a:lnTo>
                  <a:pt x="3800" y="593"/>
                </a:lnTo>
                <a:lnTo>
                  <a:pt x="3707" y="705"/>
                </a:lnTo>
                <a:lnTo>
                  <a:pt x="3596" y="834"/>
                </a:lnTo>
                <a:lnTo>
                  <a:pt x="3503" y="964"/>
                </a:lnTo>
                <a:lnTo>
                  <a:pt x="3429" y="1112"/>
                </a:lnTo>
                <a:lnTo>
                  <a:pt x="3318" y="1372"/>
                </a:lnTo>
                <a:lnTo>
                  <a:pt x="3244" y="1631"/>
                </a:lnTo>
                <a:lnTo>
                  <a:pt x="3225" y="1891"/>
                </a:lnTo>
                <a:lnTo>
                  <a:pt x="3225" y="2039"/>
                </a:lnTo>
                <a:lnTo>
                  <a:pt x="3244" y="2169"/>
                </a:lnTo>
                <a:lnTo>
                  <a:pt x="3077" y="2076"/>
                </a:lnTo>
                <a:lnTo>
                  <a:pt x="2910" y="2021"/>
                </a:lnTo>
                <a:lnTo>
                  <a:pt x="2725" y="1946"/>
                </a:lnTo>
                <a:lnTo>
                  <a:pt x="2539" y="1909"/>
                </a:lnTo>
                <a:lnTo>
                  <a:pt x="2354" y="1872"/>
                </a:lnTo>
                <a:lnTo>
                  <a:pt x="2169" y="1854"/>
                </a:lnTo>
                <a:lnTo>
                  <a:pt x="1983" y="1854"/>
                </a:lnTo>
                <a:lnTo>
                  <a:pt x="1798" y="1872"/>
                </a:lnTo>
                <a:lnTo>
                  <a:pt x="1631" y="1891"/>
                </a:lnTo>
                <a:lnTo>
                  <a:pt x="1446" y="1928"/>
                </a:lnTo>
                <a:lnTo>
                  <a:pt x="1260" y="1984"/>
                </a:lnTo>
                <a:lnTo>
                  <a:pt x="1094" y="2058"/>
                </a:lnTo>
                <a:lnTo>
                  <a:pt x="927" y="2150"/>
                </a:lnTo>
                <a:lnTo>
                  <a:pt x="778" y="2243"/>
                </a:lnTo>
                <a:lnTo>
                  <a:pt x="630" y="2354"/>
                </a:lnTo>
                <a:lnTo>
                  <a:pt x="500" y="2502"/>
                </a:lnTo>
                <a:lnTo>
                  <a:pt x="389" y="2651"/>
                </a:lnTo>
                <a:lnTo>
                  <a:pt x="278" y="2799"/>
                </a:lnTo>
                <a:lnTo>
                  <a:pt x="185" y="2984"/>
                </a:lnTo>
                <a:lnTo>
                  <a:pt x="111" y="3151"/>
                </a:lnTo>
                <a:lnTo>
                  <a:pt x="56" y="3337"/>
                </a:lnTo>
                <a:lnTo>
                  <a:pt x="19" y="3540"/>
                </a:lnTo>
                <a:lnTo>
                  <a:pt x="0" y="3726"/>
                </a:lnTo>
                <a:lnTo>
                  <a:pt x="0" y="3930"/>
                </a:lnTo>
                <a:lnTo>
                  <a:pt x="37" y="4115"/>
                </a:lnTo>
                <a:lnTo>
                  <a:pt x="93" y="4282"/>
                </a:lnTo>
                <a:lnTo>
                  <a:pt x="148" y="4449"/>
                </a:lnTo>
                <a:lnTo>
                  <a:pt x="241" y="4597"/>
                </a:lnTo>
                <a:lnTo>
                  <a:pt x="352" y="4745"/>
                </a:lnTo>
                <a:lnTo>
                  <a:pt x="482" y="4875"/>
                </a:lnTo>
                <a:lnTo>
                  <a:pt x="612" y="4986"/>
                </a:lnTo>
                <a:lnTo>
                  <a:pt x="760" y="5097"/>
                </a:lnTo>
                <a:lnTo>
                  <a:pt x="890" y="5171"/>
                </a:lnTo>
                <a:lnTo>
                  <a:pt x="1019" y="5227"/>
                </a:lnTo>
                <a:lnTo>
                  <a:pt x="1168" y="5264"/>
                </a:lnTo>
                <a:lnTo>
                  <a:pt x="1297" y="5301"/>
                </a:lnTo>
                <a:lnTo>
                  <a:pt x="1446" y="5320"/>
                </a:lnTo>
                <a:lnTo>
                  <a:pt x="1575" y="5338"/>
                </a:lnTo>
                <a:lnTo>
                  <a:pt x="1724" y="5320"/>
                </a:lnTo>
                <a:lnTo>
                  <a:pt x="1853" y="5301"/>
                </a:lnTo>
                <a:lnTo>
                  <a:pt x="1891" y="5542"/>
                </a:lnTo>
                <a:lnTo>
                  <a:pt x="1946" y="5765"/>
                </a:lnTo>
                <a:lnTo>
                  <a:pt x="2039" y="6005"/>
                </a:lnTo>
                <a:lnTo>
                  <a:pt x="2150" y="6228"/>
                </a:lnTo>
                <a:lnTo>
                  <a:pt x="2280" y="6432"/>
                </a:lnTo>
                <a:lnTo>
                  <a:pt x="2428" y="6617"/>
                </a:lnTo>
                <a:lnTo>
                  <a:pt x="2595" y="6802"/>
                </a:lnTo>
                <a:lnTo>
                  <a:pt x="2780" y="6969"/>
                </a:lnTo>
                <a:lnTo>
                  <a:pt x="2910" y="7062"/>
                </a:lnTo>
                <a:lnTo>
                  <a:pt x="3058" y="7136"/>
                </a:lnTo>
                <a:lnTo>
                  <a:pt x="3188" y="7210"/>
                </a:lnTo>
                <a:lnTo>
                  <a:pt x="3336" y="7266"/>
                </a:lnTo>
                <a:lnTo>
                  <a:pt x="3633" y="7340"/>
                </a:lnTo>
                <a:lnTo>
                  <a:pt x="3929" y="7396"/>
                </a:lnTo>
                <a:lnTo>
                  <a:pt x="4244" y="7396"/>
                </a:lnTo>
                <a:lnTo>
                  <a:pt x="4541" y="7358"/>
                </a:lnTo>
                <a:lnTo>
                  <a:pt x="4856" y="7266"/>
                </a:lnTo>
                <a:lnTo>
                  <a:pt x="5134" y="7155"/>
                </a:lnTo>
                <a:lnTo>
                  <a:pt x="5394" y="7006"/>
                </a:lnTo>
                <a:lnTo>
                  <a:pt x="5634" y="6840"/>
                </a:lnTo>
                <a:lnTo>
                  <a:pt x="5857" y="6636"/>
                </a:lnTo>
                <a:lnTo>
                  <a:pt x="6042" y="6395"/>
                </a:lnTo>
                <a:lnTo>
                  <a:pt x="6209" y="6654"/>
                </a:lnTo>
                <a:lnTo>
                  <a:pt x="6394" y="6895"/>
                </a:lnTo>
                <a:lnTo>
                  <a:pt x="6617" y="7118"/>
                </a:lnTo>
                <a:lnTo>
                  <a:pt x="6839" y="7303"/>
                </a:lnTo>
                <a:lnTo>
                  <a:pt x="7099" y="7470"/>
                </a:lnTo>
                <a:lnTo>
                  <a:pt x="7377" y="7599"/>
                </a:lnTo>
                <a:lnTo>
                  <a:pt x="7525" y="7637"/>
                </a:lnTo>
                <a:lnTo>
                  <a:pt x="7673" y="7674"/>
                </a:lnTo>
                <a:lnTo>
                  <a:pt x="7822" y="7711"/>
                </a:lnTo>
                <a:lnTo>
                  <a:pt x="8229" y="7711"/>
                </a:lnTo>
                <a:lnTo>
                  <a:pt x="8507" y="7655"/>
                </a:lnTo>
                <a:lnTo>
                  <a:pt x="8748" y="7562"/>
                </a:lnTo>
                <a:lnTo>
                  <a:pt x="8989" y="7451"/>
                </a:lnTo>
                <a:lnTo>
                  <a:pt x="9212" y="7284"/>
                </a:lnTo>
                <a:lnTo>
                  <a:pt x="9397" y="7099"/>
                </a:lnTo>
                <a:lnTo>
                  <a:pt x="9471" y="6988"/>
                </a:lnTo>
                <a:lnTo>
                  <a:pt x="9545" y="6877"/>
                </a:lnTo>
                <a:lnTo>
                  <a:pt x="9619" y="6765"/>
                </a:lnTo>
                <a:lnTo>
                  <a:pt x="9656" y="6654"/>
                </a:lnTo>
                <a:lnTo>
                  <a:pt x="9768" y="6784"/>
                </a:lnTo>
                <a:lnTo>
                  <a:pt x="9860" y="6895"/>
                </a:lnTo>
                <a:lnTo>
                  <a:pt x="9972" y="7006"/>
                </a:lnTo>
                <a:lnTo>
                  <a:pt x="10101" y="7118"/>
                </a:lnTo>
                <a:lnTo>
                  <a:pt x="10231" y="7210"/>
                </a:lnTo>
                <a:lnTo>
                  <a:pt x="10361" y="7303"/>
                </a:lnTo>
                <a:lnTo>
                  <a:pt x="10639" y="7451"/>
                </a:lnTo>
                <a:lnTo>
                  <a:pt x="10787" y="7507"/>
                </a:lnTo>
                <a:lnTo>
                  <a:pt x="10954" y="7544"/>
                </a:lnTo>
                <a:lnTo>
                  <a:pt x="11102" y="7581"/>
                </a:lnTo>
                <a:lnTo>
                  <a:pt x="11269" y="7599"/>
                </a:lnTo>
                <a:lnTo>
                  <a:pt x="11417" y="7618"/>
                </a:lnTo>
                <a:lnTo>
                  <a:pt x="11584" y="7618"/>
                </a:lnTo>
                <a:lnTo>
                  <a:pt x="11732" y="7599"/>
                </a:lnTo>
                <a:lnTo>
                  <a:pt x="11899" y="7581"/>
                </a:lnTo>
                <a:lnTo>
                  <a:pt x="12066" y="7544"/>
                </a:lnTo>
                <a:lnTo>
                  <a:pt x="12214" y="7488"/>
                </a:lnTo>
                <a:lnTo>
                  <a:pt x="12362" y="7433"/>
                </a:lnTo>
                <a:lnTo>
                  <a:pt x="12511" y="7340"/>
                </a:lnTo>
                <a:lnTo>
                  <a:pt x="12640" y="7266"/>
                </a:lnTo>
                <a:lnTo>
                  <a:pt x="12770" y="7155"/>
                </a:lnTo>
                <a:lnTo>
                  <a:pt x="12900" y="7062"/>
                </a:lnTo>
                <a:lnTo>
                  <a:pt x="13011" y="6932"/>
                </a:lnTo>
                <a:lnTo>
                  <a:pt x="13122" y="6821"/>
                </a:lnTo>
                <a:lnTo>
                  <a:pt x="13215" y="6673"/>
                </a:lnTo>
                <a:lnTo>
                  <a:pt x="13308" y="6543"/>
                </a:lnTo>
                <a:lnTo>
                  <a:pt x="13382" y="6395"/>
                </a:lnTo>
                <a:lnTo>
                  <a:pt x="13437" y="6246"/>
                </a:lnTo>
                <a:lnTo>
                  <a:pt x="13493" y="6098"/>
                </a:lnTo>
                <a:lnTo>
                  <a:pt x="13549" y="5931"/>
                </a:lnTo>
                <a:lnTo>
                  <a:pt x="13567" y="5783"/>
                </a:lnTo>
                <a:lnTo>
                  <a:pt x="13697" y="5876"/>
                </a:lnTo>
                <a:lnTo>
                  <a:pt x="13827" y="5950"/>
                </a:lnTo>
                <a:lnTo>
                  <a:pt x="13956" y="6024"/>
                </a:lnTo>
                <a:lnTo>
                  <a:pt x="14105" y="6080"/>
                </a:lnTo>
                <a:lnTo>
                  <a:pt x="14234" y="6135"/>
                </a:lnTo>
                <a:lnTo>
                  <a:pt x="14401" y="6154"/>
                </a:lnTo>
                <a:lnTo>
                  <a:pt x="14550" y="6172"/>
                </a:lnTo>
                <a:lnTo>
                  <a:pt x="14698" y="6191"/>
                </a:lnTo>
                <a:lnTo>
                  <a:pt x="14846" y="6172"/>
                </a:lnTo>
                <a:lnTo>
                  <a:pt x="14994" y="6154"/>
                </a:lnTo>
                <a:lnTo>
                  <a:pt x="15143" y="6117"/>
                </a:lnTo>
                <a:lnTo>
                  <a:pt x="15291" y="6080"/>
                </a:lnTo>
                <a:lnTo>
                  <a:pt x="15439" y="6005"/>
                </a:lnTo>
                <a:lnTo>
                  <a:pt x="15569" y="5931"/>
                </a:lnTo>
                <a:lnTo>
                  <a:pt x="15699" y="5839"/>
                </a:lnTo>
                <a:lnTo>
                  <a:pt x="15810" y="5727"/>
                </a:lnTo>
                <a:lnTo>
                  <a:pt x="15940" y="5579"/>
                </a:lnTo>
                <a:lnTo>
                  <a:pt x="16051" y="5431"/>
                </a:lnTo>
                <a:lnTo>
                  <a:pt x="16143" y="5264"/>
                </a:lnTo>
                <a:lnTo>
                  <a:pt x="16199" y="5097"/>
                </a:lnTo>
                <a:lnTo>
                  <a:pt x="16255" y="4912"/>
                </a:lnTo>
                <a:lnTo>
                  <a:pt x="16292" y="4727"/>
                </a:lnTo>
                <a:lnTo>
                  <a:pt x="16310" y="4541"/>
                </a:lnTo>
                <a:lnTo>
                  <a:pt x="16310" y="4356"/>
                </a:lnTo>
                <a:lnTo>
                  <a:pt x="16292" y="4171"/>
                </a:lnTo>
                <a:lnTo>
                  <a:pt x="16255" y="4004"/>
                </a:lnTo>
                <a:lnTo>
                  <a:pt x="16199" y="3818"/>
                </a:lnTo>
                <a:lnTo>
                  <a:pt x="16125" y="3652"/>
                </a:lnTo>
                <a:lnTo>
                  <a:pt x="16032" y="3485"/>
                </a:lnTo>
                <a:lnTo>
                  <a:pt x="15921" y="3318"/>
                </a:lnTo>
                <a:lnTo>
                  <a:pt x="15810" y="3188"/>
                </a:lnTo>
                <a:lnTo>
                  <a:pt x="15662" y="3059"/>
                </a:lnTo>
                <a:lnTo>
                  <a:pt x="15421" y="2873"/>
                </a:lnTo>
                <a:lnTo>
                  <a:pt x="15143" y="2725"/>
                </a:lnTo>
                <a:lnTo>
                  <a:pt x="14846" y="2632"/>
                </a:lnTo>
                <a:lnTo>
                  <a:pt x="14698" y="2595"/>
                </a:lnTo>
                <a:lnTo>
                  <a:pt x="14550" y="2558"/>
                </a:lnTo>
                <a:lnTo>
                  <a:pt x="14531" y="2391"/>
                </a:lnTo>
                <a:lnTo>
                  <a:pt x="14475" y="2224"/>
                </a:lnTo>
                <a:lnTo>
                  <a:pt x="14383" y="2021"/>
                </a:lnTo>
                <a:lnTo>
                  <a:pt x="14272" y="1854"/>
                </a:lnTo>
                <a:lnTo>
                  <a:pt x="14160" y="1687"/>
                </a:lnTo>
                <a:lnTo>
                  <a:pt x="14012" y="1539"/>
                </a:lnTo>
                <a:lnTo>
                  <a:pt x="13864" y="1409"/>
                </a:lnTo>
                <a:lnTo>
                  <a:pt x="13697" y="1279"/>
                </a:lnTo>
                <a:lnTo>
                  <a:pt x="13530" y="1168"/>
                </a:lnTo>
                <a:lnTo>
                  <a:pt x="13363" y="1057"/>
                </a:lnTo>
                <a:lnTo>
                  <a:pt x="12974" y="853"/>
                </a:lnTo>
                <a:lnTo>
                  <a:pt x="12770" y="760"/>
                </a:lnTo>
                <a:lnTo>
                  <a:pt x="12566" y="686"/>
                </a:lnTo>
                <a:lnTo>
                  <a:pt x="12344" y="630"/>
                </a:lnTo>
                <a:lnTo>
                  <a:pt x="12122" y="593"/>
                </a:lnTo>
                <a:lnTo>
                  <a:pt x="11918" y="593"/>
                </a:lnTo>
                <a:lnTo>
                  <a:pt x="11695" y="630"/>
                </a:lnTo>
                <a:lnTo>
                  <a:pt x="11584" y="668"/>
                </a:lnTo>
                <a:lnTo>
                  <a:pt x="11473" y="705"/>
                </a:lnTo>
                <a:lnTo>
                  <a:pt x="11362" y="760"/>
                </a:lnTo>
                <a:lnTo>
                  <a:pt x="11250" y="834"/>
                </a:lnTo>
                <a:lnTo>
                  <a:pt x="11158" y="909"/>
                </a:lnTo>
                <a:lnTo>
                  <a:pt x="11084" y="983"/>
                </a:lnTo>
                <a:lnTo>
                  <a:pt x="11009" y="1075"/>
                </a:lnTo>
                <a:lnTo>
                  <a:pt x="10935" y="1187"/>
                </a:lnTo>
                <a:lnTo>
                  <a:pt x="10787" y="964"/>
                </a:lnTo>
                <a:lnTo>
                  <a:pt x="10620" y="779"/>
                </a:lnTo>
                <a:lnTo>
                  <a:pt x="10416" y="612"/>
                </a:lnTo>
                <a:lnTo>
                  <a:pt x="10194" y="482"/>
                </a:lnTo>
                <a:lnTo>
                  <a:pt x="9953" y="371"/>
                </a:lnTo>
                <a:lnTo>
                  <a:pt x="9694" y="297"/>
                </a:lnTo>
                <a:lnTo>
                  <a:pt x="9434" y="260"/>
                </a:lnTo>
                <a:lnTo>
                  <a:pt x="9175" y="278"/>
                </a:lnTo>
                <a:lnTo>
                  <a:pt x="9026" y="278"/>
                </a:lnTo>
                <a:lnTo>
                  <a:pt x="8897" y="315"/>
                </a:lnTo>
                <a:lnTo>
                  <a:pt x="8600" y="408"/>
                </a:lnTo>
                <a:lnTo>
                  <a:pt x="8341" y="519"/>
                </a:lnTo>
                <a:lnTo>
                  <a:pt x="8100" y="686"/>
                </a:lnTo>
                <a:lnTo>
                  <a:pt x="7877" y="871"/>
                </a:lnTo>
                <a:lnTo>
                  <a:pt x="7673" y="1075"/>
                </a:lnTo>
                <a:lnTo>
                  <a:pt x="7506" y="1316"/>
                </a:lnTo>
                <a:lnTo>
                  <a:pt x="7358" y="1576"/>
                </a:lnTo>
                <a:lnTo>
                  <a:pt x="7247" y="1335"/>
                </a:lnTo>
                <a:lnTo>
                  <a:pt x="7099" y="1112"/>
                </a:lnTo>
                <a:lnTo>
                  <a:pt x="6932" y="890"/>
                </a:lnTo>
                <a:lnTo>
                  <a:pt x="6765" y="705"/>
                </a:lnTo>
                <a:lnTo>
                  <a:pt x="6635" y="593"/>
                </a:lnTo>
                <a:lnTo>
                  <a:pt x="6506" y="482"/>
                </a:lnTo>
                <a:lnTo>
                  <a:pt x="6357" y="371"/>
                </a:lnTo>
                <a:lnTo>
                  <a:pt x="6228" y="297"/>
                </a:lnTo>
                <a:lnTo>
                  <a:pt x="6061" y="204"/>
                </a:lnTo>
                <a:lnTo>
                  <a:pt x="5913" y="149"/>
                </a:lnTo>
                <a:lnTo>
                  <a:pt x="5746" y="93"/>
                </a:lnTo>
                <a:lnTo>
                  <a:pt x="5579" y="56"/>
                </a:lnTo>
                <a:lnTo>
                  <a:pt x="5412" y="19"/>
                </a:lnTo>
                <a:lnTo>
                  <a:pt x="52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" name="مصعب">
            <a:hlinkClick r:id="" action="ppaction://media"/>
            <a:extLst>
              <a:ext uri="{FF2B5EF4-FFF2-40B4-BE49-F238E27FC236}">
                <a16:creationId xmlns:a16="http://schemas.microsoft.com/office/drawing/2014/main" id="{F39CBE2D-0FB3-47E9-BA0C-9C9FA42597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9341" y="76200"/>
            <a:ext cx="4168140" cy="5013960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grpSp>
        <p:nvGrpSpPr>
          <p:cNvPr id="26" name="Google Shape;5039;p73">
            <a:extLst>
              <a:ext uri="{FF2B5EF4-FFF2-40B4-BE49-F238E27FC236}">
                <a16:creationId xmlns:a16="http://schemas.microsoft.com/office/drawing/2014/main" id="{3481B96F-C253-4BBB-AD2F-2C8574143291}"/>
              </a:ext>
            </a:extLst>
          </p:cNvPr>
          <p:cNvGrpSpPr/>
          <p:nvPr/>
        </p:nvGrpSpPr>
        <p:grpSpPr>
          <a:xfrm>
            <a:off x="6110170" y="252570"/>
            <a:ext cx="1527912" cy="1423962"/>
            <a:chOff x="3981975" y="4002625"/>
            <a:chExt cx="404575" cy="396625"/>
          </a:xfrm>
        </p:grpSpPr>
        <p:sp>
          <p:nvSpPr>
            <p:cNvPr id="27" name="Google Shape;5040;p73">
              <a:extLst>
                <a:ext uri="{FF2B5EF4-FFF2-40B4-BE49-F238E27FC236}">
                  <a16:creationId xmlns:a16="http://schemas.microsoft.com/office/drawing/2014/main" id="{0B48D4B6-43DB-43C7-AF44-B341E80195B0}"/>
                </a:ext>
              </a:extLst>
            </p:cNvPr>
            <p:cNvSpPr/>
            <p:nvPr/>
          </p:nvSpPr>
          <p:spPr>
            <a:xfrm>
              <a:off x="4102550" y="4131150"/>
              <a:ext cx="172625" cy="172000"/>
            </a:xfrm>
            <a:custGeom>
              <a:avLst/>
              <a:gdLst/>
              <a:ahLst/>
              <a:cxnLst/>
              <a:rect l="l" t="t" r="r" b="b"/>
              <a:pathLst>
                <a:path w="6905" h="6880" extrusionOk="0">
                  <a:moveTo>
                    <a:pt x="3109" y="0"/>
                  </a:moveTo>
                  <a:lnTo>
                    <a:pt x="2791" y="49"/>
                  </a:lnTo>
                  <a:lnTo>
                    <a:pt x="2473" y="147"/>
                  </a:lnTo>
                  <a:lnTo>
                    <a:pt x="2155" y="245"/>
                  </a:lnTo>
                  <a:lnTo>
                    <a:pt x="1836" y="392"/>
                  </a:lnTo>
                  <a:lnTo>
                    <a:pt x="1543" y="563"/>
                  </a:lnTo>
                  <a:lnTo>
                    <a:pt x="1273" y="759"/>
                  </a:lnTo>
                  <a:lnTo>
                    <a:pt x="1004" y="1004"/>
                  </a:lnTo>
                  <a:lnTo>
                    <a:pt x="784" y="1273"/>
                  </a:lnTo>
                  <a:lnTo>
                    <a:pt x="563" y="1543"/>
                  </a:lnTo>
                  <a:lnTo>
                    <a:pt x="392" y="1836"/>
                  </a:lnTo>
                  <a:lnTo>
                    <a:pt x="245" y="2155"/>
                  </a:lnTo>
                  <a:lnTo>
                    <a:pt x="147" y="2448"/>
                  </a:lnTo>
                  <a:lnTo>
                    <a:pt x="74" y="2791"/>
                  </a:lnTo>
                  <a:lnTo>
                    <a:pt x="25" y="3109"/>
                  </a:lnTo>
                  <a:lnTo>
                    <a:pt x="0" y="3452"/>
                  </a:lnTo>
                  <a:lnTo>
                    <a:pt x="25" y="3770"/>
                  </a:lnTo>
                  <a:lnTo>
                    <a:pt x="74" y="4089"/>
                  </a:lnTo>
                  <a:lnTo>
                    <a:pt x="147" y="4431"/>
                  </a:lnTo>
                  <a:lnTo>
                    <a:pt x="245" y="4750"/>
                  </a:lnTo>
                  <a:lnTo>
                    <a:pt x="392" y="5043"/>
                  </a:lnTo>
                  <a:lnTo>
                    <a:pt x="563" y="5337"/>
                  </a:lnTo>
                  <a:lnTo>
                    <a:pt x="784" y="5606"/>
                  </a:lnTo>
                  <a:lnTo>
                    <a:pt x="1004" y="5876"/>
                  </a:lnTo>
                  <a:lnTo>
                    <a:pt x="1273" y="6121"/>
                  </a:lnTo>
                  <a:lnTo>
                    <a:pt x="1543" y="6316"/>
                  </a:lnTo>
                  <a:lnTo>
                    <a:pt x="1836" y="6488"/>
                  </a:lnTo>
                  <a:lnTo>
                    <a:pt x="2155" y="6635"/>
                  </a:lnTo>
                  <a:lnTo>
                    <a:pt x="2473" y="6757"/>
                  </a:lnTo>
                  <a:lnTo>
                    <a:pt x="2791" y="6831"/>
                  </a:lnTo>
                  <a:lnTo>
                    <a:pt x="3109" y="6880"/>
                  </a:lnTo>
                  <a:lnTo>
                    <a:pt x="3770" y="6880"/>
                  </a:lnTo>
                  <a:lnTo>
                    <a:pt x="4113" y="6831"/>
                  </a:lnTo>
                  <a:lnTo>
                    <a:pt x="4431" y="6757"/>
                  </a:lnTo>
                  <a:lnTo>
                    <a:pt x="4750" y="6635"/>
                  </a:lnTo>
                  <a:lnTo>
                    <a:pt x="5043" y="6488"/>
                  </a:lnTo>
                  <a:lnTo>
                    <a:pt x="5337" y="6316"/>
                  </a:lnTo>
                  <a:lnTo>
                    <a:pt x="5631" y="6121"/>
                  </a:lnTo>
                  <a:lnTo>
                    <a:pt x="5876" y="5876"/>
                  </a:lnTo>
                  <a:lnTo>
                    <a:pt x="6121" y="5606"/>
                  </a:lnTo>
                  <a:lnTo>
                    <a:pt x="6317" y="5337"/>
                  </a:lnTo>
                  <a:lnTo>
                    <a:pt x="6512" y="5043"/>
                  </a:lnTo>
                  <a:lnTo>
                    <a:pt x="6635" y="4750"/>
                  </a:lnTo>
                  <a:lnTo>
                    <a:pt x="6757" y="4431"/>
                  </a:lnTo>
                  <a:lnTo>
                    <a:pt x="6831" y="4089"/>
                  </a:lnTo>
                  <a:lnTo>
                    <a:pt x="6880" y="3770"/>
                  </a:lnTo>
                  <a:lnTo>
                    <a:pt x="6904" y="3452"/>
                  </a:lnTo>
                  <a:lnTo>
                    <a:pt x="6880" y="3109"/>
                  </a:lnTo>
                  <a:lnTo>
                    <a:pt x="6831" y="2791"/>
                  </a:lnTo>
                  <a:lnTo>
                    <a:pt x="6757" y="2448"/>
                  </a:lnTo>
                  <a:lnTo>
                    <a:pt x="6635" y="2155"/>
                  </a:lnTo>
                  <a:lnTo>
                    <a:pt x="6512" y="1836"/>
                  </a:lnTo>
                  <a:lnTo>
                    <a:pt x="6317" y="1543"/>
                  </a:lnTo>
                  <a:lnTo>
                    <a:pt x="6121" y="1273"/>
                  </a:lnTo>
                  <a:lnTo>
                    <a:pt x="5876" y="1004"/>
                  </a:lnTo>
                  <a:lnTo>
                    <a:pt x="5631" y="759"/>
                  </a:lnTo>
                  <a:lnTo>
                    <a:pt x="5337" y="563"/>
                  </a:lnTo>
                  <a:lnTo>
                    <a:pt x="5043" y="392"/>
                  </a:lnTo>
                  <a:lnTo>
                    <a:pt x="4750" y="245"/>
                  </a:lnTo>
                  <a:lnTo>
                    <a:pt x="4431" y="147"/>
                  </a:lnTo>
                  <a:lnTo>
                    <a:pt x="4113" y="49"/>
                  </a:lnTo>
                  <a:lnTo>
                    <a:pt x="37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041;p73">
              <a:extLst>
                <a:ext uri="{FF2B5EF4-FFF2-40B4-BE49-F238E27FC236}">
                  <a16:creationId xmlns:a16="http://schemas.microsoft.com/office/drawing/2014/main" id="{B78E4325-2FB6-4341-A113-CD88D241724F}"/>
                </a:ext>
              </a:extLst>
            </p:cNvPr>
            <p:cNvSpPr/>
            <p:nvPr/>
          </p:nvSpPr>
          <p:spPr>
            <a:xfrm>
              <a:off x="4149675" y="4156850"/>
              <a:ext cx="17775" cy="17775"/>
            </a:xfrm>
            <a:custGeom>
              <a:avLst/>
              <a:gdLst/>
              <a:ahLst/>
              <a:cxnLst/>
              <a:rect l="l" t="t" r="r" b="b"/>
              <a:pathLst>
                <a:path w="711" h="711" extrusionOk="0">
                  <a:moveTo>
                    <a:pt x="343" y="0"/>
                  </a:moveTo>
                  <a:lnTo>
                    <a:pt x="245" y="49"/>
                  </a:lnTo>
                  <a:lnTo>
                    <a:pt x="147" y="123"/>
                  </a:lnTo>
                  <a:lnTo>
                    <a:pt x="49" y="196"/>
                  </a:lnTo>
                  <a:lnTo>
                    <a:pt x="0" y="319"/>
                  </a:lnTo>
                  <a:lnTo>
                    <a:pt x="0" y="441"/>
                  </a:lnTo>
                  <a:lnTo>
                    <a:pt x="49" y="563"/>
                  </a:lnTo>
                  <a:lnTo>
                    <a:pt x="98" y="612"/>
                  </a:lnTo>
                  <a:lnTo>
                    <a:pt x="172" y="661"/>
                  </a:lnTo>
                  <a:lnTo>
                    <a:pt x="245" y="686"/>
                  </a:lnTo>
                  <a:lnTo>
                    <a:pt x="319" y="710"/>
                  </a:lnTo>
                  <a:lnTo>
                    <a:pt x="417" y="686"/>
                  </a:lnTo>
                  <a:lnTo>
                    <a:pt x="490" y="637"/>
                  </a:lnTo>
                  <a:lnTo>
                    <a:pt x="563" y="588"/>
                  </a:lnTo>
                  <a:lnTo>
                    <a:pt x="661" y="515"/>
                  </a:lnTo>
                  <a:lnTo>
                    <a:pt x="710" y="392"/>
                  </a:lnTo>
                  <a:lnTo>
                    <a:pt x="710" y="270"/>
                  </a:lnTo>
                  <a:lnTo>
                    <a:pt x="661" y="147"/>
                  </a:lnTo>
                  <a:lnTo>
                    <a:pt x="588" y="74"/>
                  </a:lnTo>
                  <a:lnTo>
                    <a:pt x="465" y="25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042;p73">
              <a:extLst>
                <a:ext uri="{FF2B5EF4-FFF2-40B4-BE49-F238E27FC236}">
                  <a16:creationId xmlns:a16="http://schemas.microsoft.com/office/drawing/2014/main" id="{8723D46B-2B84-4AF1-8334-A3A1E71D4099}"/>
                </a:ext>
              </a:extLst>
            </p:cNvPr>
            <p:cNvSpPr/>
            <p:nvPr/>
          </p:nvSpPr>
          <p:spPr>
            <a:xfrm>
              <a:off x="4121525" y="4174600"/>
              <a:ext cx="26325" cy="38575"/>
            </a:xfrm>
            <a:custGeom>
              <a:avLst/>
              <a:gdLst/>
              <a:ahLst/>
              <a:cxnLst/>
              <a:rect l="l" t="t" r="r" b="b"/>
              <a:pathLst>
                <a:path w="1053" h="1543" extrusionOk="0">
                  <a:moveTo>
                    <a:pt x="710" y="0"/>
                  </a:moveTo>
                  <a:lnTo>
                    <a:pt x="588" y="25"/>
                  </a:lnTo>
                  <a:lnTo>
                    <a:pt x="490" y="98"/>
                  </a:lnTo>
                  <a:lnTo>
                    <a:pt x="318" y="368"/>
                  </a:lnTo>
                  <a:lnTo>
                    <a:pt x="172" y="612"/>
                  </a:lnTo>
                  <a:lnTo>
                    <a:pt x="74" y="906"/>
                  </a:lnTo>
                  <a:lnTo>
                    <a:pt x="0" y="1175"/>
                  </a:lnTo>
                  <a:lnTo>
                    <a:pt x="0" y="1298"/>
                  </a:lnTo>
                  <a:lnTo>
                    <a:pt x="49" y="1420"/>
                  </a:lnTo>
                  <a:lnTo>
                    <a:pt x="147" y="1494"/>
                  </a:lnTo>
                  <a:lnTo>
                    <a:pt x="269" y="1543"/>
                  </a:lnTo>
                  <a:lnTo>
                    <a:pt x="416" y="1543"/>
                  </a:lnTo>
                  <a:lnTo>
                    <a:pt x="514" y="1469"/>
                  </a:lnTo>
                  <a:lnTo>
                    <a:pt x="588" y="1396"/>
                  </a:lnTo>
                  <a:lnTo>
                    <a:pt x="637" y="1298"/>
                  </a:lnTo>
                  <a:lnTo>
                    <a:pt x="686" y="1078"/>
                  </a:lnTo>
                  <a:lnTo>
                    <a:pt x="759" y="882"/>
                  </a:lnTo>
                  <a:lnTo>
                    <a:pt x="857" y="686"/>
                  </a:lnTo>
                  <a:lnTo>
                    <a:pt x="1004" y="514"/>
                  </a:lnTo>
                  <a:lnTo>
                    <a:pt x="1053" y="392"/>
                  </a:lnTo>
                  <a:lnTo>
                    <a:pt x="1053" y="270"/>
                  </a:lnTo>
                  <a:lnTo>
                    <a:pt x="1028" y="147"/>
                  </a:lnTo>
                  <a:lnTo>
                    <a:pt x="930" y="49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043;p73">
              <a:extLst>
                <a:ext uri="{FF2B5EF4-FFF2-40B4-BE49-F238E27FC236}">
                  <a16:creationId xmlns:a16="http://schemas.microsoft.com/office/drawing/2014/main" id="{06F21EBC-CFF0-4336-8933-C68095E853B0}"/>
                </a:ext>
              </a:extLst>
            </p:cNvPr>
            <p:cNvSpPr/>
            <p:nvPr/>
          </p:nvSpPr>
          <p:spPr>
            <a:xfrm>
              <a:off x="4171700" y="4327000"/>
              <a:ext cx="34300" cy="72250"/>
            </a:xfrm>
            <a:custGeom>
              <a:avLst/>
              <a:gdLst/>
              <a:ahLst/>
              <a:cxnLst/>
              <a:rect l="l" t="t" r="r" b="b"/>
              <a:pathLst>
                <a:path w="1372" h="2890" extrusionOk="0">
                  <a:moveTo>
                    <a:pt x="686" y="0"/>
                  </a:moveTo>
                  <a:lnTo>
                    <a:pt x="539" y="25"/>
                  </a:lnTo>
                  <a:lnTo>
                    <a:pt x="417" y="49"/>
                  </a:lnTo>
                  <a:lnTo>
                    <a:pt x="294" y="123"/>
                  </a:lnTo>
                  <a:lnTo>
                    <a:pt x="197" y="196"/>
                  </a:lnTo>
                  <a:lnTo>
                    <a:pt x="99" y="294"/>
                  </a:lnTo>
                  <a:lnTo>
                    <a:pt x="50" y="416"/>
                  </a:lnTo>
                  <a:lnTo>
                    <a:pt x="1" y="539"/>
                  </a:lnTo>
                  <a:lnTo>
                    <a:pt x="1" y="686"/>
                  </a:lnTo>
                  <a:lnTo>
                    <a:pt x="1" y="2204"/>
                  </a:lnTo>
                  <a:lnTo>
                    <a:pt x="1" y="2351"/>
                  </a:lnTo>
                  <a:lnTo>
                    <a:pt x="50" y="2473"/>
                  </a:lnTo>
                  <a:lnTo>
                    <a:pt x="123" y="2595"/>
                  </a:lnTo>
                  <a:lnTo>
                    <a:pt x="197" y="2693"/>
                  </a:lnTo>
                  <a:lnTo>
                    <a:pt x="294" y="2767"/>
                  </a:lnTo>
                  <a:lnTo>
                    <a:pt x="417" y="2840"/>
                  </a:lnTo>
                  <a:lnTo>
                    <a:pt x="539" y="2889"/>
                  </a:lnTo>
                  <a:lnTo>
                    <a:pt x="833" y="2889"/>
                  </a:lnTo>
                  <a:lnTo>
                    <a:pt x="955" y="2840"/>
                  </a:lnTo>
                  <a:lnTo>
                    <a:pt x="1078" y="2767"/>
                  </a:lnTo>
                  <a:lnTo>
                    <a:pt x="1176" y="2693"/>
                  </a:lnTo>
                  <a:lnTo>
                    <a:pt x="1249" y="2595"/>
                  </a:lnTo>
                  <a:lnTo>
                    <a:pt x="1323" y="2473"/>
                  </a:lnTo>
                  <a:lnTo>
                    <a:pt x="1372" y="2326"/>
                  </a:lnTo>
                  <a:lnTo>
                    <a:pt x="1372" y="2204"/>
                  </a:lnTo>
                  <a:lnTo>
                    <a:pt x="1372" y="686"/>
                  </a:lnTo>
                  <a:lnTo>
                    <a:pt x="1347" y="563"/>
                  </a:lnTo>
                  <a:lnTo>
                    <a:pt x="1323" y="416"/>
                  </a:lnTo>
                  <a:lnTo>
                    <a:pt x="1249" y="319"/>
                  </a:lnTo>
                  <a:lnTo>
                    <a:pt x="1176" y="196"/>
                  </a:lnTo>
                  <a:lnTo>
                    <a:pt x="1078" y="123"/>
                  </a:lnTo>
                  <a:lnTo>
                    <a:pt x="955" y="49"/>
                  </a:lnTo>
                  <a:lnTo>
                    <a:pt x="833" y="25"/>
                  </a:lnTo>
                  <a:lnTo>
                    <a:pt x="6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044;p73">
              <a:extLst>
                <a:ext uri="{FF2B5EF4-FFF2-40B4-BE49-F238E27FC236}">
                  <a16:creationId xmlns:a16="http://schemas.microsoft.com/office/drawing/2014/main" id="{A703CEA8-7C3A-4BD5-BD5C-FB77FBFE80E1}"/>
                </a:ext>
              </a:extLst>
            </p:cNvPr>
            <p:cNvSpPr/>
            <p:nvPr/>
          </p:nvSpPr>
          <p:spPr>
            <a:xfrm>
              <a:off x="4171700" y="4035050"/>
              <a:ext cx="34300" cy="72250"/>
            </a:xfrm>
            <a:custGeom>
              <a:avLst/>
              <a:gdLst/>
              <a:ahLst/>
              <a:cxnLst/>
              <a:rect l="l" t="t" r="r" b="b"/>
              <a:pathLst>
                <a:path w="1372" h="2890" extrusionOk="0">
                  <a:moveTo>
                    <a:pt x="686" y="1"/>
                  </a:moveTo>
                  <a:lnTo>
                    <a:pt x="539" y="25"/>
                  </a:lnTo>
                  <a:lnTo>
                    <a:pt x="417" y="50"/>
                  </a:lnTo>
                  <a:lnTo>
                    <a:pt x="294" y="123"/>
                  </a:lnTo>
                  <a:lnTo>
                    <a:pt x="197" y="196"/>
                  </a:lnTo>
                  <a:lnTo>
                    <a:pt x="123" y="294"/>
                  </a:lnTo>
                  <a:lnTo>
                    <a:pt x="50" y="417"/>
                  </a:lnTo>
                  <a:lnTo>
                    <a:pt x="1" y="539"/>
                  </a:lnTo>
                  <a:lnTo>
                    <a:pt x="1" y="686"/>
                  </a:lnTo>
                  <a:lnTo>
                    <a:pt x="1" y="2204"/>
                  </a:lnTo>
                  <a:lnTo>
                    <a:pt x="1" y="2351"/>
                  </a:lnTo>
                  <a:lnTo>
                    <a:pt x="50" y="2473"/>
                  </a:lnTo>
                  <a:lnTo>
                    <a:pt x="99" y="2596"/>
                  </a:lnTo>
                  <a:lnTo>
                    <a:pt x="197" y="2694"/>
                  </a:lnTo>
                  <a:lnTo>
                    <a:pt x="294" y="2791"/>
                  </a:lnTo>
                  <a:lnTo>
                    <a:pt x="417" y="2840"/>
                  </a:lnTo>
                  <a:lnTo>
                    <a:pt x="539" y="2889"/>
                  </a:lnTo>
                  <a:lnTo>
                    <a:pt x="833" y="2889"/>
                  </a:lnTo>
                  <a:lnTo>
                    <a:pt x="955" y="2840"/>
                  </a:lnTo>
                  <a:lnTo>
                    <a:pt x="1078" y="2791"/>
                  </a:lnTo>
                  <a:lnTo>
                    <a:pt x="1176" y="2694"/>
                  </a:lnTo>
                  <a:lnTo>
                    <a:pt x="1249" y="2596"/>
                  </a:lnTo>
                  <a:lnTo>
                    <a:pt x="1323" y="2473"/>
                  </a:lnTo>
                  <a:lnTo>
                    <a:pt x="1347" y="2351"/>
                  </a:lnTo>
                  <a:lnTo>
                    <a:pt x="1372" y="2204"/>
                  </a:lnTo>
                  <a:lnTo>
                    <a:pt x="1372" y="686"/>
                  </a:lnTo>
                  <a:lnTo>
                    <a:pt x="1372" y="564"/>
                  </a:lnTo>
                  <a:lnTo>
                    <a:pt x="1323" y="417"/>
                  </a:lnTo>
                  <a:lnTo>
                    <a:pt x="1249" y="319"/>
                  </a:lnTo>
                  <a:lnTo>
                    <a:pt x="1176" y="196"/>
                  </a:lnTo>
                  <a:lnTo>
                    <a:pt x="1078" y="123"/>
                  </a:lnTo>
                  <a:lnTo>
                    <a:pt x="955" y="50"/>
                  </a:lnTo>
                  <a:lnTo>
                    <a:pt x="833" y="25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045;p73">
              <a:extLst>
                <a:ext uri="{FF2B5EF4-FFF2-40B4-BE49-F238E27FC236}">
                  <a16:creationId xmlns:a16="http://schemas.microsoft.com/office/drawing/2014/main" id="{BD71ECFA-6BF6-434D-A9EC-81F4927280C8}"/>
                </a:ext>
              </a:extLst>
            </p:cNvPr>
            <p:cNvSpPr/>
            <p:nvPr/>
          </p:nvSpPr>
          <p:spPr>
            <a:xfrm>
              <a:off x="4006450" y="4199700"/>
              <a:ext cx="72250" cy="34900"/>
            </a:xfrm>
            <a:custGeom>
              <a:avLst/>
              <a:gdLst/>
              <a:ahLst/>
              <a:cxnLst/>
              <a:rect l="l" t="t" r="r" b="b"/>
              <a:pathLst>
                <a:path w="2890" h="1396" extrusionOk="0">
                  <a:moveTo>
                    <a:pt x="686" y="0"/>
                  </a:moveTo>
                  <a:lnTo>
                    <a:pt x="564" y="25"/>
                  </a:lnTo>
                  <a:lnTo>
                    <a:pt x="417" y="74"/>
                  </a:lnTo>
                  <a:lnTo>
                    <a:pt x="319" y="123"/>
                  </a:lnTo>
                  <a:lnTo>
                    <a:pt x="196" y="220"/>
                  </a:lnTo>
                  <a:lnTo>
                    <a:pt x="123" y="318"/>
                  </a:lnTo>
                  <a:lnTo>
                    <a:pt x="50" y="441"/>
                  </a:lnTo>
                  <a:lnTo>
                    <a:pt x="25" y="563"/>
                  </a:lnTo>
                  <a:lnTo>
                    <a:pt x="1" y="710"/>
                  </a:lnTo>
                  <a:lnTo>
                    <a:pt x="25" y="857"/>
                  </a:lnTo>
                  <a:lnTo>
                    <a:pt x="74" y="979"/>
                  </a:lnTo>
                  <a:lnTo>
                    <a:pt x="123" y="1102"/>
                  </a:lnTo>
                  <a:lnTo>
                    <a:pt x="221" y="1200"/>
                  </a:lnTo>
                  <a:lnTo>
                    <a:pt x="319" y="1273"/>
                  </a:lnTo>
                  <a:lnTo>
                    <a:pt x="441" y="1347"/>
                  </a:lnTo>
                  <a:lnTo>
                    <a:pt x="564" y="1371"/>
                  </a:lnTo>
                  <a:lnTo>
                    <a:pt x="711" y="1396"/>
                  </a:lnTo>
                  <a:lnTo>
                    <a:pt x="2204" y="1396"/>
                  </a:lnTo>
                  <a:lnTo>
                    <a:pt x="2351" y="1371"/>
                  </a:lnTo>
                  <a:lnTo>
                    <a:pt x="2473" y="1347"/>
                  </a:lnTo>
                  <a:lnTo>
                    <a:pt x="2596" y="1273"/>
                  </a:lnTo>
                  <a:lnTo>
                    <a:pt x="2694" y="1200"/>
                  </a:lnTo>
                  <a:lnTo>
                    <a:pt x="2792" y="1077"/>
                  </a:lnTo>
                  <a:lnTo>
                    <a:pt x="2840" y="979"/>
                  </a:lnTo>
                  <a:lnTo>
                    <a:pt x="2889" y="832"/>
                  </a:lnTo>
                  <a:lnTo>
                    <a:pt x="2889" y="710"/>
                  </a:lnTo>
                  <a:lnTo>
                    <a:pt x="2889" y="563"/>
                  </a:lnTo>
                  <a:lnTo>
                    <a:pt x="2840" y="441"/>
                  </a:lnTo>
                  <a:lnTo>
                    <a:pt x="2792" y="318"/>
                  </a:lnTo>
                  <a:lnTo>
                    <a:pt x="2694" y="220"/>
                  </a:lnTo>
                  <a:lnTo>
                    <a:pt x="2596" y="123"/>
                  </a:lnTo>
                  <a:lnTo>
                    <a:pt x="2473" y="74"/>
                  </a:lnTo>
                  <a:lnTo>
                    <a:pt x="2351" y="25"/>
                  </a:lnTo>
                  <a:lnTo>
                    <a:pt x="22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046;p73">
              <a:extLst>
                <a:ext uri="{FF2B5EF4-FFF2-40B4-BE49-F238E27FC236}">
                  <a16:creationId xmlns:a16="http://schemas.microsoft.com/office/drawing/2014/main" id="{785AFE17-ABE4-44D1-BC9C-F89DA510F9CF}"/>
                </a:ext>
              </a:extLst>
            </p:cNvPr>
            <p:cNvSpPr/>
            <p:nvPr/>
          </p:nvSpPr>
          <p:spPr>
            <a:xfrm>
              <a:off x="4298400" y="4199700"/>
              <a:ext cx="72250" cy="34900"/>
            </a:xfrm>
            <a:custGeom>
              <a:avLst/>
              <a:gdLst/>
              <a:ahLst/>
              <a:cxnLst/>
              <a:rect l="l" t="t" r="r" b="b"/>
              <a:pathLst>
                <a:path w="2890" h="1396" extrusionOk="0">
                  <a:moveTo>
                    <a:pt x="686" y="0"/>
                  </a:moveTo>
                  <a:lnTo>
                    <a:pt x="539" y="25"/>
                  </a:lnTo>
                  <a:lnTo>
                    <a:pt x="417" y="74"/>
                  </a:lnTo>
                  <a:lnTo>
                    <a:pt x="294" y="123"/>
                  </a:lnTo>
                  <a:lnTo>
                    <a:pt x="196" y="220"/>
                  </a:lnTo>
                  <a:lnTo>
                    <a:pt x="123" y="318"/>
                  </a:lnTo>
                  <a:lnTo>
                    <a:pt x="49" y="441"/>
                  </a:lnTo>
                  <a:lnTo>
                    <a:pt x="25" y="563"/>
                  </a:lnTo>
                  <a:lnTo>
                    <a:pt x="0" y="710"/>
                  </a:lnTo>
                  <a:lnTo>
                    <a:pt x="25" y="832"/>
                  </a:lnTo>
                  <a:lnTo>
                    <a:pt x="49" y="979"/>
                  </a:lnTo>
                  <a:lnTo>
                    <a:pt x="123" y="1077"/>
                  </a:lnTo>
                  <a:lnTo>
                    <a:pt x="196" y="1200"/>
                  </a:lnTo>
                  <a:lnTo>
                    <a:pt x="319" y="1273"/>
                  </a:lnTo>
                  <a:lnTo>
                    <a:pt x="417" y="1347"/>
                  </a:lnTo>
                  <a:lnTo>
                    <a:pt x="563" y="1371"/>
                  </a:lnTo>
                  <a:lnTo>
                    <a:pt x="686" y="1396"/>
                  </a:lnTo>
                  <a:lnTo>
                    <a:pt x="2204" y="1396"/>
                  </a:lnTo>
                  <a:lnTo>
                    <a:pt x="2351" y="1371"/>
                  </a:lnTo>
                  <a:lnTo>
                    <a:pt x="2473" y="1347"/>
                  </a:lnTo>
                  <a:lnTo>
                    <a:pt x="2595" y="1273"/>
                  </a:lnTo>
                  <a:lnTo>
                    <a:pt x="2693" y="1200"/>
                  </a:lnTo>
                  <a:lnTo>
                    <a:pt x="2767" y="1102"/>
                  </a:lnTo>
                  <a:lnTo>
                    <a:pt x="2840" y="979"/>
                  </a:lnTo>
                  <a:lnTo>
                    <a:pt x="2889" y="857"/>
                  </a:lnTo>
                  <a:lnTo>
                    <a:pt x="2889" y="710"/>
                  </a:lnTo>
                  <a:lnTo>
                    <a:pt x="2889" y="563"/>
                  </a:lnTo>
                  <a:lnTo>
                    <a:pt x="2840" y="441"/>
                  </a:lnTo>
                  <a:lnTo>
                    <a:pt x="2791" y="318"/>
                  </a:lnTo>
                  <a:lnTo>
                    <a:pt x="2693" y="220"/>
                  </a:lnTo>
                  <a:lnTo>
                    <a:pt x="2595" y="123"/>
                  </a:lnTo>
                  <a:lnTo>
                    <a:pt x="2473" y="74"/>
                  </a:lnTo>
                  <a:lnTo>
                    <a:pt x="2351" y="25"/>
                  </a:lnTo>
                  <a:lnTo>
                    <a:pt x="22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047;p73">
              <a:extLst>
                <a:ext uri="{FF2B5EF4-FFF2-40B4-BE49-F238E27FC236}">
                  <a16:creationId xmlns:a16="http://schemas.microsoft.com/office/drawing/2014/main" id="{078FDF60-EA10-4183-A777-98FF4C278F86}"/>
                </a:ext>
              </a:extLst>
            </p:cNvPr>
            <p:cNvSpPr/>
            <p:nvPr/>
          </p:nvSpPr>
          <p:spPr>
            <a:xfrm>
              <a:off x="4054800" y="4083400"/>
              <a:ext cx="61225" cy="61225"/>
            </a:xfrm>
            <a:custGeom>
              <a:avLst/>
              <a:gdLst/>
              <a:ahLst/>
              <a:cxnLst/>
              <a:rect l="l" t="t" r="r" b="b"/>
              <a:pathLst>
                <a:path w="2449" h="2449" extrusionOk="0">
                  <a:moveTo>
                    <a:pt x="686" y="1"/>
                  </a:moveTo>
                  <a:lnTo>
                    <a:pt x="564" y="25"/>
                  </a:lnTo>
                  <a:lnTo>
                    <a:pt x="441" y="50"/>
                  </a:lnTo>
                  <a:lnTo>
                    <a:pt x="319" y="123"/>
                  </a:lnTo>
                  <a:lnTo>
                    <a:pt x="197" y="196"/>
                  </a:lnTo>
                  <a:lnTo>
                    <a:pt x="123" y="319"/>
                  </a:lnTo>
                  <a:lnTo>
                    <a:pt x="50" y="441"/>
                  </a:lnTo>
                  <a:lnTo>
                    <a:pt x="25" y="564"/>
                  </a:lnTo>
                  <a:lnTo>
                    <a:pt x="1" y="686"/>
                  </a:lnTo>
                  <a:lnTo>
                    <a:pt x="25" y="833"/>
                  </a:lnTo>
                  <a:lnTo>
                    <a:pt x="50" y="955"/>
                  </a:lnTo>
                  <a:lnTo>
                    <a:pt x="123" y="1078"/>
                  </a:lnTo>
                  <a:lnTo>
                    <a:pt x="221" y="1176"/>
                  </a:lnTo>
                  <a:lnTo>
                    <a:pt x="1274" y="2253"/>
                  </a:lnTo>
                  <a:lnTo>
                    <a:pt x="1372" y="2326"/>
                  </a:lnTo>
                  <a:lnTo>
                    <a:pt x="1494" y="2400"/>
                  </a:lnTo>
                  <a:lnTo>
                    <a:pt x="1641" y="2424"/>
                  </a:lnTo>
                  <a:lnTo>
                    <a:pt x="1763" y="2449"/>
                  </a:lnTo>
                  <a:lnTo>
                    <a:pt x="1886" y="2424"/>
                  </a:lnTo>
                  <a:lnTo>
                    <a:pt x="2033" y="2400"/>
                  </a:lnTo>
                  <a:lnTo>
                    <a:pt x="2131" y="2326"/>
                  </a:lnTo>
                  <a:lnTo>
                    <a:pt x="2253" y="2253"/>
                  </a:lnTo>
                  <a:lnTo>
                    <a:pt x="2351" y="2131"/>
                  </a:lnTo>
                  <a:lnTo>
                    <a:pt x="2400" y="2008"/>
                  </a:lnTo>
                  <a:lnTo>
                    <a:pt x="2449" y="1886"/>
                  </a:lnTo>
                  <a:lnTo>
                    <a:pt x="2449" y="1763"/>
                  </a:lnTo>
                  <a:lnTo>
                    <a:pt x="2449" y="1616"/>
                  </a:lnTo>
                  <a:lnTo>
                    <a:pt x="2400" y="1494"/>
                  </a:lnTo>
                  <a:lnTo>
                    <a:pt x="2351" y="1372"/>
                  </a:lnTo>
                  <a:lnTo>
                    <a:pt x="2253" y="1274"/>
                  </a:lnTo>
                  <a:lnTo>
                    <a:pt x="1176" y="196"/>
                  </a:lnTo>
                  <a:lnTo>
                    <a:pt x="1078" y="123"/>
                  </a:lnTo>
                  <a:lnTo>
                    <a:pt x="955" y="50"/>
                  </a:lnTo>
                  <a:lnTo>
                    <a:pt x="8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048;p73">
              <a:extLst>
                <a:ext uri="{FF2B5EF4-FFF2-40B4-BE49-F238E27FC236}">
                  <a16:creationId xmlns:a16="http://schemas.microsoft.com/office/drawing/2014/main" id="{8361F7A4-D600-4ADC-B2E5-9778110E4111}"/>
                </a:ext>
              </a:extLst>
            </p:cNvPr>
            <p:cNvSpPr/>
            <p:nvPr/>
          </p:nvSpPr>
          <p:spPr>
            <a:xfrm>
              <a:off x="4261050" y="4289650"/>
              <a:ext cx="61250" cy="61250"/>
            </a:xfrm>
            <a:custGeom>
              <a:avLst/>
              <a:gdLst/>
              <a:ahLst/>
              <a:cxnLst/>
              <a:rect l="l" t="t" r="r" b="b"/>
              <a:pathLst>
                <a:path w="2450" h="2450" extrusionOk="0">
                  <a:moveTo>
                    <a:pt x="686" y="1"/>
                  </a:moveTo>
                  <a:lnTo>
                    <a:pt x="564" y="25"/>
                  </a:lnTo>
                  <a:lnTo>
                    <a:pt x="442" y="50"/>
                  </a:lnTo>
                  <a:lnTo>
                    <a:pt x="319" y="123"/>
                  </a:lnTo>
                  <a:lnTo>
                    <a:pt x="221" y="197"/>
                  </a:lnTo>
                  <a:lnTo>
                    <a:pt x="197" y="197"/>
                  </a:lnTo>
                  <a:lnTo>
                    <a:pt x="123" y="319"/>
                  </a:lnTo>
                  <a:lnTo>
                    <a:pt x="50" y="442"/>
                  </a:lnTo>
                  <a:lnTo>
                    <a:pt x="25" y="564"/>
                  </a:lnTo>
                  <a:lnTo>
                    <a:pt x="1" y="686"/>
                  </a:lnTo>
                  <a:lnTo>
                    <a:pt x="25" y="833"/>
                  </a:lnTo>
                  <a:lnTo>
                    <a:pt x="50" y="956"/>
                  </a:lnTo>
                  <a:lnTo>
                    <a:pt x="123" y="1078"/>
                  </a:lnTo>
                  <a:lnTo>
                    <a:pt x="221" y="1176"/>
                  </a:lnTo>
                  <a:lnTo>
                    <a:pt x="1274" y="2253"/>
                  </a:lnTo>
                  <a:lnTo>
                    <a:pt x="1396" y="2351"/>
                  </a:lnTo>
                  <a:lnTo>
                    <a:pt x="1494" y="2400"/>
                  </a:lnTo>
                  <a:lnTo>
                    <a:pt x="1641" y="2449"/>
                  </a:lnTo>
                  <a:lnTo>
                    <a:pt x="1886" y="2449"/>
                  </a:lnTo>
                  <a:lnTo>
                    <a:pt x="2033" y="2400"/>
                  </a:lnTo>
                  <a:lnTo>
                    <a:pt x="2155" y="2351"/>
                  </a:lnTo>
                  <a:lnTo>
                    <a:pt x="2253" y="2253"/>
                  </a:lnTo>
                  <a:lnTo>
                    <a:pt x="2351" y="2155"/>
                  </a:lnTo>
                  <a:lnTo>
                    <a:pt x="2400" y="2033"/>
                  </a:lnTo>
                  <a:lnTo>
                    <a:pt x="2449" y="1910"/>
                  </a:lnTo>
                  <a:lnTo>
                    <a:pt x="2449" y="1764"/>
                  </a:lnTo>
                  <a:lnTo>
                    <a:pt x="2449" y="1641"/>
                  </a:lnTo>
                  <a:lnTo>
                    <a:pt x="2400" y="1519"/>
                  </a:lnTo>
                  <a:lnTo>
                    <a:pt x="2351" y="1396"/>
                  </a:lnTo>
                  <a:lnTo>
                    <a:pt x="2253" y="1274"/>
                  </a:lnTo>
                  <a:lnTo>
                    <a:pt x="1176" y="197"/>
                  </a:lnTo>
                  <a:lnTo>
                    <a:pt x="1078" y="123"/>
                  </a:lnTo>
                  <a:lnTo>
                    <a:pt x="956" y="50"/>
                  </a:lnTo>
                  <a:lnTo>
                    <a:pt x="833" y="25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049;p73">
              <a:extLst>
                <a:ext uri="{FF2B5EF4-FFF2-40B4-BE49-F238E27FC236}">
                  <a16:creationId xmlns:a16="http://schemas.microsoft.com/office/drawing/2014/main" id="{CAC53381-21FE-49C4-A70B-E8E5261BFB0C}"/>
                </a:ext>
              </a:extLst>
            </p:cNvPr>
            <p:cNvSpPr/>
            <p:nvPr/>
          </p:nvSpPr>
          <p:spPr>
            <a:xfrm>
              <a:off x="4261050" y="4083400"/>
              <a:ext cx="61250" cy="61225"/>
            </a:xfrm>
            <a:custGeom>
              <a:avLst/>
              <a:gdLst/>
              <a:ahLst/>
              <a:cxnLst/>
              <a:rect l="l" t="t" r="r" b="b"/>
              <a:pathLst>
                <a:path w="2450" h="2449" extrusionOk="0">
                  <a:moveTo>
                    <a:pt x="1641" y="1"/>
                  </a:moveTo>
                  <a:lnTo>
                    <a:pt x="1494" y="50"/>
                  </a:lnTo>
                  <a:lnTo>
                    <a:pt x="1396" y="123"/>
                  </a:lnTo>
                  <a:lnTo>
                    <a:pt x="1274" y="196"/>
                  </a:lnTo>
                  <a:lnTo>
                    <a:pt x="221" y="1274"/>
                  </a:lnTo>
                  <a:lnTo>
                    <a:pt x="123" y="1372"/>
                  </a:lnTo>
                  <a:lnTo>
                    <a:pt x="74" y="1494"/>
                  </a:lnTo>
                  <a:lnTo>
                    <a:pt x="25" y="1616"/>
                  </a:lnTo>
                  <a:lnTo>
                    <a:pt x="1" y="1763"/>
                  </a:lnTo>
                  <a:lnTo>
                    <a:pt x="25" y="1886"/>
                  </a:lnTo>
                  <a:lnTo>
                    <a:pt x="50" y="2008"/>
                  </a:lnTo>
                  <a:lnTo>
                    <a:pt x="123" y="2131"/>
                  </a:lnTo>
                  <a:lnTo>
                    <a:pt x="221" y="2253"/>
                  </a:lnTo>
                  <a:lnTo>
                    <a:pt x="319" y="2326"/>
                  </a:lnTo>
                  <a:lnTo>
                    <a:pt x="442" y="2400"/>
                  </a:lnTo>
                  <a:lnTo>
                    <a:pt x="564" y="2424"/>
                  </a:lnTo>
                  <a:lnTo>
                    <a:pt x="711" y="2449"/>
                  </a:lnTo>
                  <a:lnTo>
                    <a:pt x="833" y="2449"/>
                  </a:lnTo>
                  <a:lnTo>
                    <a:pt x="956" y="2400"/>
                  </a:lnTo>
                  <a:lnTo>
                    <a:pt x="1078" y="2326"/>
                  </a:lnTo>
                  <a:lnTo>
                    <a:pt x="1201" y="2253"/>
                  </a:lnTo>
                  <a:lnTo>
                    <a:pt x="2253" y="1176"/>
                  </a:lnTo>
                  <a:lnTo>
                    <a:pt x="2351" y="1053"/>
                  </a:lnTo>
                  <a:lnTo>
                    <a:pt x="2400" y="955"/>
                  </a:lnTo>
                  <a:lnTo>
                    <a:pt x="2449" y="809"/>
                  </a:lnTo>
                  <a:lnTo>
                    <a:pt x="2449" y="686"/>
                  </a:lnTo>
                  <a:lnTo>
                    <a:pt x="2449" y="564"/>
                  </a:lnTo>
                  <a:lnTo>
                    <a:pt x="2400" y="417"/>
                  </a:lnTo>
                  <a:lnTo>
                    <a:pt x="2351" y="319"/>
                  </a:lnTo>
                  <a:lnTo>
                    <a:pt x="2253" y="196"/>
                  </a:lnTo>
                  <a:lnTo>
                    <a:pt x="2155" y="99"/>
                  </a:lnTo>
                  <a:lnTo>
                    <a:pt x="2033" y="50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050;p73">
              <a:extLst>
                <a:ext uri="{FF2B5EF4-FFF2-40B4-BE49-F238E27FC236}">
                  <a16:creationId xmlns:a16="http://schemas.microsoft.com/office/drawing/2014/main" id="{14D4CB21-B020-4756-AB11-36F1D05B3153}"/>
                </a:ext>
              </a:extLst>
            </p:cNvPr>
            <p:cNvSpPr/>
            <p:nvPr/>
          </p:nvSpPr>
          <p:spPr>
            <a:xfrm>
              <a:off x="4054800" y="4289650"/>
              <a:ext cx="61225" cy="61250"/>
            </a:xfrm>
            <a:custGeom>
              <a:avLst/>
              <a:gdLst/>
              <a:ahLst/>
              <a:cxnLst/>
              <a:rect l="l" t="t" r="r" b="b"/>
              <a:pathLst>
                <a:path w="2449" h="2450" extrusionOk="0">
                  <a:moveTo>
                    <a:pt x="1763" y="1"/>
                  </a:moveTo>
                  <a:lnTo>
                    <a:pt x="1641" y="25"/>
                  </a:lnTo>
                  <a:lnTo>
                    <a:pt x="1494" y="50"/>
                  </a:lnTo>
                  <a:lnTo>
                    <a:pt x="1396" y="123"/>
                  </a:lnTo>
                  <a:lnTo>
                    <a:pt x="1274" y="197"/>
                  </a:lnTo>
                  <a:lnTo>
                    <a:pt x="221" y="1274"/>
                  </a:lnTo>
                  <a:lnTo>
                    <a:pt x="123" y="1372"/>
                  </a:lnTo>
                  <a:lnTo>
                    <a:pt x="50" y="1494"/>
                  </a:lnTo>
                  <a:lnTo>
                    <a:pt x="25" y="1617"/>
                  </a:lnTo>
                  <a:lnTo>
                    <a:pt x="1" y="1764"/>
                  </a:lnTo>
                  <a:lnTo>
                    <a:pt x="25" y="1886"/>
                  </a:lnTo>
                  <a:lnTo>
                    <a:pt x="50" y="2008"/>
                  </a:lnTo>
                  <a:lnTo>
                    <a:pt x="123" y="2131"/>
                  </a:lnTo>
                  <a:lnTo>
                    <a:pt x="197" y="2253"/>
                  </a:lnTo>
                  <a:lnTo>
                    <a:pt x="319" y="2351"/>
                  </a:lnTo>
                  <a:lnTo>
                    <a:pt x="441" y="2400"/>
                  </a:lnTo>
                  <a:lnTo>
                    <a:pt x="564" y="2449"/>
                  </a:lnTo>
                  <a:lnTo>
                    <a:pt x="833" y="2449"/>
                  </a:lnTo>
                  <a:lnTo>
                    <a:pt x="955" y="2400"/>
                  </a:lnTo>
                  <a:lnTo>
                    <a:pt x="1078" y="2351"/>
                  </a:lnTo>
                  <a:lnTo>
                    <a:pt x="1176" y="2253"/>
                  </a:lnTo>
                  <a:lnTo>
                    <a:pt x="2253" y="1176"/>
                  </a:lnTo>
                  <a:lnTo>
                    <a:pt x="2351" y="1078"/>
                  </a:lnTo>
                  <a:lnTo>
                    <a:pt x="2400" y="956"/>
                  </a:lnTo>
                  <a:lnTo>
                    <a:pt x="2449" y="833"/>
                  </a:lnTo>
                  <a:lnTo>
                    <a:pt x="2449" y="686"/>
                  </a:lnTo>
                  <a:lnTo>
                    <a:pt x="2449" y="564"/>
                  </a:lnTo>
                  <a:lnTo>
                    <a:pt x="2400" y="442"/>
                  </a:lnTo>
                  <a:lnTo>
                    <a:pt x="2351" y="319"/>
                  </a:lnTo>
                  <a:lnTo>
                    <a:pt x="2253" y="197"/>
                  </a:lnTo>
                  <a:lnTo>
                    <a:pt x="2155" y="123"/>
                  </a:lnTo>
                  <a:lnTo>
                    <a:pt x="2033" y="50"/>
                  </a:lnTo>
                  <a:lnTo>
                    <a:pt x="1886" y="25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051;p73">
              <a:extLst>
                <a:ext uri="{FF2B5EF4-FFF2-40B4-BE49-F238E27FC236}">
                  <a16:creationId xmlns:a16="http://schemas.microsoft.com/office/drawing/2014/main" id="{9CD39FC2-C942-42ED-8A06-046F57D59940}"/>
                </a:ext>
              </a:extLst>
            </p:cNvPr>
            <p:cNvSpPr/>
            <p:nvPr/>
          </p:nvSpPr>
          <p:spPr>
            <a:xfrm>
              <a:off x="4194350" y="4255375"/>
              <a:ext cx="9825" cy="19625"/>
            </a:xfrm>
            <a:custGeom>
              <a:avLst/>
              <a:gdLst/>
              <a:ahLst/>
              <a:cxnLst/>
              <a:rect l="l" t="t" r="r" b="b"/>
              <a:pathLst>
                <a:path w="393" h="785" extrusionOk="0">
                  <a:moveTo>
                    <a:pt x="196" y="1"/>
                  </a:moveTo>
                  <a:lnTo>
                    <a:pt x="123" y="25"/>
                  </a:lnTo>
                  <a:lnTo>
                    <a:pt x="74" y="74"/>
                  </a:lnTo>
                  <a:lnTo>
                    <a:pt x="25" y="123"/>
                  </a:lnTo>
                  <a:lnTo>
                    <a:pt x="0" y="197"/>
                  </a:lnTo>
                  <a:lnTo>
                    <a:pt x="0" y="589"/>
                  </a:lnTo>
                  <a:lnTo>
                    <a:pt x="25" y="662"/>
                  </a:lnTo>
                  <a:lnTo>
                    <a:pt x="74" y="735"/>
                  </a:lnTo>
                  <a:lnTo>
                    <a:pt x="123" y="784"/>
                  </a:lnTo>
                  <a:lnTo>
                    <a:pt x="270" y="784"/>
                  </a:lnTo>
                  <a:lnTo>
                    <a:pt x="343" y="735"/>
                  </a:lnTo>
                  <a:lnTo>
                    <a:pt x="368" y="662"/>
                  </a:lnTo>
                  <a:lnTo>
                    <a:pt x="392" y="589"/>
                  </a:lnTo>
                  <a:lnTo>
                    <a:pt x="392" y="197"/>
                  </a:lnTo>
                  <a:lnTo>
                    <a:pt x="368" y="123"/>
                  </a:lnTo>
                  <a:lnTo>
                    <a:pt x="343" y="74"/>
                  </a:lnTo>
                  <a:lnTo>
                    <a:pt x="270" y="25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52;p73">
              <a:extLst>
                <a:ext uri="{FF2B5EF4-FFF2-40B4-BE49-F238E27FC236}">
                  <a16:creationId xmlns:a16="http://schemas.microsoft.com/office/drawing/2014/main" id="{651ECDCC-3158-4529-B4DB-635201DA476A}"/>
                </a:ext>
              </a:extLst>
            </p:cNvPr>
            <p:cNvSpPr/>
            <p:nvPr/>
          </p:nvSpPr>
          <p:spPr>
            <a:xfrm>
              <a:off x="4226175" y="4239475"/>
              <a:ext cx="9825" cy="19600"/>
            </a:xfrm>
            <a:custGeom>
              <a:avLst/>
              <a:gdLst/>
              <a:ahLst/>
              <a:cxnLst/>
              <a:rect l="l" t="t" r="r" b="b"/>
              <a:pathLst>
                <a:path w="393" h="784" extrusionOk="0">
                  <a:moveTo>
                    <a:pt x="196" y="0"/>
                  </a:moveTo>
                  <a:lnTo>
                    <a:pt x="123" y="25"/>
                  </a:lnTo>
                  <a:lnTo>
                    <a:pt x="50" y="49"/>
                  </a:lnTo>
                  <a:lnTo>
                    <a:pt x="25" y="123"/>
                  </a:lnTo>
                  <a:lnTo>
                    <a:pt x="1" y="196"/>
                  </a:lnTo>
                  <a:lnTo>
                    <a:pt x="1" y="588"/>
                  </a:lnTo>
                  <a:lnTo>
                    <a:pt x="25" y="661"/>
                  </a:lnTo>
                  <a:lnTo>
                    <a:pt x="50" y="710"/>
                  </a:lnTo>
                  <a:lnTo>
                    <a:pt x="123" y="759"/>
                  </a:lnTo>
                  <a:lnTo>
                    <a:pt x="196" y="784"/>
                  </a:lnTo>
                  <a:lnTo>
                    <a:pt x="270" y="759"/>
                  </a:lnTo>
                  <a:lnTo>
                    <a:pt x="319" y="710"/>
                  </a:lnTo>
                  <a:lnTo>
                    <a:pt x="368" y="661"/>
                  </a:lnTo>
                  <a:lnTo>
                    <a:pt x="392" y="588"/>
                  </a:lnTo>
                  <a:lnTo>
                    <a:pt x="392" y="196"/>
                  </a:lnTo>
                  <a:lnTo>
                    <a:pt x="368" y="123"/>
                  </a:lnTo>
                  <a:lnTo>
                    <a:pt x="319" y="49"/>
                  </a:lnTo>
                  <a:lnTo>
                    <a:pt x="270" y="25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53;p73">
              <a:extLst>
                <a:ext uri="{FF2B5EF4-FFF2-40B4-BE49-F238E27FC236}">
                  <a16:creationId xmlns:a16="http://schemas.microsoft.com/office/drawing/2014/main" id="{02AD486B-5D4B-46DF-A121-F417452ED44E}"/>
                </a:ext>
              </a:extLst>
            </p:cNvPr>
            <p:cNvSpPr/>
            <p:nvPr/>
          </p:nvSpPr>
          <p:spPr>
            <a:xfrm>
              <a:off x="4237200" y="4201525"/>
              <a:ext cx="9200" cy="19600"/>
            </a:xfrm>
            <a:custGeom>
              <a:avLst/>
              <a:gdLst/>
              <a:ahLst/>
              <a:cxnLst/>
              <a:rect l="l" t="t" r="r" b="b"/>
              <a:pathLst>
                <a:path w="368" h="784" extrusionOk="0">
                  <a:moveTo>
                    <a:pt x="196" y="1"/>
                  </a:moveTo>
                  <a:lnTo>
                    <a:pt x="123" y="25"/>
                  </a:lnTo>
                  <a:lnTo>
                    <a:pt x="49" y="50"/>
                  </a:lnTo>
                  <a:lnTo>
                    <a:pt x="0" y="123"/>
                  </a:lnTo>
                  <a:lnTo>
                    <a:pt x="0" y="196"/>
                  </a:lnTo>
                  <a:lnTo>
                    <a:pt x="0" y="588"/>
                  </a:lnTo>
                  <a:lnTo>
                    <a:pt x="0" y="662"/>
                  </a:lnTo>
                  <a:lnTo>
                    <a:pt x="49" y="711"/>
                  </a:lnTo>
                  <a:lnTo>
                    <a:pt x="123" y="759"/>
                  </a:lnTo>
                  <a:lnTo>
                    <a:pt x="196" y="784"/>
                  </a:lnTo>
                  <a:lnTo>
                    <a:pt x="270" y="759"/>
                  </a:lnTo>
                  <a:lnTo>
                    <a:pt x="318" y="711"/>
                  </a:lnTo>
                  <a:lnTo>
                    <a:pt x="367" y="662"/>
                  </a:lnTo>
                  <a:lnTo>
                    <a:pt x="367" y="588"/>
                  </a:lnTo>
                  <a:lnTo>
                    <a:pt x="367" y="196"/>
                  </a:lnTo>
                  <a:lnTo>
                    <a:pt x="367" y="123"/>
                  </a:lnTo>
                  <a:lnTo>
                    <a:pt x="318" y="50"/>
                  </a:lnTo>
                  <a:lnTo>
                    <a:pt x="270" y="25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54;p73">
              <a:extLst>
                <a:ext uri="{FF2B5EF4-FFF2-40B4-BE49-F238E27FC236}">
                  <a16:creationId xmlns:a16="http://schemas.microsoft.com/office/drawing/2014/main" id="{5F20D251-0BB4-4331-9C56-2F10C3332CE3}"/>
                </a:ext>
              </a:extLst>
            </p:cNvPr>
            <p:cNvSpPr/>
            <p:nvPr/>
          </p:nvSpPr>
          <p:spPr>
            <a:xfrm>
              <a:off x="4327175" y="4002625"/>
              <a:ext cx="59375" cy="66725"/>
            </a:xfrm>
            <a:custGeom>
              <a:avLst/>
              <a:gdLst/>
              <a:ahLst/>
              <a:cxnLst/>
              <a:rect l="l" t="t" r="r" b="b"/>
              <a:pathLst>
                <a:path w="2375" h="2669" extrusionOk="0">
                  <a:moveTo>
                    <a:pt x="1175" y="0"/>
                  </a:moveTo>
                  <a:lnTo>
                    <a:pt x="1126" y="25"/>
                  </a:lnTo>
                  <a:lnTo>
                    <a:pt x="1077" y="73"/>
                  </a:lnTo>
                  <a:lnTo>
                    <a:pt x="808" y="832"/>
                  </a:lnTo>
                  <a:lnTo>
                    <a:pt x="783" y="881"/>
                  </a:lnTo>
                  <a:lnTo>
                    <a:pt x="734" y="906"/>
                  </a:lnTo>
                  <a:lnTo>
                    <a:pt x="73" y="1200"/>
                  </a:lnTo>
                  <a:lnTo>
                    <a:pt x="24" y="1273"/>
                  </a:lnTo>
                  <a:lnTo>
                    <a:pt x="0" y="1322"/>
                  </a:lnTo>
                  <a:lnTo>
                    <a:pt x="24" y="1396"/>
                  </a:lnTo>
                  <a:lnTo>
                    <a:pt x="73" y="1444"/>
                  </a:lnTo>
                  <a:lnTo>
                    <a:pt x="734" y="1763"/>
                  </a:lnTo>
                  <a:lnTo>
                    <a:pt x="783" y="1787"/>
                  </a:lnTo>
                  <a:lnTo>
                    <a:pt x="808" y="1836"/>
                  </a:lnTo>
                  <a:lnTo>
                    <a:pt x="1077" y="2595"/>
                  </a:lnTo>
                  <a:lnTo>
                    <a:pt x="1126" y="2644"/>
                  </a:lnTo>
                  <a:lnTo>
                    <a:pt x="1175" y="2669"/>
                  </a:lnTo>
                  <a:lnTo>
                    <a:pt x="1249" y="2644"/>
                  </a:lnTo>
                  <a:lnTo>
                    <a:pt x="1298" y="2595"/>
                  </a:lnTo>
                  <a:lnTo>
                    <a:pt x="1567" y="1836"/>
                  </a:lnTo>
                  <a:lnTo>
                    <a:pt x="1591" y="1787"/>
                  </a:lnTo>
                  <a:lnTo>
                    <a:pt x="1616" y="1763"/>
                  </a:lnTo>
                  <a:lnTo>
                    <a:pt x="2301" y="1444"/>
                  </a:lnTo>
                  <a:lnTo>
                    <a:pt x="2350" y="1396"/>
                  </a:lnTo>
                  <a:lnTo>
                    <a:pt x="2375" y="1322"/>
                  </a:lnTo>
                  <a:lnTo>
                    <a:pt x="2350" y="1273"/>
                  </a:lnTo>
                  <a:lnTo>
                    <a:pt x="2301" y="1200"/>
                  </a:lnTo>
                  <a:lnTo>
                    <a:pt x="1616" y="906"/>
                  </a:lnTo>
                  <a:lnTo>
                    <a:pt x="1591" y="881"/>
                  </a:lnTo>
                  <a:lnTo>
                    <a:pt x="1567" y="832"/>
                  </a:lnTo>
                  <a:lnTo>
                    <a:pt x="1298" y="73"/>
                  </a:lnTo>
                  <a:lnTo>
                    <a:pt x="1249" y="25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55;p73">
              <a:extLst>
                <a:ext uri="{FF2B5EF4-FFF2-40B4-BE49-F238E27FC236}">
                  <a16:creationId xmlns:a16="http://schemas.microsoft.com/office/drawing/2014/main" id="{F066F35D-4B13-4F5A-87CB-EAE53A5A7D9C}"/>
                </a:ext>
              </a:extLst>
            </p:cNvPr>
            <p:cNvSpPr/>
            <p:nvPr/>
          </p:nvSpPr>
          <p:spPr>
            <a:xfrm>
              <a:off x="3981975" y="4107275"/>
              <a:ext cx="44100" cy="49600"/>
            </a:xfrm>
            <a:custGeom>
              <a:avLst/>
              <a:gdLst/>
              <a:ahLst/>
              <a:cxnLst/>
              <a:rect l="l" t="t" r="r" b="b"/>
              <a:pathLst>
                <a:path w="1764" h="1984" extrusionOk="0">
                  <a:moveTo>
                    <a:pt x="882" y="0"/>
                  </a:moveTo>
                  <a:lnTo>
                    <a:pt x="833" y="25"/>
                  </a:lnTo>
                  <a:lnTo>
                    <a:pt x="808" y="74"/>
                  </a:lnTo>
                  <a:lnTo>
                    <a:pt x="612" y="637"/>
                  </a:lnTo>
                  <a:lnTo>
                    <a:pt x="563" y="686"/>
                  </a:lnTo>
                  <a:lnTo>
                    <a:pt x="74" y="906"/>
                  </a:lnTo>
                  <a:lnTo>
                    <a:pt x="25" y="955"/>
                  </a:lnTo>
                  <a:lnTo>
                    <a:pt x="0" y="1004"/>
                  </a:lnTo>
                  <a:lnTo>
                    <a:pt x="25" y="1053"/>
                  </a:lnTo>
                  <a:lnTo>
                    <a:pt x="74" y="1078"/>
                  </a:lnTo>
                  <a:lnTo>
                    <a:pt x="563" y="1322"/>
                  </a:lnTo>
                  <a:lnTo>
                    <a:pt x="612" y="1371"/>
                  </a:lnTo>
                  <a:lnTo>
                    <a:pt x="808" y="1934"/>
                  </a:lnTo>
                  <a:lnTo>
                    <a:pt x="833" y="1983"/>
                  </a:lnTo>
                  <a:lnTo>
                    <a:pt x="931" y="1983"/>
                  </a:lnTo>
                  <a:lnTo>
                    <a:pt x="980" y="1934"/>
                  </a:lnTo>
                  <a:lnTo>
                    <a:pt x="1175" y="1371"/>
                  </a:lnTo>
                  <a:lnTo>
                    <a:pt x="1224" y="1322"/>
                  </a:lnTo>
                  <a:lnTo>
                    <a:pt x="1714" y="1078"/>
                  </a:lnTo>
                  <a:lnTo>
                    <a:pt x="1763" y="1053"/>
                  </a:lnTo>
                  <a:lnTo>
                    <a:pt x="1763" y="1004"/>
                  </a:lnTo>
                  <a:lnTo>
                    <a:pt x="1763" y="955"/>
                  </a:lnTo>
                  <a:lnTo>
                    <a:pt x="1714" y="906"/>
                  </a:lnTo>
                  <a:lnTo>
                    <a:pt x="1224" y="686"/>
                  </a:lnTo>
                  <a:lnTo>
                    <a:pt x="1175" y="637"/>
                  </a:lnTo>
                  <a:lnTo>
                    <a:pt x="980" y="74"/>
                  </a:lnTo>
                  <a:lnTo>
                    <a:pt x="931" y="25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56;p73">
              <a:extLst>
                <a:ext uri="{FF2B5EF4-FFF2-40B4-BE49-F238E27FC236}">
                  <a16:creationId xmlns:a16="http://schemas.microsoft.com/office/drawing/2014/main" id="{BF9C492E-F21D-4783-9185-D9DCB5D1180F}"/>
                </a:ext>
              </a:extLst>
            </p:cNvPr>
            <p:cNvSpPr/>
            <p:nvPr/>
          </p:nvSpPr>
          <p:spPr>
            <a:xfrm>
              <a:off x="4048075" y="4019150"/>
              <a:ext cx="20225" cy="20200"/>
            </a:xfrm>
            <a:custGeom>
              <a:avLst/>
              <a:gdLst/>
              <a:ahLst/>
              <a:cxnLst/>
              <a:rect l="l" t="t" r="r" b="b"/>
              <a:pathLst>
                <a:path w="809" h="808" extrusionOk="0">
                  <a:moveTo>
                    <a:pt x="417" y="0"/>
                  </a:moveTo>
                  <a:lnTo>
                    <a:pt x="319" y="25"/>
                  </a:lnTo>
                  <a:lnTo>
                    <a:pt x="245" y="25"/>
                  </a:lnTo>
                  <a:lnTo>
                    <a:pt x="196" y="73"/>
                  </a:lnTo>
                  <a:lnTo>
                    <a:pt x="123" y="122"/>
                  </a:lnTo>
                  <a:lnTo>
                    <a:pt x="74" y="171"/>
                  </a:lnTo>
                  <a:lnTo>
                    <a:pt x="49" y="245"/>
                  </a:lnTo>
                  <a:lnTo>
                    <a:pt x="25" y="318"/>
                  </a:lnTo>
                  <a:lnTo>
                    <a:pt x="0" y="392"/>
                  </a:lnTo>
                  <a:lnTo>
                    <a:pt x="25" y="490"/>
                  </a:lnTo>
                  <a:lnTo>
                    <a:pt x="49" y="563"/>
                  </a:lnTo>
                  <a:lnTo>
                    <a:pt x="74" y="637"/>
                  </a:lnTo>
                  <a:lnTo>
                    <a:pt x="123" y="686"/>
                  </a:lnTo>
                  <a:lnTo>
                    <a:pt x="196" y="735"/>
                  </a:lnTo>
                  <a:lnTo>
                    <a:pt x="245" y="759"/>
                  </a:lnTo>
                  <a:lnTo>
                    <a:pt x="319" y="783"/>
                  </a:lnTo>
                  <a:lnTo>
                    <a:pt x="417" y="808"/>
                  </a:lnTo>
                  <a:lnTo>
                    <a:pt x="490" y="783"/>
                  </a:lnTo>
                  <a:lnTo>
                    <a:pt x="563" y="759"/>
                  </a:lnTo>
                  <a:lnTo>
                    <a:pt x="637" y="735"/>
                  </a:lnTo>
                  <a:lnTo>
                    <a:pt x="686" y="686"/>
                  </a:lnTo>
                  <a:lnTo>
                    <a:pt x="735" y="637"/>
                  </a:lnTo>
                  <a:lnTo>
                    <a:pt x="784" y="563"/>
                  </a:lnTo>
                  <a:lnTo>
                    <a:pt x="808" y="490"/>
                  </a:lnTo>
                  <a:lnTo>
                    <a:pt x="808" y="392"/>
                  </a:lnTo>
                  <a:lnTo>
                    <a:pt x="808" y="318"/>
                  </a:lnTo>
                  <a:lnTo>
                    <a:pt x="784" y="245"/>
                  </a:lnTo>
                  <a:lnTo>
                    <a:pt x="735" y="171"/>
                  </a:lnTo>
                  <a:lnTo>
                    <a:pt x="686" y="122"/>
                  </a:lnTo>
                  <a:lnTo>
                    <a:pt x="637" y="73"/>
                  </a:lnTo>
                  <a:lnTo>
                    <a:pt x="563" y="25"/>
                  </a:lnTo>
                  <a:lnTo>
                    <a:pt x="490" y="2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616;p35">
            <a:extLst>
              <a:ext uri="{FF2B5EF4-FFF2-40B4-BE49-F238E27FC236}">
                <a16:creationId xmlns:a16="http://schemas.microsoft.com/office/drawing/2014/main" id="{B92B9771-8FC5-4427-AC6F-EADB17BD32C0}"/>
              </a:ext>
            </a:extLst>
          </p:cNvPr>
          <p:cNvSpPr txBox="1">
            <a:spLocks/>
          </p:cNvSpPr>
          <p:nvPr/>
        </p:nvSpPr>
        <p:spPr>
          <a:xfrm>
            <a:off x="6108815" y="1589388"/>
            <a:ext cx="3123684" cy="232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Londrina Solid"/>
              <a:buNone/>
              <a:defRPr sz="2200" b="0" i="0" u="none" strike="noStrike" cap="none">
                <a:solidFill>
                  <a:schemeClr val="l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BH" sz="4800" b="1" dirty="0">
                <a:ln w="285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5">
                    <a:lumMod val="2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فصل </a:t>
            </a:r>
          </a:p>
          <a:p>
            <a:pPr algn="ctr"/>
            <a:r>
              <a:rPr lang="ar-BH" sz="4800" b="1" dirty="0">
                <a:ln w="285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5">
                    <a:lumMod val="2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الصيف</a:t>
            </a:r>
          </a:p>
        </p:txBody>
      </p:sp>
      <p:sp>
        <p:nvSpPr>
          <p:cNvPr id="49" name="مستطيل 3">
            <a:extLst>
              <a:ext uri="{FF2B5EF4-FFF2-40B4-BE49-F238E27FC236}">
                <a16:creationId xmlns:a16="http://schemas.microsoft.com/office/drawing/2014/main" id="{46BBC7EB-26B2-4DB6-AF0D-3332254E7B39}"/>
              </a:ext>
            </a:extLst>
          </p:cNvPr>
          <p:cNvSpPr/>
          <p:nvPr/>
        </p:nvSpPr>
        <p:spPr>
          <a:xfrm>
            <a:off x="0" y="149776"/>
            <a:ext cx="2085654" cy="468628"/>
          </a:xfrm>
          <a:prstGeom prst="rect">
            <a:avLst/>
          </a:prstGeom>
          <a:solidFill>
            <a:srgbClr val="124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16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المعلم الصغير-مصعب</a:t>
            </a:r>
          </a:p>
        </p:txBody>
      </p:sp>
      <p:sp>
        <p:nvSpPr>
          <p:cNvPr id="50" name="AutoShape 2" descr="blob:https://web.whatsapp.com/84604235-3f75-4389-b85e-09fde52daef5">
            <a:extLst>
              <a:ext uri="{FF2B5EF4-FFF2-40B4-BE49-F238E27FC236}">
                <a16:creationId xmlns:a16="http://schemas.microsoft.com/office/drawing/2014/main" id="{4A32AADF-4C39-4C32-9D5A-686291E3C6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3B7C821-FF93-42B5-BCF7-8CF47C7B4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74" b="98751" l="8213" r="93720">
                        <a14:foregroundMark x1="23913" y1="59558" x2="44203" y2="64169"/>
                        <a14:foregroundMark x1="41063" y1="55331" x2="41304" y2="64938"/>
                        <a14:foregroundMark x1="41304" y1="64938" x2="41304" y2="64938"/>
                        <a14:foregroundMark x1="29227" y1="54083" x2="31401" y2="65514"/>
                        <a14:foregroundMark x1="31401" y1="65514" x2="31401" y2="65514"/>
                        <a14:foregroundMark x1="40459" y1="48991" x2="45290" y2="58405"/>
                        <a14:foregroundMark x1="29952" y1="48991" x2="29227" y2="60903"/>
                        <a14:foregroundMark x1="8213" y1="67531" x2="8213" y2="67531"/>
                        <a14:foregroundMark x1="28261" y1="88857" x2="28261" y2="88857"/>
                        <a14:foregroundMark x1="45531" y1="79731" x2="51087" y2="92123"/>
                        <a14:foregroundMark x1="51087" y1="92123" x2="50725" y2="95581"/>
                        <a14:foregroundMark x1="29589" y1="98463" x2="29589" y2="98463"/>
                        <a14:foregroundMark x1="52899" y1="98943" x2="52899" y2="98943"/>
                        <a14:foregroundMark x1="84541" y1="50432" x2="84179" y2="53026"/>
                        <a14:foregroundMark x1="38527" y1="48031" x2="42271" y2="65514"/>
                        <a14:foregroundMark x1="92029" y1="8357" x2="92029" y2="8357"/>
                        <a14:foregroundMark x1="93720" y1="3074" x2="93720" y2="3074"/>
                        <a14:foregroundMark x1="84783" y1="50720" x2="84058" y2="543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931" y="1957830"/>
            <a:ext cx="2554720" cy="26912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4241240-4AA8-4349-A24E-2C7CBBB8F3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9" b="100000" l="0" r="99874">
                        <a14:foregroundMark x1="50000" y1="2087" x2="35354" y2="72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334" y="1926801"/>
            <a:ext cx="1255468" cy="1594698"/>
          </a:xfrm>
          <a:prstGeom prst="rect">
            <a:avLst/>
          </a:prstGeom>
        </p:spPr>
      </p:pic>
      <p:grpSp>
        <p:nvGrpSpPr>
          <p:cNvPr id="44" name="Google Shape;5039;p73">
            <a:extLst>
              <a:ext uri="{FF2B5EF4-FFF2-40B4-BE49-F238E27FC236}">
                <a16:creationId xmlns:a16="http://schemas.microsoft.com/office/drawing/2014/main" id="{A508CF08-F8D8-47FA-8071-1F52E760F615}"/>
              </a:ext>
            </a:extLst>
          </p:cNvPr>
          <p:cNvGrpSpPr/>
          <p:nvPr/>
        </p:nvGrpSpPr>
        <p:grpSpPr>
          <a:xfrm>
            <a:off x="6110170" y="216284"/>
            <a:ext cx="1527912" cy="1423962"/>
            <a:chOff x="3981975" y="4002625"/>
            <a:chExt cx="404575" cy="396625"/>
          </a:xfrm>
        </p:grpSpPr>
        <p:sp>
          <p:nvSpPr>
            <p:cNvPr id="45" name="Google Shape;5040;p73">
              <a:extLst>
                <a:ext uri="{FF2B5EF4-FFF2-40B4-BE49-F238E27FC236}">
                  <a16:creationId xmlns:a16="http://schemas.microsoft.com/office/drawing/2014/main" id="{413BAEB8-75C6-4913-BC84-A9BCB2A6F0CD}"/>
                </a:ext>
              </a:extLst>
            </p:cNvPr>
            <p:cNvSpPr/>
            <p:nvPr/>
          </p:nvSpPr>
          <p:spPr>
            <a:xfrm>
              <a:off x="4102550" y="4131150"/>
              <a:ext cx="172625" cy="172000"/>
            </a:xfrm>
            <a:custGeom>
              <a:avLst/>
              <a:gdLst/>
              <a:ahLst/>
              <a:cxnLst/>
              <a:rect l="l" t="t" r="r" b="b"/>
              <a:pathLst>
                <a:path w="6905" h="6880" extrusionOk="0">
                  <a:moveTo>
                    <a:pt x="3109" y="0"/>
                  </a:moveTo>
                  <a:lnTo>
                    <a:pt x="2791" y="49"/>
                  </a:lnTo>
                  <a:lnTo>
                    <a:pt x="2473" y="147"/>
                  </a:lnTo>
                  <a:lnTo>
                    <a:pt x="2155" y="245"/>
                  </a:lnTo>
                  <a:lnTo>
                    <a:pt x="1836" y="392"/>
                  </a:lnTo>
                  <a:lnTo>
                    <a:pt x="1543" y="563"/>
                  </a:lnTo>
                  <a:lnTo>
                    <a:pt x="1273" y="759"/>
                  </a:lnTo>
                  <a:lnTo>
                    <a:pt x="1004" y="1004"/>
                  </a:lnTo>
                  <a:lnTo>
                    <a:pt x="784" y="1273"/>
                  </a:lnTo>
                  <a:lnTo>
                    <a:pt x="563" y="1543"/>
                  </a:lnTo>
                  <a:lnTo>
                    <a:pt x="392" y="1836"/>
                  </a:lnTo>
                  <a:lnTo>
                    <a:pt x="245" y="2155"/>
                  </a:lnTo>
                  <a:lnTo>
                    <a:pt x="147" y="2448"/>
                  </a:lnTo>
                  <a:lnTo>
                    <a:pt x="74" y="2791"/>
                  </a:lnTo>
                  <a:lnTo>
                    <a:pt x="25" y="3109"/>
                  </a:lnTo>
                  <a:lnTo>
                    <a:pt x="0" y="3452"/>
                  </a:lnTo>
                  <a:lnTo>
                    <a:pt x="25" y="3770"/>
                  </a:lnTo>
                  <a:lnTo>
                    <a:pt x="74" y="4089"/>
                  </a:lnTo>
                  <a:lnTo>
                    <a:pt x="147" y="4431"/>
                  </a:lnTo>
                  <a:lnTo>
                    <a:pt x="245" y="4750"/>
                  </a:lnTo>
                  <a:lnTo>
                    <a:pt x="392" y="5043"/>
                  </a:lnTo>
                  <a:lnTo>
                    <a:pt x="563" y="5337"/>
                  </a:lnTo>
                  <a:lnTo>
                    <a:pt x="784" y="5606"/>
                  </a:lnTo>
                  <a:lnTo>
                    <a:pt x="1004" y="5876"/>
                  </a:lnTo>
                  <a:lnTo>
                    <a:pt x="1273" y="6121"/>
                  </a:lnTo>
                  <a:lnTo>
                    <a:pt x="1543" y="6316"/>
                  </a:lnTo>
                  <a:lnTo>
                    <a:pt x="1836" y="6488"/>
                  </a:lnTo>
                  <a:lnTo>
                    <a:pt x="2155" y="6635"/>
                  </a:lnTo>
                  <a:lnTo>
                    <a:pt x="2473" y="6757"/>
                  </a:lnTo>
                  <a:lnTo>
                    <a:pt x="2791" y="6831"/>
                  </a:lnTo>
                  <a:lnTo>
                    <a:pt x="3109" y="6880"/>
                  </a:lnTo>
                  <a:lnTo>
                    <a:pt x="3770" y="6880"/>
                  </a:lnTo>
                  <a:lnTo>
                    <a:pt x="4113" y="6831"/>
                  </a:lnTo>
                  <a:lnTo>
                    <a:pt x="4431" y="6757"/>
                  </a:lnTo>
                  <a:lnTo>
                    <a:pt x="4750" y="6635"/>
                  </a:lnTo>
                  <a:lnTo>
                    <a:pt x="5043" y="6488"/>
                  </a:lnTo>
                  <a:lnTo>
                    <a:pt x="5337" y="6316"/>
                  </a:lnTo>
                  <a:lnTo>
                    <a:pt x="5631" y="6121"/>
                  </a:lnTo>
                  <a:lnTo>
                    <a:pt x="5876" y="5876"/>
                  </a:lnTo>
                  <a:lnTo>
                    <a:pt x="6121" y="5606"/>
                  </a:lnTo>
                  <a:lnTo>
                    <a:pt x="6317" y="5337"/>
                  </a:lnTo>
                  <a:lnTo>
                    <a:pt x="6512" y="5043"/>
                  </a:lnTo>
                  <a:lnTo>
                    <a:pt x="6635" y="4750"/>
                  </a:lnTo>
                  <a:lnTo>
                    <a:pt x="6757" y="4431"/>
                  </a:lnTo>
                  <a:lnTo>
                    <a:pt x="6831" y="4089"/>
                  </a:lnTo>
                  <a:lnTo>
                    <a:pt x="6880" y="3770"/>
                  </a:lnTo>
                  <a:lnTo>
                    <a:pt x="6904" y="3452"/>
                  </a:lnTo>
                  <a:lnTo>
                    <a:pt x="6880" y="3109"/>
                  </a:lnTo>
                  <a:lnTo>
                    <a:pt x="6831" y="2791"/>
                  </a:lnTo>
                  <a:lnTo>
                    <a:pt x="6757" y="2448"/>
                  </a:lnTo>
                  <a:lnTo>
                    <a:pt x="6635" y="2155"/>
                  </a:lnTo>
                  <a:lnTo>
                    <a:pt x="6512" y="1836"/>
                  </a:lnTo>
                  <a:lnTo>
                    <a:pt x="6317" y="1543"/>
                  </a:lnTo>
                  <a:lnTo>
                    <a:pt x="6121" y="1273"/>
                  </a:lnTo>
                  <a:lnTo>
                    <a:pt x="5876" y="1004"/>
                  </a:lnTo>
                  <a:lnTo>
                    <a:pt x="5631" y="759"/>
                  </a:lnTo>
                  <a:lnTo>
                    <a:pt x="5337" y="563"/>
                  </a:lnTo>
                  <a:lnTo>
                    <a:pt x="5043" y="392"/>
                  </a:lnTo>
                  <a:lnTo>
                    <a:pt x="4750" y="245"/>
                  </a:lnTo>
                  <a:lnTo>
                    <a:pt x="4431" y="147"/>
                  </a:lnTo>
                  <a:lnTo>
                    <a:pt x="4113" y="49"/>
                  </a:lnTo>
                  <a:lnTo>
                    <a:pt x="37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041;p73">
              <a:extLst>
                <a:ext uri="{FF2B5EF4-FFF2-40B4-BE49-F238E27FC236}">
                  <a16:creationId xmlns:a16="http://schemas.microsoft.com/office/drawing/2014/main" id="{9021FDB9-CD28-4CA6-AD14-B5AAF2D16EE4}"/>
                </a:ext>
              </a:extLst>
            </p:cNvPr>
            <p:cNvSpPr/>
            <p:nvPr/>
          </p:nvSpPr>
          <p:spPr>
            <a:xfrm>
              <a:off x="4149675" y="4156850"/>
              <a:ext cx="17775" cy="17775"/>
            </a:xfrm>
            <a:custGeom>
              <a:avLst/>
              <a:gdLst/>
              <a:ahLst/>
              <a:cxnLst/>
              <a:rect l="l" t="t" r="r" b="b"/>
              <a:pathLst>
                <a:path w="711" h="711" extrusionOk="0">
                  <a:moveTo>
                    <a:pt x="343" y="0"/>
                  </a:moveTo>
                  <a:lnTo>
                    <a:pt x="245" y="49"/>
                  </a:lnTo>
                  <a:lnTo>
                    <a:pt x="147" y="123"/>
                  </a:lnTo>
                  <a:lnTo>
                    <a:pt x="49" y="196"/>
                  </a:lnTo>
                  <a:lnTo>
                    <a:pt x="0" y="319"/>
                  </a:lnTo>
                  <a:lnTo>
                    <a:pt x="0" y="441"/>
                  </a:lnTo>
                  <a:lnTo>
                    <a:pt x="49" y="563"/>
                  </a:lnTo>
                  <a:lnTo>
                    <a:pt x="98" y="612"/>
                  </a:lnTo>
                  <a:lnTo>
                    <a:pt x="172" y="661"/>
                  </a:lnTo>
                  <a:lnTo>
                    <a:pt x="245" y="686"/>
                  </a:lnTo>
                  <a:lnTo>
                    <a:pt x="319" y="710"/>
                  </a:lnTo>
                  <a:lnTo>
                    <a:pt x="417" y="686"/>
                  </a:lnTo>
                  <a:lnTo>
                    <a:pt x="490" y="637"/>
                  </a:lnTo>
                  <a:lnTo>
                    <a:pt x="563" y="588"/>
                  </a:lnTo>
                  <a:lnTo>
                    <a:pt x="661" y="515"/>
                  </a:lnTo>
                  <a:lnTo>
                    <a:pt x="710" y="392"/>
                  </a:lnTo>
                  <a:lnTo>
                    <a:pt x="710" y="270"/>
                  </a:lnTo>
                  <a:lnTo>
                    <a:pt x="661" y="147"/>
                  </a:lnTo>
                  <a:lnTo>
                    <a:pt x="588" y="74"/>
                  </a:lnTo>
                  <a:lnTo>
                    <a:pt x="465" y="25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042;p73">
              <a:extLst>
                <a:ext uri="{FF2B5EF4-FFF2-40B4-BE49-F238E27FC236}">
                  <a16:creationId xmlns:a16="http://schemas.microsoft.com/office/drawing/2014/main" id="{F0DC1A7F-C7EE-430C-ADD6-F21E866AF408}"/>
                </a:ext>
              </a:extLst>
            </p:cNvPr>
            <p:cNvSpPr/>
            <p:nvPr/>
          </p:nvSpPr>
          <p:spPr>
            <a:xfrm>
              <a:off x="4121525" y="4174600"/>
              <a:ext cx="26325" cy="38575"/>
            </a:xfrm>
            <a:custGeom>
              <a:avLst/>
              <a:gdLst/>
              <a:ahLst/>
              <a:cxnLst/>
              <a:rect l="l" t="t" r="r" b="b"/>
              <a:pathLst>
                <a:path w="1053" h="1543" extrusionOk="0">
                  <a:moveTo>
                    <a:pt x="710" y="0"/>
                  </a:moveTo>
                  <a:lnTo>
                    <a:pt x="588" y="25"/>
                  </a:lnTo>
                  <a:lnTo>
                    <a:pt x="490" y="98"/>
                  </a:lnTo>
                  <a:lnTo>
                    <a:pt x="318" y="368"/>
                  </a:lnTo>
                  <a:lnTo>
                    <a:pt x="172" y="612"/>
                  </a:lnTo>
                  <a:lnTo>
                    <a:pt x="74" y="906"/>
                  </a:lnTo>
                  <a:lnTo>
                    <a:pt x="0" y="1175"/>
                  </a:lnTo>
                  <a:lnTo>
                    <a:pt x="0" y="1298"/>
                  </a:lnTo>
                  <a:lnTo>
                    <a:pt x="49" y="1420"/>
                  </a:lnTo>
                  <a:lnTo>
                    <a:pt x="147" y="1494"/>
                  </a:lnTo>
                  <a:lnTo>
                    <a:pt x="269" y="1543"/>
                  </a:lnTo>
                  <a:lnTo>
                    <a:pt x="416" y="1543"/>
                  </a:lnTo>
                  <a:lnTo>
                    <a:pt x="514" y="1469"/>
                  </a:lnTo>
                  <a:lnTo>
                    <a:pt x="588" y="1396"/>
                  </a:lnTo>
                  <a:lnTo>
                    <a:pt x="637" y="1298"/>
                  </a:lnTo>
                  <a:lnTo>
                    <a:pt x="686" y="1078"/>
                  </a:lnTo>
                  <a:lnTo>
                    <a:pt x="759" y="882"/>
                  </a:lnTo>
                  <a:lnTo>
                    <a:pt x="857" y="686"/>
                  </a:lnTo>
                  <a:lnTo>
                    <a:pt x="1004" y="514"/>
                  </a:lnTo>
                  <a:lnTo>
                    <a:pt x="1053" y="392"/>
                  </a:lnTo>
                  <a:lnTo>
                    <a:pt x="1053" y="270"/>
                  </a:lnTo>
                  <a:lnTo>
                    <a:pt x="1028" y="147"/>
                  </a:lnTo>
                  <a:lnTo>
                    <a:pt x="930" y="49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043;p73">
              <a:extLst>
                <a:ext uri="{FF2B5EF4-FFF2-40B4-BE49-F238E27FC236}">
                  <a16:creationId xmlns:a16="http://schemas.microsoft.com/office/drawing/2014/main" id="{450253F3-5DCD-4A8A-819B-BC19CC110F1A}"/>
                </a:ext>
              </a:extLst>
            </p:cNvPr>
            <p:cNvSpPr/>
            <p:nvPr/>
          </p:nvSpPr>
          <p:spPr>
            <a:xfrm>
              <a:off x="4171700" y="4327000"/>
              <a:ext cx="34300" cy="72250"/>
            </a:xfrm>
            <a:custGeom>
              <a:avLst/>
              <a:gdLst/>
              <a:ahLst/>
              <a:cxnLst/>
              <a:rect l="l" t="t" r="r" b="b"/>
              <a:pathLst>
                <a:path w="1372" h="2890" extrusionOk="0">
                  <a:moveTo>
                    <a:pt x="686" y="0"/>
                  </a:moveTo>
                  <a:lnTo>
                    <a:pt x="539" y="25"/>
                  </a:lnTo>
                  <a:lnTo>
                    <a:pt x="417" y="49"/>
                  </a:lnTo>
                  <a:lnTo>
                    <a:pt x="294" y="123"/>
                  </a:lnTo>
                  <a:lnTo>
                    <a:pt x="197" y="196"/>
                  </a:lnTo>
                  <a:lnTo>
                    <a:pt x="99" y="294"/>
                  </a:lnTo>
                  <a:lnTo>
                    <a:pt x="50" y="416"/>
                  </a:lnTo>
                  <a:lnTo>
                    <a:pt x="1" y="539"/>
                  </a:lnTo>
                  <a:lnTo>
                    <a:pt x="1" y="686"/>
                  </a:lnTo>
                  <a:lnTo>
                    <a:pt x="1" y="2204"/>
                  </a:lnTo>
                  <a:lnTo>
                    <a:pt x="1" y="2351"/>
                  </a:lnTo>
                  <a:lnTo>
                    <a:pt x="50" y="2473"/>
                  </a:lnTo>
                  <a:lnTo>
                    <a:pt x="123" y="2595"/>
                  </a:lnTo>
                  <a:lnTo>
                    <a:pt x="197" y="2693"/>
                  </a:lnTo>
                  <a:lnTo>
                    <a:pt x="294" y="2767"/>
                  </a:lnTo>
                  <a:lnTo>
                    <a:pt x="417" y="2840"/>
                  </a:lnTo>
                  <a:lnTo>
                    <a:pt x="539" y="2889"/>
                  </a:lnTo>
                  <a:lnTo>
                    <a:pt x="833" y="2889"/>
                  </a:lnTo>
                  <a:lnTo>
                    <a:pt x="955" y="2840"/>
                  </a:lnTo>
                  <a:lnTo>
                    <a:pt x="1078" y="2767"/>
                  </a:lnTo>
                  <a:lnTo>
                    <a:pt x="1176" y="2693"/>
                  </a:lnTo>
                  <a:lnTo>
                    <a:pt x="1249" y="2595"/>
                  </a:lnTo>
                  <a:lnTo>
                    <a:pt x="1323" y="2473"/>
                  </a:lnTo>
                  <a:lnTo>
                    <a:pt x="1372" y="2326"/>
                  </a:lnTo>
                  <a:lnTo>
                    <a:pt x="1372" y="2204"/>
                  </a:lnTo>
                  <a:lnTo>
                    <a:pt x="1372" y="686"/>
                  </a:lnTo>
                  <a:lnTo>
                    <a:pt x="1347" y="563"/>
                  </a:lnTo>
                  <a:lnTo>
                    <a:pt x="1323" y="416"/>
                  </a:lnTo>
                  <a:lnTo>
                    <a:pt x="1249" y="319"/>
                  </a:lnTo>
                  <a:lnTo>
                    <a:pt x="1176" y="196"/>
                  </a:lnTo>
                  <a:lnTo>
                    <a:pt x="1078" y="123"/>
                  </a:lnTo>
                  <a:lnTo>
                    <a:pt x="955" y="49"/>
                  </a:lnTo>
                  <a:lnTo>
                    <a:pt x="833" y="25"/>
                  </a:lnTo>
                  <a:lnTo>
                    <a:pt x="6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044;p73">
              <a:extLst>
                <a:ext uri="{FF2B5EF4-FFF2-40B4-BE49-F238E27FC236}">
                  <a16:creationId xmlns:a16="http://schemas.microsoft.com/office/drawing/2014/main" id="{F32C0BE8-5243-4010-8583-30B3B8F5A472}"/>
                </a:ext>
              </a:extLst>
            </p:cNvPr>
            <p:cNvSpPr/>
            <p:nvPr/>
          </p:nvSpPr>
          <p:spPr>
            <a:xfrm>
              <a:off x="4171700" y="4035050"/>
              <a:ext cx="34300" cy="72250"/>
            </a:xfrm>
            <a:custGeom>
              <a:avLst/>
              <a:gdLst/>
              <a:ahLst/>
              <a:cxnLst/>
              <a:rect l="l" t="t" r="r" b="b"/>
              <a:pathLst>
                <a:path w="1372" h="2890" extrusionOk="0">
                  <a:moveTo>
                    <a:pt x="686" y="1"/>
                  </a:moveTo>
                  <a:lnTo>
                    <a:pt x="539" y="25"/>
                  </a:lnTo>
                  <a:lnTo>
                    <a:pt x="417" y="50"/>
                  </a:lnTo>
                  <a:lnTo>
                    <a:pt x="294" y="123"/>
                  </a:lnTo>
                  <a:lnTo>
                    <a:pt x="197" y="196"/>
                  </a:lnTo>
                  <a:lnTo>
                    <a:pt x="123" y="294"/>
                  </a:lnTo>
                  <a:lnTo>
                    <a:pt x="50" y="417"/>
                  </a:lnTo>
                  <a:lnTo>
                    <a:pt x="1" y="539"/>
                  </a:lnTo>
                  <a:lnTo>
                    <a:pt x="1" y="686"/>
                  </a:lnTo>
                  <a:lnTo>
                    <a:pt x="1" y="2204"/>
                  </a:lnTo>
                  <a:lnTo>
                    <a:pt x="1" y="2351"/>
                  </a:lnTo>
                  <a:lnTo>
                    <a:pt x="50" y="2473"/>
                  </a:lnTo>
                  <a:lnTo>
                    <a:pt x="99" y="2596"/>
                  </a:lnTo>
                  <a:lnTo>
                    <a:pt x="197" y="2694"/>
                  </a:lnTo>
                  <a:lnTo>
                    <a:pt x="294" y="2791"/>
                  </a:lnTo>
                  <a:lnTo>
                    <a:pt x="417" y="2840"/>
                  </a:lnTo>
                  <a:lnTo>
                    <a:pt x="539" y="2889"/>
                  </a:lnTo>
                  <a:lnTo>
                    <a:pt x="833" y="2889"/>
                  </a:lnTo>
                  <a:lnTo>
                    <a:pt x="955" y="2840"/>
                  </a:lnTo>
                  <a:lnTo>
                    <a:pt x="1078" y="2791"/>
                  </a:lnTo>
                  <a:lnTo>
                    <a:pt x="1176" y="2694"/>
                  </a:lnTo>
                  <a:lnTo>
                    <a:pt x="1249" y="2596"/>
                  </a:lnTo>
                  <a:lnTo>
                    <a:pt x="1323" y="2473"/>
                  </a:lnTo>
                  <a:lnTo>
                    <a:pt x="1347" y="2351"/>
                  </a:lnTo>
                  <a:lnTo>
                    <a:pt x="1372" y="2204"/>
                  </a:lnTo>
                  <a:lnTo>
                    <a:pt x="1372" y="686"/>
                  </a:lnTo>
                  <a:lnTo>
                    <a:pt x="1372" y="564"/>
                  </a:lnTo>
                  <a:lnTo>
                    <a:pt x="1323" y="417"/>
                  </a:lnTo>
                  <a:lnTo>
                    <a:pt x="1249" y="319"/>
                  </a:lnTo>
                  <a:lnTo>
                    <a:pt x="1176" y="196"/>
                  </a:lnTo>
                  <a:lnTo>
                    <a:pt x="1078" y="123"/>
                  </a:lnTo>
                  <a:lnTo>
                    <a:pt x="955" y="50"/>
                  </a:lnTo>
                  <a:lnTo>
                    <a:pt x="833" y="25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045;p73">
              <a:extLst>
                <a:ext uri="{FF2B5EF4-FFF2-40B4-BE49-F238E27FC236}">
                  <a16:creationId xmlns:a16="http://schemas.microsoft.com/office/drawing/2014/main" id="{9C94D350-1202-496A-B4BD-CAA6EA57686E}"/>
                </a:ext>
              </a:extLst>
            </p:cNvPr>
            <p:cNvSpPr/>
            <p:nvPr/>
          </p:nvSpPr>
          <p:spPr>
            <a:xfrm>
              <a:off x="4006450" y="4199700"/>
              <a:ext cx="72250" cy="34900"/>
            </a:xfrm>
            <a:custGeom>
              <a:avLst/>
              <a:gdLst/>
              <a:ahLst/>
              <a:cxnLst/>
              <a:rect l="l" t="t" r="r" b="b"/>
              <a:pathLst>
                <a:path w="2890" h="1396" extrusionOk="0">
                  <a:moveTo>
                    <a:pt x="686" y="0"/>
                  </a:moveTo>
                  <a:lnTo>
                    <a:pt x="564" y="25"/>
                  </a:lnTo>
                  <a:lnTo>
                    <a:pt x="417" y="74"/>
                  </a:lnTo>
                  <a:lnTo>
                    <a:pt x="319" y="123"/>
                  </a:lnTo>
                  <a:lnTo>
                    <a:pt x="196" y="220"/>
                  </a:lnTo>
                  <a:lnTo>
                    <a:pt x="123" y="318"/>
                  </a:lnTo>
                  <a:lnTo>
                    <a:pt x="50" y="441"/>
                  </a:lnTo>
                  <a:lnTo>
                    <a:pt x="25" y="563"/>
                  </a:lnTo>
                  <a:lnTo>
                    <a:pt x="1" y="710"/>
                  </a:lnTo>
                  <a:lnTo>
                    <a:pt x="25" y="857"/>
                  </a:lnTo>
                  <a:lnTo>
                    <a:pt x="74" y="979"/>
                  </a:lnTo>
                  <a:lnTo>
                    <a:pt x="123" y="1102"/>
                  </a:lnTo>
                  <a:lnTo>
                    <a:pt x="221" y="1200"/>
                  </a:lnTo>
                  <a:lnTo>
                    <a:pt x="319" y="1273"/>
                  </a:lnTo>
                  <a:lnTo>
                    <a:pt x="441" y="1347"/>
                  </a:lnTo>
                  <a:lnTo>
                    <a:pt x="564" y="1371"/>
                  </a:lnTo>
                  <a:lnTo>
                    <a:pt x="711" y="1396"/>
                  </a:lnTo>
                  <a:lnTo>
                    <a:pt x="2204" y="1396"/>
                  </a:lnTo>
                  <a:lnTo>
                    <a:pt x="2351" y="1371"/>
                  </a:lnTo>
                  <a:lnTo>
                    <a:pt x="2473" y="1347"/>
                  </a:lnTo>
                  <a:lnTo>
                    <a:pt x="2596" y="1273"/>
                  </a:lnTo>
                  <a:lnTo>
                    <a:pt x="2694" y="1200"/>
                  </a:lnTo>
                  <a:lnTo>
                    <a:pt x="2792" y="1077"/>
                  </a:lnTo>
                  <a:lnTo>
                    <a:pt x="2840" y="979"/>
                  </a:lnTo>
                  <a:lnTo>
                    <a:pt x="2889" y="832"/>
                  </a:lnTo>
                  <a:lnTo>
                    <a:pt x="2889" y="710"/>
                  </a:lnTo>
                  <a:lnTo>
                    <a:pt x="2889" y="563"/>
                  </a:lnTo>
                  <a:lnTo>
                    <a:pt x="2840" y="441"/>
                  </a:lnTo>
                  <a:lnTo>
                    <a:pt x="2792" y="318"/>
                  </a:lnTo>
                  <a:lnTo>
                    <a:pt x="2694" y="220"/>
                  </a:lnTo>
                  <a:lnTo>
                    <a:pt x="2596" y="123"/>
                  </a:lnTo>
                  <a:lnTo>
                    <a:pt x="2473" y="74"/>
                  </a:lnTo>
                  <a:lnTo>
                    <a:pt x="2351" y="25"/>
                  </a:lnTo>
                  <a:lnTo>
                    <a:pt x="22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046;p73">
              <a:extLst>
                <a:ext uri="{FF2B5EF4-FFF2-40B4-BE49-F238E27FC236}">
                  <a16:creationId xmlns:a16="http://schemas.microsoft.com/office/drawing/2014/main" id="{89B282D4-B7A1-4065-84BC-79A4DF443C3E}"/>
                </a:ext>
              </a:extLst>
            </p:cNvPr>
            <p:cNvSpPr/>
            <p:nvPr/>
          </p:nvSpPr>
          <p:spPr>
            <a:xfrm>
              <a:off x="4298400" y="4199700"/>
              <a:ext cx="72250" cy="34900"/>
            </a:xfrm>
            <a:custGeom>
              <a:avLst/>
              <a:gdLst/>
              <a:ahLst/>
              <a:cxnLst/>
              <a:rect l="l" t="t" r="r" b="b"/>
              <a:pathLst>
                <a:path w="2890" h="1396" extrusionOk="0">
                  <a:moveTo>
                    <a:pt x="686" y="0"/>
                  </a:moveTo>
                  <a:lnTo>
                    <a:pt x="539" y="25"/>
                  </a:lnTo>
                  <a:lnTo>
                    <a:pt x="417" y="74"/>
                  </a:lnTo>
                  <a:lnTo>
                    <a:pt x="294" y="123"/>
                  </a:lnTo>
                  <a:lnTo>
                    <a:pt x="196" y="220"/>
                  </a:lnTo>
                  <a:lnTo>
                    <a:pt x="123" y="318"/>
                  </a:lnTo>
                  <a:lnTo>
                    <a:pt x="49" y="441"/>
                  </a:lnTo>
                  <a:lnTo>
                    <a:pt x="25" y="563"/>
                  </a:lnTo>
                  <a:lnTo>
                    <a:pt x="0" y="710"/>
                  </a:lnTo>
                  <a:lnTo>
                    <a:pt x="25" y="832"/>
                  </a:lnTo>
                  <a:lnTo>
                    <a:pt x="49" y="979"/>
                  </a:lnTo>
                  <a:lnTo>
                    <a:pt x="123" y="1077"/>
                  </a:lnTo>
                  <a:lnTo>
                    <a:pt x="196" y="1200"/>
                  </a:lnTo>
                  <a:lnTo>
                    <a:pt x="319" y="1273"/>
                  </a:lnTo>
                  <a:lnTo>
                    <a:pt x="417" y="1347"/>
                  </a:lnTo>
                  <a:lnTo>
                    <a:pt x="563" y="1371"/>
                  </a:lnTo>
                  <a:lnTo>
                    <a:pt x="686" y="1396"/>
                  </a:lnTo>
                  <a:lnTo>
                    <a:pt x="2204" y="1396"/>
                  </a:lnTo>
                  <a:lnTo>
                    <a:pt x="2351" y="1371"/>
                  </a:lnTo>
                  <a:lnTo>
                    <a:pt x="2473" y="1347"/>
                  </a:lnTo>
                  <a:lnTo>
                    <a:pt x="2595" y="1273"/>
                  </a:lnTo>
                  <a:lnTo>
                    <a:pt x="2693" y="1200"/>
                  </a:lnTo>
                  <a:lnTo>
                    <a:pt x="2767" y="1102"/>
                  </a:lnTo>
                  <a:lnTo>
                    <a:pt x="2840" y="979"/>
                  </a:lnTo>
                  <a:lnTo>
                    <a:pt x="2889" y="857"/>
                  </a:lnTo>
                  <a:lnTo>
                    <a:pt x="2889" y="710"/>
                  </a:lnTo>
                  <a:lnTo>
                    <a:pt x="2889" y="563"/>
                  </a:lnTo>
                  <a:lnTo>
                    <a:pt x="2840" y="441"/>
                  </a:lnTo>
                  <a:lnTo>
                    <a:pt x="2791" y="318"/>
                  </a:lnTo>
                  <a:lnTo>
                    <a:pt x="2693" y="220"/>
                  </a:lnTo>
                  <a:lnTo>
                    <a:pt x="2595" y="123"/>
                  </a:lnTo>
                  <a:lnTo>
                    <a:pt x="2473" y="74"/>
                  </a:lnTo>
                  <a:lnTo>
                    <a:pt x="2351" y="25"/>
                  </a:lnTo>
                  <a:lnTo>
                    <a:pt x="22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047;p73">
              <a:extLst>
                <a:ext uri="{FF2B5EF4-FFF2-40B4-BE49-F238E27FC236}">
                  <a16:creationId xmlns:a16="http://schemas.microsoft.com/office/drawing/2014/main" id="{CF985B56-9A02-4656-8921-71CA4566FB21}"/>
                </a:ext>
              </a:extLst>
            </p:cNvPr>
            <p:cNvSpPr/>
            <p:nvPr/>
          </p:nvSpPr>
          <p:spPr>
            <a:xfrm>
              <a:off x="4054800" y="4083400"/>
              <a:ext cx="61225" cy="61225"/>
            </a:xfrm>
            <a:custGeom>
              <a:avLst/>
              <a:gdLst/>
              <a:ahLst/>
              <a:cxnLst/>
              <a:rect l="l" t="t" r="r" b="b"/>
              <a:pathLst>
                <a:path w="2449" h="2449" extrusionOk="0">
                  <a:moveTo>
                    <a:pt x="686" y="1"/>
                  </a:moveTo>
                  <a:lnTo>
                    <a:pt x="564" y="25"/>
                  </a:lnTo>
                  <a:lnTo>
                    <a:pt x="441" y="50"/>
                  </a:lnTo>
                  <a:lnTo>
                    <a:pt x="319" y="123"/>
                  </a:lnTo>
                  <a:lnTo>
                    <a:pt x="197" y="196"/>
                  </a:lnTo>
                  <a:lnTo>
                    <a:pt x="123" y="319"/>
                  </a:lnTo>
                  <a:lnTo>
                    <a:pt x="50" y="441"/>
                  </a:lnTo>
                  <a:lnTo>
                    <a:pt x="25" y="564"/>
                  </a:lnTo>
                  <a:lnTo>
                    <a:pt x="1" y="686"/>
                  </a:lnTo>
                  <a:lnTo>
                    <a:pt x="25" y="833"/>
                  </a:lnTo>
                  <a:lnTo>
                    <a:pt x="50" y="955"/>
                  </a:lnTo>
                  <a:lnTo>
                    <a:pt x="123" y="1078"/>
                  </a:lnTo>
                  <a:lnTo>
                    <a:pt x="221" y="1176"/>
                  </a:lnTo>
                  <a:lnTo>
                    <a:pt x="1274" y="2253"/>
                  </a:lnTo>
                  <a:lnTo>
                    <a:pt x="1372" y="2326"/>
                  </a:lnTo>
                  <a:lnTo>
                    <a:pt x="1494" y="2400"/>
                  </a:lnTo>
                  <a:lnTo>
                    <a:pt x="1641" y="2424"/>
                  </a:lnTo>
                  <a:lnTo>
                    <a:pt x="1763" y="2449"/>
                  </a:lnTo>
                  <a:lnTo>
                    <a:pt x="1886" y="2424"/>
                  </a:lnTo>
                  <a:lnTo>
                    <a:pt x="2033" y="2400"/>
                  </a:lnTo>
                  <a:lnTo>
                    <a:pt x="2131" y="2326"/>
                  </a:lnTo>
                  <a:lnTo>
                    <a:pt x="2253" y="2253"/>
                  </a:lnTo>
                  <a:lnTo>
                    <a:pt x="2351" y="2131"/>
                  </a:lnTo>
                  <a:lnTo>
                    <a:pt x="2400" y="2008"/>
                  </a:lnTo>
                  <a:lnTo>
                    <a:pt x="2449" y="1886"/>
                  </a:lnTo>
                  <a:lnTo>
                    <a:pt x="2449" y="1763"/>
                  </a:lnTo>
                  <a:lnTo>
                    <a:pt x="2449" y="1616"/>
                  </a:lnTo>
                  <a:lnTo>
                    <a:pt x="2400" y="1494"/>
                  </a:lnTo>
                  <a:lnTo>
                    <a:pt x="2351" y="1372"/>
                  </a:lnTo>
                  <a:lnTo>
                    <a:pt x="2253" y="1274"/>
                  </a:lnTo>
                  <a:lnTo>
                    <a:pt x="1176" y="196"/>
                  </a:lnTo>
                  <a:lnTo>
                    <a:pt x="1078" y="123"/>
                  </a:lnTo>
                  <a:lnTo>
                    <a:pt x="955" y="50"/>
                  </a:lnTo>
                  <a:lnTo>
                    <a:pt x="8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048;p73">
              <a:extLst>
                <a:ext uri="{FF2B5EF4-FFF2-40B4-BE49-F238E27FC236}">
                  <a16:creationId xmlns:a16="http://schemas.microsoft.com/office/drawing/2014/main" id="{F436F476-8EED-47C4-A579-D1171736E330}"/>
                </a:ext>
              </a:extLst>
            </p:cNvPr>
            <p:cNvSpPr/>
            <p:nvPr/>
          </p:nvSpPr>
          <p:spPr>
            <a:xfrm>
              <a:off x="4261050" y="4289650"/>
              <a:ext cx="61250" cy="61250"/>
            </a:xfrm>
            <a:custGeom>
              <a:avLst/>
              <a:gdLst/>
              <a:ahLst/>
              <a:cxnLst/>
              <a:rect l="l" t="t" r="r" b="b"/>
              <a:pathLst>
                <a:path w="2450" h="2450" extrusionOk="0">
                  <a:moveTo>
                    <a:pt x="686" y="1"/>
                  </a:moveTo>
                  <a:lnTo>
                    <a:pt x="564" y="25"/>
                  </a:lnTo>
                  <a:lnTo>
                    <a:pt x="442" y="50"/>
                  </a:lnTo>
                  <a:lnTo>
                    <a:pt x="319" y="123"/>
                  </a:lnTo>
                  <a:lnTo>
                    <a:pt x="221" y="197"/>
                  </a:lnTo>
                  <a:lnTo>
                    <a:pt x="197" y="197"/>
                  </a:lnTo>
                  <a:lnTo>
                    <a:pt x="123" y="319"/>
                  </a:lnTo>
                  <a:lnTo>
                    <a:pt x="50" y="442"/>
                  </a:lnTo>
                  <a:lnTo>
                    <a:pt x="25" y="564"/>
                  </a:lnTo>
                  <a:lnTo>
                    <a:pt x="1" y="686"/>
                  </a:lnTo>
                  <a:lnTo>
                    <a:pt x="25" y="833"/>
                  </a:lnTo>
                  <a:lnTo>
                    <a:pt x="50" y="956"/>
                  </a:lnTo>
                  <a:lnTo>
                    <a:pt x="123" y="1078"/>
                  </a:lnTo>
                  <a:lnTo>
                    <a:pt x="221" y="1176"/>
                  </a:lnTo>
                  <a:lnTo>
                    <a:pt x="1274" y="2253"/>
                  </a:lnTo>
                  <a:lnTo>
                    <a:pt x="1396" y="2351"/>
                  </a:lnTo>
                  <a:lnTo>
                    <a:pt x="1494" y="2400"/>
                  </a:lnTo>
                  <a:lnTo>
                    <a:pt x="1641" y="2449"/>
                  </a:lnTo>
                  <a:lnTo>
                    <a:pt x="1886" y="2449"/>
                  </a:lnTo>
                  <a:lnTo>
                    <a:pt x="2033" y="2400"/>
                  </a:lnTo>
                  <a:lnTo>
                    <a:pt x="2155" y="2351"/>
                  </a:lnTo>
                  <a:lnTo>
                    <a:pt x="2253" y="2253"/>
                  </a:lnTo>
                  <a:lnTo>
                    <a:pt x="2351" y="2155"/>
                  </a:lnTo>
                  <a:lnTo>
                    <a:pt x="2400" y="2033"/>
                  </a:lnTo>
                  <a:lnTo>
                    <a:pt x="2449" y="1910"/>
                  </a:lnTo>
                  <a:lnTo>
                    <a:pt x="2449" y="1764"/>
                  </a:lnTo>
                  <a:lnTo>
                    <a:pt x="2449" y="1641"/>
                  </a:lnTo>
                  <a:lnTo>
                    <a:pt x="2400" y="1519"/>
                  </a:lnTo>
                  <a:lnTo>
                    <a:pt x="2351" y="1396"/>
                  </a:lnTo>
                  <a:lnTo>
                    <a:pt x="2253" y="1274"/>
                  </a:lnTo>
                  <a:lnTo>
                    <a:pt x="1176" y="197"/>
                  </a:lnTo>
                  <a:lnTo>
                    <a:pt x="1078" y="123"/>
                  </a:lnTo>
                  <a:lnTo>
                    <a:pt x="956" y="50"/>
                  </a:lnTo>
                  <a:lnTo>
                    <a:pt x="833" y="25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049;p73">
              <a:extLst>
                <a:ext uri="{FF2B5EF4-FFF2-40B4-BE49-F238E27FC236}">
                  <a16:creationId xmlns:a16="http://schemas.microsoft.com/office/drawing/2014/main" id="{17572694-1A4B-4327-B6B3-CD83B8BD808A}"/>
                </a:ext>
              </a:extLst>
            </p:cNvPr>
            <p:cNvSpPr/>
            <p:nvPr/>
          </p:nvSpPr>
          <p:spPr>
            <a:xfrm>
              <a:off x="4261050" y="4083400"/>
              <a:ext cx="61250" cy="61225"/>
            </a:xfrm>
            <a:custGeom>
              <a:avLst/>
              <a:gdLst/>
              <a:ahLst/>
              <a:cxnLst/>
              <a:rect l="l" t="t" r="r" b="b"/>
              <a:pathLst>
                <a:path w="2450" h="2449" extrusionOk="0">
                  <a:moveTo>
                    <a:pt x="1641" y="1"/>
                  </a:moveTo>
                  <a:lnTo>
                    <a:pt x="1494" y="50"/>
                  </a:lnTo>
                  <a:lnTo>
                    <a:pt x="1396" y="123"/>
                  </a:lnTo>
                  <a:lnTo>
                    <a:pt x="1274" y="196"/>
                  </a:lnTo>
                  <a:lnTo>
                    <a:pt x="221" y="1274"/>
                  </a:lnTo>
                  <a:lnTo>
                    <a:pt x="123" y="1372"/>
                  </a:lnTo>
                  <a:lnTo>
                    <a:pt x="74" y="1494"/>
                  </a:lnTo>
                  <a:lnTo>
                    <a:pt x="25" y="1616"/>
                  </a:lnTo>
                  <a:lnTo>
                    <a:pt x="1" y="1763"/>
                  </a:lnTo>
                  <a:lnTo>
                    <a:pt x="25" y="1886"/>
                  </a:lnTo>
                  <a:lnTo>
                    <a:pt x="50" y="2008"/>
                  </a:lnTo>
                  <a:lnTo>
                    <a:pt x="123" y="2131"/>
                  </a:lnTo>
                  <a:lnTo>
                    <a:pt x="221" y="2253"/>
                  </a:lnTo>
                  <a:lnTo>
                    <a:pt x="319" y="2326"/>
                  </a:lnTo>
                  <a:lnTo>
                    <a:pt x="442" y="2400"/>
                  </a:lnTo>
                  <a:lnTo>
                    <a:pt x="564" y="2424"/>
                  </a:lnTo>
                  <a:lnTo>
                    <a:pt x="711" y="2449"/>
                  </a:lnTo>
                  <a:lnTo>
                    <a:pt x="833" y="2449"/>
                  </a:lnTo>
                  <a:lnTo>
                    <a:pt x="956" y="2400"/>
                  </a:lnTo>
                  <a:lnTo>
                    <a:pt x="1078" y="2326"/>
                  </a:lnTo>
                  <a:lnTo>
                    <a:pt x="1201" y="2253"/>
                  </a:lnTo>
                  <a:lnTo>
                    <a:pt x="2253" y="1176"/>
                  </a:lnTo>
                  <a:lnTo>
                    <a:pt x="2351" y="1053"/>
                  </a:lnTo>
                  <a:lnTo>
                    <a:pt x="2400" y="955"/>
                  </a:lnTo>
                  <a:lnTo>
                    <a:pt x="2449" y="809"/>
                  </a:lnTo>
                  <a:lnTo>
                    <a:pt x="2449" y="686"/>
                  </a:lnTo>
                  <a:lnTo>
                    <a:pt x="2449" y="564"/>
                  </a:lnTo>
                  <a:lnTo>
                    <a:pt x="2400" y="417"/>
                  </a:lnTo>
                  <a:lnTo>
                    <a:pt x="2351" y="319"/>
                  </a:lnTo>
                  <a:lnTo>
                    <a:pt x="2253" y="196"/>
                  </a:lnTo>
                  <a:lnTo>
                    <a:pt x="2155" y="99"/>
                  </a:lnTo>
                  <a:lnTo>
                    <a:pt x="2033" y="50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050;p73">
              <a:extLst>
                <a:ext uri="{FF2B5EF4-FFF2-40B4-BE49-F238E27FC236}">
                  <a16:creationId xmlns:a16="http://schemas.microsoft.com/office/drawing/2014/main" id="{5A98A360-858A-4383-925F-D2A52BD1ECC5}"/>
                </a:ext>
              </a:extLst>
            </p:cNvPr>
            <p:cNvSpPr/>
            <p:nvPr/>
          </p:nvSpPr>
          <p:spPr>
            <a:xfrm>
              <a:off x="4054800" y="4289650"/>
              <a:ext cx="61225" cy="61250"/>
            </a:xfrm>
            <a:custGeom>
              <a:avLst/>
              <a:gdLst/>
              <a:ahLst/>
              <a:cxnLst/>
              <a:rect l="l" t="t" r="r" b="b"/>
              <a:pathLst>
                <a:path w="2449" h="2450" extrusionOk="0">
                  <a:moveTo>
                    <a:pt x="1763" y="1"/>
                  </a:moveTo>
                  <a:lnTo>
                    <a:pt x="1641" y="25"/>
                  </a:lnTo>
                  <a:lnTo>
                    <a:pt x="1494" y="50"/>
                  </a:lnTo>
                  <a:lnTo>
                    <a:pt x="1396" y="123"/>
                  </a:lnTo>
                  <a:lnTo>
                    <a:pt x="1274" y="197"/>
                  </a:lnTo>
                  <a:lnTo>
                    <a:pt x="221" y="1274"/>
                  </a:lnTo>
                  <a:lnTo>
                    <a:pt x="123" y="1372"/>
                  </a:lnTo>
                  <a:lnTo>
                    <a:pt x="50" y="1494"/>
                  </a:lnTo>
                  <a:lnTo>
                    <a:pt x="25" y="1617"/>
                  </a:lnTo>
                  <a:lnTo>
                    <a:pt x="1" y="1764"/>
                  </a:lnTo>
                  <a:lnTo>
                    <a:pt x="25" y="1886"/>
                  </a:lnTo>
                  <a:lnTo>
                    <a:pt x="50" y="2008"/>
                  </a:lnTo>
                  <a:lnTo>
                    <a:pt x="123" y="2131"/>
                  </a:lnTo>
                  <a:lnTo>
                    <a:pt x="197" y="2253"/>
                  </a:lnTo>
                  <a:lnTo>
                    <a:pt x="319" y="2351"/>
                  </a:lnTo>
                  <a:lnTo>
                    <a:pt x="441" y="2400"/>
                  </a:lnTo>
                  <a:lnTo>
                    <a:pt x="564" y="2449"/>
                  </a:lnTo>
                  <a:lnTo>
                    <a:pt x="833" y="2449"/>
                  </a:lnTo>
                  <a:lnTo>
                    <a:pt x="955" y="2400"/>
                  </a:lnTo>
                  <a:lnTo>
                    <a:pt x="1078" y="2351"/>
                  </a:lnTo>
                  <a:lnTo>
                    <a:pt x="1176" y="2253"/>
                  </a:lnTo>
                  <a:lnTo>
                    <a:pt x="2253" y="1176"/>
                  </a:lnTo>
                  <a:lnTo>
                    <a:pt x="2351" y="1078"/>
                  </a:lnTo>
                  <a:lnTo>
                    <a:pt x="2400" y="956"/>
                  </a:lnTo>
                  <a:lnTo>
                    <a:pt x="2449" y="833"/>
                  </a:lnTo>
                  <a:lnTo>
                    <a:pt x="2449" y="686"/>
                  </a:lnTo>
                  <a:lnTo>
                    <a:pt x="2449" y="564"/>
                  </a:lnTo>
                  <a:lnTo>
                    <a:pt x="2400" y="442"/>
                  </a:lnTo>
                  <a:lnTo>
                    <a:pt x="2351" y="319"/>
                  </a:lnTo>
                  <a:lnTo>
                    <a:pt x="2253" y="197"/>
                  </a:lnTo>
                  <a:lnTo>
                    <a:pt x="2155" y="123"/>
                  </a:lnTo>
                  <a:lnTo>
                    <a:pt x="2033" y="50"/>
                  </a:lnTo>
                  <a:lnTo>
                    <a:pt x="1886" y="25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051;p73">
              <a:extLst>
                <a:ext uri="{FF2B5EF4-FFF2-40B4-BE49-F238E27FC236}">
                  <a16:creationId xmlns:a16="http://schemas.microsoft.com/office/drawing/2014/main" id="{C3E26A2C-BB1F-44BC-9903-F468CA573725}"/>
                </a:ext>
              </a:extLst>
            </p:cNvPr>
            <p:cNvSpPr/>
            <p:nvPr/>
          </p:nvSpPr>
          <p:spPr>
            <a:xfrm>
              <a:off x="4194350" y="4255375"/>
              <a:ext cx="9825" cy="19625"/>
            </a:xfrm>
            <a:custGeom>
              <a:avLst/>
              <a:gdLst/>
              <a:ahLst/>
              <a:cxnLst/>
              <a:rect l="l" t="t" r="r" b="b"/>
              <a:pathLst>
                <a:path w="393" h="785" extrusionOk="0">
                  <a:moveTo>
                    <a:pt x="196" y="1"/>
                  </a:moveTo>
                  <a:lnTo>
                    <a:pt x="123" y="25"/>
                  </a:lnTo>
                  <a:lnTo>
                    <a:pt x="74" y="74"/>
                  </a:lnTo>
                  <a:lnTo>
                    <a:pt x="25" y="123"/>
                  </a:lnTo>
                  <a:lnTo>
                    <a:pt x="0" y="197"/>
                  </a:lnTo>
                  <a:lnTo>
                    <a:pt x="0" y="589"/>
                  </a:lnTo>
                  <a:lnTo>
                    <a:pt x="25" y="662"/>
                  </a:lnTo>
                  <a:lnTo>
                    <a:pt x="74" y="735"/>
                  </a:lnTo>
                  <a:lnTo>
                    <a:pt x="123" y="784"/>
                  </a:lnTo>
                  <a:lnTo>
                    <a:pt x="270" y="784"/>
                  </a:lnTo>
                  <a:lnTo>
                    <a:pt x="343" y="735"/>
                  </a:lnTo>
                  <a:lnTo>
                    <a:pt x="368" y="662"/>
                  </a:lnTo>
                  <a:lnTo>
                    <a:pt x="392" y="589"/>
                  </a:lnTo>
                  <a:lnTo>
                    <a:pt x="392" y="197"/>
                  </a:lnTo>
                  <a:lnTo>
                    <a:pt x="368" y="123"/>
                  </a:lnTo>
                  <a:lnTo>
                    <a:pt x="343" y="74"/>
                  </a:lnTo>
                  <a:lnTo>
                    <a:pt x="270" y="25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052;p73">
              <a:extLst>
                <a:ext uri="{FF2B5EF4-FFF2-40B4-BE49-F238E27FC236}">
                  <a16:creationId xmlns:a16="http://schemas.microsoft.com/office/drawing/2014/main" id="{63864EEE-446F-44BD-A355-34C7A0149D64}"/>
                </a:ext>
              </a:extLst>
            </p:cNvPr>
            <p:cNvSpPr/>
            <p:nvPr/>
          </p:nvSpPr>
          <p:spPr>
            <a:xfrm>
              <a:off x="4226175" y="4239475"/>
              <a:ext cx="9825" cy="19600"/>
            </a:xfrm>
            <a:custGeom>
              <a:avLst/>
              <a:gdLst/>
              <a:ahLst/>
              <a:cxnLst/>
              <a:rect l="l" t="t" r="r" b="b"/>
              <a:pathLst>
                <a:path w="393" h="784" extrusionOk="0">
                  <a:moveTo>
                    <a:pt x="196" y="0"/>
                  </a:moveTo>
                  <a:lnTo>
                    <a:pt x="123" y="25"/>
                  </a:lnTo>
                  <a:lnTo>
                    <a:pt x="50" y="49"/>
                  </a:lnTo>
                  <a:lnTo>
                    <a:pt x="25" y="123"/>
                  </a:lnTo>
                  <a:lnTo>
                    <a:pt x="1" y="196"/>
                  </a:lnTo>
                  <a:lnTo>
                    <a:pt x="1" y="588"/>
                  </a:lnTo>
                  <a:lnTo>
                    <a:pt x="25" y="661"/>
                  </a:lnTo>
                  <a:lnTo>
                    <a:pt x="50" y="710"/>
                  </a:lnTo>
                  <a:lnTo>
                    <a:pt x="123" y="759"/>
                  </a:lnTo>
                  <a:lnTo>
                    <a:pt x="196" y="784"/>
                  </a:lnTo>
                  <a:lnTo>
                    <a:pt x="270" y="759"/>
                  </a:lnTo>
                  <a:lnTo>
                    <a:pt x="319" y="710"/>
                  </a:lnTo>
                  <a:lnTo>
                    <a:pt x="368" y="661"/>
                  </a:lnTo>
                  <a:lnTo>
                    <a:pt x="392" y="588"/>
                  </a:lnTo>
                  <a:lnTo>
                    <a:pt x="392" y="196"/>
                  </a:lnTo>
                  <a:lnTo>
                    <a:pt x="368" y="123"/>
                  </a:lnTo>
                  <a:lnTo>
                    <a:pt x="319" y="49"/>
                  </a:lnTo>
                  <a:lnTo>
                    <a:pt x="270" y="25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053;p73">
              <a:extLst>
                <a:ext uri="{FF2B5EF4-FFF2-40B4-BE49-F238E27FC236}">
                  <a16:creationId xmlns:a16="http://schemas.microsoft.com/office/drawing/2014/main" id="{BF5D7733-9843-4CA4-A1EB-8C3DD311F75D}"/>
                </a:ext>
              </a:extLst>
            </p:cNvPr>
            <p:cNvSpPr/>
            <p:nvPr/>
          </p:nvSpPr>
          <p:spPr>
            <a:xfrm>
              <a:off x="4237200" y="4201525"/>
              <a:ext cx="9200" cy="19600"/>
            </a:xfrm>
            <a:custGeom>
              <a:avLst/>
              <a:gdLst/>
              <a:ahLst/>
              <a:cxnLst/>
              <a:rect l="l" t="t" r="r" b="b"/>
              <a:pathLst>
                <a:path w="368" h="784" extrusionOk="0">
                  <a:moveTo>
                    <a:pt x="196" y="1"/>
                  </a:moveTo>
                  <a:lnTo>
                    <a:pt x="123" y="25"/>
                  </a:lnTo>
                  <a:lnTo>
                    <a:pt x="49" y="50"/>
                  </a:lnTo>
                  <a:lnTo>
                    <a:pt x="0" y="123"/>
                  </a:lnTo>
                  <a:lnTo>
                    <a:pt x="0" y="196"/>
                  </a:lnTo>
                  <a:lnTo>
                    <a:pt x="0" y="588"/>
                  </a:lnTo>
                  <a:lnTo>
                    <a:pt x="0" y="662"/>
                  </a:lnTo>
                  <a:lnTo>
                    <a:pt x="49" y="711"/>
                  </a:lnTo>
                  <a:lnTo>
                    <a:pt x="123" y="759"/>
                  </a:lnTo>
                  <a:lnTo>
                    <a:pt x="196" y="784"/>
                  </a:lnTo>
                  <a:lnTo>
                    <a:pt x="270" y="759"/>
                  </a:lnTo>
                  <a:lnTo>
                    <a:pt x="318" y="711"/>
                  </a:lnTo>
                  <a:lnTo>
                    <a:pt x="367" y="662"/>
                  </a:lnTo>
                  <a:lnTo>
                    <a:pt x="367" y="588"/>
                  </a:lnTo>
                  <a:lnTo>
                    <a:pt x="367" y="196"/>
                  </a:lnTo>
                  <a:lnTo>
                    <a:pt x="367" y="123"/>
                  </a:lnTo>
                  <a:lnTo>
                    <a:pt x="318" y="50"/>
                  </a:lnTo>
                  <a:lnTo>
                    <a:pt x="270" y="25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054;p73">
              <a:extLst>
                <a:ext uri="{FF2B5EF4-FFF2-40B4-BE49-F238E27FC236}">
                  <a16:creationId xmlns:a16="http://schemas.microsoft.com/office/drawing/2014/main" id="{C4EBFDDE-CC55-4BC4-ABF6-8DA32F02097A}"/>
                </a:ext>
              </a:extLst>
            </p:cNvPr>
            <p:cNvSpPr/>
            <p:nvPr/>
          </p:nvSpPr>
          <p:spPr>
            <a:xfrm>
              <a:off x="4327175" y="4002625"/>
              <a:ext cx="59375" cy="66725"/>
            </a:xfrm>
            <a:custGeom>
              <a:avLst/>
              <a:gdLst/>
              <a:ahLst/>
              <a:cxnLst/>
              <a:rect l="l" t="t" r="r" b="b"/>
              <a:pathLst>
                <a:path w="2375" h="2669" extrusionOk="0">
                  <a:moveTo>
                    <a:pt x="1175" y="0"/>
                  </a:moveTo>
                  <a:lnTo>
                    <a:pt x="1126" y="25"/>
                  </a:lnTo>
                  <a:lnTo>
                    <a:pt x="1077" y="73"/>
                  </a:lnTo>
                  <a:lnTo>
                    <a:pt x="808" y="832"/>
                  </a:lnTo>
                  <a:lnTo>
                    <a:pt x="783" y="881"/>
                  </a:lnTo>
                  <a:lnTo>
                    <a:pt x="734" y="906"/>
                  </a:lnTo>
                  <a:lnTo>
                    <a:pt x="73" y="1200"/>
                  </a:lnTo>
                  <a:lnTo>
                    <a:pt x="24" y="1273"/>
                  </a:lnTo>
                  <a:lnTo>
                    <a:pt x="0" y="1322"/>
                  </a:lnTo>
                  <a:lnTo>
                    <a:pt x="24" y="1396"/>
                  </a:lnTo>
                  <a:lnTo>
                    <a:pt x="73" y="1444"/>
                  </a:lnTo>
                  <a:lnTo>
                    <a:pt x="734" y="1763"/>
                  </a:lnTo>
                  <a:lnTo>
                    <a:pt x="783" y="1787"/>
                  </a:lnTo>
                  <a:lnTo>
                    <a:pt x="808" y="1836"/>
                  </a:lnTo>
                  <a:lnTo>
                    <a:pt x="1077" y="2595"/>
                  </a:lnTo>
                  <a:lnTo>
                    <a:pt x="1126" y="2644"/>
                  </a:lnTo>
                  <a:lnTo>
                    <a:pt x="1175" y="2669"/>
                  </a:lnTo>
                  <a:lnTo>
                    <a:pt x="1249" y="2644"/>
                  </a:lnTo>
                  <a:lnTo>
                    <a:pt x="1298" y="2595"/>
                  </a:lnTo>
                  <a:lnTo>
                    <a:pt x="1567" y="1836"/>
                  </a:lnTo>
                  <a:lnTo>
                    <a:pt x="1591" y="1787"/>
                  </a:lnTo>
                  <a:lnTo>
                    <a:pt x="1616" y="1763"/>
                  </a:lnTo>
                  <a:lnTo>
                    <a:pt x="2301" y="1444"/>
                  </a:lnTo>
                  <a:lnTo>
                    <a:pt x="2350" y="1396"/>
                  </a:lnTo>
                  <a:lnTo>
                    <a:pt x="2375" y="1322"/>
                  </a:lnTo>
                  <a:lnTo>
                    <a:pt x="2350" y="1273"/>
                  </a:lnTo>
                  <a:lnTo>
                    <a:pt x="2301" y="1200"/>
                  </a:lnTo>
                  <a:lnTo>
                    <a:pt x="1616" y="906"/>
                  </a:lnTo>
                  <a:lnTo>
                    <a:pt x="1591" y="881"/>
                  </a:lnTo>
                  <a:lnTo>
                    <a:pt x="1567" y="832"/>
                  </a:lnTo>
                  <a:lnTo>
                    <a:pt x="1298" y="73"/>
                  </a:lnTo>
                  <a:lnTo>
                    <a:pt x="1249" y="25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055;p73">
              <a:extLst>
                <a:ext uri="{FF2B5EF4-FFF2-40B4-BE49-F238E27FC236}">
                  <a16:creationId xmlns:a16="http://schemas.microsoft.com/office/drawing/2014/main" id="{B608FAFA-9EF6-4769-8E45-8F4FFA4A3ED9}"/>
                </a:ext>
              </a:extLst>
            </p:cNvPr>
            <p:cNvSpPr/>
            <p:nvPr/>
          </p:nvSpPr>
          <p:spPr>
            <a:xfrm>
              <a:off x="3981975" y="4107275"/>
              <a:ext cx="44100" cy="49600"/>
            </a:xfrm>
            <a:custGeom>
              <a:avLst/>
              <a:gdLst/>
              <a:ahLst/>
              <a:cxnLst/>
              <a:rect l="l" t="t" r="r" b="b"/>
              <a:pathLst>
                <a:path w="1764" h="1984" extrusionOk="0">
                  <a:moveTo>
                    <a:pt x="882" y="0"/>
                  </a:moveTo>
                  <a:lnTo>
                    <a:pt x="833" y="25"/>
                  </a:lnTo>
                  <a:lnTo>
                    <a:pt x="808" y="74"/>
                  </a:lnTo>
                  <a:lnTo>
                    <a:pt x="612" y="637"/>
                  </a:lnTo>
                  <a:lnTo>
                    <a:pt x="563" y="686"/>
                  </a:lnTo>
                  <a:lnTo>
                    <a:pt x="74" y="906"/>
                  </a:lnTo>
                  <a:lnTo>
                    <a:pt x="25" y="955"/>
                  </a:lnTo>
                  <a:lnTo>
                    <a:pt x="0" y="1004"/>
                  </a:lnTo>
                  <a:lnTo>
                    <a:pt x="25" y="1053"/>
                  </a:lnTo>
                  <a:lnTo>
                    <a:pt x="74" y="1078"/>
                  </a:lnTo>
                  <a:lnTo>
                    <a:pt x="563" y="1322"/>
                  </a:lnTo>
                  <a:lnTo>
                    <a:pt x="612" y="1371"/>
                  </a:lnTo>
                  <a:lnTo>
                    <a:pt x="808" y="1934"/>
                  </a:lnTo>
                  <a:lnTo>
                    <a:pt x="833" y="1983"/>
                  </a:lnTo>
                  <a:lnTo>
                    <a:pt x="931" y="1983"/>
                  </a:lnTo>
                  <a:lnTo>
                    <a:pt x="980" y="1934"/>
                  </a:lnTo>
                  <a:lnTo>
                    <a:pt x="1175" y="1371"/>
                  </a:lnTo>
                  <a:lnTo>
                    <a:pt x="1224" y="1322"/>
                  </a:lnTo>
                  <a:lnTo>
                    <a:pt x="1714" y="1078"/>
                  </a:lnTo>
                  <a:lnTo>
                    <a:pt x="1763" y="1053"/>
                  </a:lnTo>
                  <a:lnTo>
                    <a:pt x="1763" y="1004"/>
                  </a:lnTo>
                  <a:lnTo>
                    <a:pt x="1763" y="955"/>
                  </a:lnTo>
                  <a:lnTo>
                    <a:pt x="1714" y="906"/>
                  </a:lnTo>
                  <a:lnTo>
                    <a:pt x="1224" y="686"/>
                  </a:lnTo>
                  <a:lnTo>
                    <a:pt x="1175" y="637"/>
                  </a:lnTo>
                  <a:lnTo>
                    <a:pt x="980" y="74"/>
                  </a:lnTo>
                  <a:lnTo>
                    <a:pt x="931" y="25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056;p73">
              <a:extLst>
                <a:ext uri="{FF2B5EF4-FFF2-40B4-BE49-F238E27FC236}">
                  <a16:creationId xmlns:a16="http://schemas.microsoft.com/office/drawing/2014/main" id="{0C87BBD4-FF23-460C-A1E5-CFE67037CB84}"/>
                </a:ext>
              </a:extLst>
            </p:cNvPr>
            <p:cNvSpPr/>
            <p:nvPr/>
          </p:nvSpPr>
          <p:spPr>
            <a:xfrm>
              <a:off x="4048075" y="4019150"/>
              <a:ext cx="20225" cy="20200"/>
            </a:xfrm>
            <a:custGeom>
              <a:avLst/>
              <a:gdLst/>
              <a:ahLst/>
              <a:cxnLst/>
              <a:rect l="l" t="t" r="r" b="b"/>
              <a:pathLst>
                <a:path w="809" h="808" extrusionOk="0">
                  <a:moveTo>
                    <a:pt x="417" y="0"/>
                  </a:moveTo>
                  <a:lnTo>
                    <a:pt x="319" y="25"/>
                  </a:lnTo>
                  <a:lnTo>
                    <a:pt x="245" y="25"/>
                  </a:lnTo>
                  <a:lnTo>
                    <a:pt x="196" y="73"/>
                  </a:lnTo>
                  <a:lnTo>
                    <a:pt x="123" y="122"/>
                  </a:lnTo>
                  <a:lnTo>
                    <a:pt x="74" y="171"/>
                  </a:lnTo>
                  <a:lnTo>
                    <a:pt x="49" y="245"/>
                  </a:lnTo>
                  <a:lnTo>
                    <a:pt x="25" y="318"/>
                  </a:lnTo>
                  <a:lnTo>
                    <a:pt x="0" y="392"/>
                  </a:lnTo>
                  <a:lnTo>
                    <a:pt x="25" y="490"/>
                  </a:lnTo>
                  <a:lnTo>
                    <a:pt x="49" y="563"/>
                  </a:lnTo>
                  <a:lnTo>
                    <a:pt x="74" y="637"/>
                  </a:lnTo>
                  <a:lnTo>
                    <a:pt x="123" y="686"/>
                  </a:lnTo>
                  <a:lnTo>
                    <a:pt x="196" y="735"/>
                  </a:lnTo>
                  <a:lnTo>
                    <a:pt x="245" y="759"/>
                  </a:lnTo>
                  <a:lnTo>
                    <a:pt x="319" y="783"/>
                  </a:lnTo>
                  <a:lnTo>
                    <a:pt x="417" y="808"/>
                  </a:lnTo>
                  <a:lnTo>
                    <a:pt x="490" y="783"/>
                  </a:lnTo>
                  <a:lnTo>
                    <a:pt x="563" y="759"/>
                  </a:lnTo>
                  <a:lnTo>
                    <a:pt x="637" y="735"/>
                  </a:lnTo>
                  <a:lnTo>
                    <a:pt x="686" y="686"/>
                  </a:lnTo>
                  <a:lnTo>
                    <a:pt x="735" y="637"/>
                  </a:lnTo>
                  <a:lnTo>
                    <a:pt x="784" y="563"/>
                  </a:lnTo>
                  <a:lnTo>
                    <a:pt x="808" y="490"/>
                  </a:lnTo>
                  <a:lnTo>
                    <a:pt x="808" y="392"/>
                  </a:lnTo>
                  <a:lnTo>
                    <a:pt x="808" y="318"/>
                  </a:lnTo>
                  <a:lnTo>
                    <a:pt x="784" y="245"/>
                  </a:lnTo>
                  <a:lnTo>
                    <a:pt x="735" y="171"/>
                  </a:lnTo>
                  <a:lnTo>
                    <a:pt x="686" y="122"/>
                  </a:lnTo>
                  <a:lnTo>
                    <a:pt x="637" y="73"/>
                  </a:lnTo>
                  <a:lnTo>
                    <a:pt x="563" y="25"/>
                  </a:lnTo>
                  <a:lnTo>
                    <a:pt x="490" y="2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16;p35">
            <a:extLst>
              <a:ext uri="{FF2B5EF4-FFF2-40B4-BE49-F238E27FC236}">
                <a16:creationId xmlns:a16="http://schemas.microsoft.com/office/drawing/2014/main" id="{CE68641D-A088-46A6-BBAF-349BF2412543}"/>
              </a:ext>
            </a:extLst>
          </p:cNvPr>
          <p:cNvSpPr txBox="1">
            <a:spLocks/>
          </p:cNvSpPr>
          <p:nvPr/>
        </p:nvSpPr>
        <p:spPr>
          <a:xfrm>
            <a:off x="6108815" y="1553102"/>
            <a:ext cx="3123684" cy="232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Londrina Solid"/>
              <a:buNone/>
              <a:defRPr sz="2200" b="0" i="0" u="none" strike="noStrike" cap="none">
                <a:solidFill>
                  <a:schemeClr val="l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BH" sz="4800" b="1" dirty="0">
                <a:ln w="285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5">
                    <a:lumMod val="2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فصل </a:t>
            </a:r>
          </a:p>
          <a:p>
            <a:pPr algn="ctr"/>
            <a:r>
              <a:rPr lang="ar-BH" sz="4800" b="1" dirty="0">
                <a:ln w="285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5">
                    <a:lumMod val="2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الصيف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048E26D1-71FD-4A04-9130-C355DEA33B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74" b="98751" l="8213" r="93720">
                        <a14:foregroundMark x1="23913" y1="59558" x2="44203" y2="64169"/>
                        <a14:foregroundMark x1="41063" y1="55331" x2="41304" y2="64938"/>
                        <a14:foregroundMark x1="41304" y1="64938" x2="41304" y2="64938"/>
                        <a14:foregroundMark x1="29227" y1="54083" x2="31401" y2="65514"/>
                        <a14:foregroundMark x1="31401" y1="65514" x2="31401" y2="65514"/>
                        <a14:foregroundMark x1="40459" y1="48991" x2="45290" y2="58405"/>
                        <a14:foregroundMark x1="29952" y1="48991" x2="29227" y2="60903"/>
                        <a14:foregroundMark x1="8213" y1="67531" x2="8213" y2="67531"/>
                        <a14:foregroundMark x1="28261" y1="88857" x2="28261" y2="88857"/>
                        <a14:foregroundMark x1="45531" y1="79731" x2="51087" y2="92123"/>
                        <a14:foregroundMark x1="51087" y1="92123" x2="50725" y2="95581"/>
                        <a14:foregroundMark x1="29589" y1="98463" x2="29589" y2="98463"/>
                        <a14:foregroundMark x1="52899" y1="98943" x2="52899" y2="98943"/>
                        <a14:foregroundMark x1="84541" y1="50432" x2="84179" y2="53026"/>
                        <a14:foregroundMark x1="38527" y1="48031" x2="42271" y2="65514"/>
                        <a14:foregroundMark x1="92029" y1="8357" x2="92029" y2="8357"/>
                        <a14:foregroundMark x1="93720" y1="3074" x2="93720" y2="3074"/>
                        <a14:foregroundMark x1="84783" y1="50720" x2="84058" y2="543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931" y="1921544"/>
            <a:ext cx="2554720" cy="269129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E84A98B-EBF1-4661-BABC-333989811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9" b="100000" l="0" r="99874">
                        <a14:foregroundMark x1="50000" y1="2087" x2="35354" y2="72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334" y="1890515"/>
            <a:ext cx="1255468" cy="159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9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8C446-CE40-41AE-9F38-8E4EB9C41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0" y="0"/>
            <a:ext cx="9144000" cy="5200052"/>
          </a:xfrm>
          <a:prstGeom prst="rect">
            <a:avLst/>
          </a:prstGeom>
        </p:spPr>
      </p:pic>
      <p:sp>
        <p:nvSpPr>
          <p:cNvPr id="15" name="Google Shape;616;p35">
            <a:extLst>
              <a:ext uri="{FF2B5EF4-FFF2-40B4-BE49-F238E27FC236}">
                <a16:creationId xmlns:a16="http://schemas.microsoft.com/office/drawing/2014/main" id="{7CE0DB2E-D256-47B0-81A8-D8EE11999D9F}"/>
              </a:ext>
            </a:extLst>
          </p:cNvPr>
          <p:cNvSpPr txBox="1">
            <a:spLocks/>
          </p:cNvSpPr>
          <p:nvPr/>
        </p:nvSpPr>
        <p:spPr>
          <a:xfrm>
            <a:off x="2830200" y="141044"/>
            <a:ext cx="3407678" cy="880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Londrina Solid"/>
              <a:buNone/>
              <a:defRPr sz="2200" b="0" i="0" u="none" strike="noStrike" cap="none">
                <a:solidFill>
                  <a:schemeClr val="l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 rtl="1"/>
            <a:r>
              <a:rPr lang="ar-BH" sz="4400" b="1" dirty="0">
                <a:ln w="285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6">
                    <a:lumMod val="9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فصل</a:t>
            </a:r>
            <a:r>
              <a:rPr lang="en-US" sz="4400" b="1" dirty="0">
                <a:ln w="285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6">
                    <a:lumMod val="9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BH" sz="4400" b="1" dirty="0">
                <a:ln w="285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6">
                    <a:lumMod val="9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الخريف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4E01F60-159B-4246-A816-6440DB201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255" y="821723"/>
            <a:ext cx="6508608" cy="288584"/>
          </a:xfrm>
          <a:prstGeom prst="rect">
            <a:avLst/>
          </a:prstGeom>
        </p:spPr>
      </p:pic>
      <p:pic>
        <p:nvPicPr>
          <p:cNvPr id="2058" name="Picture 10" descr="https://i.pinimg.com/originals/2a/b2/94/2ab2947d4368a0f5a0a85a0c8be79059.gif">
            <a:extLst>
              <a:ext uri="{FF2B5EF4-FFF2-40B4-BE49-F238E27FC236}">
                <a16:creationId xmlns:a16="http://schemas.microsoft.com/office/drawing/2014/main" id="{5D2026C4-59D4-4B34-AA49-5578066F28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" y="2677324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F00855-DE98-4530-8806-02E05BEEE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9378" y="1325158"/>
            <a:ext cx="2174602" cy="2174602"/>
          </a:xfrm>
          <a:prstGeom prst="rect">
            <a:avLst/>
          </a:prstGeom>
        </p:spPr>
      </p:pic>
      <p:sp>
        <p:nvSpPr>
          <p:cNvPr id="309" name="Google Shape;949;p38">
            <a:extLst>
              <a:ext uri="{FF2B5EF4-FFF2-40B4-BE49-F238E27FC236}">
                <a16:creationId xmlns:a16="http://schemas.microsoft.com/office/drawing/2014/main" id="{9E2F875A-BB89-47B6-9D76-FF79D7E922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77342" y="1653445"/>
            <a:ext cx="1838674" cy="15180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2400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يتغير لون أوراق بعض الأشجار  و تتساقط</a:t>
            </a:r>
          </a:p>
        </p:txBody>
      </p:sp>
      <p:pic>
        <p:nvPicPr>
          <p:cNvPr id="310" name="Picture 309">
            <a:extLst>
              <a:ext uri="{FF2B5EF4-FFF2-40B4-BE49-F238E27FC236}">
                <a16:creationId xmlns:a16="http://schemas.microsoft.com/office/drawing/2014/main" id="{EF5533FE-639E-4AA1-9229-AA68BF64A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4776" y="2412458"/>
            <a:ext cx="2174602" cy="2174602"/>
          </a:xfrm>
          <a:prstGeom prst="rect">
            <a:avLst/>
          </a:prstGeom>
        </p:spPr>
      </p:pic>
      <p:sp>
        <p:nvSpPr>
          <p:cNvPr id="311" name="Google Shape;949;p38">
            <a:extLst>
              <a:ext uri="{FF2B5EF4-FFF2-40B4-BE49-F238E27FC236}">
                <a16:creationId xmlns:a16="http://schemas.microsoft.com/office/drawing/2014/main" id="{44ECC484-94DC-48E3-8A04-9E50CEA49905}"/>
              </a:ext>
            </a:extLst>
          </p:cNvPr>
          <p:cNvSpPr txBox="1">
            <a:spLocks/>
          </p:cNvSpPr>
          <p:nvPr/>
        </p:nvSpPr>
        <p:spPr>
          <a:xfrm>
            <a:off x="4815124" y="2740745"/>
            <a:ext cx="1838674" cy="1518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Londrina Solid"/>
              <a:buNone/>
              <a:defRPr sz="2200" b="0" i="0" u="none" strike="noStrike" cap="none">
                <a:solidFill>
                  <a:schemeClr val="l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BH" sz="2400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يميل الهواء </a:t>
            </a:r>
          </a:p>
          <a:p>
            <a:pPr algn="ctr"/>
            <a:r>
              <a:rPr lang="ar-BH" sz="2400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إلى البرودة</a:t>
            </a:r>
          </a:p>
        </p:txBody>
      </p:sp>
      <p:pic>
        <p:nvPicPr>
          <p:cNvPr id="2051" name="Picture 2050">
            <a:extLst>
              <a:ext uri="{FF2B5EF4-FFF2-40B4-BE49-F238E27FC236}">
                <a16:creationId xmlns:a16="http://schemas.microsoft.com/office/drawing/2014/main" id="{5C6C0FE9-3B23-4F2E-9F53-9D4A5D066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7500" l="10000" r="90000">
                        <a14:foregroundMark x1="27333" y1="31719" x2="27333" y2="31719"/>
                        <a14:foregroundMark x1="27111" y1="28438" x2="27222" y2="35781"/>
                        <a14:foregroundMark x1="30222" y1="10625" x2="32111" y2="14063"/>
                        <a14:foregroundMark x1="45667" y1="5313" x2="44111" y2="10469"/>
                        <a14:foregroundMark x1="64111" y1="8750" x2="64111" y2="8750"/>
                        <a14:foregroundMark x1="64778" y1="3750" x2="64778" y2="8281"/>
                        <a14:foregroundMark x1="72889" y1="22188" x2="72778" y2="28438"/>
                        <a14:foregroundMark x1="71222" y1="21406" x2="75556" y2="20938"/>
                        <a14:foregroundMark x1="32778" y1="63750" x2="35444" y2="67344"/>
                        <a14:foregroundMark x1="47000" y1="84844" x2="46778" y2="95781"/>
                        <a14:foregroundMark x1="53667" y1="97188" x2="56667" y2="97500"/>
                        <a14:foregroundMark x1="33667" y1="63750" x2="33667" y2="63750"/>
                        <a14:foregroundMark x1="67444" y1="61719" x2="67444" y2="61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20" y="2216663"/>
            <a:ext cx="3921324" cy="278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1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DB89F-AFAD-4569-8F69-FEBBCD9AC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CCEC9-9A22-4D0E-B291-EA0E80A73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44EF49-7248-43DB-B0C8-C8F310CE071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4D7AAAF-AA74-40BF-AB11-1C6D3F3EFC8E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A13DC89-B2DB-49C4-97F4-568768F389CF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E7DBF55-B5CE-4135-817A-2D93CFADC481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98BCD7D-7889-4E2F-B6EA-2DB099246021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B4EB83A7-1114-45C1-A1DB-44C5A176403C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5A7591A-3C99-4452-8AE7-371274D53B26}"/>
              </a:ext>
            </a:extLst>
          </p:cNvPr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2191A6A-D650-44F8-A36C-7A0EF2C5AB61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DA29ED1-BCE5-442C-99B3-69B81D713852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3D0CDF1-67C5-4439-90C1-75E4196F1EAF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5767950-D02F-474D-A2B0-E013C7B96181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ED71D0-7351-409F-A3FC-1849F1AC4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960" y="0"/>
            <a:ext cx="9144000" cy="5143500"/>
          </a:xfrm>
          <a:prstGeom prst="rect">
            <a:avLst/>
          </a:prstGeom>
        </p:spPr>
      </p:pic>
      <p:pic>
        <p:nvPicPr>
          <p:cNvPr id="16" name="الخريف">
            <a:hlinkClick r:id="" action="ppaction://media"/>
            <a:extLst>
              <a:ext uri="{FF2B5EF4-FFF2-40B4-BE49-F238E27FC236}">
                <a16:creationId xmlns:a16="http://schemas.microsoft.com/office/drawing/2014/main" id="{D299DB49-9BCF-411E-924A-5CB0D7F2C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4132" y="378494"/>
            <a:ext cx="3468847" cy="46235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مستطيل 3">
            <a:extLst>
              <a:ext uri="{FF2B5EF4-FFF2-40B4-BE49-F238E27FC236}">
                <a16:creationId xmlns:a16="http://schemas.microsoft.com/office/drawing/2014/main" id="{C9F045D7-EA6A-423E-B092-F60B6387783B}"/>
              </a:ext>
            </a:extLst>
          </p:cNvPr>
          <p:cNvSpPr/>
          <p:nvPr/>
        </p:nvSpPr>
        <p:spPr>
          <a:xfrm>
            <a:off x="1184158" y="2542935"/>
            <a:ext cx="2085654" cy="468628"/>
          </a:xfrm>
          <a:prstGeom prst="rect">
            <a:avLst/>
          </a:prstGeom>
          <a:solidFill>
            <a:srgbClr val="124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16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المعلم الصغير- خليفة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729CB3-6C67-4DB5-AA31-4479B89EA5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5304"/>
          <a:stretch/>
        </p:blipFill>
        <p:spPr>
          <a:xfrm>
            <a:off x="1158100" y="2896207"/>
            <a:ext cx="2137769" cy="1882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128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600C4-36B0-4C20-B749-3C0F2441D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197C99-FA8A-4CB0-881C-D4936D40D5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41DC58-CB58-4E09-AA90-510105CE792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70CD6D9-9019-4135-B26B-E97B35AD8007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F7499B-D2B3-440A-9861-537F5F9AFCD3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E4FB352-9140-4EED-8DF2-DDB15DEC22D7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CFD2549-5F35-4633-98CF-3892AF778154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34999839-F25E-4181-B673-62719E78A90C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E0A7F0F-2768-45C1-8BED-D1CC5F8BF71E}"/>
              </a:ext>
            </a:extLst>
          </p:cNvPr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CFDB13A-5A88-4B6D-9430-4EBF1C90E3B5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5D07299-A46D-4B42-9B53-5B193C3C4F85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378D20BF-149C-482A-811C-3B8680A096A5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7ACAC2B-E4F2-40D6-BF97-CC4103F987F4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FF9A10-4E7A-42CB-A380-4DF1F7F73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2"/>
            <a:ext cx="9165688" cy="5155700"/>
          </a:xfrm>
          <a:prstGeom prst="rect">
            <a:avLst/>
          </a:prstGeom>
        </p:spPr>
      </p:pic>
      <p:sp>
        <p:nvSpPr>
          <p:cNvPr id="17" name="Google Shape;949;p38">
            <a:extLst>
              <a:ext uri="{FF2B5EF4-FFF2-40B4-BE49-F238E27FC236}">
                <a16:creationId xmlns:a16="http://schemas.microsoft.com/office/drawing/2014/main" id="{5F084368-00D2-433E-8775-2C27310D29F5}"/>
              </a:ext>
            </a:extLst>
          </p:cNvPr>
          <p:cNvSpPr txBox="1">
            <a:spLocks/>
          </p:cNvSpPr>
          <p:nvPr/>
        </p:nvSpPr>
        <p:spPr>
          <a:xfrm>
            <a:off x="2560823" y="435950"/>
            <a:ext cx="3492300" cy="399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Londrina Solid"/>
              <a:buNone/>
              <a:defRPr sz="2200" b="0" i="0" u="none" strike="noStrike" cap="none">
                <a:solidFill>
                  <a:schemeClr val="l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BH" sz="3600" b="1" u="sng" dirty="0">
                <a:latin typeface="Dubai" panose="020B0503030403030204" pitchFamily="34" charset="-78"/>
                <a:cs typeface="Dubai" panose="020B0503030403030204" pitchFamily="34" charset="-78"/>
              </a:rPr>
              <a:t>فصل الشتاء</a:t>
            </a:r>
            <a:endParaRPr lang="ar-BH" u="sng" dirty="0"/>
          </a:p>
        </p:txBody>
      </p:sp>
      <p:pic>
        <p:nvPicPr>
          <p:cNvPr id="4098" name="Picture 2" descr="MelonHeadz: Happy Winter! :) | Winter clipart, Melonheadz clipart, Happy  winter">
            <a:extLst>
              <a:ext uri="{FF2B5EF4-FFF2-40B4-BE49-F238E27FC236}">
                <a16:creationId xmlns:a16="http://schemas.microsoft.com/office/drawing/2014/main" id="{ABD12115-F0D7-47B8-B3A8-2968238EB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260" y="2998993"/>
            <a:ext cx="1511028" cy="207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1BE9648D-1913-46AA-961F-42C9BD32E9B7}"/>
              </a:ext>
            </a:extLst>
          </p:cNvPr>
          <p:cNvSpPr/>
          <p:nvPr/>
        </p:nvSpPr>
        <p:spPr>
          <a:xfrm>
            <a:off x="7051411" y="434857"/>
            <a:ext cx="1624135" cy="1512942"/>
          </a:xfrm>
          <a:prstGeom prst="flowChartConnector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Google Shape;949;p38">
            <a:extLst>
              <a:ext uri="{FF2B5EF4-FFF2-40B4-BE49-F238E27FC236}">
                <a16:creationId xmlns:a16="http://schemas.microsoft.com/office/drawing/2014/main" id="{40E7A388-9A95-43A5-B1B5-F20C3856C253}"/>
              </a:ext>
            </a:extLst>
          </p:cNvPr>
          <p:cNvSpPr txBox="1">
            <a:spLocks/>
          </p:cNvSpPr>
          <p:nvPr/>
        </p:nvSpPr>
        <p:spPr>
          <a:xfrm>
            <a:off x="6937269" y="524357"/>
            <a:ext cx="1838674" cy="1298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Londrina Solid"/>
              <a:buNone/>
              <a:defRPr sz="2200" b="0" i="0" u="none" strike="noStrike" cap="none">
                <a:solidFill>
                  <a:schemeClr val="l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BH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الهواء بارد</a:t>
            </a:r>
          </a:p>
          <a:p>
            <a:pPr algn="ctr"/>
            <a:r>
              <a:rPr lang="ar-BH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أكثر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E6CBDB29-3847-4F9C-9B08-880E578911C6}"/>
              </a:ext>
            </a:extLst>
          </p:cNvPr>
          <p:cNvSpPr/>
          <p:nvPr/>
        </p:nvSpPr>
        <p:spPr>
          <a:xfrm>
            <a:off x="5362085" y="893188"/>
            <a:ext cx="1624135" cy="1512942"/>
          </a:xfrm>
          <a:prstGeom prst="flowChartConnector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Google Shape;949;p38">
            <a:extLst>
              <a:ext uri="{FF2B5EF4-FFF2-40B4-BE49-F238E27FC236}">
                <a16:creationId xmlns:a16="http://schemas.microsoft.com/office/drawing/2014/main" id="{DEE3BB16-096B-4AD9-9C8F-92AA9B5C1AB4}"/>
              </a:ext>
            </a:extLst>
          </p:cNvPr>
          <p:cNvSpPr txBox="1">
            <a:spLocks/>
          </p:cNvSpPr>
          <p:nvPr/>
        </p:nvSpPr>
        <p:spPr>
          <a:xfrm>
            <a:off x="5212737" y="975344"/>
            <a:ext cx="1838674" cy="1518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Londrina Solid"/>
              <a:buNone/>
              <a:defRPr sz="2200" b="0" i="0" u="none" strike="noStrike" cap="none">
                <a:solidFill>
                  <a:schemeClr val="l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BH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تتساقط </a:t>
            </a:r>
          </a:p>
          <a:p>
            <a:pPr algn="ctr"/>
            <a:r>
              <a:rPr lang="ar-BH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الأمطار و</a:t>
            </a:r>
          </a:p>
          <a:p>
            <a:pPr algn="ctr"/>
            <a:r>
              <a:rPr lang="ar-BH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الثلوج</a:t>
            </a:r>
          </a:p>
        </p:txBody>
      </p:sp>
      <p:pic>
        <p:nvPicPr>
          <p:cNvPr id="4100" name="Picture 4" descr="Arts and Communities Edgelands Arts Wakefield Yorkshire UK">
            <a:extLst>
              <a:ext uri="{FF2B5EF4-FFF2-40B4-BE49-F238E27FC236}">
                <a16:creationId xmlns:a16="http://schemas.microsoft.com/office/drawing/2014/main" id="{D3C8D3BB-AB2B-4697-9BFA-05C25FE0F4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5" y="70923"/>
            <a:ext cx="9037195" cy="475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A8B5F271-850F-4968-8AB1-E448CACEB839}"/>
              </a:ext>
            </a:extLst>
          </p:cNvPr>
          <p:cNvSpPr/>
          <p:nvPr/>
        </p:nvSpPr>
        <p:spPr>
          <a:xfrm>
            <a:off x="5586029" y="2629365"/>
            <a:ext cx="1765330" cy="1661757"/>
          </a:xfrm>
          <a:prstGeom prst="flowChartConnector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949;p38">
            <a:extLst>
              <a:ext uri="{FF2B5EF4-FFF2-40B4-BE49-F238E27FC236}">
                <a16:creationId xmlns:a16="http://schemas.microsoft.com/office/drawing/2014/main" id="{AF409BE5-CAE8-4F04-BB0C-51646E38B635}"/>
              </a:ext>
            </a:extLst>
          </p:cNvPr>
          <p:cNvSpPr txBox="1">
            <a:spLocks/>
          </p:cNvSpPr>
          <p:nvPr/>
        </p:nvSpPr>
        <p:spPr>
          <a:xfrm>
            <a:off x="5681102" y="2742750"/>
            <a:ext cx="1575184" cy="127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Londrina Solid"/>
              <a:buNone/>
              <a:defRPr sz="2200" b="0" i="0" u="none" strike="noStrike" cap="none">
                <a:solidFill>
                  <a:schemeClr val="l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BH" sz="18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تهاجر </a:t>
            </a:r>
          </a:p>
          <a:p>
            <a:pPr algn="ctr"/>
            <a:r>
              <a:rPr lang="ar-BH" sz="18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الحيوانات إلى مناطق دافئة أو تبقى في جحورها</a:t>
            </a:r>
          </a:p>
        </p:txBody>
      </p:sp>
      <p:sp>
        <p:nvSpPr>
          <p:cNvPr id="29" name="Google Shape;2462;p47">
            <a:extLst>
              <a:ext uri="{FF2B5EF4-FFF2-40B4-BE49-F238E27FC236}">
                <a16:creationId xmlns:a16="http://schemas.microsoft.com/office/drawing/2014/main" id="{4F1BC8F0-C87D-4606-BE68-F31D315436BD}"/>
              </a:ext>
            </a:extLst>
          </p:cNvPr>
          <p:cNvSpPr/>
          <p:nvPr/>
        </p:nvSpPr>
        <p:spPr>
          <a:xfrm>
            <a:off x="2386628" y="2225065"/>
            <a:ext cx="815829" cy="788987"/>
          </a:xfrm>
          <a:custGeom>
            <a:avLst/>
            <a:gdLst/>
            <a:ahLst/>
            <a:cxnLst/>
            <a:rect l="l" t="t" r="r" b="b"/>
            <a:pathLst>
              <a:path w="214665" h="235382" extrusionOk="0">
                <a:moveTo>
                  <a:pt x="112095" y="9217"/>
                </a:moveTo>
                <a:lnTo>
                  <a:pt x="112095" y="35032"/>
                </a:lnTo>
                <a:cubicBezTo>
                  <a:pt x="112095" y="36365"/>
                  <a:pt x="112643" y="37699"/>
                  <a:pt x="113691" y="38556"/>
                </a:cubicBezTo>
                <a:cubicBezTo>
                  <a:pt x="114585" y="39327"/>
                  <a:pt x="115646" y="39689"/>
                  <a:pt x="116693" y="39689"/>
                </a:cubicBezTo>
                <a:cubicBezTo>
                  <a:pt x="117878" y="39689"/>
                  <a:pt x="119045" y="39225"/>
                  <a:pt x="119930" y="38366"/>
                </a:cubicBezTo>
                <a:lnTo>
                  <a:pt x="129551" y="28673"/>
                </a:lnTo>
                <a:lnTo>
                  <a:pt x="136005" y="35175"/>
                </a:lnTo>
                <a:lnTo>
                  <a:pt x="113476" y="57822"/>
                </a:lnTo>
                <a:cubicBezTo>
                  <a:pt x="112619" y="58679"/>
                  <a:pt x="112143" y="59846"/>
                  <a:pt x="112143" y="61061"/>
                </a:cubicBezTo>
                <a:lnTo>
                  <a:pt x="112143" y="76040"/>
                </a:lnTo>
                <a:cubicBezTo>
                  <a:pt x="112143" y="77683"/>
                  <a:pt x="113000" y="79184"/>
                  <a:pt x="114429" y="80017"/>
                </a:cubicBezTo>
                <a:lnTo>
                  <a:pt x="136553" y="92877"/>
                </a:lnTo>
                <a:cubicBezTo>
                  <a:pt x="137267" y="93294"/>
                  <a:pt x="138053" y="93502"/>
                  <a:pt x="138839" y="93502"/>
                </a:cubicBezTo>
                <a:cubicBezTo>
                  <a:pt x="139625" y="93502"/>
                  <a:pt x="140411" y="93294"/>
                  <a:pt x="141125" y="92877"/>
                </a:cubicBezTo>
                <a:lnTo>
                  <a:pt x="154033" y="85423"/>
                </a:lnTo>
                <a:cubicBezTo>
                  <a:pt x="155057" y="84828"/>
                  <a:pt x="155842" y="83804"/>
                  <a:pt x="156176" y="82613"/>
                </a:cubicBezTo>
                <a:lnTo>
                  <a:pt x="164416" y="51654"/>
                </a:lnTo>
                <a:lnTo>
                  <a:pt x="173251" y="54036"/>
                </a:lnTo>
                <a:lnTo>
                  <a:pt x="169774" y="67133"/>
                </a:lnTo>
                <a:cubicBezTo>
                  <a:pt x="169417" y="68443"/>
                  <a:pt x="169583" y="69872"/>
                  <a:pt x="170369" y="71015"/>
                </a:cubicBezTo>
                <a:cubicBezTo>
                  <a:pt x="171292" y="72337"/>
                  <a:pt x="172710" y="73014"/>
                  <a:pt x="174144" y="73014"/>
                </a:cubicBezTo>
                <a:cubicBezTo>
                  <a:pt x="174932" y="73014"/>
                  <a:pt x="175724" y="72810"/>
                  <a:pt x="176442" y="72396"/>
                </a:cubicBezTo>
                <a:lnTo>
                  <a:pt x="198732" y="59465"/>
                </a:lnTo>
                <a:lnTo>
                  <a:pt x="203329" y="67443"/>
                </a:lnTo>
                <a:lnTo>
                  <a:pt x="181014" y="80374"/>
                </a:lnTo>
                <a:cubicBezTo>
                  <a:pt x="178990" y="81541"/>
                  <a:pt x="178133" y="84113"/>
                  <a:pt x="179204" y="86399"/>
                </a:cubicBezTo>
                <a:cubicBezTo>
                  <a:pt x="179776" y="87614"/>
                  <a:pt x="180943" y="88471"/>
                  <a:pt x="182253" y="88852"/>
                </a:cubicBezTo>
                <a:lnTo>
                  <a:pt x="195255" y="92353"/>
                </a:lnTo>
                <a:lnTo>
                  <a:pt x="192898" y="101212"/>
                </a:lnTo>
                <a:lnTo>
                  <a:pt x="162106" y="92924"/>
                </a:lnTo>
                <a:cubicBezTo>
                  <a:pt x="161715" y="92811"/>
                  <a:pt x="161311" y="92755"/>
                  <a:pt x="160907" y="92755"/>
                </a:cubicBezTo>
                <a:cubicBezTo>
                  <a:pt x="160128" y="92755"/>
                  <a:pt x="159351" y="92961"/>
                  <a:pt x="158676" y="93353"/>
                </a:cubicBezTo>
                <a:lnTo>
                  <a:pt x="145769" y="100831"/>
                </a:lnTo>
                <a:cubicBezTo>
                  <a:pt x="144340" y="101664"/>
                  <a:pt x="143483" y="103188"/>
                  <a:pt x="143483" y="104832"/>
                </a:cubicBezTo>
                <a:lnTo>
                  <a:pt x="143483" y="130551"/>
                </a:lnTo>
                <a:cubicBezTo>
                  <a:pt x="143483" y="132170"/>
                  <a:pt x="144340" y="133695"/>
                  <a:pt x="145769" y="134528"/>
                </a:cubicBezTo>
                <a:lnTo>
                  <a:pt x="158676" y="142006"/>
                </a:lnTo>
                <a:cubicBezTo>
                  <a:pt x="159362" y="142404"/>
                  <a:pt x="160154" y="142611"/>
                  <a:pt x="160946" y="142611"/>
                </a:cubicBezTo>
                <a:cubicBezTo>
                  <a:pt x="161337" y="142611"/>
                  <a:pt x="161728" y="142561"/>
                  <a:pt x="162106" y="142458"/>
                </a:cubicBezTo>
                <a:lnTo>
                  <a:pt x="192898" y="134147"/>
                </a:lnTo>
                <a:lnTo>
                  <a:pt x="195255" y="143006"/>
                </a:lnTo>
                <a:lnTo>
                  <a:pt x="182253" y="146531"/>
                </a:lnTo>
                <a:cubicBezTo>
                  <a:pt x="180943" y="146888"/>
                  <a:pt x="179800" y="147745"/>
                  <a:pt x="179204" y="148960"/>
                </a:cubicBezTo>
                <a:cubicBezTo>
                  <a:pt x="178133" y="151222"/>
                  <a:pt x="179038" y="153794"/>
                  <a:pt x="181014" y="154985"/>
                </a:cubicBezTo>
                <a:lnTo>
                  <a:pt x="203329" y="167940"/>
                </a:lnTo>
                <a:lnTo>
                  <a:pt x="198732" y="175917"/>
                </a:lnTo>
                <a:lnTo>
                  <a:pt x="176442" y="162962"/>
                </a:lnTo>
                <a:cubicBezTo>
                  <a:pt x="175721" y="162549"/>
                  <a:pt x="174924" y="162343"/>
                  <a:pt x="174133" y="162343"/>
                </a:cubicBezTo>
                <a:cubicBezTo>
                  <a:pt x="173149" y="162343"/>
                  <a:pt x="172175" y="162662"/>
                  <a:pt x="171369" y="163296"/>
                </a:cubicBezTo>
                <a:cubicBezTo>
                  <a:pt x="169917" y="164415"/>
                  <a:pt x="169250" y="166320"/>
                  <a:pt x="169726" y="168130"/>
                </a:cubicBezTo>
                <a:lnTo>
                  <a:pt x="173251" y="181323"/>
                </a:lnTo>
                <a:lnTo>
                  <a:pt x="164416" y="183705"/>
                </a:lnTo>
                <a:lnTo>
                  <a:pt x="156176" y="152746"/>
                </a:lnTo>
                <a:cubicBezTo>
                  <a:pt x="155842" y="151555"/>
                  <a:pt x="155104" y="150579"/>
                  <a:pt x="154033" y="149960"/>
                </a:cubicBezTo>
                <a:lnTo>
                  <a:pt x="141125" y="142482"/>
                </a:lnTo>
                <a:cubicBezTo>
                  <a:pt x="140434" y="142065"/>
                  <a:pt x="139649" y="141857"/>
                  <a:pt x="138857" y="141857"/>
                </a:cubicBezTo>
                <a:cubicBezTo>
                  <a:pt x="138065" y="141857"/>
                  <a:pt x="137267" y="142065"/>
                  <a:pt x="136553" y="142482"/>
                </a:cubicBezTo>
                <a:lnTo>
                  <a:pt x="114429" y="155342"/>
                </a:lnTo>
                <a:cubicBezTo>
                  <a:pt x="113000" y="156175"/>
                  <a:pt x="112143" y="157699"/>
                  <a:pt x="112143" y="159319"/>
                </a:cubicBezTo>
                <a:lnTo>
                  <a:pt x="112143" y="174298"/>
                </a:lnTo>
                <a:cubicBezTo>
                  <a:pt x="112143" y="175513"/>
                  <a:pt x="112619" y="176680"/>
                  <a:pt x="113476" y="177561"/>
                </a:cubicBezTo>
                <a:lnTo>
                  <a:pt x="136005" y="200208"/>
                </a:lnTo>
                <a:lnTo>
                  <a:pt x="129551" y="206686"/>
                </a:lnTo>
                <a:lnTo>
                  <a:pt x="119930" y="197017"/>
                </a:lnTo>
                <a:cubicBezTo>
                  <a:pt x="119071" y="196133"/>
                  <a:pt x="117904" y="195664"/>
                  <a:pt x="116713" y="195664"/>
                </a:cubicBezTo>
                <a:cubicBezTo>
                  <a:pt x="115658" y="195664"/>
                  <a:pt x="114585" y="196031"/>
                  <a:pt x="113691" y="196803"/>
                </a:cubicBezTo>
                <a:cubicBezTo>
                  <a:pt x="112667" y="197660"/>
                  <a:pt x="112095" y="199017"/>
                  <a:pt x="112095" y="200351"/>
                </a:cubicBezTo>
                <a:lnTo>
                  <a:pt x="112095" y="226166"/>
                </a:lnTo>
                <a:lnTo>
                  <a:pt x="102450" y="226166"/>
                </a:lnTo>
                <a:lnTo>
                  <a:pt x="102450" y="200351"/>
                </a:lnTo>
                <a:cubicBezTo>
                  <a:pt x="102450" y="199017"/>
                  <a:pt x="101926" y="197660"/>
                  <a:pt x="100879" y="196803"/>
                </a:cubicBezTo>
                <a:cubicBezTo>
                  <a:pt x="99988" y="196034"/>
                  <a:pt x="98931" y="195672"/>
                  <a:pt x="97887" y="195672"/>
                </a:cubicBezTo>
                <a:cubicBezTo>
                  <a:pt x="96698" y="195672"/>
                  <a:pt x="95527" y="196142"/>
                  <a:pt x="94639" y="197017"/>
                </a:cubicBezTo>
                <a:lnTo>
                  <a:pt x="85018" y="206686"/>
                </a:lnTo>
                <a:lnTo>
                  <a:pt x="78564" y="200208"/>
                </a:lnTo>
                <a:lnTo>
                  <a:pt x="101093" y="177561"/>
                </a:lnTo>
                <a:cubicBezTo>
                  <a:pt x="101950" y="176680"/>
                  <a:pt x="102427" y="175536"/>
                  <a:pt x="102427" y="174298"/>
                </a:cubicBezTo>
                <a:lnTo>
                  <a:pt x="102427" y="159319"/>
                </a:lnTo>
                <a:cubicBezTo>
                  <a:pt x="102427" y="157699"/>
                  <a:pt x="101569" y="156175"/>
                  <a:pt x="100140" y="155342"/>
                </a:cubicBezTo>
                <a:lnTo>
                  <a:pt x="78017" y="142482"/>
                </a:lnTo>
                <a:cubicBezTo>
                  <a:pt x="77314" y="142065"/>
                  <a:pt x="76528" y="141857"/>
                  <a:pt x="75739" y="141857"/>
                </a:cubicBezTo>
                <a:cubicBezTo>
                  <a:pt x="74951" y="141857"/>
                  <a:pt x="74159" y="142065"/>
                  <a:pt x="73444" y="142482"/>
                </a:cubicBezTo>
                <a:lnTo>
                  <a:pt x="60537" y="149960"/>
                </a:lnTo>
                <a:cubicBezTo>
                  <a:pt x="59513" y="150555"/>
                  <a:pt x="58727" y="151555"/>
                  <a:pt x="58394" y="152746"/>
                </a:cubicBezTo>
                <a:lnTo>
                  <a:pt x="50154" y="183705"/>
                </a:lnTo>
                <a:lnTo>
                  <a:pt x="41319" y="181323"/>
                </a:lnTo>
                <a:lnTo>
                  <a:pt x="44796" y="168225"/>
                </a:lnTo>
                <a:cubicBezTo>
                  <a:pt x="45153" y="166916"/>
                  <a:pt x="44986" y="165487"/>
                  <a:pt x="44200" y="164367"/>
                </a:cubicBezTo>
                <a:cubicBezTo>
                  <a:pt x="43276" y="163028"/>
                  <a:pt x="41844" y="162335"/>
                  <a:pt x="40406" y="162335"/>
                </a:cubicBezTo>
                <a:cubicBezTo>
                  <a:pt x="39621" y="162335"/>
                  <a:pt x="38834" y="162542"/>
                  <a:pt x="38127" y="162962"/>
                </a:cubicBezTo>
                <a:lnTo>
                  <a:pt x="15837" y="175917"/>
                </a:lnTo>
                <a:lnTo>
                  <a:pt x="11241" y="167940"/>
                </a:lnTo>
                <a:lnTo>
                  <a:pt x="33555" y="154985"/>
                </a:lnTo>
                <a:cubicBezTo>
                  <a:pt x="35579" y="153818"/>
                  <a:pt x="36437" y="151270"/>
                  <a:pt x="35365" y="148960"/>
                </a:cubicBezTo>
                <a:cubicBezTo>
                  <a:pt x="34793" y="147745"/>
                  <a:pt x="33627" y="146888"/>
                  <a:pt x="32317" y="146531"/>
                </a:cubicBezTo>
                <a:lnTo>
                  <a:pt x="19314" y="143006"/>
                </a:lnTo>
                <a:lnTo>
                  <a:pt x="21672" y="134147"/>
                </a:lnTo>
                <a:lnTo>
                  <a:pt x="52440" y="142458"/>
                </a:lnTo>
                <a:cubicBezTo>
                  <a:pt x="52826" y="142561"/>
                  <a:pt x="53222" y="142611"/>
                  <a:pt x="53616" y="142611"/>
                </a:cubicBezTo>
                <a:cubicBezTo>
                  <a:pt x="54415" y="142611"/>
                  <a:pt x="55207" y="142404"/>
                  <a:pt x="55893" y="142006"/>
                </a:cubicBezTo>
                <a:lnTo>
                  <a:pt x="68801" y="134528"/>
                </a:lnTo>
                <a:cubicBezTo>
                  <a:pt x="70229" y="133695"/>
                  <a:pt x="71087" y="132170"/>
                  <a:pt x="71087" y="130551"/>
                </a:cubicBezTo>
                <a:lnTo>
                  <a:pt x="71087" y="104832"/>
                </a:lnTo>
                <a:cubicBezTo>
                  <a:pt x="71087" y="103188"/>
                  <a:pt x="70229" y="101664"/>
                  <a:pt x="68801" y="100831"/>
                </a:cubicBezTo>
                <a:lnTo>
                  <a:pt x="55893" y="93353"/>
                </a:lnTo>
                <a:cubicBezTo>
                  <a:pt x="55219" y="92961"/>
                  <a:pt x="54442" y="92755"/>
                  <a:pt x="53656" y="92755"/>
                </a:cubicBezTo>
                <a:cubicBezTo>
                  <a:pt x="53248" y="92755"/>
                  <a:pt x="52839" y="92811"/>
                  <a:pt x="52440" y="92924"/>
                </a:cubicBezTo>
                <a:lnTo>
                  <a:pt x="21672" y="101212"/>
                </a:lnTo>
                <a:lnTo>
                  <a:pt x="19314" y="92353"/>
                </a:lnTo>
                <a:lnTo>
                  <a:pt x="32317" y="88852"/>
                </a:lnTo>
                <a:cubicBezTo>
                  <a:pt x="33627" y="88471"/>
                  <a:pt x="34770" y="87614"/>
                  <a:pt x="35365" y="86399"/>
                </a:cubicBezTo>
                <a:cubicBezTo>
                  <a:pt x="36437" y="84137"/>
                  <a:pt x="35532" y="81565"/>
                  <a:pt x="33555" y="80374"/>
                </a:cubicBezTo>
                <a:lnTo>
                  <a:pt x="11241" y="67443"/>
                </a:lnTo>
                <a:lnTo>
                  <a:pt x="15837" y="59465"/>
                </a:lnTo>
                <a:lnTo>
                  <a:pt x="38127" y="72396"/>
                </a:lnTo>
                <a:cubicBezTo>
                  <a:pt x="38845" y="72810"/>
                  <a:pt x="39637" y="73014"/>
                  <a:pt x="40425" y="73014"/>
                </a:cubicBezTo>
                <a:cubicBezTo>
                  <a:pt x="41859" y="73014"/>
                  <a:pt x="43278" y="72337"/>
                  <a:pt x="44200" y="71015"/>
                </a:cubicBezTo>
                <a:cubicBezTo>
                  <a:pt x="44986" y="69872"/>
                  <a:pt x="45153" y="68443"/>
                  <a:pt x="44796" y="67133"/>
                </a:cubicBezTo>
                <a:lnTo>
                  <a:pt x="41319" y="54036"/>
                </a:lnTo>
                <a:lnTo>
                  <a:pt x="50154" y="51654"/>
                </a:lnTo>
                <a:lnTo>
                  <a:pt x="58394" y="82613"/>
                </a:lnTo>
                <a:cubicBezTo>
                  <a:pt x="58727" y="83804"/>
                  <a:pt x="59465" y="84780"/>
                  <a:pt x="60537" y="85423"/>
                </a:cubicBezTo>
                <a:lnTo>
                  <a:pt x="73444" y="92877"/>
                </a:lnTo>
                <a:cubicBezTo>
                  <a:pt x="74135" y="93294"/>
                  <a:pt x="74921" y="93502"/>
                  <a:pt x="75713" y="93502"/>
                </a:cubicBezTo>
                <a:cubicBezTo>
                  <a:pt x="76504" y="93502"/>
                  <a:pt x="77302" y="93294"/>
                  <a:pt x="78017" y="92877"/>
                </a:cubicBezTo>
                <a:lnTo>
                  <a:pt x="100140" y="80017"/>
                </a:lnTo>
                <a:cubicBezTo>
                  <a:pt x="101545" y="79184"/>
                  <a:pt x="102427" y="77683"/>
                  <a:pt x="102427" y="76040"/>
                </a:cubicBezTo>
                <a:lnTo>
                  <a:pt x="102427" y="61061"/>
                </a:lnTo>
                <a:cubicBezTo>
                  <a:pt x="102427" y="59846"/>
                  <a:pt x="101950" y="58679"/>
                  <a:pt x="101093" y="57822"/>
                </a:cubicBezTo>
                <a:lnTo>
                  <a:pt x="78564" y="35175"/>
                </a:lnTo>
                <a:lnTo>
                  <a:pt x="85018" y="28673"/>
                </a:lnTo>
                <a:lnTo>
                  <a:pt x="94639" y="38366"/>
                </a:lnTo>
                <a:cubicBezTo>
                  <a:pt x="95492" y="39244"/>
                  <a:pt x="96650" y="39706"/>
                  <a:pt x="97833" y="39706"/>
                </a:cubicBezTo>
                <a:cubicBezTo>
                  <a:pt x="98895" y="39706"/>
                  <a:pt x="99977" y="39334"/>
                  <a:pt x="100879" y="38556"/>
                </a:cubicBezTo>
                <a:cubicBezTo>
                  <a:pt x="101903" y="37675"/>
                  <a:pt x="102450" y="36365"/>
                  <a:pt x="102450" y="35032"/>
                </a:cubicBezTo>
                <a:lnTo>
                  <a:pt x="102450" y="9217"/>
                </a:lnTo>
                <a:close/>
                <a:moveTo>
                  <a:pt x="96068" y="1"/>
                </a:moveTo>
                <a:cubicBezTo>
                  <a:pt x="94520" y="1"/>
                  <a:pt x="93258" y="1263"/>
                  <a:pt x="93258" y="2811"/>
                </a:cubicBezTo>
                <a:lnTo>
                  <a:pt x="93258" y="24006"/>
                </a:lnTo>
                <a:lnTo>
                  <a:pt x="88090" y="18766"/>
                </a:lnTo>
                <a:cubicBezTo>
                  <a:pt x="87971" y="18647"/>
                  <a:pt x="87804" y="18505"/>
                  <a:pt x="87662" y="18409"/>
                </a:cubicBezTo>
                <a:cubicBezTo>
                  <a:pt x="86815" y="17845"/>
                  <a:pt x="85899" y="17583"/>
                  <a:pt x="85013" y="17583"/>
                </a:cubicBezTo>
                <a:cubicBezTo>
                  <a:pt x="83807" y="17583"/>
                  <a:pt x="82655" y="18068"/>
                  <a:pt x="81803" y="18933"/>
                </a:cubicBezTo>
                <a:lnTo>
                  <a:pt x="67610" y="33222"/>
                </a:lnTo>
                <a:cubicBezTo>
                  <a:pt x="66538" y="34341"/>
                  <a:pt x="66538" y="36080"/>
                  <a:pt x="67610" y="37151"/>
                </a:cubicBezTo>
                <a:lnTo>
                  <a:pt x="93282" y="62990"/>
                </a:lnTo>
                <a:lnTo>
                  <a:pt x="93282" y="73420"/>
                </a:lnTo>
                <a:lnTo>
                  <a:pt x="75731" y="83637"/>
                </a:lnTo>
                <a:lnTo>
                  <a:pt x="66776" y="78421"/>
                </a:lnTo>
                <a:lnTo>
                  <a:pt x="57846" y="44843"/>
                </a:lnTo>
                <a:cubicBezTo>
                  <a:pt x="57289" y="42794"/>
                  <a:pt x="55451" y="41442"/>
                  <a:pt x="53445" y="41442"/>
                </a:cubicBezTo>
                <a:cubicBezTo>
                  <a:pt x="53050" y="41442"/>
                  <a:pt x="52649" y="41495"/>
                  <a:pt x="52249" y="41604"/>
                </a:cubicBezTo>
                <a:lnTo>
                  <a:pt x="34579" y="46367"/>
                </a:lnTo>
                <a:cubicBezTo>
                  <a:pt x="32555" y="46891"/>
                  <a:pt x="31055" y="48796"/>
                  <a:pt x="31197" y="51202"/>
                </a:cubicBezTo>
                <a:cubicBezTo>
                  <a:pt x="31197" y="51392"/>
                  <a:pt x="31245" y="51607"/>
                  <a:pt x="31293" y="51773"/>
                </a:cubicBezTo>
                <a:lnTo>
                  <a:pt x="33198" y="58918"/>
                </a:lnTo>
                <a:lnTo>
                  <a:pt x="16480" y="49225"/>
                </a:lnTo>
                <a:cubicBezTo>
                  <a:pt x="15765" y="48801"/>
                  <a:pt x="14984" y="48600"/>
                  <a:pt x="14210" y="48600"/>
                </a:cubicBezTo>
                <a:cubicBezTo>
                  <a:pt x="12638" y="48600"/>
                  <a:pt x="11103" y="49431"/>
                  <a:pt x="10241" y="50916"/>
                </a:cubicBezTo>
                <a:lnTo>
                  <a:pt x="977" y="67038"/>
                </a:lnTo>
                <a:cubicBezTo>
                  <a:pt x="882" y="67229"/>
                  <a:pt x="810" y="67395"/>
                  <a:pt x="739" y="67586"/>
                </a:cubicBezTo>
                <a:cubicBezTo>
                  <a:pt x="0" y="69848"/>
                  <a:pt x="977" y="72087"/>
                  <a:pt x="2763" y="73111"/>
                </a:cubicBezTo>
                <a:lnTo>
                  <a:pt x="19457" y="82827"/>
                </a:lnTo>
                <a:lnTo>
                  <a:pt x="12598" y="84661"/>
                </a:lnTo>
                <a:cubicBezTo>
                  <a:pt x="10145" y="85328"/>
                  <a:pt x="8717" y="87852"/>
                  <a:pt x="9336" y="90305"/>
                </a:cubicBezTo>
                <a:lnTo>
                  <a:pt x="14075" y="108070"/>
                </a:lnTo>
                <a:cubicBezTo>
                  <a:pt x="14408" y="109261"/>
                  <a:pt x="15146" y="110237"/>
                  <a:pt x="16218" y="110857"/>
                </a:cubicBezTo>
                <a:cubicBezTo>
                  <a:pt x="16920" y="111255"/>
                  <a:pt x="17706" y="111472"/>
                  <a:pt x="18500" y="111472"/>
                </a:cubicBezTo>
                <a:cubicBezTo>
                  <a:pt x="18892" y="111472"/>
                  <a:pt x="19285" y="111419"/>
                  <a:pt x="19671" y="111309"/>
                </a:cubicBezTo>
                <a:lnTo>
                  <a:pt x="53035" y="102331"/>
                </a:lnTo>
                <a:lnTo>
                  <a:pt x="62013" y="107523"/>
                </a:lnTo>
                <a:lnTo>
                  <a:pt x="62013" y="127932"/>
                </a:lnTo>
                <a:lnTo>
                  <a:pt x="53035" y="133123"/>
                </a:lnTo>
                <a:lnTo>
                  <a:pt x="19671" y="124145"/>
                </a:lnTo>
                <a:cubicBezTo>
                  <a:pt x="19285" y="124035"/>
                  <a:pt x="18892" y="123982"/>
                  <a:pt x="18500" y="123982"/>
                </a:cubicBezTo>
                <a:cubicBezTo>
                  <a:pt x="17706" y="123982"/>
                  <a:pt x="16920" y="124199"/>
                  <a:pt x="16218" y="124598"/>
                </a:cubicBezTo>
                <a:cubicBezTo>
                  <a:pt x="15170" y="125193"/>
                  <a:pt x="14408" y="126193"/>
                  <a:pt x="14075" y="127384"/>
                </a:cubicBezTo>
                <a:lnTo>
                  <a:pt x="9336" y="145149"/>
                </a:lnTo>
                <a:cubicBezTo>
                  <a:pt x="8693" y="147602"/>
                  <a:pt x="10145" y="150127"/>
                  <a:pt x="12598" y="150793"/>
                </a:cubicBezTo>
                <a:lnTo>
                  <a:pt x="19457" y="152627"/>
                </a:lnTo>
                <a:lnTo>
                  <a:pt x="2596" y="162462"/>
                </a:lnTo>
                <a:cubicBezTo>
                  <a:pt x="2430" y="162534"/>
                  <a:pt x="2263" y="162677"/>
                  <a:pt x="2144" y="162772"/>
                </a:cubicBezTo>
                <a:cubicBezTo>
                  <a:pt x="358" y="164367"/>
                  <a:pt x="48" y="166797"/>
                  <a:pt x="1120" y="168606"/>
                </a:cubicBezTo>
                <a:lnTo>
                  <a:pt x="10265" y="184538"/>
                </a:lnTo>
                <a:cubicBezTo>
                  <a:pt x="11111" y="186023"/>
                  <a:pt x="12641" y="186844"/>
                  <a:pt x="14226" y="186844"/>
                </a:cubicBezTo>
                <a:cubicBezTo>
                  <a:pt x="15005" y="186844"/>
                  <a:pt x="15797" y="186645"/>
                  <a:pt x="16528" y="186229"/>
                </a:cubicBezTo>
                <a:lnTo>
                  <a:pt x="33222" y="176537"/>
                </a:lnTo>
                <a:lnTo>
                  <a:pt x="33222" y="176537"/>
                </a:lnTo>
                <a:lnTo>
                  <a:pt x="31317" y="183681"/>
                </a:lnTo>
                <a:cubicBezTo>
                  <a:pt x="31245" y="183848"/>
                  <a:pt x="31221" y="184038"/>
                  <a:pt x="31221" y="184205"/>
                </a:cubicBezTo>
                <a:cubicBezTo>
                  <a:pt x="31078" y="186586"/>
                  <a:pt x="32602" y="188539"/>
                  <a:pt x="34627" y="189063"/>
                </a:cubicBezTo>
                <a:lnTo>
                  <a:pt x="52273" y="193826"/>
                </a:lnTo>
                <a:cubicBezTo>
                  <a:pt x="52669" y="193935"/>
                  <a:pt x="53067" y="193986"/>
                  <a:pt x="53458" y="193986"/>
                </a:cubicBezTo>
                <a:cubicBezTo>
                  <a:pt x="55468" y="193986"/>
                  <a:pt x="57311" y="192620"/>
                  <a:pt x="57870" y="190587"/>
                </a:cubicBezTo>
                <a:lnTo>
                  <a:pt x="66800" y="157009"/>
                </a:lnTo>
                <a:lnTo>
                  <a:pt x="75754" y="151794"/>
                </a:lnTo>
                <a:lnTo>
                  <a:pt x="93329" y="162010"/>
                </a:lnTo>
                <a:lnTo>
                  <a:pt x="93329" y="172417"/>
                </a:lnTo>
                <a:lnTo>
                  <a:pt x="67634" y="198255"/>
                </a:lnTo>
                <a:cubicBezTo>
                  <a:pt x="66562" y="199375"/>
                  <a:pt x="66562" y="201113"/>
                  <a:pt x="67634" y="202185"/>
                </a:cubicBezTo>
                <a:lnTo>
                  <a:pt x="81970" y="216640"/>
                </a:lnTo>
                <a:cubicBezTo>
                  <a:pt x="82089" y="216759"/>
                  <a:pt x="82256" y="216902"/>
                  <a:pt x="82399" y="216997"/>
                </a:cubicBezTo>
                <a:cubicBezTo>
                  <a:pt x="83243" y="217560"/>
                  <a:pt x="84155" y="217822"/>
                  <a:pt x="85038" y="217822"/>
                </a:cubicBezTo>
                <a:cubicBezTo>
                  <a:pt x="86248" y="217822"/>
                  <a:pt x="87403" y="217331"/>
                  <a:pt x="88257" y="216450"/>
                </a:cubicBezTo>
                <a:lnTo>
                  <a:pt x="93282" y="211401"/>
                </a:lnTo>
                <a:lnTo>
                  <a:pt x="93282" y="232596"/>
                </a:lnTo>
                <a:cubicBezTo>
                  <a:pt x="93282" y="234144"/>
                  <a:pt x="94544" y="235382"/>
                  <a:pt x="96092" y="235382"/>
                </a:cubicBezTo>
                <a:lnTo>
                  <a:pt x="118382" y="235382"/>
                </a:lnTo>
                <a:cubicBezTo>
                  <a:pt x="120025" y="235382"/>
                  <a:pt x="121335" y="234072"/>
                  <a:pt x="121335" y="232429"/>
                </a:cubicBezTo>
                <a:lnTo>
                  <a:pt x="121335" y="211401"/>
                </a:lnTo>
                <a:lnTo>
                  <a:pt x="126360" y="216450"/>
                </a:lnTo>
                <a:cubicBezTo>
                  <a:pt x="127253" y="217343"/>
                  <a:pt x="128420" y="217789"/>
                  <a:pt x="129587" y="217789"/>
                </a:cubicBezTo>
                <a:cubicBezTo>
                  <a:pt x="130754" y="217789"/>
                  <a:pt x="131921" y="217343"/>
                  <a:pt x="132814" y="216450"/>
                </a:cubicBezTo>
                <a:lnTo>
                  <a:pt x="145888" y="203304"/>
                </a:lnTo>
                <a:cubicBezTo>
                  <a:pt x="146031" y="203137"/>
                  <a:pt x="146150" y="202994"/>
                  <a:pt x="146269" y="202852"/>
                </a:cubicBezTo>
                <a:cubicBezTo>
                  <a:pt x="147579" y="200851"/>
                  <a:pt x="147222" y="198446"/>
                  <a:pt x="145745" y="196946"/>
                </a:cubicBezTo>
                <a:lnTo>
                  <a:pt x="121335" y="172393"/>
                </a:lnTo>
                <a:lnTo>
                  <a:pt x="121335" y="161986"/>
                </a:lnTo>
                <a:lnTo>
                  <a:pt x="138887" y="151770"/>
                </a:lnTo>
                <a:lnTo>
                  <a:pt x="147865" y="156985"/>
                </a:lnTo>
                <a:lnTo>
                  <a:pt x="156795" y="190563"/>
                </a:lnTo>
                <a:cubicBezTo>
                  <a:pt x="157299" y="192512"/>
                  <a:pt x="159084" y="193975"/>
                  <a:pt x="161320" y="193975"/>
                </a:cubicBezTo>
                <a:cubicBezTo>
                  <a:pt x="161407" y="193975"/>
                  <a:pt x="161494" y="193973"/>
                  <a:pt x="161582" y="193969"/>
                </a:cubicBezTo>
                <a:cubicBezTo>
                  <a:pt x="161796" y="193969"/>
                  <a:pt x="161963" y="193921"/>
                  <a:pt x="162177" y="193897"/>
                </a:cubicBezTo>
                <a:lnTo>
                  <a:pt x="180038" y="189063"/>
                </a:lnTo>
                <a:cubicBezTo>
                  <a:pt x="182467" y="188420"/>
                  <a:pt x="183944" y="185872"/>
                  <a:pt x="183277" y="183443"/>
                </a:cubicBezTo>
                <a:lnTo>
                  <a:pt x="181443" y="176537"/>
                </a:lnTo>
                <a:lnTo>
                  <a:pt x="181443" y="176537"/>
                </a:lnTo>
                <a:lnTo>
                  <a:pt x="198137" y="186229"/>
                </a:lnTo>
                <a:cubicBezTo>
                  <a:pt x="198852" y="186653"/>
                  <a:pt x="199636" y="186855"/>
                  <a:pt x="200412" y="186855"/>
                </a:cubicBezTo>
                <a:cubicBezTo>
                  <a:pt x="201989" y="186855"/>
                  <a:pt x="203530" y="186023"/>
                  <a:pt x="204376" y="184538"/>
                </a:cubicBezTo>
                <a:lnTo>
                  <a:pt x="213640" y="168440"/>
                </a:lnTo>
                <a:cubicBezTo>
                  <a:pt x="213735" y="168249"/>
                  <a:pt x="213831" y="168083"/>
                  <a:pt x="213878" y="167892"/>
                </a:cubicBezTo>
                <a:cubicBezTo>
                  <a:pt x="214664" y="165582"/>
                  <a:pt x="213712" y="163343"/>
                  <a:pt x="211854" y="162272"/>
                </a:cubicBezTo>
                <a:lnTo>
                  <a:pt x="195160" y="152579"/>
                </a:lnTo>
                <a:lnTo>
                  <a:pt x="202257" y="150674"/>
                </a:lnTo>
                <a:cubicBezTo>
                  <a:pt x="202424" y="150603"/>
                  <a:pt x="202638" y="150555"/>
                  <a:pt x="202805" y="150460"/>
                </a:cubicBezTo>
                <a:cubicBezTo>
                  <a:pt x="204924" y="149388"/>
                  <a:pt x="205829" y="147126"/>
                  <a:pt x="205258" y="145102"/>
                </a:cubicBezTo>
                <a:lnTo>
                  <a:pt x="200518" y="127336"/>
                </a:lnTo>
                <a:cubicBezTo>
                  <a:pt x="199978" y="125276"/>
                  <a:pt x="198128" y="123921"/>
                  <a:pt x="196096" y="123921"/>
                </a:cubicBezTo>
                <a:cubicBezTo>
                  <a:pt x="195709" y="123921"/>
                  <a:pt x="195315" y="123971"/>
                  <a:pt x="194922" y="124074"/>
                </a:cubicBezTo>
                <a:lnTo>
                  <a:pt x="161558" y="133075"/>
                </a:lnTo>
                <a:lnTo>
                  <a:pt x="152580" y="127860"/>
                </a:lnTo>
                <a:lnTo>
                  <a:pt x="152580" y="107475"/>
                </a:lnTo>
                <a:lnTo>
                  <a:pt x="161558" y="102260"/>
                </a:lnTo>
                <a:lnTo>
                  <a:pt x="194922" y="111261"/>
                </a:lnTo>
                <a:cubicBezTo>
                  <a:pt x="195311" y="111365"/>
                  <a:pt x="195702" y="111414"/>
                  <a:pt x="196088" y="111414"/>
                </a:cubicBezTo>
                <a:cubicBezTo>
                  <a:pt x="198106" y="111414"/>
                  <a:pt x="199958" y="110062"/>
                  <a:pt x="200518" y="108023"/>
                </a:cubicBezTo>
                <a:lnTo>
                  <a:pt x="205258" y="90233"/>
                </a:lnTo>
                <a:cubicBezTo>
                  <a:pt x="205781" y="88209"/>
                  <a:pt x="204900" y="85923"/>
                  <a:pt x="202781" y="84851"/>
                </a:cubicBezTo>
                <a:cubicBezTo>
                  <a:pt x="202590" y="84756"/>
                  <a:pt x="202424" y="84708"/>
                  <a:pt x="202209" y="84637"/>
                </a:cubicBezTo>
                <a:lnTo>
                  <a:pt x="195136" y="82732"/>
                </a:lnTo>
                <a:lnTo>
                  <a:pt x="211997" y="72944"/>
                </a:lnTo>
                <a:cubicBezTo>
                  <a:pt x="212188" y="72849"/>
                  <a:pt x="212330" y="72730"/>
                  <a:pt x="212473" y="72611"/>
                </a:cubicBezTo>
                <a:cubicBezTo>
                  <a:pt x="214259" y="71039"/>
                  <a:pt x="214545" y="68586"/>
                  <a:pt x="213497" y="66776"/>
                </a:cubicBezTo>
                <a:lnTo>
                  <a:pt x="204353" y="50844"/>
                </a:lnTo>
                <a:cubicBezTo>
                  <a:pt x="203520" y="49371"/>
                  <a:pt x="201976" y="48555"/>
                  <a:pt x="200388" y="48555"/>
                </a:cubicBezTo>
                <a:cubicBezTo>
                  <a:pt x="199614" y="48555"/>
                  <a:pt x="198831" y="48748"/>
                  <a:pt x="198113" y="49154"/>
                </a:cubicBezTo>
                <a:lnTo>
                  <a:pt x="181395" y="58870"/>
                </a:lnTo>
                <a:lnTo>
                  <a:pt x="183253" y="51964"/>
                </a:lnTo>
                <a:cubicBezTo>
                  <a:pt x="183896" y="49511"/>
                  <a:pt x="182443" y="46987"/>
                  <a:pt x="180014" y="46320"/>
                </a:cubicBezTo>
                <a:lnTo>
                  <a:pt x="162153" y="41509"/>
                </a:lnTo>
                <a:cubicBezTo>
                  <a:pt x="161963" y="41438"/>
                  <a:pt x="161748" y="41414"/>
                  <a:pt x="161558" y="41414"/>
                </a:cubicBezTo>
                <a:cubicBezTo>
                  <a:pt x="161454" y="41408"/>
                  <a:pt x="161352" y="41405"/>
                  <a:pt x="161250" y="41405"/>
                </a:cubicBezTo>
                <a:cubicBezTo>
                  <a:pt x="159015" y="41405"/>
                  <a:pt x="157271" y="42884"/>
                  <a:pt x="156747" y="44843"/>
                </a:cubicBezTo>
                <a:lnTo>
                  <a:pt x="147817" y="78421"/>
                </a:lnTo>
                <a:lnTo>
                  <a:pt x="138863" y="83637"/>
                </a:lnTo>
                <a:lnTo>
                  <a:pt x="121311" y="73420"/>
                </a:lnTo>
                <a:lnTo>
                  <a:pt x="121311" y="62990"/>
                </a:lnTo>
                <a:lnTo>
                  <a:pt x="145864" y="38294"/>
                </a:lnTo>
                <a:cubicBezTo>
                  <a:pt x="146007" y="38151"/>
                  <a:pt x="146126" y="37985"/>
                  <a:pt x="146245" y="37842"/>
                </a:cubicBezTo>
                <a:cubicBezTo>
                  <a:pt x="147555" y="35841"/>
                  <a:pt x="147198" y="33436"/>
                  <a:pt x="145721" y="31960"/>
                </a:cubicBezTo>
                <a:lnTo>
                  <a:pt x="132790" y="18933"/>
                </a:lnTo>
                <a:cubicBezTo>
                  <a:pt x="131897" y="18040"/>
                  <a:pt x="130730" y="17594"/>
                  <a:pt x="129563" y="17594"/>
                </a:cubicBezTo>
                <a:cubicBezTo>
                  <a:pt x="128396" y="17594"/>
                  <a:pt x="127229" y="18040"/>
                  <a:pt x="126336" y="18933"/>
                </a:cubicBezTo>
                <a:lnTo>
                  <a:pt x="121311" y="24006"/>
                </a:lnTo>
                <a:lnTo>
                  <a:pt x="121311" y="2954"/>
                </a:lnTo>
                <a:cubicBezTo>
                  <a:pt x="121311" y="1311"/>
                  <a:pt x="120002" y="1"/>
                  <a:pt x="118358" y="1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00066993-4330-4C70-BA7C-298FF04EEDCD}"/>
              </a:ext>
            </a:extLst>
          </p:cNvPr>
          <p:cNvSpPr/>
          <p:nvPr/>
        </p:nvSpPr>
        <p:spPr>
          <a:xfrm>
            <a:off x="3516537" y="1886584"/>
            <a:ext cx="1754965" cy="1512942"/>
          </a:xfrm>
          <a:prstGeom prst="flowChartConnector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Google Shape;949;p38">
            <a:extLst>
              <a:ext uri="{FF2B5EF4-FFF2-40B4-BE49-F238E27FC236}">
                <a16:creationId xmlns:a16="http://schemas.microsoft.com/office/drawing/2014/main" id="{C0CCA92B-A543-436B-8880-3EFBF28C978A}"/>
              </a:ext>
            </a:extLst>
          </p:cNvPr>
          <p:cNvSpPr txBox="1">
            <a:spLocks/>
          </p:cNvSpPr>
          <p:nvPr/>
        </p:nvSpPr>
        <p:spPr>
          <a:xfrm>
            <a:off x="3498019" y="1968740"/>
            <a:ext cx="1838674" cy="1518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Londrina Solid"/>
              <a:buNone/>
              <a:defRPr sz="2200" b="0" i="0" u="none" strike="noStrike" cap="none">
                <a:solidFill>
                  <a:schemeClr val="l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BH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يرتدي الناس الملابس</a:t>
            </a:r>
          </a:p>
          <a:p>
            <a:pPr algn="ctr"/>
            <a:r>
              <a:rPr lang="ar-BH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الدافئة</a:t>
            </a:r>
          </a:p>
        </p:txBody>
      </p:sp>
    </p:spTree>
    <p:extLst>
      <p:ext uri="{BB962C8B-B14F-4D97-AF65-F5344CB8AC3E}">
        <p14:creationId xmlns:p14="http://schemas.microsoft.com/office/powerpoint/2010/main" val="2131428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978CC44-8E4C-4743-97E9-3FD7628B4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432"/>
            <a:ext cx="9165688" cy="5155700"/>
          </a:xfrm>
          <a:prstGeom prst="rect">
            <a:avLst/>
          </a:prstGeom>
        </p:spPr>
      </p:pic>
      <p:pic>
        <p:nvPicPr>
          <p:cNvPr id="6146" name="Picture 2" descr="Little Boy Ice Skating Clip Art - Little Boy Ice Skating Image">
            <a:extLst>
              <a:ext uri="{FF2B5EF4-FFF2-40B4-BE49-F238E27FC236}">
                <a16:creationId xmlns:a16="http://schemas.microsoft.com/office/drawing/2014/main" id="{6842F0D8-4F1A-4D42-A19C-1D095870F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89"/>
          <a:stretch/>
        </p:blipFill>
        <p:spPr bwMode="auto">
          <a:xfrm>
            <a:off x="1558290" y="3067050"/>
            <a:ext cx="2868930" cy="174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9D40FF-C567-438D-B895-106CA11A6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2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0362" y="1762302"/>
            <a:ext cx="958638" cy="1410378"/>
          </a:xfrm>
          <a:prstGeom prst="rect">
            <a:avLst/>
          </a:prstGeom>
        </p:spPr>
      </p:pic>
      <p:pic>
        <p:nvPicPr>
          <p:cNvPr id="19" name="Picture 2" descr="Little Boy Ice Skating Clip Art - Little Boy Ice Skating Image">
            <a:extLst>
              <a:ext uri="{FF2B5EF4-FFF2-40B4-BE49-F238E27FC236}">
                <a16:creationId xmlns:a16="http://schemas.microsoft.com/office/drawing/2014/main" id="{A0EA7041-8061-4845-BAED-D66225A79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9" t="-7811" r="24967" b="83735"/>
          <a:stretch/>
        </p:blipFill>
        <p:spPr bwMode="auto">
          <a:xfrm>
            <a:off x="2366751" y="1292160"/>
            <a:ext cx="1165860" cy="74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3">
            <a:extLst>
              <a:ext uri="{FF2B5EF4-FFF2-40B4-BE49-F238E27FC236}">
                <a16:creationId xmlns:a16="http://schemas.microsoft.com/office/drawing/2014/main" id="{D6C385FD-8245-425F-915D-647A4964B0F7}"/>
              </a:ext>
            </a:extLst>
          </p:cNvPr>
          <p:cNvSpPr/>
          <p:nvPr/>
        </p:nvSpPr>
        <p:spPr>
          <a:xfrm>
            <a:off x="179762" y="719797"/>
            <a:ext cx="2085654" cy="468628"/>
          </a:xfrm>
          <a:prstGeom prst="rect">
            <a:avLst/>
          </a:prstGeom>
          <a:solidFill>
            <a:srgbClr val="124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16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المعلم الصغير- سالم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CAF53D36-0B6A-469E-B76A-3B7E63E0BC68}"/>
              </a:ext>
            </a:extLst>
          </p:cNvPr>
          <p:cNvSpPr txBox="1"/>
          <p:nvPr/>
        </p:nvSpPr>
        <p:spPr>
          <a:xfrm>
            <a:off x="6154931" y="458813"/>
            <a:ext cx="2669029" cy="715089"/>
          </a:xfrm>
          <a:prstGeom prst="flowChartAlternateProcess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600" b="1" u="sng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فصل الشتاء</a:t>
            </a:r>
            <a:endParaRPr lang="en-GB" sz="3600" b="1" u="sng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" name="salem">
            <a:hlinkClick r:id="" action="ppaction://media"/>
            <a:extLst>
              <a:ext uri="{FF2B5EF4-FFF2-40B4-BE49-F238E27FC236}">
                <a16:creationId xmlns:a16="http://schemas.microsoft.com/office/drawing/2014/main" id="{182D12A7-57DE-456B-A06A-E2D9D28881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0831" y="1066800"/>
            <a:ext cx="4066856" cy="3741419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pic>
        <p:nvPicPr>
          <p:cNvPr id="9" name="Picture 4" descr="Arts and Communities Edgelands Arts Wakefield Yorkshire UK">
            <a:extLst>
              <a:ext uri="{FF2B5EF4-FFF2-40B4-BE49-F238E27FC236}">
                <a16:creationId xmlns:a16="http://schemas.microsoft.com/office/drawing/2014/main" id="{CCEC3506-76E7-4130-A4EF-4EC105B194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5" y="70923"/>
            <a:ext cx="9037195" cy="475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11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wnload Spring - Catching Butterflies Clipart - Full Size PNG Image -  PNGkit">
            <a:extLst>
              <a:ext uri="{FF2B5EF4-FFF2-40B4-BE49-F238E27FC236}">
                <a16:creationId xmlns:a16="http://schemas.microsoft.com/office/drawing/2014/main" id="{B7837ECA-B984-4A09-8DB2-8A0B72643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778" y="1850747"/>
            <a:ext cx="2735600" cy="301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42B72845-6F57-404E-90C9-E50B28FB6EEA}"/>
              </a:ext>
            </a:extLst>
          </p:cNvPr>
          <p:cNvSpPr txBox="1"/>
          <p:nvPr/>
        </p:nvSpPr>
        <p:spPr>
          <a:xfrm>
            <a:off x="6154931" y="458813"/>
            <a:ext cx="2669029" cy="715089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فصل الربيع</a:t>
            </a:r>
            <a:endParaRPr lang="en-GB" sz="36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BA083FB-1CFD-41CB-BD50-188D67309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429" y="277177"/>
            <a:ext cx="2438400" cy="2438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E017B8-8B16-4923-B862-9C3549189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21" y="277177"/>
            <a:ext cx="2438400" cy="2438400"/>
          </a:xfrm>
          <a:prstGeom prst="rect">
            <a:avLst/>
          </a:prstGeom>
        </p:spPr>
      </p:pic>
      <p:sp>
        <p:nvSpPr>
          <p:cNvPr id="23" name="TextBox 1">
            <a:extLst>
              <a:ext uri="{FF2B5EF4-FFF2-40B4-BE49-F238E27FC236}">
                <a16:creationId xmlns:a16="http://schemas.microsoft.com/office/drawing/2014/main" id="{AA3DE936-E9EF-46B4-95B8-2E6DF28057E3}"/>
              </a:ext>
            </a:extLst>
          </p:cNvPr>
          <p:cNvSpPr txBox="1"/>
          <p:nvPr/>
        </p:nvSpPr>
        <p:spPr>
          <a:xfrm>
            <a:off x="2924115" y="858790"/>
            <a:ext cx="2669029" cy="1328023"/>
          </a:xfrm>
          <a:prstGeom prst="flowChartAlternateProcess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الطقس</a:t>
            </a:r>
          </a:p>
          <a:p>
            <a:pPr algn="ctr"/>
            <a:r>
              <a:rPr lang="ar-BH" sz="36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دافئ</a:t>
            </a:r>
            <a:endParaRPr lang="en-GB" sz="36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A05BD2F2-FBD7-4DF2-A945-922F094A6A4C}"/>
              </a:ext>
            </a:extLst>
          </p:cNvPr>
          <p:cNvSpPr txBox="1"/>
          <p:nvPr/>
        </p:nvSpPr>
        <p:spPr>
          <a:xfrm>
            <a:off x="312743" y="645352"/>
            <a:ext cx="2669029" cy="1328023"/>
          </a:xfrm>
          <a:prstGeom prst="flowChartAlternateProcess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الأزهار</a:t>
            </a:r>
          </a:p>
          <a:p>
            <a:pPr algn="ctr"/>
            <a:r>
              <a:rPr lang="ar-BH" sz="36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تتفتح</a:t>
            </a:r>
            <a:endParaRPr lang="en-GB" sz="36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D6BF76D-A3A6-4C52-8715-750C2857D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456" y="2584720"/>
            <a:ext cx="2438400" cy="2438400"/>
          </a:xfrm>
          <a:prstGeom prst="rect">
            <a:avLst/>
          </a:prstGeom>
        </p:spPr>
      </p:pic>
      <p:sp>
        <p:nvSpPr>
          <p:cNvPr id="26" name="TextBox 1">
            <a:extLst>
              <a:ext uri="{FF2B5EF4-FFF2-40B4-BE49-F238E27FC236}">
                <a16:creationId xmlns:a16="http://schemas.microsoft.com/office/drawing/2014/main" id="{84776D62-F426-4688-8B43-57DCC7F659F6}"/>
              </a:ext>
            </a:extLst>
          </p:cNvPr>
          <p:cNvSpPr txBox="1"/>
          <p:nvPr/>
        </p:nvSpPr>
        <p:spPr>
          <a:xfrm>
            <a:off x="1837612" y="2820471"/>
            <a:ext cx="2669029" cy="1940957"/>
          </a:xfrm>
          <a:prstGeom prst="flowChartAlternateProcess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تعود</a:t>
            </a:r>
          </a:p>
          <a:p>
            <a:pPr algn="ctr"/>
            <a:r>
              <a:rPr lang="ar-BH" sz="36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الطيور</a:t>
            </a:r>
          </a:p>
          <a:p>
            <a:pPr algn="ctr"/>
            <a:r>
              <a:rPr lang="ar-BH" sz="36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المهاجرة</a:t>
            </a:r>
            <a:endParaRPr lang="en-GB" sz="36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034" name="Picture 10" descr="Sun and Clouds Clip Art Illustration Vector Isolated Stock Vector -  Illustration of vector, isolated: 200578469">
            <a:extLst>
              <a:ext uri="{FF2B5EF4-FFF2-40B4-BE49-F238E27FC236}">
                <a16:creationId xmlns:a16="http://schemas.microsoft.com/office/drawing/2014/main" id="{A66E6620-422B-42B3-9563-49C3F88B9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875" r="90750">
                        <a14:foregroundMark x1="43625" y1="40820" x2="43625" y2="40820"/>
                        <a14:foregroundMark x1="41125" y1="37049" x2="47250" y2="54098"/>
                        <a14:foregroundMark x1="25000" y1="44262" x2="29625" y2="44262"/>
                        <a14:foregroundMark x1="25375" y1="37541" x2="29875" y2="39836"/>
                        <a14:foregroundMark x1="28000" y1="30164" x2="31625" y2="33770"/>
                        <a14:foregroundMark x1="31500" y1="22951" x2="35375" y2="28033"/>
                        <a14:foregroundMark x1="37250" y1="17869" x2="39375" y2="23770"/>
                        <a14:foregroundMark x1="45000" y1="15902" x2="44500" y2="21967"/>
                        <a14:foregroundMark x1="53625" y1="17541" x2="49750" y2="24918"/>
                        <a14:foregroundMark x1="60375" y1="22131" x2="55375" y2="26885"/>
                        <a14:foregroundMark x1="64375" y1="30328" x2="59375" y2="31639"/>
                        <a14:foregroundMark x1="63125" y1="37869" x2="58875" y2="38361"/>
                        <a14:foregroundMark x1="90750" y1="48033" x2="90750" y2="48033"/>
                        <a14:foregroundMark x1="8875" y1="65410" x2="8875" y2="65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863" y="605888"/>
            <a:ext cx="2263876" cy="172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clipart. Free download transparent .PNG | Creazilla">
            <a:extLst>
              <a:ext uri="{FF2B5EF4-FFF2-40B4-BE49-F238E27FC236}">
                <a16:creationId xmlns:a16="http://schemas.microsoft.com/office/drawing/2014/main" id="{5D9D945B-D46A-4C50-9762-39F403484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659" y="3663009"/>
            <a:ext cx="1110180" cy="62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lower Clipart Vector Images (over 25,000)">
            <a:extLst>
              <a:ext uri="{FF2B5EF4-FFF2-40B4-BE49-F238E27FC236}">
                <a16:creationId xmlns:a16="http://schemas.microsoft.com/office/drawing/2014/main" id="{B494B1AC-07CA-4C6D-86E0-0710FDA46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10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5" y="1692358"/>
            <a:ext cx="1646642" cy="172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141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Spring Clip Art Borders | Spring Boy Clip Art Image - boy holding a bunch  of pastel spring ... | Drawing for kids, Clip art, Flower art images">
            <a:extLst>
              <a:ext uri="{FF2B5EF4-FFF2-40B4-BE49-F238E27FC236}">
                <a16:creationId xmlns:a16="http://schemas.microsoft.com/office/drawing/2014/main" id="{46F12522-29B0-4146-A8E1-66D53A863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332" y="1592852"/>
            <a:ext cx="2769868" cy="349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9A4A18-0BB7-419F-B205-A9337FA86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9943">
            <a:off x="6675473" y="1326105"/>
            <a:ext cx="1909186" cy="1919625"/>
          </a:xfrm>
          <a:prstGeom prst="rect">
            <a:avLst/>
          </a:prstGeom>
        </p:spPr>
      </p:pic>
      <p:pic>
        <p:nvPicPr>
          <p:cNvPr id="16" name="spring">
            <a:hlinkClick r:id="" action="ppaction://media"/>
            <a:extLst>
              <a:ext uri="{FF2B5EF4-FFF2-40B4-BE49-F238E27FC236}">
                <a16:creationId xmlns:a16="http://schemas.microsoft.com/office/drawing/2014/main" id="{413B5E31-FF2B-4760-926B-EB4D742EFA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9320" y="0"/>
            <a:ext cx="4064000" cy="5143500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20" name="مستطيل 3">
            <a:extLst>
              <a:ext uri="{FF2B5EF4-FFF2-40B4-BE49-F238E27FC236}">
                <a16:creationId xmlns:a16="http://schemas.microsoft.com/office/drawing/2014/main" id="{08D5C692-7195-4A76-A911-1E5E3652536D}"/>
              </a:ext>
            </a:extLst>
          </p:cNvPr>
          <p:cNvSpPr/>
          <p:nvPr/>
        </p:nvSpPr>
        <p:spPr>
          <a:xfrm>
            <a:off x="6460231" y="4188745"/>
            <a:ext cx="2085654" cy="468628"/>
          </a:xfrm>
          <a:prstGeom prst="rect">
            <a:avLst/>
          </a:prstGeom>
          <a:solidFill>
            <a:srgbClr val="124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16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المعلم الصغير- فيلوباتير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D8489927-3BDF-4C51-8B02-94A9B7F7992B}"/>
              </a:ext>
            </a:extLst>
          </p:cNvPr>
          <p:cNvSpPr txBox="1"/>
          <p:nvPr/>
        </p:nvSpPr>
        <p:spPr>
          <a:xfrm>
            <a:off x="5964540" y="362530"/>
            <a:ext cx="2669029" cy="715089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فصل الربيع</a:t>
            </a:r>
            <a:endParaRPr lang="en-GB" sz="36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4947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37"/>
          <p:cNvGrpSpPr/>
          <p:nvPr/>
        </p:nvGrpSpPr>
        <p:grpSpPr>
          <a:xfrm>
            <a:off x="2256138" y="450590"/>
            <a:ext cx="4631724" cy="711222"/>
            <a:chOff x="2037498" y="3498175"/>
            <a:chExt cx="4631724" cy="711222"/>
          </a:xfrm>
        </p:grpSpPr>
        <p:sp>
          <p:nvSpPr>
            <p:cNvPr id="816" name="Google Shape;816;p37"/>
            <p:cNvSpPr/>
            <p:nvPr/>
          </p:nvSpPr>
          <p:spPr>
            <a:xfrm flipH="1">
              <a:off x="2037498" y="3638413"/>
              <a:ext cx="653545" cy="570984"/>
            </a:xfrm>
            <a:custGeom>
              <a:avLst/>
              <a:gdLst/>
              <a:ahLst/>
              <a:cxnLst/>
              <a:rect l="l" t="t" r="r" b="b"/>
              <a:pathLst>
                <a:path w="52578" h="45936" extrusionOk="0">
                  <a:moveTo>
                    <a:pt x="0" y="1"/>
                  </a:moveTo>
                  <a:lnTo>
                    <a:pt x="490" y="45936"/>
                  </a:lnTo>
                  <a:lnTo>
                    <a:pt x="52578" y="45936"/>
                  </a:lnTo>
                  <a:lnTo>
                    <a:pt x="49537" y="42825"/>
                  </a:lnTo>
                  <a:lnTo>
                    <a:pt x="46460" y="39748"/>
                  </a:lnTo>
                  <a:lnTo>
                    <a:pt x="30170" y="23458"/>
                  </a:lnTo>
                  <a:lnTo>
                    <a:pt x="29715" y="22968"/>
                  </a:lnTo>
                  <a:lnTo>
                    <a:pt x="32442" y="20207"/>
                  </a:lnTo>
                  <a:lnTo>
                    <a:pt x="35169" y="17515"/>
                  </a:lnTo>
                  <a:lnTo>
                    <a:pt x="52123" y="525"/>
                  </a:lnTo>
                  <a:lnTo>
                    <a:pt x="52333" y="280"/>
                  </a:lnTo>
                  <a:lnTo>
                    <a:pt x="525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7"/>
            <p:cNvSpPr/>
            <p:nvPr/>
          </p:nvSpPr>
          <p:spPr>
            <a:xfrm>
              <a:off x="6015677" y="3638413"/>
              <a:ext cx="653545" cy="570984"/>
            </a:xfrm>
            <a:custGeom>
              <a:avLst/>
              <a:gdLst/>
              <a:ahLst/>
              <a:cxnLst/>
              <a:rect l="l" t="t" r="r" b="b"/>
              <a:pathLst>
                <a:path w="52578" h="45936" extrusionOk="0">
                  <a:moveTo>
                    <a:pt x="0" y="1"/>
                  </a:moveTo>
                  <a:lnTo>
                    <a:pt x="490" y="45936"/>
                  </a:lnTo>
                  <a:lnTo>
                    <a:pt x="52578" y="45936"/>
                  </a:lnTo>
                  <a:lnTo>
                    <a:pt x="49537" y="42825"/>
                  </a:lnTo>
                  <a:lnTo>
                    <a:pt x="46460" y="39748"/>
                  </a:lnTo>
                  <a:lnTo>
                    <a:pt x="30170" y="23458"/>
                  </a:lnTo>
                  <a:lnTo>
                    <a:pt x="29715" y="22968"/>
                  </a:lnTo>
                  <a:lnTo>
                    <a:pt x="32442" y="20207"/>
                  </a:lnTo>
                  <a:lnTo>
                    <a:pt x="35169" y="17515"/>
                  </a:lnTo>
                  <a:lnTo>
                    <a:pt x="52123" y="525"/>
                  </a:lnTo>
                  <a:lnTo>
                    <a:pt x="52333" y="280"/>
                  </a:lnTo>
                  <a:lnTo>
                    <a:pt x="525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7"/>
            <p:cNvSpPr/>
            <p:nvPr/>
          </p:nvSpPr>
          <p:spPr>
            <a:xfrm>
              <a:off x="2357938" y="3498175"/>
              <a:ext cx="3991925" cy="558828"/>
            </a:xfrm>
            <a:custGeom>
              <a:avLst/>
              <a:gdLst/>
              <a:ahLst/>
              <a:cxnLst/>
              <a:rect l="l" t="t" r="r" b="b"/>
              <a:pathLst>
                <a:path w="250513" h="44958" extrusionOk="0">
                  <a:moveTo>
                    <a:pt x="0" y="1"/>
                  </a:moveTo>
                  <a:lnTo>
                    <a:pt x="0" y="44957"/>
                  </a:lnTo>
                  <a:lnTo>
                    <a:pt x="250512" y="44957"/>
                  </a:lnTo>
                  <a:lnTo>
                    <a:pt x="2505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9" name="Google Shape;819;p37"/>
          <p:cNvSpPr txBox="1">
            <a:spLocks noGrp="1"/>
          </p:cNvSpPr>
          <p:nvPr>
            <p:ph type="title" idx="15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BH" dirty="0">
                <a:latin typeface="Dubai" panose="020B0503030403030204" pitchFamily="34" charset="-78"/>
                <a:cs typeface="Dubai" panose="020B0503030403030204" pitchFamily="34" charset="-78"/>
              </a:rPr>
              <a:t>تقييم الهدف الأول</a:t>
            </a:r>
            <a:endParaRPr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832" name="Google Shape;832;p37"/>
          <p:cNvGrpSpPr/>
          <p:nvPr/>
        </p:nvGrpSpPr>
        <p:grpSpPr>
          <a:xfrm>
            <a:off x="140434" y="314338"/>
            <a:ext cx="2192774" cy="1123964"/>
            <a:chOff x="13963" y="206118"/>
            <a:chExt cx="2192774" cy="1123964"/>
          </a:xfrm>
        </p:grpSpPr>
        <p:sp>
          <p:nvSpPr>
            <p:cNvPr id="833" name="Google Shape;833;p37"/>
            <p:cNvSpPr/>
            <p:nvPr/>
          </p:nvSpPr>
          <p:spPr>
            <a:xfrm>
              <a:off x="13963" y="265246"/>
              <a:ext cx="773549" cy="365694"/>
            </a:xfrm>
            <a:custGeom>
              <a:avLst/>
              <a:gdLst/>
              <a:ahLst/>
              <a:cxnLst/>
              <a:rect l="l" t="t" r="r" b="b"/>
              <a:pathLst>
                <a:path w="16311" h="7711" extrusionOk="0">
                  <a:moveTo>
                    <a:pt x="5097" y="0"/>
                  </a:moveTo>
                  <a:lnTo>
                    <a:pt x="4930" y="19"/>
                  </a:lnTo>
                  <a:lnTo>
                    <a:pt x="4782" y="56"/>
                  </a:lnTo>
                  <a:lnTo>
                    <a:pt x="4615" y="93"/>
                  </a:lnTo>
                  <a:lnTo>
                    <a:pt x="4467" y="149"/>
                  </a:lnTo>
                  <a:lnTo>
                    <a:pt x="4319" y="204"/>
                  </a:lnTo>
                  <a:lnTo>
                    <a:pt x="4189" y="297"/>
                  </a:lnTo>
                  <a:lnTo>
                    <a:pt x="4059" y="371"/>
                  </a:lnTo>
                  <a:lnTo>
                    <a:pt x="3929" y="482"/>
                  </a:lnTo>
                  <a:lnTo>
                    <a:pt x="3800" y="593"/>
                  </a:lnTo>
                  <a:lnTo>
                    <a:pt x="3707" y="705"/>
                  </a:lnTo>
                  <a:lnTo>
                    <a:pt x="3596" y="834"/>
                  </a:lnTo>
                  <a:lnTo>
                    <a:pt x="3503" y="964"/>
                  </a:lnTo>
                  <a:lnTo>
                    <a:pt x="3429" y="1112"/>
                  </a:lnTo>
                  <a:lnTo>
                    <a:pt x="3318" y="1372"/>
                  </a:lnTo>
                  <a:lnTo>
                    <a:pt x="3244" y="1631"/>
                  </a:lnTo>
                  <a:lnTo>
                    <a:pt x="3225" y="1891"/>
                  </a:lnTo>
                  <a:lnTo>
                    <a:pt x="3225" y="2039"/>
                  </a:lnTo>
                  <a:lnTo>
                    <a:pt x="3244" y="2169"/>
                  </a:lnTo>
                  <a:lnTo>
                    <a:pt x="3077" y="2076"/>
                  </a:lnTo>
                  <a:lnTo>
                    <a:pt x="2910" y="2021"/>
                  </a:lnTo>
                  <a:lnTo>
                    <a:pt x="2725" y="1946"/>
                  </a:lnTo>
                  <a:lnTo>
                    <a:pt x="2539" y="1909"/>
                  </a:lnTo>
                  <a:lnTo>
                    <a:pt x="2354" y="1872"/>
                  </a:lnTo>
                  <a:lnTo>
                    <a:pt x="2169" y="1854"/>
                  </a:lnTo>
                  <a:lnTo>
                    <a:pt x="1983" y="1854"/>
                  </a:lnTo>
                  <a:lnTo>
                    <a:pt x="1798" y="1872"/>
                  </a:lnTo>
                  <a:lnTo>
                    <a:pt x="1631" y="1891"/>
                  </a:lnTo>
                  <a:lnTo>
                    <a:pt x="1446" y="1928"/>
                  </a:lnTo>
                  <a:lnTo>
                    <a:pt x="1260" y="1984"/>
                  </a:lnTo>
                  <a:lnTo>
                    <a:pt x="1094" y="2058"/>
                  </a:lnTo>
                  <a:lnTo>
                    <a:pt x="927" y="2150"/>
                  </a:lnTo>
                  <a:lnTo>
                    <a:pt x="778" y="2243"/>
                  </a:lnTo>
                  <a:lnTo>
                    <a:pt x="630" y="2354"/>
                  </a:lnTo>
                  <a:lnTo>
                    <a:pt x="500" y="2502"/>
                  </a:lnTo>
                  <a:lnTo>
                    <a:pt x="389" y="2651"/>
                  </a:lnTo>
                  <a:lnTo>
                    <a:pt x="278" y="2799"/>
                  </a:lnTo>
                  <a:lnTo>
                    <a:pt x="185" y="2984"/>
                  </a:lnTo>
                  <a:lnTo>
                    <a:pt x="111" y="3151"/>
                  </a:lnTo>
                  <a:lnTo>
                    <a:pt x="56" y="3337"/>
                  </a:lnTo>
                  <a:lnTo>
                    <a:pt x="19" y="3540"/>
                  </a:lnTo>
                  <a:lnTo>
                    <a:pt x="0" y="3726"/>
                  </a:lnTo>
                  <a:lnTo>
                    <a:pt x="0" y="3930"/>
                  </a:lnTo>
                  <a:lnTo>
                    <a:pt x="37" y="4115"/>
                  </a:lnTo>
                  <a:lnTo>
                    <a:pt x="93" y="4282"/>
                  </a:lnTo>
                  <a:lnTo>
                    <a:pt x="148" y="4449"/>
                  </a:lnTo>
                  <a:lnTo>
                    <a:pt x="241" y="4597"/>
                  </a:lnTo>
                  <a:lnTo>
                    <a:pt x="352" y="4745"/>
                  </a:lnTo>
                  <a:lnTo>
                    <a:pt x="482" y="4875"/>
                  </a:lnTo>
                  <a:lnTo>
                    <a:pt x="612" y="4986"/>
                  </a:lnTo>
                  <a:lnTo>
                    <a:pt x="760" y="5097"/>
                  </a:lnTo>
                  <a:lnTo>
                    <a:pt x="890" y="5171"/>
                  </a:lnTo>
                  <a:lnTo>
                    <a:pt x="1019" y="5227"/>
                  </a:lnTo>
                  <a:lnTo>
                    <a:pt x="1168" y="5264"/>
                  </a:lnTo>
                  <a:lnTo>
                    <a:pt x="1297" y="5301"/>
                  </a:lnTo>
                  <a:lnTo>
                    <a:pt x="1446" y="5320"/>
                  </a:lnTo>
                  <a:lnTo>
                    <a:pt x="1575" y="5338"/>
                  </a:lnTo>
                  <a:lnTo>
                    <a:pt x="1724" y="5320"/>
                  </a:lnTo>
                  <a:lnTo>
                    <a:pt x="1853" y="5301"/>
                  </a:lnTo>
                  <a:lnTo>
                    <a:pt x="1891" y="5542"/>
                  </a:lnTo>
                  <a:lnTo>
                    <a:pt x="1946" y="5765"/>
                  </a:lnTo>
                  <a:lnTo>
                    <a:pt x="2039" y="6005"/>
                  </a:lnTo>
                  <a:lnTo>
                    <a:pt x="2150" y="6228"/>
                  </a:lnTo>
                  <a:lnTo>
                    <a:pt x="2280" y="6432"/>
                  </a:lnTo>
                  <a:lnTo>
                    <a:pt x="2428" y="6617"/>
                  </a:lnTo>
                  <a:lnTo>
                    <a:pt x="2595" y="6802"/>
                  </a:lnTo>
                  <a:lnTo>
                    <a:pt x="2780" y="6969"/>
                  </a:lnTo>
                  <a:lnTo>
                    <a:pt x="2910" y="7062"/>
                  </a:lnTo>
                  <a:lnTo>
                    <a:pt x="3058" y="7136"/>
                  </a:lnTo>
                  <a:lnTo>
                    <a:pt x="3188" y="7210"/>
                  </a:lnTo>
                  <a:lnTo>
                    <a:pt x="3336" y="7266"/>
                  </a:lnTo>
                  <a:lnTo>
                    <a:pt x="3633" y="7340"/>
                  </a:lnTo>
                  <a:lnTo>
                    <a:pt x="3929" y="7396"/>
                  </a:lnTo>
                  <a:lnTo>
                    <a:pt x="4244" y="7396"/>
                  </a:lnTo>
                  <a:lnTo>
                    <a:pt x="4541" y="7358"/>
                  </a:lnTo>
                  <a:lnTo>
                    <a:pt x="4856" y="7266"/>
                  </a:lnTo>
                  <a:lnTo>
                    <a:pt x="5134" y="7155"/>
                  </a:lnTo>
                  <a:lnTo>
                    <a:pt x="5394" y="7006"/>
                  </a:lnTo>
                  <a:lnTo>
                    <a:pt x="5634" y="6840"/>
                  </a:lnTo>
                  <a:lnTo>
                    <a:pt x="5857" y="6636"/>
                  </a:lnTo>
                  <a:lnTo>
                    <a:pt x="6042" y="6395"/>
                  </a:lnTo>
                  <a:lnTo>
                    <a:pt x="6209" y="6654"/>
                  </a:lnTo>
                  <a:lnTo>
                    <a:pt x="6394" y="6895"/>
                  </a:lnTo>
                  <a:lnTo>
                    <a:pt x="6617" y="7118"/>
                  </a:lnTo>
                  <a:lnTo>
                    <a:pt x="6839" y="7303"/>
                  </a:lnTo>
                  <a:lnTo>
                    <a:pt x="7099" y="7470"/>
                  </a:lnTo>
                  <a:lnTo>
                    <a:pt x="7377" y="7599"/>
                  </a:lnTo>
                  <a:lnTo>
                    <a:pt x="7525" y="7637"/>
                  </a:lnTo>
                  <a:lnTo>
                    <a:pt x="7673" y="7674"/>
                  </a:lnTo>
                  <a:lnTo>
                    <a:pt x="7822" y="7711"/>
                  </a:lnTo>
                  <a:lnTo>
                    <a:pt x="8229" y="7711"/>
                  </a:lnTo>
                  <a:lnTo>
                    <a:pt x="8507" y="7655"/>
                  </a:lnTo>
                  <a:lnTo>
                    <a:pt x="8748" y="7562"/>
                  </a:lnTo>
                  <a:lnTo>
                    <a:pt x="8989" y="7451"/>
                  </a:lnTo>
                  <a:lnTo>
                    <a:pt x="9212" y="7284"/>
                  </a:lnTo>
                  <a:lnTo>
                    <a:pt x="9397" y="7099"/>
                  </a:lnTo>
                  <a:lnTo>
                    <a:pt x="9471" y="6988"/>
                  </a:lnTo>
                  <a:lnTo>
                    <a:pt x="9545" y="6877"/>
                  </a:lnTo>
                  <a:lnTo>
                    <a:pt x="9619" y="6765"/>
                  </a:lnTo>
                  <a:lnTo>
                    <a:pt x="9656" y="6654"/>
                  </a:lnTo>
                  <a:lnTo>
                    <a:pt x="9768" y="6784"/>
                  </a:lnTo>
                  <a:lnTo>
                    <a:pt x="9860" y="6895"/>
                  </a:lnTo>
                  <a:lnTo>
                    <a:pt x="9972" y="7006"/>
                  </a:lnTo>
                  <a:lnTo>
                    <a:pt x="10101" y="7118"/>
                  </a:lnTo>
                  <a:lnTo>
                    <a:pt x="10231" y="7210"/>
                  </a:lnTo>
                  <a:lnTo>
                    <a:pt x="10361" y="7303"/>
                  </a:lnTo>
                  <a:lnTo>
                    <a:pt x="10639" y="7451"/>
                  </a:lnTo>
                  <a:lnTo>
                    <a:pt x="10787" y="7507"/>
                  </a:lnTo>
                  <a:lnTo>
                    <a:pt x="10954" y="7544"/>
                  </a:lnTo>
                  <a:lnTo>
                    <a:pt x="11102" y="7581"/>
                  </a:lnTo>
                  <a:lnTo>
                    <a:pt x="11269" y="7599"/>
                  </a:lnTo>
                  <a:lnTo>
                    <a:pt x="11417" y="7618"/>
                  </a:lnTo>
                  <a:lnTo>
                    <a:pt x="11584" y="7618"/>
                  </a:lnTo>
                  <a:lnTo>
                    <a:pt x="11732" y="7599"/>
                  </a:lnTo>
                  <a:lnTo>
                    <a:pt x="11899" y="7581"/>
                  </a:lnTo>
                  <a:lnTo>
                    <a:pt x="12066" y="7544"/>
                  </a:lnTo>
                  <a:lnTo>
                    <a:pt x="12214" y="7488"/>
                  </a:lnTo>
                  <a:lnTo>
                    <a:pt x="12362" y="7433"/>
                  </a:lnTo>
                  <a:lnTo>
                    <a:pt x="12511" y="7340"/>
                  </a:lnTo>
                  <a:lnTo>
                    <a:pt x="12640" y="7266"/>
                  </a:lnTo>
                  <a:lnTo>
                    <a:pt x="12770" y="7155"/>
                  </a:lnTo>
                  <a:lnTo>
                    <a:pt x="12900" y="7062"/>
                  </a:lnTo>
                  <a:lnTo>
                    <a:pt x="13011" y="6932"/>
                  </a:lnTo>
                  <a:lnTo>
                    <a:pt x="13122" y="6821"/>
                  </a:lnTo>
                  <a:lnTo>
                    <a:pt x="13215" y="6673"/>
                  </a:lnTo>
                  <a:lnTo>
                    <a:pt x="13308" y="6543"/>
                  </a:lnTo>
                  <a:lnTo>
                    <a:pt x="13382" y="6395"/>
                  </a:lnTo>
                  <a:lnTo>
                    <a:pt x="13437" y="6246"/>
                  </a:lnTo>
                  <a:lnTo>
                    <a:pt x="13493" y="6098"/>
                  </a:lnTo>
                  <a:lnTo>
                    <a:pt x="13549" y="5931"/>
                  </a:lnTo>
                  <a:lnTo>
                    <a:pt x="13567" y="5783"/>
                  </a:lnTo>
                  <a:lnTo>
                    <a:pt x="13697" y="5876"/>
                  </a:lnTo>
                  <a:lnTo>
                    <a:pt x="13827" y="5950"/>
                  </a:lnTo>
                  <a:lnTo>
                    <a:pt x="13956" y="6024"/>
                  </a:lnTo>
                  <a:lnTo>
                    <a:pt x="14105" y="6080"/>
                  </a:lnTo>
                  <a:lnTo>
                    <a:pt x="14234" y="6135"/>
                  </a:lnTo>
                  <a:lnTo>
                    <a:pt x="14401" y="6154"/>
                  </a:lnTo>
                  <a:lnTo>
                    <a:pt x="14550" y="6172"/>
                  </a:lnTo>
                  <a:lnTo>
                    <a:pt x="14698" y="6191"/>
                  </a:lnTo>
                  <a:lnTo>
                    <a:pt x="14846" y="6172"/>
                  </a:lnTo>
                  <a:lnTo>
                    <a:pt x="14994" y="6154"/>
                  </a:lnTo>
                  <a:lnTo>
                    <a:pt x="15143" y="6117"/>
                  </a:lnTo>
                  <a:lnTo>
                    <a:pt x="15291" y="6080"/>
                  </a:lnTo>
                  <a:lnTo>
                    <a:pt x="15439" y="6005"/>
                  </a:lnTo>
                  <a:lnTo>
                    <a:pt x="15569" y="5931"/>
                  </a:lnTo>
                  <a:lnTo>
                    <a:pt x="15699" y="5839"/>
                  </a:lnTo>
                  <a:lnTo>
                    <a:pt x="15810" y="5727"/>
                  </a:lnTo>
                  <a:lnTo>
                    <a:pt x="15940" y="5579"/>
                  </a:lnTo>
                  <a:lnTo>
                    <a:pt x="16051" y="5431"/>
                  </a:lnTo>
                  <a:lnTo>
                    <a:pt x="16143" y="5264"/>
                  </a:lnTo>
                  <a:lnTo>
                    <a:pt x="16199" y="5097"/>
                  </a:lnTo>
                  <a:lnTo>
                    <a:pt x="16255" y="4912"/>
                  </a:lnTo>
                  <a:lnTo>
                    <a:pt x="16292" y="4727"/>
                  </a:lnTo>
                  <a:lnTo>
                    <a:pt x="16310" y="4541"/>
                  </a:lnTo>
                  <a:lnTo>
                    <a:pt x="16310" y="4356"/>
                  </a:lnTo>
                  <a:lnTo>
                    <a:pt x="16292" y="4171"/>
                  </a:lnTo>
                  <a:lnTo>
                    <a:pt x="16255" y="4004"/>
                  </a:lnTo>
                  <a:lnTo>
                    <a:pt x="16199" y="3818"/>
                  </a:lnTo>
                  <a:lnTo>
                    <a:pt x="16125" y="3652"/>
                  </a:lnTo>
                  <a:lnTo>
                    <a:pt x="16032" y="3485"/>
                  </a:lnTo>
                  <a:lnTo>
                    <a:pt x="15921" y="3318"/>
                  </a:lnTo>
                  <a:lnTo>
                    <a:pt x="15810" y="3188"/>
                  </a:lnTo>
                  <a:lnTo>
                    <a:pt x="15662" y="3059"/>
                  </a:lnTo>
                  <a:lnTo>
                    <a:pt x="15421" y="2873"/>
                  </a:lnTo>
                  <a:lnTo>
                    <a:pt x="15143" y="2725"/>
                  </a:lnTo>
                  <a:lnTo>
                    <a:pt x="14846" y="2632"/>
                  </a:lnTo>
                  <a:lnTo>
                    <a:pt x="14698" y="2595"/>
                  </a:lnTo>
                  <a:lnTo>
                    <a:pt x="14550" y="2558"/>
                  </a:lnTo>
                  <a:lnTo>
                    <a:pt x="14531" y="2391"/>
                  </a:lnTo>
                  <a:lnTo>
                    <a:pt x="14475" y="2224"/>
                  </a:lnTo>
                  <a:lnTo>
                    <a:pt x="14383" y="2021"/>
                  </a:lnTo>
                  <a:lnTo>
                    <a:pt x="14272" y="1854"/>
                  </a:lnTo>
                  <a:lnTo>
                    <a:pt x="14160" y="1687"/>
                  </a:lnTo>
                  <a:lnTo>
                    <a:pt x="14012" y="1539"/>
                  </a:lnTo>
                  <a:lnTo>
                    <a:pt x="13864" y="1409"/>
                  </a:lnTo>
                  <a:lnTo>
                    <a:pt x="13697" y="1279"/>
                  </a:lnTo>
                  <a:lnTo>
                    <a:pt x="13530" y="1168"/>
                  </a:lnTo>
                  <a:lnTo>
                    <a:pt x="13363" y="1057"/>
                  </a:lnTo>
                  <a:lnTo>
                    <a:pt x="12974" y="853"/>
                  </a:lnTo>
                  <a:lnTo>
                    <a:pt x="12770" y="760"/>
                  </a:lnTo>
                  <a:lnTo>
                    <a:pt x="12566" y="686"/>
                  </a:lnTo>
                  <a:lnTo>
                    <a:pt x="12344" y="630"/>
                  </a:lnTo>
                  <a:lnTo>
                    <a:pt x="12122" y="593"/>
                  </a:lnTo>
                  <a:lnTo>
                    <a:pt x="11918" y="593"/>
                  </a:lnTo>
                  <a:lnTo>
                    <a:pt x="11695" y="630"/>
                  </a:lnTo>
                  <a:lnTo>
                    <a:pt x="11584" y="668"/>
                  </a:lnTo>
                  <a:lnTo>
                    <a:pt x="11473" y="705"/>
                  </a:lnTo>
                  <a:lnTo>
                    <a:pt x="11362" y="760"/>
                  </a:lnTo>
                  <a:lnTo>
                    <a:pt x="11250" y="834"/>
                  </a:lnTo>
                  <a:lnTo>
                    <a:pt x="11158" y="909"/>
                  </a:lnTo>
                  <a:lnTo>
                    <a:pt x="11084" y="983"/>
                  </a:lnTo>
                  <a:lnTo>
                    <a:pt x="11009" y="1075"/>
                  </a:lnTo>
                  <a:lnTo>
                    <a:pt x="10935" y="1187"/>
                  </a:lnTo>
                  <a:lnTo>
                    <a:pt x="10787" y="964"/>
                  </a:lnTo>
                  <a:lnTo>
                    <a:pt x="10620" y="779"/>
                  </a:lnTo>
                  <a:lnTo>
                    <a:pt x="10416" y="612"/>
                  </a:lnTo>
                  <a:lnTo>
                    <a:pt x="10194" y="482"/>
                  </a:lnTo>
                  <a:lnTo>
                    <a:pt x="9953" y="371"/>
                  </a:lnTo>
                  <a:lnTo>
                    <a:pt x="9694" y="297"/>
                  </a:lnTo>
                  <a:lnTo>
                    <a:pt x="9434" y="260"/>
                  </a:lnTo>
                  <a:lnTo>
                    <a:pt x="9175" y="278"/>
                  </a:lnTo>
                  <a:lnTo>
                    <a:pt x="9026" y="278"/>
                  </a:lnTo>
                  <a:lnTo>
                    <a:pt x="8897" y="315"/>
                  </a:lnTo>
                  <a:lnTo>
                    <a:pt x="8600" y="408"/>
                  </a:lnTo>
                  <a:lnTo>
                    <a:pt x="8341" y="519"/>
                  </a:lnTo>
                  <a:lnTo>
                    <a:pt x="8100" y="686"/>
                  </a:lnTo>
                  <a:lnTo>
                    <a:pt x="7877" y="871"/>
                  </a:lnTo>
                  <a:lnTo>
                    <a:pt x="7673" y="1075"/>
                  </a:lnTo>
                  <a:lnTo>
                    <a:pt x="7506" y="1316"/>
                  </a:lnTo>
                  <a:lnTo>
                    <a:pt x="7358" y="1576"/>
                  </a:lnTo>
                  <a:lnTo>
                    <a:pt x="7247" y="1335"/>
                  </a:lnTo>
                  <a:lnTo>
                    <a:pt x="7099" y="1112"/>
                  </a:lnTo>
                  <a:lnTo>
                    <a:pt x="6932" y="890"/>
                  </a:lnTo>
                  <a:lnTo>
                    <a:pt x="6765" y="705"/>
                  </a:lnTo>
                  <a:lnTo>
                    <a:pt x="6635" y="593"/>
                  </a:lnTo>
                  <a:lnTo>
                    <a:pt x="6506" y="482"/>
                  </a:lnTo>
                  <a:lnTo>
                    <a:pt x="6357" y="371"/>
                  </a:lnTo>
                  <a:lnTo>
                    <a:pt x="6228" y="297"/>
                  </a:lnTo>
                  <a:lnTo>
                    <a:pt x="6061" y="204"/>
                  </a:lnTo>
                  <a:lnTo>
                    <a:pt x="5913" y="149"/>
                  </a:lnTo>
                  <a:lnTo>
                    <a:pt x="5746" y="93"/>
                  </a:lnTo>
                  <a:lnTo>
                    <a:pt x="5579" y="56"/>
                  </a:lnTo>
                  <a:lnTo>
                    <a:pt x="5412" y="19"/>
                  </a:lnTo>
                  <a:lnTo>
                    <a:pt x="52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4" name="Google Shape;834;p37"/>
            <p:cNvGrpSpPr/>
            <p:nvPr/>
          </p:nvGrpSpPr>
          <p:grpSpPr>
            <a:xfrm>
              <a:off x="399927" y="206118"/>
              <a:ext cx="1330683" cy="1123964"/>
              <a:chOff x="3566500" y="4337925"/>
              <a:chExt cx="1175100" cy="992550"/>
            </a:xfrm>
          </p:grpSpPr>
          <p:sp>
            <p:nvSpPr>
              <p:cNvPr id="835" name="Google Shape;835;p37"/>
              <p:cNvSpPr/>
              <p:nvPr/>
            </p:nvSpPr>
            <p:spPr>
              <a:xfrm>
                <a:off x="3607275" y="4337925"/>
                <a:ext cx="1038400" cy="992550"/>
              </a:xfrm>
              <a:custGeom>
                <a:avLst/>
                <a:gdLst/>
                <a:ahLst/>
                <a:cxnLst/>
                <a:rect l="l" t="t" r="r" b="b"/>
                <a:pathLst>
                  <a:path w="41536" h="39702" extrusionOk="0">
                    <a:moveTo>
                      <a:pt x="22668" y="0"/>
                    </a:moveTo>
                    <a:lnTo>
                      <a:pt x="22612" y="19"/>
                    </a:lnTo>
                    <a:lnTo>
                      <a:pt x="22575" y="38"/>
                    </a:lnTo>
                    <a:lnTo>
                      <a:pt x="22482" y="112"/>
                    </a:lnTo>
                    <a:lnTo>
                      <a:pt x="22390" y="167"/>
                    </a:lnTo>
                    <a:lnTo>
                      <a:pt x="22334" y="186"/>
                    </a:lnTo>
                    <a:lnTo>
                      <a:pt x="22297" y="204"/>
                    </a:lnTo>
                    <a:lnTo>
                      <a:pt x="22112" y="186"/>
                    </a:lnTo>
                    <a:lnTo>
                      <a:pt x="21926" y="167"/>
                    </a:lnTo>
                    <a:lnTo>
                      <a:pt x="21834" y="149"/>
                    </a:lnTo>
                    <a:lnTo>
                      <a:pt x="21741" y="112"/>
                    </a:lnTo>
                    <a:lnTo>
                      <a:pt x="21648" y="75"/>
                    </a:lnTo>
                    <a:lnTo>
                      <a:pt x="21556" y="56"/>
                    </a:lnTo>
                    <a:lnTo>
                      <a:pt x="21370" y="38"/>
                    </a:lnTo>
                    <a:lnTo>
                      <a:pt x="21185" y="38"/>
                    </a:lnTo>
                    <a:lnTo>
                      <a:pt x="20814" y="56"/>
                    </a:lnTo>
                    <a:lnTo>
                      <a:pt x="20759" y="56"/>
                    </a:lnTo>
                    <a:lnTo>
                      <a:pt x="20722" y="93"/>
                    </a:lnTo>
                    <a:lnTo>
                      <a:pt x="20629" y="167"/>
                    </a:lnTo>
                    <a:lnTo>
                      <a:pt x="20555" y="241"/>
                    </a:lnTo>
                    <a:lnTo>
                      <a:pt x="20499" y="260"/>
                    </a:lnTo>
                    <a:lnTo>
                      <a:pt x="20462" y="278"/>
                    </a:lnTo>
                    <a:lnTo>
                      <a:pt x="20369" y="278"/>
                    </a:lnTo>
                    <a:lnTo>
                      <a:pt x="20277" y="260"/>
                    </a:lnTo>
                    <a:lnTo>
                      <a:pt x="20091" y="260"/>
                    </a:lnTo>
                    <a:lnTo>
                      <a:pt x="19999" y="278"/>
                    </a:lnTo>
                    <a:lnTo>
                      <a:pt x="19925" y="297"/>
                    </a:lnTo>
                    <a:lnTo>
                      <a:pt x="19832" y="334"/>
                    </a:lnTo>
                    <a:lnTo>
                      <a:pt x="19758" y="353"/>
                    </a:lnTo>
                    <a:lnTo>
                      <a:pt x="19220" y="353"/>
                    </a:lnTo>
                    <a:lnTo>
                      <a:pt x="19128" y="334"/>
                    </a:lnTo>
                    <a:lnTo>
                      <a:pt x="19035" y="334"/>
                    </a:lnTo>
                    <a:lnTo>
                      <a:pt x="18961" y="371"/>
                    </a:lnTo>
                    <a:lnTo>
                      <a:pt x="18868" y="390"/>
                    </a:lnTo>
                    <a:lnTo>
                      <a:pt x="18794" y="427"/>
                    </a:lnTo>
                    <a:lnTo>
                      <a:pt x="18701" y="445"/>
                    </a:lnTo>
                    <a:lnTo>
                      <a:pt x="18535" y="464"/>
                    </a:lnTo>
                    <a:lnTo>
                      <a:pt x="18349" y="482"/>
                    </a:lnTo>
                    <a:lnTo>
                      <a:pt x="18182" y="482"/>
                    </a:lnTo>
                    <a:lnTo>
                      <a:pt x="18090" y="464"/>
                    </a:lnTo>
                    <a:lnTo>
                      <a:pt x="17997" y="464"/>
                    </a:lnTo>
                    <a:lnTo>
                      <a:pt x="17923" y="501"/>
                    </a:lnTo>
                    <a:lnTo>
                      <a:pt x="17830" y="556"/>
                    </a:lnTo>
                    <a:lnTo>
                      <a:pt x="17756" y="612"/>
                    </a:lnTo>
                    <a:lnTo>
                      <a:pt x="17682" y="649"/>
                    </a:lnTo>
                    <a:lnTo>
                      <a:pt x="17589" y="668"/>
                    </a:lnTo>
                    <a:lnTo>
                      <a:pt x="17515" y="705"/>
                    </a:lnTo>
                    <a:lnTo>
                      <a:pt x="17423" y="742"/>
                    </a:lnTo>
                    <a:lnTo>
                      <a:pt x="17348" y="760"/>
                    </a:lnTo>
                    <a:lnTo>
                      <a:pt x="17182" y="816"/>
                    </a:lnTo>
                    <a:lnTo>
                      <a:pt x="17015" y="872"/>
                    </a:lnTo>
                    <a:lnTo>
                      <a:pt x="16922" y="872"/>
                    </a:lnTo>
                    <a:lnTo>
                      <a:pt x="16829" y="853"/>
                    </a:lnTo>
                    <a:lnTo>
                      <a:pt x="16737" y="816"/>
                    </a:lnTo>
                    <a:lnTo>
                      <a:pt x="16644" y="834"/>
                    </a:lnTo>
                    <a:lnTo>
                      <a:pt x="16477" y="890"/>
                    </a:lnTo>
                    <a:lnTo>
                      <a:pt x="16310" y="946"/>
                    </a:lnTo>
                    <a:lnTo>
                      <a:pt x="15940" y="946"/>
                    </a:lnTo>
                    <a:lnTo>
                      <a:pt x="15903" y="964"/>
                    </a:lnTo>
                    <a:lnTo>
                      <a:pt x="15866" y="1001"/>
                    </a:lnTo>
                    <a:lnTo>
                      <a:pt x="15791" y="1075"/>
                    </a:lnTo>
                    <a:lnTo>
                      <a:pt x="15717" y="1150"/>
                    </a:lnTo>
                    <a:lnTo>
                      <a:pt x="15680" y="1168"/>
                    </a:lnTo>
                    <a:lnTo>
                      <a:pt x="15643" y="1187"/>
                    </a:lnTo>
                    <a:lnTo>
                      <a:pt x="15291" y="1298"/>
                    </a:lnTo>
                    <a:lnTo>
                      <a:pt x="15198" y="1316"/>
                    </a:lnTo>
                    <a:lnTo>
                      <a:pt x="15106" y="1298"/>
                    </a:lnTo>
                    <a:lnTo>
                      <a:pt x="15013" y="1279"/>
                    </a:lnTo>
                    <a:lnTo>
                      <a:pt x="14920" y="1298"/>
                    </a:lnTo>
                    <a:lnTo>
                      <a:pt x="14828" y="1353"/>
                    </a:lnTo>
                    <a:lnTo>
                      <a:pt x="14754" y="1409"/>
                    </a:lnTo>
                    <a:lnTo>
                      <a:pt x="14698" y="1483"/>
                    </a:lnTo>
                    <a:lnTo>
                      <a:pt x="14605" y="1539"/>
                    </a:lnTo>
                    <a:lnTo>
                      <a:pt x="14513" y="1557"/>
                    </a:lnTo>
                    <a:lnTo>
                      <a:pt x="14420" y="1539"/>
                    </a:lnTo>
                    <a:lnTo>
                      <a:pt x="14327" y="1520"/>
                    </a:lnTo>
                    <a:lnTo>
                      <a:pt x="14235" y="1539"/>
                    </a:lnTo>
                    <a:lnTo>
                      <a:pt x="14142" y="1557"/>
                    </a:lnTo>
                    <a:lnTo>
                      <a:pt x="14049" y="1576"/>
                    </a:lnTo>
                    <a:lnTo>
                      <a:pt x="13957" y="1576"/>
                    </a:lnTo>
                    <a:lnTo>
                      <a:pt x="13864" y="1613"/>
                    </a:lnTo>
                    <a:lnTo>
                      <a:pt x="13697" y="1687"/>
                    </a:lnTo>
                    <a:lnTo>
                      <a:pt x="13530" y="1761"/>
                    </a:lnTo>
                    <a:lnTo>
                      <a:pt x="13363" y="1835"/>
                    </a:lnTo>
                    <a:lnTo>
                      <a:pt x="13197" y="1928"/>
                    </a:lnTo>
                    <a:lnTo>
                      <a:pt x="13123" y="1947"/>
                    </a:lnTo>
                    <a:lnTo>
                      <a:pt x="13030" y="1965"/>
                    </a:lnTo>
                    <a:lnTo>
                      <a:pt x="12937" y="1984"/>
                    </a:lnTo>
                    <a:lnTo>
                      <a:pt x="12845" y="2002"/>
                    </a:lnTo>
                    <a:lnTo>
                      <a:pt x="12770" y="2039"/>
                    </a:lnTo>
                    <a:lnTo>
                      <a:pt x="12696" y="2095"/>
                    </a:lnTo>
                    <a:lnTo>
                      <a:pt x="12622" y="2150"/>
                    </a:lnTo>
                    <a:lnTo>
                      <a:pt x="12529" y="2206"/>
                    </a:lnTo>
                    <a:lnTo>
                      <a:pt x="12196" y="2354"/>
                    </a:lnTo>
                    <a:lnTo>
                      <a:pt x="12048" y="2428"/>
                    </a:lnTo>
                    <a:lnTo>
                      <a:pt x="11881" y="2521"/>
                    </a:lnTo>
                    <a:lnTo>
                      <a:pt x="11714" y="2577"/>
                    </a:lnTo>
                    <a:lnTo>
                      <a:pt x="11621" y="2614"/>
                    </a:lnTo>
                    <a:lnTo>
                      <a:pt x="11529" y="2632"/>
                    </a:lnTo>
                    <a:lnTo>
                      <a:pt x="11454" y="2706"/>
                    </a:lnTo>
                    <a:lnTo>
                      <a:pt x="11399" y="2781"/>
                    </a:lnTo>
                    <a:lnTo>
                      <a:pt x="11343" y="2855"/>
                    </a:lnTo>
                    <a:lnTo>
                      <a:pt x="11269" y="2910"/>
                    </a:lnTo>
                    <a:lnTo>
                      <a:pt x="11176" y="2947"/>
                    </a:lnTo>
                    <a:lnTo>
                      <a:pt x="11084" y="2966"/>
                    </a:lnTo>
                    <a:lnTo>
                      <a:pt x="10991" y="2984"/>
                    </a:lnTo>
                    <a:lnTo>
                      <a:pt x="10917" y="3022"/>
                    </a:lnTo>
                    <a:lnTo>
                      <a:pt x="10824" y="3059"/>
                    </a:lnTo>
                    <a:lnTo>
                      <a:pt x="10732" y="3077"/>
                    </a:lnTo>
                    <a:lnTo>
                      <a:pt x="10639" y="3114"/>
                    </a:lnTo>
                    <a:lnTo>
                      <a:pt x="10565" y="3151"/>
                    </a:lnTo>
                    <a:lnTo>
                      <a:pt x="10491" y="3207"/>
                    </a:lnTo>
                    <a:lnTo>
                      <a:pt x="10435" y="3300"/>
                    </a:lnTo>
                    <a:lnTo>
                      <a:pt x="10379" y="3374"/>
                    </a:lnTo>
                    <a:lnTo>
                      <a:pt x="10324" y="3448"/>
                    </a:lnTo>
                    <a:lnTo>
                      <a:pt x="10157" y="3522"/>
                    </a:lnTo>
                    <a:lnTo>
                      <a:pt x="9990" y="3596"/>
                    </a:lnTo>
                    <a:lnTo>
                      <a:pt x="9898" y="3633"/>
                    </a:lnTo>
                    <a:lnTo>
                      <a:pt x="9805" y="3652"/>
                    </a:lnTo>
                    <a:lnTo>
                      <a:pt x="9712" y="3670"/>
                    </a:lnTo>
                    <a:lnTo>
                      <a:pt x="9620" y="3707"/>
                    </a:lnTo>
                    <a:lnTo>
                      <a:pt x="9490" y="3819"/>
                    </a:lnTo>
                    <a:lnTo>
                      <a:pt x="9342" y="3930"/>
                    </a:lnTo>
                    <a:lnTo>
                      <a:pt x="9175" y="4022"/>
                    </a:lnTo>
                    <a:lnTo>
                      <a:pt x="9026" y="4115"/>
                    </a:lnTo>
                    <a:lnTo>
                      <a:pt x="8952" y="4171"/>
                    </a:lnTo>
                    <a:lnTo>
                      <a:pt x="8897" y="4245"/>
                    </a:lnTo>
                    <a:lnTo>
                      <a:pt x="8841" y="4319"/>
                    </a:lnTo>
                    <a:lnTo>
                      <a:pt x="8767" y="4375"/>
                    </a:lnTo>
                    <a:lnTo>
                      <a:pt x="8711" y="4449"/>
                    </a:lnTo>
                    <a:lnTo>
                      <a:pt x="8656" y="4523"/>
                    </a:lnTo>
                    <a:lnTo>
                      <a:pt x="8600" y="4597"/>
                    </a:lnTo>
                    <a:lnTo>
                      <a:pt x="8526" y="4671"/>
                    </a:lnTo>
                    <a:lnTo>
                      <a:pt x="8452" y="4708"/>
                    </a:lnTo>
                    <a:lnTo>
                      <a:pt x="8359" y="4727"/>
                    </a:lnTo>
                    <a:lnTo>
                      <a:pt x="8267" y="4764"/>
                    </a:lnTo>
                    <a:lnTo>
                      <a:pt x="8174" y="4801"/>
                    </a:lnTo>
                    <a:lnTo>
                      <a:pt x="8044" y="4931"/>
                    </a:lnTo>
                    <a:lnTo>
                      <a:pt x="7914" y="5042"/>
                    </a:lnTo>
                    <a:lnTo>
                      <a:pt x="7785" y="5172"/>
                    </a:lnTo>
                    <a:lnTo>
                      <a:pt x="7655" y="5301"/>
                    </a:lnTo>
                    <a:lnTo>
                      <a:pt x="7507" y="5412"/>
                    </a:lnTo>
                    <a:lnTo>
                      <a:pt x="7358" y="5524"/>
                    </a:lnTo>
                    <a:lnTo>
                      <a:pt x="7080" y="5746"/>
                    </a:lnTo>
                    <a:lnTo>
                      <a:pt x="7006" y="5802"/>
                    </a:lnTo>
                    <a:lnTo>
                      <a:pt x="6932" y="5839"/>
                    </a:lnTo>
                    <a:lnTo>
                      <a:pt x="6858" y="5894"/>
                    </a:lnTo>
                    <a:lnTo>
                      <a:pt x="6784" y="5931"/>
                    </a:lnTo>
                    <a:lnTo>
                      <a:pt x="6506" y="6172"/>
                    </a:lnTo>
                    <a:lnTo>
                      <a:pt x="6450" y="6247"/>
                    </a:lnTo>
                    <a:lnTo>
                      <a:pt x="6413" y="6321"/>
                    </a:lnTo>
                    <a:lnTo>
                      <a:pt x="6358" y="6413"/>
                    </a:lnTo>
                    <a:lnTo>
                      <a:pt x="6302" y="6487"/>
                    </a:lnTo>
                    <a:lnTo>
                      <a:pt x="6154" y="6599"/>
                    </a:lnTo>
                    <a:lnTo>
                      <a:pt x="6024" y="6710"/>
                    </a:lnTo>
                    <a:lnTo>
                      <a:pt x="5968" y="6765"/>
                    </a:lnTo>
                    <a:lnTo>
                      <a:pt x="5913" y="6840"/>
                    </a:lnTo>
                    <a:lnTo>
                      <a:pt x="5857" y="6914"/>
                    </a:lnTo>
                    <a:lnTo>
                      <a:pt x="5801" y="6988"/>
                    </a:lnTo>
                    <a:lnTo>
                      <a:pt x="5764" y="7025"/>
                    </a:lnTo>
                    <a:lnTo>
                      <a:pt x="5709" y="7044"/>
                    </a:lnTo>
                    <a:lnTo>
                      <a:pt x="5616" y="7062"/>
                    </a:lnTo>
                    <a:lnTo>
                      <a:pt x="5523" y="7099"/>
                    </a:lnTo>
                    <a:lnTo>
                      <a:pt x="5468" y="7118"/>
                    </a:lnTo>
                    <a:lnTo>
                      <a:pt x="5431" y="7136"/>
                    </a:lnTo>
                    <a:lnTo>
                      <a:pt x="5320" y="7284"/>
                    </a:lnTo>
                    <a:lnTo>
                      <a:pt x="5208" y="7433"/>
                    </a:lnTo>
                    <a:lnTo>
                      <a:pt x="4967" y="7692"/>
                    </a:lnTo>
                    <a:lnTo>
                      <a:pt x="4912" y="7766"/>
                    </a:lnTo>
                    <a:lnTo>
                      <a:pt x="4875" y="7859"/>
                    </a:lnTo>
                    <a:lnTo>
                      <a:pt x="4838" y="7933"/>
                    </a:lnTo>
                    <a:lnTo>
                      <a:pt x="4782" y="8007"/>
                    </a:lnTo>
                    <a:lnTo>
                      <a:pt x="4745" y="8044"/>
                    </a:lnTo>
                    <a:lnTo>
                      <a:pt x="4708" y="8063"/>
                    </a:lnTo>
                    <a:lnTo>
                      <a:pt x="4597" y="8100"/>
                    </a:lnTo>
                    <a:lnTo>
                      <a:pt x="4504" y="8137"/>
                    </a:lnTo>
                    <a:lnTo>
                      <a:pt x="4467" y="8156"/>
                    </a:lnTo>
                    <a:lnTo>
                      <a:pt x="4430" y="8174"/>
                    </a:lnTo>
                    <a:lnTo>
                      <a:pt x="4393" y="8267"/>
                    </a:lnTo>
                    <a:lnTo>
                      <a:pt x="4374" y="8359"/>
                    </a:lnTo>
                    <a:lnTo>
                      <a:pt x="4356" y="8471"/>
                    </a:lnTo>
                    <a:lnTo>
                      <a:pt x="4300" y="8545"/>
                    </a:lnTo>
                    <a:lnTo>
                      <a:pt x="4189" y="8675"/>
                    </a:lnTo>
                    <a:lnTo>
                      <a:pt x="4059" y="8804"/>
                    </a:lnTo>
                    <a:lnTo>
                      <a:pt x="3985" y="8878"/>
                    </a:lnTo>
                    <a:lnTo>
                      <a:pt x="3930" y="8934"/>
                    </a:lnTo>
                    <a:lnTo>
                      <a:pt x="3855" y="9008"/>
                    </a:lnTo>
                    <a:lnTo>
                      <a:pt x="3800" y="9064"/>
                    </a:lnTo>
                    <a:lnTo>
                      <a:pt x="3577" y="9360"/>
                    </a:lnTo>
                    <a:lnTo>
                      <a:pt x="3355" y="9638"/>
                    </a:lnTo>
                    <a:lnTo>
                      <a:pt x="3318" y="9731"/>
                    </a:lnTo>
                    <a:lnTo>
                      <a:pt x="3281" y="9805"/>
                    </a:lnTo>
                    <a:lnTo>
                      <a:pt x="3244" y="9898"/>
                    </a:lnTo>
                    <a:lnTo>
                      <a:pt x="3207" y="9990"/>
                    </a:lnTo>
                    <a:lnTo>
                      <a:pt x="3095" y="10120"/>
                    </a:lnTo>
                    <a:lnTo>
                      <a:pt x="2984" y="10268"/>
                    </a:lnTo>
                    <a:lnTo>
                      <a:pt x="2947" y="10343"/>
                    </a:lnTo>
                    <a:lnTo>
                      <a:pt x="2910" y="10435"/>
                    </a:lnTo>
                    <a:lnTo>
                      <a:pt x="2873" y="10509"/>
                    </a:lnTo>
                    <a:lnTo>
                      <a:pt x="2836" y="10602"/>
                    </a:lnTo>
                    <a:lnTo>
                      <a:pt x="2762" y="10750"/>
                    </a:lnTo>
                    <a:lnTo>
                      <a:pt x="2669" y="10917"/>
                    </a:lnTo>
                    <a:lnTo>
                      <a:pt x="2632" y="10991"/>
                    </a:lnTo>
                    <a:lnTo>
                      <a:pt x="2595" y="11084"/>
                    </a:lnTo>
                    <a:lnTo>
                      <a:pt x="2539" y="11251"/>
                    </a:lnTo>
                    <a:lnTo>
                      <a:pt x="2465" y="11325"/>
                    </a:lnTo>
                    <a:lnTo>
                      <a:pt x="2391" y="11381"/>
                    </a:lnTo>
                    <a:lnTo>
                      <a:pt x="2336" y="11455"/>
                    </a:lnTo>
                    <a:lnTo>
                      <a:pt x="2280" y="11510"/>
                    </a:lnTo>
                    <a:lnTo>
                      <a:pt x="2095" y="11825"/>
                    </a:lnTo>
                    <a:lnTo>
                      <a:pt x="2058" y="11918"/>
                    </a:lnTo>
                    <a:lnTo>
                      <a:pt x="2039" y="12011"/>
                    </a:lnTo>
                    <a:lnTo>
                      <a:pt x="2039" y="12103"/>
                    </a:lnTo>
                    <a:lnTo>
                      <a:pt x="2002" y="12196"/>
                    </a:lnTo>
                    <a:lnTo>
                      <a:pt x="1835" y="12511"/>
                    </a:lnTo>
                    <a:lnTo>
                      <a:pt x="1780" y="12585"/>
                    </a:lnTo>
                    <a:lnTo>
                      <a:pt x="1705" y="12641"/>
                    </a:lnTo>
                    <a:lnTo>
                      <a:pt x="1631" y="12715"/>
                    </a:lnTo>
                    <a:lnTo>
                      <a:pt x="1576" y="12789"/>
                    </a:lnTo>
                    <a:lnTo>
                      <a:pt x="1483" y="12956"/>
                    </a:lnTo>
                    <a:lnTo>
                      <a:pt x="1409" y="13104"/>
                    </a:lnTo>
                    <a:lnTo>
                      <a:pt x="1390" y="13197"/>
                    </a:lnTo>
                    <a:lnTo>
                      <a:pt x="1409" y="13308"/>
                    </a:lnTo>
                    <a:lnTo>
                      <a:pt x="1409" y="13401"/>
                    </a:lnTo>
                    <a:lnTo>
                      <a:pt x="1409" y="13493"/>
                    </a:lnTo>
                    <a:lnTo>
                      <a:pt x="1353" y="13586"/>
                    </a:lnTo>
                    <a:lnTo>
                      <a:pt x="1316" y="13660"/>
                    </a:lnTo>
                    <a:lnTo>
                      <a:pt x="1261" y="13734"/>
                    </a:lnTo>
                    <a:lnTo>
                      <a:pt x="1223" y="13809"/>
                    </a:lnTo>
                    <a:lnTo>
                      <a:pt x="1094" y="14142"/>
                    </a:lnTo>
                    <a:lnTo>
                      <a:pt x="1057" y="14235"/>
                    </a:lnTo>
                    <a:lnTo>
                      <a:pt x="1001" y="14309"/>
                    </a:lnTo>
                    <a:lnTo>
                      <a:pt x="964" y="14383"/>
                    </a:lnTo>
                    <a:lnTo>
                      <a:pt x="927" y="14476"/>
                    </a:lnTo>
                    <a:lnTo>
                      <a:pt x="908" y="14568"/>
                    </a:lnTo>
                    <a:lnTo>
                      <a:pt x="927" y="14661"/>
                    </a:lnTo>
                    <a:lnTo>
                      <a:pt x="927" y="14754"/>
                    </a:lnTo>
                    <a:lnTo>
                      <a:pt x="927" y="14846"/>
                    </a:lnTo>
                    <a:lnTo>
                      <a:pt x="908" y="14884"/>
                    </a:lnTo>
                    <a:lnTo>
                      <a:pt x="871" y="14939"/>
                    </a:lnTo>
                    <a:lnTo>
                      <a:pt x="797" y="14995"/>
                    </a:lnTo>
                    <a:lnTo>
                      <a:pt x="723" y="15069"/>
                    </a:lnTo>
                    <a:lnTo>
                      <a:pt x="686" y="15106"/>
                    </a:lnTo>
                    <a:lnTo>
                      <a:pt x="667" y="15162"/>
                    </a:lnTo>
                    <a:lnTo>
                      <a:pt x="667" y="15254"/>
                    </a:lnTo>
                    <a:lnTo>
                      <a:pt x="686" y="15347"/>
                    </a:lnTo>
                    <a:lnTo>
                      <a:pt x="705" y="15440"/>
                    </a:lnTo>
                    <a:lnTo>
                      <a:pt x="705" y="15532"/>
                    </a:lnTo>
                    <a:lnTo>
                      <a:pt x="667" y="15625"/>
                    </a:lnTo>
                    <a:lnTo>
                      <a:pt x="593" y="15699"/>
                    </a:lnTo>
                    <a:lnTo>
                      <a:pt x="538" y="15773"/>
                    </a:lnTo>
                    <a:lnTo>
                      <a:pt x="501" y="15866"/>
                    </a:lnTo>
                    <a:lnTo>
                      <a:pt x="501" y="15903"/>
                    </a:lnTo>
                    <a:lnTo>
                      <a:pt x="501" y="15959"/>
                    </a:lnTo>
                    <a:lnTo>
                      <a:pt x="538" y="16051"/>
                    </a:lnTo>
                    <a:lnTo>
                      <a:pt x="575" y="16162"/>
                    </a:lnTo>
                    <a:lnTo>
                      <a:pt x="593" y="16200"/>
                    </a:lnTo>
                    <a:lnTo>
                      <a:pt x="593" y="16255"/>
                    </a:lnTo>
                    <a:lnTo>
                      <a:pt x="575" y="16292"/>
                    </a:lnTo>
                    <a:lnTo>
                      <a:pt x="538" y="16329"/>
                    </a:lnTo>
                    <a:lnTo>
                      <a:pt x="464" y="16403"/>
                    </a:lnTo>
                    <a:lnTo>
                      <a:pt x="389" y="16478"/>
                    </a:lnTo>
                    <a:lnTo>
                      <a:pt x="371" y="16533"/>
                    </a:lnTo>
                    <a:lnTo>
                      <a:pt x="352" y="16570"/>
                    </a:lnTo>
                    <a:lnTo>
                      <a:pt x="352" y="16663"/>
                    </a:lnTo>
                    <a:lnTo>
                      <a:pt x="371" y="16756"/>
                    </a:lnTo>
                    <a:lnTo>
                      <a:pt x="389" y="16848"/>
                    </a:lnTo>
                    <a:lnTo>
                      <a:pt x="389" y="16941"/>
                    </a:lnTo>
                    <a:lnTo>
                      <a:pt x="334" y="17126"/>
                    </a:lnTo>
                    <a:lnTo>
                      <a:pt x="297" y="17312"/>
                    </a:lnTo>
                    <a:lnTo>
                      <a:pt x="241" y="17664"/>
                    </a:lnTo>
                    <a:lnTo>
                      <a:pt x="223" y="17756"/>
                    </a:lnTo>
                    <a:lnTo>
                      <a:pt x="186" y="17849"/>
                    </a:lnTo>
                    <a:lnTo>
                      <a:pt x="149" y="17942"/>
                    </a:lnTo>
                    <a:lnTo>
                      <a:pt x="130" y="18034"/>
                    </a:lnTo>
                    <a:lnTo>
                      <a:pt x="111" y="18201"/>
                    </a:lnTo>
                    <a:lnTo>
                      <a:pt x="74" y="18387"/>
                    </a:lnTo>
                    <a:lnTo>
                      <a:pt x="93" y="18479"/>
                    </a:lnTo>
                    <a:lnTo>
                      <a:pt x="111" y="18572"/>
                    </a:lnTo>
                    <a:lnTo>
                      <a:pt x="149" y="18683"/>
                    </a:lnTo>
                    <a:lnTo>
                      <a:pt x="149" y="18776"/>
                    </a:lnTo>
                    <a:lnTo>
                      <a:pt x="111" y="19128"/>
                    </a:lnTo>
                    <a:lnTo>
                      <a:pt x="93" y="19221"/>
                    </a:lnTo>
                    <a:lnTo>
                      <a:pt x="74" y="19313"/>
                    </a:lnTo>
                    <a:lnTo>
                      <a:pt x="37" y="19406"/>
                    </a:lnTo>
                    <a:lnTo>
                      <a:pt x="19" y="19499"/>
                    </a:lnTo>
                    <a:lnTo>
                      <a:pt x="0" y="19869"/>
                    </a:lnTo>
                    <a:lnTo>
                      <a:pt x="19" y="19906"/>
                    </a:lnTo>
                    <a:lnTo>
                      <a:pt x="19" y="19962"/>
                    </a:lnTo>
                    <a:lnTo>
                      <a:pt x="74" y="20055"/>
                    </a:lnTo>
                    <a:lnTo>
                      <a:pt x="130" y="20147"/>
                    </a:lnTo>
                    <a:lnTo>
                      <a:pt x="149" y="20240"/>
                    </a:lnTo>
                    <a:lnTo>
                      <a:pt x="130" y="20333"/>
                    </a:lnTo>
                    <a:lnTo>
                      <a:pt x="111" y="20425"/>
                    </a:lnTo>
                    <a:lnTo>
                      <a:pt x="74" y="20518"/>
                    </a:lnTo>
                    <a:lnTo>
                      <a:pt x="56" y="20592"/>
                    </a:lnTo>
                    <a:lnTo>
                      <a:pt x="37" y="20778"/>
                    </a:lnTo>
                    <a:lnTo>
                      <a:pt x="37" y="20870"/>
                    </a:lnTo>
                    <a:lnTo>
                      <a:pt x="37" y="20963"/>
                    </a:lnTo>
                    <a:lnTo>
                      <a:pt x="37" y="21018"/>
                    </a:lnTo>
                    <a:lnTo>
                      <a:pt x="56" y="21056"/>
                    </a:lnTo>
                    <a:lnTo>
                      <a:pt x="111" y="21148"/>
                    </a:lnTo>
                    <a:lnTo>
                      <a:pt x="186" y="21241"/>
                    </a:lnTo>
                    <a:lnTo>
                      <a:pt x="204" y="21278"/>
                    </a:lnTo>
                    <a:lnTo>
                      <a:pt x="204" y="21334"/>
                    </a:lnTo>
                    <a:lnTo>
                      <a:pt x="204" y="21426"/>
                    </a:lnTo>
                    <a:lnTo>
                      <a:pt x="149" y="21519"/>
                    </a:lnTo>
                    <a:lnTo>
                      <a:pt x="111" y="21612"/>
                    </a:lnTo>
                    <a:lnTo>
                      <a:pt x="111" y="21704"/>
                    </a:lnTo>
                    <a:lnTo>
                      <a:pt x="130" y="21797"/>
                    </a:lnTo>
                    <a:lnTo>
                      <a:pt x="149" y="21890"/>
                    </a:lnTo>
                    <a:lnTo>
                      <a:pt x="186" y="22056"/>
                    </a:lnTo>
                    <a:lnTo>
                      <a:pt x="204" y="22149"/>
                    </a:lnTo>
                    <a:lnTo>
                      <a:pt x="241" y="22242"/>
                    </a:lnTo>
                    <a:lnTo>
                      <a:pt x="297" y="22334"/>
                    </a:lnTo>
                    <a:lnTo>
                      <a:pt x="315" y="22427"/>
                    </a:lnTo>
                    <a:lnTo>
                      <a:pt x="315" y="22520"/>
                    </a:lnTo>
                    <a:lnTo>
                      <a:pt x="297" y="22612"/>
                    </a:lnTo>
                    <a:lnTo>
                      <a:pt x="278" y="22705"/>
                    </a:lnTo>
                    <a:lnTo>
                      <a:pt x="278" y="22798"/>
                    </a:lnTo>
                    <a:lnTo>
                      <a:pt x="297" y="22983"/>
                    </a:lnTo>
                    <a:lnTo>
                      <a:pt x="297" y="23076"/>
                    </a:lnTo>
                    <a:lnTo>
                      <a:pt x="297" y="23168"/>
                    </a:lnTo>
                    <a:lnTo>
                      <a:pt x="315" y="23354"/>
                    </a:lnTo>
                    <a:lnTo>
                      <a:pt x="315" y="23539"/>
                    </a:lnTo>
                    <a:lnTo>
                      <a:pt x="371" y="23891"/>
                    </a:lnTo>
                    <a:lnTo>
                      <a:pt x="408" y="23984"/>
                    </a:lnTo>
                    <a:lnTo>
                      <a:pt x="482" y="24058"/>
                    </a:lnTo>
                    <a:lnTo>
                      <a:pt x="538" y="24151"/>
                    </a:lnTo>
                    <a:lnTo>
                      <a:pt x="593" y="24225"/>
                    </a:lnTo>
                    <a:lnTo>
                      <a:pt x="612" y="24410"/>
                    </a:lnTo>
                    <a:lnTo>
                      <a:pt x="630" y="24596"/>
                    </a:lnTo>
                    <a:lnTo>
                      <a:pt x="649" y="24688"/>
                    </a:lnTo>
                    <a:lnTo>
                      <a:pt x="649" y="24781"/>
                    </a:lnTo>
                    <a:lnTo>
                      <a:pt x="667" y="24874"/>
                    </a:lnTo>
                    <a:lnTo>
                      <a:pt x="667" y="24966"/>
                    </a:lnTo>
                    <a:lnTo>
                      <a:pt x="686" y="25059"/>
                    </a:lnTo>
                    <a:lnTo>
                      <a:pt x="705" y="25152"/>
                    </a:lnTo>
                    <a:lnTo>
                      <a:pt x="705" y="25244"/>
                    </a:lnTo>
                    <a:lnTo>
                      <a:pt x="723" y="25337"/>
                    </a:lnTo>
                    <a:lnTo>
                      <a:pt x="760" y="25411"/>
                    </a:lnTo>
                    <a:lnTo>
                      <a:pt x="816" y="25504"/>
                    </a:lnTo>
                    <a:lnTo>
                      <a:pt x="853" y="25578"/>
                    </a:lnTo>
                    <a:lnTo>
                      <a:pt x="890" y="25671"/>
                    </a:lnTo>
                    <a:lnTo>
                      <a:pt x="908" y="25763"/>
                    </a:lnTo>
                    <a:lnTo>
                      <a:pt x="927" y="25856"/>
                    </a:lnTo>
                    <a:lnTo>
                      <a:pt x="927" y="25949"/>
                    </a:lnTo>
                    <a:lnTo>
                      <a:pt x="945" y="26041"/>
                    </a:lnTo>
                    <a:lnTo>
                      <a:pt x="1001" y="26115"/>
                    </a:lnTo>
                    <a:lnTo>
                      <a:pt x="1075" y="26190"/>
                    </a:lnTo>
                    <a:lnTo>
                      <a:pt x="1149" y="26264"/>
                    </a:lnTo>
                    <a:lnTo>
                      <a:pt x="1205" y="26338"/>
                    </a:lnTo>
                    <a:lnTo>
                      <a:pt x="1223" y="26431"/>
                    </a:lnTo>
                    <a:lnTo>
                      <a:pt x="1205" y="26523"/>
                    </a:lnTo>
                    <a:lnTo>
                      <a:pt x="1205" y="26634"/>
                    </a:lnTo>
                    <a:lnTo>
                      <a:pt x="1223" y="26709"/>
                    </a:lnTo>
                    <a:lnTo>
                      <a:pt x="1279" y="26801"/>
                    </a:lnTo>
                    <a:lnTo>
                      <a:pt x="1335" y="26875"/>
                    </a:lnTo>
                    <a:lnTo>
                      <a:pt x="1390" y="26949"/>
                    </a:lnTo>
                    <a:lnTo>
                      <a:pt x="1446" y="27024"/>
                    </a:lnTo>
                    <a:lnTo>
                      <a:pt x="1464" y="27116"/>
                    </a:lnTo>
                    <a:lnTo>
                      <a:pt x="1464" y="27209"/>
                    </a:lnTo>
                    <a:lnTo>
                      <a:pt x="1483" y="27320"/>
                    </a:lnTo>
                    <a:lnTo>
                      <a:pt x="1502" y="27394"/>
                    </a:lnTo>
                    <a:lnTo>
                      <a:pt x="1539" y="27487"/>
                    </a:lnTo>
                    <a:lnTo>
                      <a:pt x="1594" y="27561"/>
                    </a:lnTo>
                    <a:lnTo>
                      <a:pt x="1668" y="27635"/>
                    </a:lnTo>
                    <a:lnTo>
                      <a:pt x="1705" y="27709"/>
                    </a:lnTo>
                    <a:lnTo>
                      <a:pt x="1724" y="27802"/>
                    </a:lnTo>
                    <a:lnTo>
                      <a:pt x="1742" y="27895"/>
                    </a:lnTo>
                    <a:lnTo>
                      <a:pt x="1742" y="28006"/>
                    </a:lnTo>
                    <a:lnTo>
                      <a:pt x="1761" y="28099"/>
                    </a:lnTo>
                    <a:lnTo>
                      <a:pt x="1854" y="28247"/>
                    </a:lnTo>
                    <a:lnTo>
                      <a:pt x="1946" y="28414"/>
                    </a:lnTo>
                    <a:lnTo>
                      <a:pt x="2113" y="28747"/>
                    </a:lnTo>
                    <a:lnTo>
                      <a:pt x="2150" y="28821"/>
                    </a:lnTo>
                    <a:lnTo>
                      <a:pt x="2224" y="28896"/>
                    </a:lnTo>
                    <a:lnTo>
                      <a:pt x="2280" y="28970"/>
                    </a:lnTo>
                    <a:lnTo>
                      <a:pt x="2317" y="29044"/>
                    </a:lnTo>
                    <a:lnTo>
                      <a:pt x="2391" y="29118"/>
                    </a:lnTo>
                    <a:lnTo>
                      <a:pt x="2465" y="29174"/>
                    </a:lnTo>
                    <a:lnTo>
                      <a:pt x="2539" y="29229"/>
                    </a:lnTo>
                    <a:lnTo>
                      <a:pt x="2614" y="29303"/>
                    </a:lnTo>
                    <a:lnTo>
                      <a:pt x="2632" y="29396"/>
                    </a:lnTo>
                    <a:lnTo>
                      <a:pt x="2651" y="29489"/>
                    </a:lnTo>
                    <a:lnTo>
                      <a:pt x="2669" y="29600"/>
                    </a:lnTo>
                    <a:lnTo>
                      <a:pt x="2688" y="29674"/>
                    </a:lnTo>
                    <a:lnTo>
                      <a:pt x="2780" y="29841"/>
                    </a:lnTo>
                    <a:lnTo>
                      <a:pt x="2873" y="30008"/>
                    </a:lnTo>
                    <a:lnTo>
                      <a:pt x="2984" y="30156"/>
                    </a:lnTo>
                    <a:lnTo>
                      <a:pt x="3095" y="30304"/>
                    </a:lnTo>
                    <a:lnTo>
                      <a:pt x="3151" y="30378"/>
                    </a:lnTo>
                    <a:lnTo>
                      <a:pt x="3225" y="30434"/>
                    </a:lnTo>
                    <a:lnTo>
                      <a:pt x="3299" y="30490"/>
                    </a:lnTo>
                    <a:lnTo>
                      <a:pt x="3355" y="30564"/>
                    </a:lnTo>
                    <a:lnTo>
                      <a:pt x="3466" y="30712"/>
                    </a:lnTo>
                    <a:lnTo>
                      <a:pt x="3577" y="30842"/>
                    </a:lnTo>
                    <a:lnTo>
                      <a:pt x="3633" y="30934"/>
                    </a:lnTo>
                    <a:lnTo>
                      <a:pt x="3651" y="31027"/>
                    </a:lnTo>
                    <a:lnTo>
                      <a:pt x="3689" y="31120"/>
                    </a:lnTo>
                    <a:lnTo>
                      <a:pt x="3726" y="31194"/>
                    </a:lnTo>
                    <a:lnTo>
                      <a:pt x="3781" y="31268"/>
                    </a:lnTo>
                    <a:lnTo>
                      <a:pt x="3874" y="31324"/>
                    </a:lnTo>
                    <a:lnTo>
                      <a:pt x="3948" y="31379"/>
                    </a:lnTo>
                    <a:lnTo>
                      <a:pt x="4004" y="31453"/>
                    </a:lnTo>
                    <a:lnTo>
                      <a:pt x="4078" y="31565"/>
                    </a:lnTo>
                    <a:lnTo>
                      <a:pt x="4115" y="31694"/>
                    </a:lnTo>
                    <a:lnTo>
                      <a:pt x="4170" y="31824"/>
                    </a:lnTo>
                    <a:lnTo>
                      <a:pt x="4226" y="31954"/>
                    </a:lnTo>
                    <a:lnTo>
                      <a:pt x="4263" y="31991"/>
                    </a:lnTo>
                    <a:lnTo>
                      <a:pt x="4300" y="32009"/>
                    </a:lnTo>
                    <a:lnTo>
                      <a:pt x="4374" y="32065"/>
                    </a:lnTo>
                    <a:lnTo>
                      <a:pt x="4467" y="32102"/>
                    </a:lnTo>
                    <a:lnTo>
                      <a:pt x="4504" y="32139"/>
                    </a:lnTo>
                    <a:lnTo>
                      <a:pt x="4541" y="32176"/>
                    </a:lnTo>
                    <a:lnTo>
                      <a:pt x="4745" y="32454"/>
                    </a:lnTo>
                    <a:lnTo>
                      <a:pt x="4764" y="32491"/>
                    </a:lnTo>
                    <a:lnTo>
                      <a:pt x="4782" y="32528"/>
                    </a:lnTo>
                    <a:lnTo>
                      <a:pt x="4782" y="32640"/>
                    </a:lnTo>
                    <a:lnTo>
                      <a:pt x="4801" y="32751"/>
                    </a:lnTo>
                    <a:lnTo>
                      <a:pt x="4819" y="32788"/>
                    </a:lnTo>
                    <a:lnTo>
                      <a:pt x="4838" y="32825"/>
                    </a:lnTo>
                    <a:lnTo>
                      <a:pt x="4912" y="32880"/>
                    </a:lnTo>
                    <a:lnTo>
                      <a:pt x="4986" y="32936"/>
                    </a:lnTo>
                    <a:lnTo>
                      <a:pt x="5060" y="32992"/>
                    </a:lnTo>
                    <a:lnTo>
                      <a:pt x="5134" y="33047"/>
                    </a:lnTo>
                    <a:lnTo>
                      <a:pt x="5227" y="33103"/>
                    </a:lnTo>
                    <a:lnTo>
                      <a:pt x="5338" y="33158"/>
                    </a:lnTo>
                    <a:lnTo>
                      <a:pt x="5561" y="33270"/>
                    </a:lnTo>
                    <a:lnTo>
                      <a:pt x="5709" y="33381"/>
                    </a:lnTo>
                    <a:lnTo>
                      <a:pt x="5839" y="33511"/>
                    </a:lnTo>
                    <a:lnTo>
                      <a:pt x="5894" y="33585"/>
                    </a:lnTo>
                    <a:lnTo>
                      <a:pt x="5950" y="33677"/>
                    </a:lnTo>
                    <a:lnTo>
                      <a:pt x="5987" y="33752"/>
                    </a:lnTo>
                    <a:lnTo>
                      <a:pt x="6061" y="33826"/>
                    </a:lnTo>
                    <a:lnTo>
                      <a:pt x="6135" y="33881"/>
                    </a:lnTo>
                    <a:lnTo>
                      <a:pt x="6228" y="33918"/>
                    </a:lnTo>
                    <a:lnTo>
                      <a:pt x="6320" y="33937"/>
                    </a:lnTo>
                    <a:lnTo>
                      <a:pt x="6395" y="33993"/>
                    </a:lnTo>
                    <a:lnTo>
                      <a:pt x="6543" y="34104"/>
                    </a:lnTo>
                    <a:lnTo>
                      <a:pt x="6691" y="34215"/>
                    </a:lnTo>
                    <a:lnTo>
                      <a:pt x="6821" y="34345"/>
                    </a:lnTo>
                    <a:lnTo>
                      <a:pt x="6951" y="34474"/>
                    </a:lnTo>
                    <a:lnTo>
                      <a:pt x="7006" y="34549"/>
                    </a:lnTo>
                    <a:lnTo>
                      <a:pt x="7043" y="34641"/>
                    </a:lnTo>
                    <a:lnTo>
                      <a:pt x="7099" y="34734"/>
                    </a:lnTo>
                    <a:lnTo>
                      <a:pt x="7154" y="34827"/>
                    </a:lnTo>
                    <a:lnTo>
                      <a:pt x="7284" y="34938"/>
                    </a:lnTo>
                    <a:lnTo>
                      <a:pt x="7414" y="35068"/>
                    </a:lnTo>
                    <a:lnTo>
                      <a:pt x="7451" y="35105"/>
                    </a:lnTo>
                    <a:lnTo>
                      <a:pt x="7618" y="35105"/>
                    </a:lnTo>
                    <a:lnTo>
                      <a:pt x="7729" y="35123"/>
                    </a:lnTo>
                    <a:lnTo>
                      <a:pt x="7785" y="35123"/>
                    </a:lnTo>
                    <a:lnTo>
                      <a:pt x="7822" y="35142"/>
                    </a:lnTo>
                    <a:lnTo>
                      <a:pt x="7877" y="35216"/>
                    </a:lnTo>
                    <a:lnTo>
                      <a:pt x="7933" y="35308"/>
                    </a:lnTo>
                    <a:lnTo>
                      <a:pt x="7970" y="35401"/>
                    </a:lnTo>
                    <a:lnTo>
                      <a:pt x="8044" y="35475"/>
                    </a:lnTo>
                    <a:lnTo>
                      <a:pt x="8118" y="35512"/>
                    </a:lnTo>
                    <a:lnTo>
                      <a:pt x="8211" y="35549"/>
                    </a:lnTo>
                    <a:lnTo>
                      <a:pt x="8304" y="35586"/>
                    </a:lnTo>
                    <a:lnTo>
                      <a:pt x="8378" y="35624"/>
                    </a:lnTo>
                    <a:lnTo>
                      <a:pt x="8452" y="35698"/>
                    </a:lnTo>
                    <a:lnTo>
                      <a:pt x="8507" y="35772"/>
                    </a:lnTo>
                    <a:lnTo>
                      <a:pt x="8563" y="35865"/>
                    </a:lnTo>
                    <a:lnTo>
                      <a:pt x="8619" y="35920"/>
                    </a:lnTo>
                    <a:lnTo>
                      <a:pt x="8711" y="35976"/>
                    </a:lnTo>
                    <a:lnTo>
                      <a:pt x="8804" y="35994"/>
                    </a:lnTo>
                    <a:lnTo>
                      <a:pt x="8897" y="36031"/>
                    </a:lnTo>
                    <a:lnTo>
                      <a:pt x="8971" y="36068"/>
                    </a:lnTo>
                    <a:lnTo>
                      <a:pt x="9119" y="36180"/>
                    </a:lnTo>
                    <a:lnTo>
                      <a:pt x="9267" y="36291"/>
                    </a:lnTo>
                    <a:lnTo>
                      <a:pt x="9416" y="36402"/>
                    </a:lnTo>
                    <a:lnTo>
                      <a:pt x="9564" y="36513"/>
                    </a:lnTo>
                    <a:lnTo>
                      <a:pt x="9657" y="36550"/>
                    </a:lnTo>
                    <a:lnTo>
                      <a:pt x="9749" y="36550"/>
                    </a:lnTo>
                    <a:lnTo>
                      <a:pt x="9861" y="36569"/>
                    </a:lnTo>
                    <a:lnTo>
                      <a:pt x="9935" y="36606"/>
                    </a:lnTo>
                    <a:lnTo>
                      <a:pt x="10250" y="36791"/>
                    </a:lnTo>
                    <a:lnTo>
                      <a:pt x="10583" y="36958"/>
                    </a:lnTo>
                    <a:lnTo>
                      <a:pt x="10657" y="37032"/>
                    </a:lnTo>
                    <a:lnTo>
                      <a:pt x="10713" y="37106"/>
                    </a:lnTo>
                    <a:lnTo>
                      <a:pt x="10787" y="37180"/>
                    </a:lnTo>
                    <a:lnTo>
                      <a:pt x="10861" y="37236"/>
                    </a:lnTo>
                    <a:lnTo>
                      <a:pt x="10935" y="37255"/>
                    </a:lnTo>
                    <a:lnTo>
                      <a:pt x="11047" y="37255"/>
                    </a:lnTo>
                    <a:lnTo>
                      <a:pt x="11139" y="37273"/>
                    </a:lnTo>
                    <a:lnTo>
                      <a:pt x="11232" y="37292"/>
                    </a:lnTo>
                    <a:lnTo>
                      <a:pt x="11269" y="37310"/>
                    </a:lnTo>
                    <a:lnTo>
                      <a:pt x="11306" y="37347"/>
                    </a:lnTo>
                    <a:lnTo>
                      <a:pt x="11362" y="37440"/>
                    </a:lnTo>
                    <a:lnTo>
                      <a:pt x="11436" y="37533"/>
                    </a:lnTo>
                    <a:lnTo>
                      <a:pt x="11454" y="37570"/>
                    </a:lnTo>
                    <a:lnTo>
                      <a:pt x="11510" y="37588"/>
                    </a:lnTo>
                    <a:lnTo>
                      <a:pt x="11584" y="37625"/>
                    </a:lnTo>
                    <a:lnTo>
                      <a:pt x="11677" y="37644"/>
                    </a:lnTo>
                    <a:lnTo>
                      <a:pt x="11770" y="37662"/>
                    </a:lnTo>
                    <a:lnTo>
                      <a:pt x="11862" y="37699"/>
                    </a:lnTo>
                    <a:lnTo>
                      <a:pt x="12196" y="37866"/>
                    </a:lnTo>
                    <a:lnTo>
                      <a:pt x="12270" y="37885"/>
                    </a:lnTo>
                    <a:lnTo>
                      <a:pt x="12381" y="37903"/>
                    </a:lnTo>
                    <a:lnTo>
                      <a:pt x="12474" y="37903"/>
                    </a:lnTo>
                    <a:lnTo>
                      <a:pt x="12567" y="37922"/>
                    </a:lnTo>
                    <a:lnTo>
                      <a:pt x="12641" y="37977"/>
                    </a:lnTo>
                    <a:lnTo>
                      <a:pt x="12715" y="38052"/>
                    </a:lnTo>
                    <a:lnTo>
                      <a:pt x="12789" y="38107"/>
                    </a:lnTo>
                    <a:lnTo>
                      <a:pt x="12863" y="38163"/>
                    </a:lnTo>
                    <a:lnTo>
                      <a:pt x="13048" y="38218"/>
                    </a:lnTo>
                    <a:lnTo>
                      <a:pt x="13215" y="38274"/>
                    </a:lnTo>
                    <a:lnTo>
                      <a:pt x="13567" y="38385"/>
                    </a:lnTo>
                    <a:lnTo>
                      <a:pt x="13660" y="38404"/>
                    </a:lnTo>
                    <a:lnTo>
                      <a:pt x="13845" y="38404"/>
                    </a:lnTo>
                    <a:lnTo>
                      <a:pt x="13938" y="38422"/>
                    </a:lnTo>
                    <a:lnTo>
                      <a:pt x="13975" y="38459"/>
                    </a:lnTo>
                    <a:lnTo>
                      <a:pt x="14012" y="38478"/>
                    </a:lnTo>
                    <a:lnTo>
                      <a:pt x="14086" y="38571"/>
                    </a:lnTo>
                    <a:lnTo>
                      <a:pt x="14160" y="38645"/>
                    </a:lnTo>
                    <a:lnTo>
                      <a:pt x="14198" y="38663"/>
                    </a:lnTo>
                    <a:lnTo>
                      <a:pt x="14235" y="38700"/>
                    </a:lnTo>
                    <a:lnTo>
                      <a:pt x="14346" y="38700"/>
                    </a:lnTo>
                    <a:lnTo>
                      <a:pt x="14438" y="38682"/>
                    </a:lnTo>
                    <a:lnTo>
                      <a:pt x="14550" y="38645"/>
                    </a:lnTo>
                    <a:lnTo>
                      <a:pt x="14587" y="38645"/>
                    </a:lnTo>
                    <a:lnTo>
                      <a:pt x="14642" y="38663"/>
                    </a:lnTo>
                    <a:lnTo>
                      <a:pt x="14717" y="38700"/>
                    </a:lnTo>
                    <a:lnTo>
                      <a:pt x="14809" y="38737"/>
                    </a:lnTo>
                    <a:lnTo>
                      <a:pt x="14883" y="38793"/>
                    </a:lnTo>
                    <a:lnTo>
                      <a:pt x="14976" y="38811"/>
                    </a:lnTo>
                    <a:lnTo>
                      <a:pt x="15069" y="38830"/>
                    </a:lnTo>
                    <a:lnTo>
                      <a:pt x="15347" y="38830"/>
                    </a:lnTo>
                    <a:lnTo>
                      <a:pt x="15439" y="38867"/>
                    </a:lnTo>
                    <a:lnTo>
                      <a:pt x="15513" y="38904"/>
                    </a:lnTo>
                    <a:lnTo>
                      <a:pt x="15606" y="38960"/>
                    </a:lnTo>
                    <a:lnTo>
                      <a:pt x="15699" y="38978"/>
                    </a:lnTo>
                    <a:lnTo>
                      <a:pt x="16051" y="39071"/>
                    </a:lnTo>
                    <a:lnTo>
                      <a:pt x="16218" y="39127"/>
                    </a:lnTo>
                    <a:lnTo>
                      <a:pt x="16403" y="39182"/>
                    </a:lnTo>
                    <a:lnTo>
                      <a:pt x="16496" y="39219"/>
                    </a:lnTo>
                    <a:lnTo>
                      <a:pt x="16570" y="39256"/>
                    </a:lnTo>
                    <a:lnTo>
                      <a:pt x="16663" y="39293"/>
                    </a:lnTo>
                    <a:lnTo>
                      <a:pt x="16755" y="39330"/>
                    </a:lnTo>
                    <a:lnTo>
                      <a:pt x="16922" y="39386"/>
                    </a:lnTo>
                    <a:lnTo>
                      <a:pt x="17107" y="39423"/>
                    </a:lnTo>
                    <a:lnTo>
                      <a:pt x="17200" y="39423"/>
                    </a:lnTo>
                    <a:lnTo>
                      <a:pt x="17293" y="39386"/>
                    </a:lnTo>
                    <a:lnTo>
                      <a:pt x="17404" y="39349"/>
                    </a:lnTo>
                    <a:lnTo>
                      <a:pt x="17497" y="39349"/>
                    </a:lnTo>
                    <a:lnTo>
                      <a:pt x="17682" y="39405"/>
                    </a:lnTo>
                    <a:lnTo>
                      <a:pt x="17849" y="39442"/>
                    </a:lnTo>
                    <a:lnTo>
                      <a:pt x="18220" y="39516"/>
                    </a:lnTo>
                    <a:lnTo>
                      <a:pt x="18312" y="39516"/>
                    </a:lnTo>
                    <a:lnTo>
                      <a:pt x="18405" y="39497"/>
                    </a:lnTo>
                    <a:lnTo>
                      <a:pt x="18590" y="39497"/>
                    </a:lnTo>
                    <a:lnTo>
                      <a:pt x="18961" y="39516"/>
                    </a:lnTo>
                    <a:lnTo>
                      <a:pt x="19054" y="39553"/>
                    </a:lnTo>
                    <a:lnTo>
                      <a:pt x="19146" y="39590"/>
                    </a:lnTo>
                    <a:lnTo>
                      <a:pt x="19220" y="39646"/>
                    </a:lnTo>
                    <a:lnTo>
                      <a:pt x="19313" y="39664"/>
                    </a:lnTo>
                    <a:lnTo>
                      <a:pt x="19684" y="39664"/>
                    </a:lnTo>
                    <a:lnTo>
                      <a:pt x="19869" y="39683"/>
                    </a:lnTo>
                    <a:lnTo>
                      <a:pt x="20054" y="39701"/>
                    </a:lnTo>
                    <a:lnTo>
                      <a:pt x="20240" y="39701"/>
                    </a:lnTo>
                    <a:lnTo>
                      <a:pt x="20425" y="39683"/>
                    </a:lnTo>
                    <a:lnTo>
                      <a:pt x="20518" y="39664"/>
                    </a:lnTo>
                    <a:lnTo>
                      <a:pt x="20610" y="39646"/>
                    </a:lnTo>
                    <a:lnTo>
                      <a:pt x="20703" y="39608"/>
                    </a:lnTo>
                    <a:lnTo>
                      <a:pt x="20796" y="39590"/>
                    </a:lnTo>
                    <a:lnTo>
                      <a:pt x="20981" y="39608"/>
                    </a:lnTo>
                    <a:lnTo>
                      <a:pt x="21166" y="39608"/>
                    </a:lnTo>
                    <a:lnTo>
                      <a:pt x="21352" y="39590"/>
                    </a:lnTo>
                    <a:lnTo>
                      <a:pt x="21537" y="39571"/>
                    </a:lnTo>
                    <a:lnTo>
                      <a:pt x="21908" y="39553"/>
                    </a:lnTo>
                    <a:lnTo>
                      <a:pt x="22279" y="39534"/>
                    </a:lnTo>
                    <a:lnTo>
                      <a:pt x="22371" y="39534"/>
                    </a:lnTo>
                    <a:lnTo>
                      <a:pt x="22464" y="39553"/>
                    </a:lnTo>
                    <a:lnTo>
                      <a:pt x="22557" y="39571"/>
                    </a:lnTo>
                    <a:lnTo>
                      <a:pt x="23113" y="39571"/>
                    </a:lnTo>
                    <a:lnTo>
                      <a:pt x="23205" y="39590"/>
                    </a:lnTo>
                    <a:lnTo>
                      <a:pt x="23391" y="39590"/>
                    </a:lnTo>
                    <a:lnTo>
                      <a:pt x="23428" y="39571"/>
                    </a:lnTo>
                    <a:lnTo>
                      <a:pt x="23483" y="39553"/>
                    </a:lnTo>
                    <a:lnTo>
                      <a:pt x="23557" y="39479"/>
                    </a:lnTo>
                    <a:lnTo>
                      <a:pt x="23650" y="39423"/>
                    </a:lnTo>
                    <a:lnTo>
                      <a:pt x="23687" y="39405"/>
                    </a:lnTo>
                    <a:lnTo>
                      <a:pt x="23743" y="39386"/>
                    </a:lnTo>
                    <a:lnTo>
                      <a:pt x="23928" y="39368"/>
                    </a:lnTo>
                    <a:lnTo>
                      <a:pt x="24113" y="39368"/>
                    </a:lnTo>
                    <a:lnTo>
                      <a:pt x="24299" y="39349"/>
                    </a:lnTo>
                    <a:lnTo>
                      <a:pt x="24484" y="39330"/>
                    </a:lnTo>
                    <a:lnTo>
                      <a:pt x="24836" y="39238"/>
                    </a:lnTo>
                    <a:lnTo>
                      <a:pt x="24929" y="39201"/>
                    </a:lnTo>
                    <a:lnTo>
                      <a:pt x="25003" y="39164"/>
                    </a:lnTo>
                    <a:lnTo>
                      <a:pt x="25096" y="39127"/>
                    </a:lnTo>
                    <a:lnTo>
                      <a:pt x="25188" y="39089"/>
                    </a:lnTo>
                    <a:lnTo>
                      <a:pt x="25541" y="38997"/>
                    </a:lnTo>
                    <a:lnTo>
                      <a:pt x="25578" y="38997"/>
                    </a:lnTo>
                    <a:lnTo>
                      <a:pt x="25633" y="39015"/>
                    </a:lnTo>
                    <a:lnTo>
                      <a:pt x="25744" y="39052"/>
                    </a:lnTo>
                    <a:lnTo>
                      <a:pt x="25837" y="39089"/>
                    </a:lnTo>
                    <a:lnTo>
                      <a:pt x="25893" y="39108"/>
                    </a:lnTo>
                    <a:lnTo>
                      <a:pt x="25948" y="39108"/>
                    </a:lnTo>
                    <a:lnTo>
                      <a:pt x="26022" y="39052"/>
                    </a:lnTo>
                    <a:lnTo>
                      <a:pt x="26115" y="38997"/>
                    </a:lnTo>
                    <a:lnTo>
                      <a:pt x="26189" y="38941"/>
                    </a:lnTo>
                    <a:lnTo>
                      <a:pt x="26263" y="38886"/>
                    </a:lnTo>
                    <a:lnTo>
                      <a:pt x="26467" y="38886"/>
                    </a:lnTo>
                    <a:lnTo>
                      <a:pt x="26560" y="38904"/>
                    </a:lnTo>
                    <a:lnTo>
                      <a:pt x="26653" y="38886"/>
                    </a:lnTo>
                    <a:lnTo>
                      <a:pt x="26745" y="38849"/>
                    </a:lnTo>
                    <a:lnTo>
                      <a:pt x="26819" y="38793"/>
                    </a:lnTo>
                    <a:lnTo>
                      <a:pt x="26894" y="38719"/>
                    </a:lnTo>
                    <a:lnTo>
                      <a:pt x="26968" y="38682"/>
                    </a:lnTo>
                    <a:lnTo>
                      <a:pt x="27060" y="38663"/>
                    </a:lnTo>
                    <a:lnTo>
                      <a:pt x="27357" y="38663"/>
                    </a:lnTo>
                    <a:lnTo>
                      <a:pt x="27672" y="38608"/>
                    </a:lnTo>
                    <a:lnTo>
                      <a:pt x="27746" y="38571"/>
                    </a:lnTo>
                    <a:lnTo>
                      <a:pt x="27820" y="38533"/>
                    </a:lnTo>
                    <a:lnTo>
                      <a:pt x="27894" y="38478"/>
                    </a:lnTo>
                    <a:lnTo>
                      <a:pt x="27969" y="38459"/>
                    </a:lnTo>
                    <a:lnTo>
                      <a:pt x="28061" y="38441"/>
                    </a:lnTo>
                    <a:lnTo>
                      <a:pt x="28154" y="38478"/>
                    </a:lnTo>
                    <a:lnTo>
                      <a:pt x="28247" y="38496"/>
                    </a:lnTo>
                    <a:lnTo>
                      <a:pt x="28339" y="38496"/>
                    </a:lnTo>
                    <a:lnTo>
                      <a:pt x="28432" y="38459"/>
                    </a:lnTo>
                    <a:lnTo>
                      <a:pt x="28525" y="38404"/>
                    </a:lnTo>
                    <a:lnTo>
                      <a:pt x="28599" y="38367"/>
                    </a:lnTo>
                    <a:lnTo>
                      <a:pt x="28691" y="38330"/>
                    </a:lnTo>
                    <a:lnTo>
                      <a:pt x="29044" y="38255"/>
                    </a:lnTo>
                    <a:lnTo>
                      <a:pt x="29210" y="38218"/>
                    </a:lnTo>
                    <a:lnTo>
                      <a:pt x="29396" y="38181"/>
                    </a:lnTo>
                    <a:lnTo>
                      <a:pt x="29470" y="38126"/>
                    </a:lnTo>
                    <a:lnTo>
                      <a:pt x="29544" y="38052"/>
                    </a:lnTo>
                    <a:lnTo>
                      <a:pt x="29618" y="37977"/>
                    </a:lnTo>
                    <a:lnTo>
                      <a:pt x="29692" y="37922"/>
                    </a:lnTo>
                    <a:lnTo>
                      <a:pt x="29878" y="37885"/>
                    </a:lnTo>
                    <a:lnTo>
                      <a:pt x="30044" y="37829"/>
                    </a:lnTo>
                    <a:lnTo>
                      <a:pt x="30378" y="37681"/>
                    </a:lnTo>
                    <a:lnTo>
                      <a:pt x="30545" y="37625"/>
                    </a:lnTo>
                    <a:lnTo>
                      <a:pt x="30712" y="37570"/>
                    </a:lnTo>
                    <a:lnTo>
                      <a:pt x="30804" y="37551"/>
                    </a:lnTo>
                    <a:lnTo>
                      <a:pt x="30897" y="37533"/>
                    </a:lnTo>
                    <a:lnTo>
                      <a:pt x="30990" y="37514"/>
                    </a:lnTo>
                    <a:lnTo>
                      <a:pt x="31082" y="37477"/>
                    </a:lnTo>
                    <a:lnTo>
                      <a:pt x="31156" y="37440"/>
                    </a:lnTo>
                    <a:lnTo>
                      <a:pt x="31249" y="37421"/>
                    </a:lnTo>
                    <a:lnTo>
                      <a:pt x="31342" y="37403"/>
                    </a:lnTo>
                    <a:lnTo>
                      <a:pt x="31434" y="37366"/>
                    </a:lnTo>
                    <a:lnTo>
                      <a:pt x="31509" y="37329"/>
                    </a:lnTo>
                    <a:lnTo>
                      <a:pt x="31583" y="37255"/>
                    </a:lnTo>
                    <a:lnTo>
                      <a:pt x="31638" y="37180"/>
                    </a:lnTo>
                    <a:lnTo>
                      <a:pt x="31713" y="37143"/>
                    </a:lnTo>
                    <a:lnTo>
                      <a:pt x="32028" y="36958"/>
                    </a:lnTo>
                    <a:lnTo>
                      <a:pt x="32213" y="36884"/>
                    </a:lnTo>
                    <a:lnTo>
                      <a:pt x="32287" y="36865"/>
                    </a:lnTo>
                    <a:lnTo>
                      <a:pt x="32380" y="36828"/>
                    </a:lnTo>
                    <a:lnTo>
                      <a:pt x="32528" y="36736"/>
                    </a:lnTo>
                    <a:lnTo>
                      <a:pt x="32695" y="36643"/>
                    </a:lnTo>
                    <a:lnTo>
                      <a:pt x="32769" y="36587"/>
                    </a:lnTo>
                    <a:lnTo>
                      <a:pt x="32825" y="36513"/>
                    </a:lnTo>
                    <a:lnTo>
                      <a:pt x="32880" y="36439"/>
                    </a:lnTo>
                    <a:lnTo>
                      <a:pt x="32954" y="36383"/>
                    </a:lnTo>
                    <a:lnTo>
                      <a:pt x="33028" y="36346"/>
                    </a:lnTo>
                    <a:lnTo>
                      <a:pt x="33140" y="36328"/>
                    </a:lnTo>
                    <a:lnTo>
                      <a:pt x="33232" y="36309"/>
                    </a:lnTo>
                    <a:lnTo>
                      <a:pt x="33306" y="36272"/>
                    </a:lnTo>
                    <a:lnTo>
                      <a:pt x="33622" y="36050"/>
                    </a:lnTo>
                    <a:lnTo>
                      <a:pt x="33677" y="35994"/>
                    </a:lnTo>
                    <a:lnTo>
                      <a:pt x="33751" y="35939"/>
                    </a:lnTo>
                    <a:lnTo>
                      <a:pt x="33881" y="35809"/>
                    </a:lnTo>
                    <a:lnTo>
                      <a:pt x="33937" y="35735"/>
                    </a:lnTo>
                    <a:lnTo>
                      <a:pt x="33992" y="35661"/>
                    </a:lnTo>
                    <a:lnTo>
                      <a:pt x="34066" y="35586"/>
                    </a:lnTo>
                    <a:lnTo>
                      <a:pt x="34122" y="35531"/>
                    </a:lnTo>
                    <a:lnTo>
                      <a:pt x="34270" y="35420"/>
                    </a:lnTo>
                    <a:lnTo>
                      <a:pt x="34437" y="35327"/>
                    </a:lnTo>
                    <a:lnTo>
                      <a:pt x="34511" y="35271"/>
                    </a:lnTo>
                    <a:lnTo>
                      <a:pt x="34585" y="35234"/>
                    </a:lnTo>
                    <a:lnTo>
                      <a:pt x="34678" y="35197"/>
                    </a:lnTo>
                    <a:lnTo>
                      <a:pt x="34752" y="35142"/>
                    </a:lnTo>
                    <a:lnTo>
                      <a:pt x="34808" y="35068"/>
                    </a:lnTo>
                    <a:lnTo>
                      <a:pt x="34845" y="34975"/>
                    </a:lnTo>
                    <a:lnTo>
                      <a:pt x="34882" y="34882"/>
                    </a:lnTo>
                    <a:lnTo>
                      <a:pt x="34919" y="34808"/>
                    </a:lnTo>
                    <a:lnTo>
                      <a:pt x="34975" y="34771"/>
                    </a:lnTo>
                    <a:lnTo>
                      <a:pt x="35012" y="34752"/>
                    </a:lnTo>
                    <a:lnTo>
                      <a:pt x="35123" y="34734"/>
                    </a:lnTo>
                    <a:lnTo>
                      <a:pt x="35234" y="34734"/>
                    </a:lnTo>
                    <a:lnTo>
                      <a:pt x="35271" y="34715"/>
                    </a:lnTo>
                    <a:lnTo>
                      <a:pt x="35308" y="34678"/>
                    </a:lnTo>
                    <a:lnTo>
                      <a:pt x="35364" y="34623"/>
                    </a:lnTo>
                    <a:lnTo>
                      <a:pt x="35419" y="34530"/>
                    </a:lnTo>
                    <a:lnTo>
                      <a:pt x="35475" y="34456"/>
                    </a:lnTo>
                    <a:lnTo>
                      <a:pt x="35531" y="34382"/>
                    </a:lnTo>
                    <a:lnTo>
                      <a:pt x="35586" y="34326"/>
                    </a:lnTo>
                    <a:lnTo>
                      <a:pt x="35642" y="34252"/>
                    </a:lnTo>
                    <a:lnTo>
                      <a:pt x="35753" y="34104"/>
                    </a:lnTo>
                    <a:lnTo>
                      <a:pt x="36012" y="33844"/>
                    </a:lnTo>
                    <a:lnTo>
                      <a:pt x="36068" y="33789"/>
                    </a:lnTo>
                    <a:lnTo>
                      <a:pt x="36124" y="33715"/>
                    </a:lnTo>
                    <a:lnTo>
                      <a:pt x="36235" y="33566"/>
                    </a:lnTo>
                    <a:lnTo>
                      <a:pt x="36309" y="33511"/>
                    </a:lnTo>
                    <a:lnTo>
                      <a:pt x="36383" y="33455"/>
                    </a:lnTo>
                    <a:lnTo>
                      <a:pt x="36476" y="33418"/>
                    </a:lnTo>
                    <a:lnTo>
                      <a:pt x="36550" y="33362"/>
                    </a:lnTo>
                    <a:lnTo>
                      <a:pt x="36587" y="33270"/>
                    </a:lnTo>
                    <a:lnTo>
                      <a:pt x="36624" y="33177"/>
                    </a:lnTo>
                    <a:lnTo>
                      <a:pt x="36643" y="33084"/>
                    </a:lnTo>
                    <a:lnTo>
                      <a:pt x="36698" y="33010"/>
                    </a:lnTo>
                    <a:lnTo>
                      <a:pt x="36754" y="32955"/>
                    </a:lnTo>
                    <a:lnTo>
                      <a:pt x="36828" y="32899"/>
                    </a:lnTo>
                    <a:lnTo>
                      <a:pt x="36902" y="32843"/>
                    </a:lnTo>
                    <a:lnTo>
                      <a:pt x="36976" y="32769"/>
                    </a:lnTo>
                    <a:lnTo>
                      <a:pt x="37069" y="32621"/>
                    </a:lnTo>
                    <a:lnTo>
                      <a:pt x="37162" y="32473"/>
                    </a:lnTo>
                    <a:lnTo>
                      <a:pt x="37236" y="32417"/>
                    </a:lnTo>
                    <a:lnTo>
                      <a:pt x="37328" y="32362"/>
                    </a:lnTo>
                    <a:lnTo>
                      <a:pt x="37403" y="32324"/>
                    </a:lnTo>
                    <a:lnTo>
                      <a:pt x="37477" y="32250"/>
                    </a:lnTo>
                    <a:lnTo>
                      <a:pt x="37514" y="32176"/>
                    </a:lnTo>
                    <a:lnTo>
                      <a:pt x="37532" y="32083"/>
                    </a:lnTo>
                    <a:lnTo>
                      <a:pt x="37569" y="31991"/>
                    </a:lnTo>
                    <a:lnTo>
                      <a:pt x="37606" y="31917"/>
                    </a:lnTo>
                    <a:lnTo>
                      <a:pt x="37681" y="31843"/>
                    </a:lnTo>
                    <a:lnTo>
                      <a:pt x="37755" y="31787"/>
                    </a:lnTo>
                    <a:lnTo>
                      <a:pt x="37829" y="31731"/>
                    </a:lnTo>
                    <a:lnTo>
                      <a:pt x="37884" y="31676"/>
                    </a:lnTo>
                    <a:lnTo>
                      <a:pt x="38107" y="31379"/>
                    </a:lnTo>
                    <a:lnTo>
                      <a:pt x="38144" y="31305"/>
                    </a:lnTo>
                    <a:lnTo>
                      <a:pt x="38162" y="31194"/>
                    </a:lnTo>
                    <a:lnTo>
                      <a:pt x="38181" y="31101"/>
                    </a:lnTo>
                    <a:lnTo>
                      <a:pt x="38218" y="31027"/>
                    </a:lnTo>
                    <a:lnTo>
                      <a:pt x="38274" y="30953"/>
                    </a:lnTo>
                    <a:lnTo>
                      <a:pt x="38366" y="30916"/>
                    </a:lnTo>
                    <a:lnTo>
                      <a:pt x="38459" y="30860"/>
                    </a:lnTo>
                    <a:lnTo>
                      <a:pt x="38533" y="30805"/>
                    </a:lnTo>
                    <a:lnTo>
                      <a:pt x="38552" y="30712"/>
                    </a:lnTo>
                    <a:lnTo>
                      <a:pt x="38570" y="30619"/>
                    </a:lnTo>
                    <a:lnTo>
                      <a:pt x="38589" y="30527"/>
                    </a:lnTo>
                    <a:lnTo>
                      <a:pt x="38626" y="30434"/>
                    </a:lnTo>
                    <a:lnTo>
                      <a:pt x="38681" y="30360"/>
                    </a:lnTo>
                    <a:lnTo>
                      <a:pt x="38756" y="30304"/>
                    </a:lnTo>
                    <a:lnTo>
                      <a:pt x="38848" y="30249"/>
                    </a:lnTo>
                    <a:lnTo>
                      <a:pt x="38904" y="30174"/>
                    </a:lnTo>
                    <a:lnTo>
                      <a:pt x="38941" y="30100"/>
                    </a:lnTo>
                    <a:lnTo>
                      <a:pt x="38959" y="30008"/>
                    </a:lnTo>
                    <a:lnTo>
                      <a:pt x="38959" y="29915"/>
                    </a:lnTo>
                    <a:lnTo>
                      <a:pt x="38997" y="29822"/>
                    </a:lnTo>
                    <a:lnTo>
                      <a:pt x="39052" y="29748"/>
                    </a:lnTo>
                    <a:lnTo>
                      <a:pt x="39108" y="29674"/>
                    </a:lnTo>
                    <a:lnTo>
                      <a:pt x="39182" y="29618"/>
                    </a:lnTo>
                    <a:lnTo>
                      <a:pt x="39237" y="29544"/>
                    </a:lnTo>
                    <a:lnTo>
                      <a:pt x="39293" y="29377"/>
                    </a:lnTo>
                    <a:lnTo>
                      <a:pt x="39367" y="29211"/>
                    </a:lnTo>
                    <a:lnTo>
                      <a:pt x="39386" y="29118"/>
                    </a:lnTo>
                    <a:lnTo>
                      <a:pt x="39404" y="29025"/>
                    </a:lnTo>
                    <a:lnTo>
                      <a:pt x="39423" y="28933"/>
                    </a:lnTo>
                    <a:lnTo>
                      <a:pt x="39460" y="28859"/>
                    </a:lnTo>
                    <a:lnTo>
                      <a:pt x="39497" y="28766"/>
                    </a:lnTo>
                    <a:lnTo>
                      <a:pt x="39553" y="28692"/>
                    </a:lnTo>
                    <a:lnTo>
                      <a:pt x="39627" y="28636"/>
                    </a:lnTo>
                    <a:lnTo>
                      <a:pt x="39664" y="28543"/>
                    </a:lnTo>
                    <a:lnTo>
                      <a:pt x="39719" y="28469"/>
                    </a:lnTo>
                    <a:lnTo>
                      <a:pt x="39775" y="28395"/>
                    </a:lnTo>
                    <a:lnTo>
                      <a:pt x="39831" y="28321"/>
                    </a:lnTo>
                    <a:lnTo>
                      <a:pt x="39886" y="28228"/>
                    </a:lnTo>
                    <a:lnTo>
                      <a:pt x="40016" y="27876"/>
                    </a:lnTo>
                    <a:lnTo>
                      <a:pt x="40034" y="27802"/>
                    </a:lnTo>
                    <a:lnTo>
                      <a:pt x="40053" y="27691"/>
                    </a:lnTo>
                    <a:lnTo>
                      <a:pt x="40053" y="27598"/>
                    </a:lnTo>
                    <a:lnTo>
                      <a:pt x="40090" y="27505"/>
                    </a:lnTo>
                    <a:lnTo>
                      <a:pt x="40127" y="27320"/>
                    </a:lnTo>
                    <a:lnTo>
                      <a:pt x="40183" y="27153"/>
                    </a:lnTo>
                    <a:lnTo>
                      <a:pt x="40257" y="26968"/>
                    </a:lnTo>
                    <a:lnTo>
                      <a:pt x="40350" y="26801"/>
                    </a:lnTo>
                    <a:lnTo>
                      <a:pt x="40387" y="26616"/>
                    </a:lnTo>
                    <a:lnTo>
                      <a:pt x="40442" y="26449"/>
                    </a:lnTo>
                    <a:lnTo>
                      <a:pt x="40479" y="26356"/>
                    </a:lnTo>
                    <a:lnTo>
                      <a:pt x="40572" y="26282"/>
                    </a:lnTo>
                    <a:lnTo>
                      <a:pt x="40646" y="26208"/>
                    </a:lnTo>
                    <a:lnTo>
                      <a:pt x="40683" y="26134"/>
                    </a:lnTo>
                    <a:lnTo>
                      <a:pt x="40702" y="26041"/>
                    </a:lnTo>
                    <a:lnTo>
                      <a:pt x="40702" y="25930"/>
                    </a:lnTo>
                    <a:lnTo>
                      <a:pt x="40702" y="25837"/>
                    </a:lnTo>
                    <a:lnTo>
                      <a:pt x="40702" y="25745"/>
                    </a:lnTo>
                    <a:lnTo>
                      <a:pt x="40739" y="25652"/>
                    </a:lnTo>
                    <a:lnTo>
                      <a:pt x="40794" y="25578"/>
                    </a:lnTo>
                    <a:lnTo>
                      <a:pt x="40850" y="25485"/>
                    </a:lnTo>
                    <a:lnTo>
                      <a:pt x="40887" y="25393"/>
                    </a:lnTo>
                    <a:lnTo>
                      <a:pt x="40906" y="25300"/>
                    </a:lnTo>
                    <a:lnTo>
                      <a:pt x="40887" y="25207"/>
                    </a:lnTo>
                    <a:lnTo>
                      <a:pt x="40868" y="25115"/>
                    </a:lnTo>
                    <a:lnTo>
                      <a:pt x="40887" y="25022"/>
                    </a:lnTo>
                    <a:lnTo>
                      <a:pt x="40887" y="24911"/>
                    </a:lnTo>
                    <a:lnTo>
                      <a:pt x="40887" y="24818"/>
                    </a:lnTo>
                    <a:lnTo>
                      <a:pt x="40887" y="24725"/>
                    </a:lnTo>
                    <a:lnTo>
                      <a:pt x="40887" y="24633"/>
                    </a:lnTo>
                    <a:lnTo>
                      <a:pt x="40980" y="24262"/>
                    </a:lnTo>
                    <a:lnTo>
                      <a:pt x="41054" y="24114"/>
                    </a:lnTo>
                    <a:lnTo>
                      <a:pt x="41109" y="23965"/>
                    </a:lnTo>
                    <a:lnTo>
                      <a:pt x="41221" y="23669"/>
                    </a:lnTo>
                    <a:lnTo>
                      <a:pt x="41258" y="23595"/>
                    </a:lnTo>
                    <a:lnTo>
                      <a:pt x="41332" y="23521"/>
                    </a:lnTo>
                    <a:lnTo>
                      <a:pt x="41387" y="23446"/>
                    </a:lnTo>
                    <a:lnTo>
                      <a:pt x="41425" y="23409"/>
                    </a:lnTo>
                    <a:lnTo>
                      <a:pt x="41425" y="23372"/>
                    </a:lnTo>
                    <a:lnTo>
                      <a:pt x="41443" y="23280"/>
                    </a:lnTo>
                    <a:lnTo>
                      <a:pt x="41425" y="23206"/>
                    </a:lnTo>
                    <a:lnTo>
                      <a:pt x="41425" y="23113"/>
                    </a:lnTo>
                    <a:lnTo>
                      <a:pt x="41425" y="23020"/>
                    </a:lnTo>
                    <a:lnTo>
                      <a:pt x="41425" y="22946"/>
                    </a:lnTo>
                    <a:lnTo>
                      <a:pt x="41406" y="22853"/>
                    </a:lnTo>
                    <a:lnTo>
                      <a:pt x="41387" y="22779"/>
                    </a:lnTo>
                    <a:lnTo>
                      <a:pt x="41387" y="22687"/>
                    </a:lnTo>
                    <a:lnTo>
                      <a:pt x="41387" y="22612"/>
                    </a:lnTo>
                    <a:lnTo>
                      <a:pt x="41425" y="22520"/>
                    </a:lnTo>
                    <a:lnTo>
                      <a:pt x="41443" y="22446"/>
                    </a:lnTo>
                    <a:lnTo>
                      <a:pt x="41462" y="22353"/>
                    </a:lnTo>
                    <a:lnTo>
                      <a:pt x="41443" y="22279"/>
                    </a:lnTo>
                    <a:lnTo>
                      <a:pt x="41406" y="22186"/>
                    </a:lnTo>
                    <a:lnTo>
                      <a:pt x="41369" y="22112"/>
                    </a:lnTo>
                    <a:lnTo>
                      <a:pt x="41332" y="22019"/>
                    </a:lnTo>
                    <a:lnTo>
                      <a:pt x="41350" y="22001"/>
                    </a:lnTo>
                    <a:lnTo>
                      <a:pt x="41369" y="21982"/>
                    </a:lnTo>
                    <a:lnTo>
                      <a:pt x="41387" y="21964"/>
                    </a:lnTo>
                    <a:lnTo>
                      <a:pt x="41387" y="21945"/>
                    </a:lnTo>
                    <a:lnTo>
                      <a:pt x="41387" y="21853"/>
                    </a:lnTo>
                    <a:lnTo>
                      <a:pt x="41369" y="21741"/>
                    </a:lnTo>
                    <a:lnTo>
                      <a:pt x="41350" y="21649"/>
                    </a:lnTo>
                    <a:lnTo>
                      <a:pt x="41350" y="21556"/>
                    </a:lnTo>
                    <a:lnTo>
                      <a:pt x="41387" y="21167"/>
                    </a:lnTo>
                    <a:lnTo>
                      <a:pt x="41406" y="20963"/>
                    </a:lnTo>
                    <a:lnTo>
                      <a:pt x="41425" y="20778"/>
                    </a:lnTo>
                    <a:lnTo>
                      <a:pt x="41425" y="20685"/>
                    </a:lnTo>
                    <a:lnTo>
                      <a:pt x="41406" y="20574"/>
                    </a:lnTo>
                    <a:lnTo>
                      <a:pt x="41406" y="20481"/>
                    </a:lnTo>
                    <a:lnTo>
                      <a:pt x="41387" y="20388"/>
                    </a:lnTo>
                    <a:lnTo>
                      <a:pt x="41425" y="20166"/>
                    </a:lnTo>
                    <a:lnTo>
                      <a:pt x="41425" y="19962"/>
                    </a:lnTo>
                    <a:lnTo>
                      <a:pt x="41443" y="19869"/>
                    </a:lnTo>
                    <a:lnTo>
                      <a:pt x="41480" y="19777"/>
                    </a:lnTo>
                    <a:lnTo>
                      <a:pt x="41517" y="19665"/>
                    </a:lnTo>
                    <a:lnTo>
                      <a:pt x="41536" y="19573"/>
                    </a:lnTo>
                    <a:lnTo>
                      <a:pt x="41536" y="19480"/>
                    </a:lnTo>
                    <a:lnTo>
                      <a:pt x="41517" y="19387"/>
                    </a:lnTo>
                    <a:lnTo>
                      <a:pt x="41499" y="19276"/>
                    </a:lnTo>
                    <a:lnTo>
                      <a:pt x="41480" y="19184"/>
                    </a:lnTo>
                    <a:lnTo>
                      <a:pt x="41462" y="19091"/>
                    </a:lnTo>
                    <a:lnTo>
                      <a:pt x="41443" y="18998"/>
                    </a:lnTo>
                    <a:lnTo>
                      <a:pt x="41425" y="18887"/>
                    </a:lnTo>
                    <a:lnTo>
                      <a:pt x="41425" y="18794"/>
                    </a:lnTo>
                    <a:lnTo>
                      <a:pt x="41443" y="18702"/>
                    </a:lnTo>
                    <a:lnTo>
                      <a:pt x="41480" y="18590"/>
                    </a:lnTo>
                    <a:lnTo>
                      <a:pt x="41517" y="18498"/>
                    </a:lnTo>
                    <a:lnTo>
                      <a:pt x="41536" y="18442"/>
                    </a:lnTo>
                    <a:lnTo>
                      <a:pt x="41536" y="18405"/>
                    </a:lnTo>
                    <a:lnTo>
                      <a:pt x="41499" y="18034"/>
                    </a:lnTo>
                    <a:lnTo>
                      <a:pt x="41480" y="17942"/>
                    </a:lnTo>
                    <a:lnTo>
                      <a:pt x="41425" y="17849"/>
                    </a:lnTo>
                    <a:lnTo>
                      <a:pt x="41387" y="17756"/>
                    </a:lnTo>
                    <a:lnTo>
                      <a:pt x="41350" y="17664"/>
                    </a:lnTo>
                    <a:lnTo>
                      <a:pt x="41295" y="17312"/>
                    </a:lnTo>
                    <a:lnTo>
                      <a:pt x="41295" y="17126"/>
                    </a:lnTo>
                    <a:lnTo>
                      <a:pt x="41295" y="17034"/>
                    </a:lnTo>
                    <a:lnTo>
                      <a:pt x="41276" y="16941"/>
                    </a:lnTo>
                    <a:lnTo>
                      <a:pt x="41276" y="16848"/>
                    </a:lnTo>
                    <a:lnTo>
                      <a:pt x="41295" y="16756"/>
                    </a:lnTo>
                    <a:lnTo>
                      <a:pt x="41295" y="16663"/>
                    </a:lnTo>
                    <a:lnTo>
                      <a:pt x="41295" y="16570"/>
                    </a:lnTo>
                    <a:lnTo>
                      <a:pt x="41258" y="16478"/>
                    </a:lnTo>
                    <a:lnTo>
                      <a:pt x="41184" y="16385"/>
                    </a:lnTo>
                    <a:lnTo>
                      <a:pt x="41128" y="16311"/>
                    </a:lnTo>
                    <a:lnTo>
                      <a:pt x="41091" y="16218"/>
                    </a:lnTo>
                    <a:lnTo>
                      <a:pt x="41072" y="16033"/>
                    </a:lnTo>
                    <a:lnTo>
                      <a:pt x="41054" y="15847"/>
                    </a:lnTo>
                    <a:lnTo>
                      <a:pt x="40998" y="15681"/>
                    </a:lnTo>
                    <a:lnTo>
                      <a:pt x="40943" y="15495"/>
                    </a:lnTo>
                    <a:lnTo>
                      <a:pt x="40924" y="15403"/>
                    </a:lnTo>
                    <a:lnTo>
                      <a:pt x="40924" y="15310"/>
                    </a:lnTo>
                    <a:lnTo>
                      <a:pt x="40924" y="15217"/>
                    </a:lnTo>
                    <a:lnTo>
                      <a:pt x="40924" y="15125"/>
                    </a:lnTo>
                    <a:lnTo>
                      <a:pt x="40906" y="15032"/>
                    </a:lnTo>
                    <a:lnTo>
                      <a:pt x="40924" y="14939"/>
                    </a:lnTo>
                    <a:lnTo>
                      <a:pt x="40924" y="14846"/>
                    </a:lnTo>
                    <a:lnTo>
                      <a:pt x="40924" y="14754"/>
                    </a:lnTo>
                    <a:lnTo>
                      <a:pt x="40887" y="14661"/>
                    </a:lnTo>
                    <a:lnTo>
                      <a:pt x="40850" y="14587"/>
                    </a:lnTo>
                    <a:lnTo>
                      <a:pt x="40813" y="14494"/>
                    </a:lnTo>
                    <a:lnTo>
                      <a:pt x="40776" y="14420"/>
                    </a:lnTo>
                    <a:lnTo>
                      <a:pt x="40683" y="14068"/>
                    </a:lnTo>
                    <a:lnTo>
                      <a:pt x="40609" y="13901"/>
                    </a:lnTo>
                    <a:lnTo>
                      <a:pt x="40535" y="13753"/>
                    </a:lnTo>
                    <a:lnTo>
                      <a:pt x="40516" y="13660"/>
                    </a:lnTo>
                    <a:lnTo>
                      <a:pt x="40516" y="13568"/>
                    </a:lnTo>
                    <a:lnTo>
                      <a:pt x="40516" y="13475"/>
                    </a:lnTo>
                    <a:lnTo>
                      <a:pt x="40498" y="13382"/>
                    </a:lnTo>
                    <a:lnTo>
                      <a:pt x="40442" y="13308"/>
                    </a:lnTo>
                    <a:lnTo>
                      <a:pt x="40387" y="13234"/>
                    </a:lnTo>
                    <a:lnTo>
                      <a:pt x="40312" y="13160"/>
                    </a:lnTo>
                    <a:lnTo>
                      <a:pt x="40275" y="13086"/>
                    </a:lnTo>
                    <a:lnTo>
                      <a:pt x="40257" y="12993"/>
                    </a:lnTo>
                    <a:lnTo>
                      <a:pt x="40257" y="12900"/>
                    </a:lnTo>
                    <a:lnTo>
                      <a:pt x="40275" y="12808"/>
                    </a:lnTo>
                    <a:lnTo>
                      <a:pt x="40257" y="12715"/>
                    </a:lnTo>
                    <a:lnTo>
                      <a:pt x="40238" y="12622"/>
                    </a:lnTo>
                    <a:lnTo>
                      <a:pt x="40238" y="12530"/>
                    </a:lnTo>
                    <a:lnTo>
                      <a:pt x="40238" y="12437"/>
                    </a:lnTo>
                    <a:lnTo>
                      <a:pt x="40220" y="12344"/>
                    </a:lnTo>
                    <a:lnTo>
                      <a:pt x="40183" y="12270"/>
                    </a:lnTo>
                    <a:lnTo>
                      <a:pt x="40127" y="12196"/>
                    </a:lnTo>
                    <a:lnTo>
                      <a:pt x="40072" y="12122"/>
                    </a:lnTo>
                    <a:lnTo>
                      <a:pt x="40016" y="12048"/>
                    </a:lnTo>
                    <a:lnTo>
                      <a:pt x="39979" y="11974"/>
                    </a:lnTo>
                    <a:lnTo>
                      <a:pt x="39923" y="11900"/>
                    </a:lnTo>
                    <a:lnTo>
                      <a:pt x="39868" y="11825"/>
                    </a:lnTo>
                    <a:lnTo>
                      <a:pt x="39831" y="11733"/>
                    </a:lnTo>
                    <a:lnTo>
                      <a:pt x="39793" y="11659"/>
                    </a:lnTo>
                    <a:lnTo>
                      <a:pt x="39793" y="11566"/>
                    </a:lnTo>
                    <a:lnTo>
                      <a:pt x="39775" y="11473"/>
                    </a:lnTo>
                    <a:lnTo>
                      <a:pt x="39756" y="11381"/>
                    </a:lnTo>
                    <a:lnTo>
                      <a:pt x="39608" y="11065"/>
                    </a:lnTo>
                    <a:lnTo>
                      <a:pt x="39460" y="10732"/>
                    </a:lnTo>
                    <a:lnTo>
                      <a:pt x="39386" y="10565"/>
                    </a:lnTo>
                    <a:lnTo>
                      <a:pt x="39330" y="10398"/>
                    </a:lnTo>
                    <a:lnTo>
                      <a:pt x="39275" y="10324"/>
                    </a:lnTo>
                    <a:lnTo>
                      <a:pt x="39182" y="10268"/>
                    </a:lnTo>
                    <a:lnTo>
                      <a:pt x="39108" y="10213"/>
                    </a:lnTo>
                    <a:lnTo>
                      <a:pt x="39052" y="10139"/>
                    </a:lnTo>
                    <a:lnTo>
                      <a:pt x="39034" y="10102"/>
                    </a:lnTo>
                    <a:lnTo>
                      <a:pt x="39034" y="10046"/>
                    </a:lnTo>
                    <a:lnTo>
                      <a:pt x="39034" y="9953"/>
                    </a:lnTo>
                    <a:lnTo>
                      <a:pt x="39034" y="9842"/>
                    </a:lnTo>
                    <a:lnTo>
                      <a:pt x="39034" y="9805"/>
                    </a:lnTo>
                    <a:lnTo>
                      <a:pt x="39015" y="9750"/>
                    </a:lnTo>
                    <a:lnTo>
                      <a:pt x="38959" y="9694"/>
                    </a:lnTo>
                    <a:lnTo>
                      <a:pt x="38885" y="9620"/>
                    </a:lnTo>
                    <a:lnTo>
                      <a:pt x="38811" y="9564"/>
                    </a:lnTo>
                    <a:lnTo>
                      <a:pt x="38756" y="9490"/>
                    </a:lnTo>
                    <a:lnTo>
                      <a:pt x="38589" y="9175"/>
                    </a:lnTo>
                    <a:lnTo>
                      <a:pt x="38533" y="9101"/>
                    </a:lnTo>
                    <a:lnTo>
                      <a:pt x="38478" y="9045"/>
                    </a:lnTo>
                    <a:lnTo>
                      <a:pt x="38403" y="8971"/>
                    </a:lnTo>
                    <a:lnTo>
                      <a:pt x="38366" y="8897"/>
                    </a:lnTo>
                    <a:lnTo>
                      <a:pt x="38348" y="8860"/>
                    </a:lnTo>
                    <a:lnTo>
                      <a:pt x="38329" y="8823"/>
                    </a:lnTo>
                    <a:lnTo>
                      <a:pt x="38329" y="8712"/>
                    </a:lnTo>
                    <a:lnTo>
                      <a:pt x="38329" y="8600"/>
                    </a:lnTo>
                    <a:lnTo>
                      <a:pt x="38329" y="8563"/>
                    </a:lnTo>
                    <a:lnTo>
                      <a:pt x="38311" y="8508"/>
                    </a:lnTo>
                    <a:lnTo>
                      <a:pt x="38255" y="8452"/>
                    </a:lnTo>
                    <a:lnTo>
                      <a:pt x="38200" y="8378"/>
                    </a:lnTo>
                    <a:lnTo>
                      <a:pt x="38125" y="8304"/>
                    </a:lnTo>
                    <a:lnTo>
                      <a:pt x="38088" y="8230"/>
                    </a:lnTo>
                    <a:lnTo>
                      <a:pt x="37996" y="8081"/>
                    </a:lnTo>
                    <a:lnTo>
                      <a:pt x="37922" y="7915"/>
                    </a:lnTo>
                    <a:lnTo>
                      <a:pt x="37884" y="7878"/>
                    </a:lnTo>
                    <a:lnTo>
                      <a:pt x="37847" y="7840"/>
                    </a:lnTo>
                    <a:lnTo>
                      <a:pt x="37755" y="7803"/>
                    </a:lnTo>
                    <a:lnTo>
                      <a:pt x="37662" y="7748"/>
                    </a:lnTo>
                    <a:lnTo>
                      <a:pt x="37625" y="7729"/>
                    </a:lnTo>
                    <a:lnTo>
                      <a:pt x="37588" y="7692"/>
                    </a:lnTo>
                    <a:lnTo>
                      <a:pt x="37551" y="7618"/>
                    </a:lnTo>
                    <a:lnTo>
                      <a:pt x="37532" y="7525"/>
                    </a:lnTo>
                    <a:lnTo>
                      <a:pt x="37514" y="7414"/>
                    </a:lnTo>
                    <a:lnTo>
                      <a:pt x="37477" y="7340"/>
                    </a:lnTo>
                    <a:lnTo>
                      <a:pt x="37421" y="7266"/>
                    </a:lnTo>
                    <a:lnTo>
                      <a:pt x="37347" y="7210"/>
                    </a:lnTo>
                    <a:lnTo>
                      <a:pt x="37273" y="7155"/>
                    </a:lnTo>
                    <a:lnTo>
                      <a:pt x="37217" y="7081"/>
                    </a:lnTo>
                    <a:lnTo>
                      <a:pt x="36976" y="6803"/>
                    </a:lnTo>
                    <a:lnTo>
                      <a:pt x="36939" y="6728"/>
                    </a:lnTo>
                    <a:lnTo>
                      <a:pt x="36921" y="6636"/>
                    </a:lnTo>
                    <a:lnTo>
                      <a:pt x="36902" y="6525"/>
                    </a:lnTo>
                    <a:lnTo>
                      <a:pt x="36865" y="6450"/>
                    </a:lnTo>
                    <a:lnTo>
                      <a:pt x="36624" y="6172"/>
                    </a:lnTo>
                    <a:lnTo>
                      <a:pt x="36550" y="6117"/>
                    </a:lnTo>
                    <a:lnTo>
                      <a:pt x="36494" y="6043"/>
                    </a:lnTo>
                    <a:lnTo>
                      <a:pt x="36346" y="5931"/>
                    </a:lnTo>
                    <a:lnTo>
                      <a:pt x="36309" y="5857"/>
                    </a:lnTo>
                    <a:lnTo>
                      <a:pt x="36272" y="5765"/>
                    </a:lnTo>
                    <a:lnTo>
                      <a:pt x="36216" y="5672"/>
                    </a:lnTo>
                    <a:lnTo>
                      <a:pt x="36179" y="5598"/>
                    </a:lnTo>
                    <a:lnTo>
                      <a:pt x="36142" y="5579"/>
                    </a:lnTo>
                    <a:lnTo>
                      <a:pt x="36087" y="5561"/>
                    </a:lnTo>
                    <a:lnTo>
                      <a:pt x="35975" y="5542"/>
                    </a:lnTo>
                    <a:lnTo>
                      <a:pt x="35883" y="5505"/>
                    </a:lnTo>
                    <a:lnTo>
                      <a:pt x="35827" y="5487"/>
                    </a:lnTo>
                    <a:lnTo>
                      <a:pt x="35790" y="5468"/>
                    </a:lnTo>
                    <a:lnTo>
                      <a:pt x="35734" y="5394"/>
                    </a:lnTo>
                    <a:lnTo>
                      <a:pt x="35716" y="5283"/>
                    </a:lnTo>
                    <a:lnTo>
                      <a:pt x="35679" y="5190"/>
                    </a:lnTo>
                    <a:lnTo>
                      <a:pt x="35642" y="5116"/>
                    </a:lnTo>
                    <a:lnTo>
                      <a:pt x="35494" y="4986"/>
                    </a:lnTo>
                    <a:lnTo>
                      <a:pt x="35364" y="4875"/>
                    </a:lnTo>
                    <a:lnTo>
                      <a:pt x="35290" y="4819"/>
                    </a:lnTo>
                    <a:lnTo>
                      <a:pt x="35197" y="4764"/>
                    </a:lnTo>
                    <a:lnTo>
                      <a:pt x="35123" y="4727"/>
                    </a:lnTo>
                    <a:lnTo>
                      <a:pt x="35049" y="4671"/>
                    </a:lnTo>
                    <a:lnTo>
                      <a:pt x="34993" y="4597"/>
                    </a:lnTo>
                    <a:lnTo>
                      <a:pt x="34956" y="4486"/>
                    </a:lnTo>
                    <a:lnTo>
                      <a:pt x="34919" y="4393"/>
                    </a:lnTo>
                    <a:lnTo>
                      <a:pt x="34863" y="4319"/>
                    </a:lnTo>
                    <a:lnTo>
                      <a:pt x="34585" y="4097"/>
                    </a:lnTo>
                    <a:lnTo>
                      <a:pt x="34456" y="3967"/>
                    </a:lnTo>
                    <a:lnTo>
                      <a:pt x="34326" y="3819"/>
                    </a:lnTo>
                    <a:lnTo>
                      <a:pt x="34289" y="3800"/>
                    </a:lnTo>
                    <a:lnTo>
                      <a:pt x="34252" y="3781"/>
                    </a:lnTo>
                    <a:lnTo>
                      <a:pt x="34029" y="3781"/>
                    </a:lnTo>
                    <a:lnTo>
                      <a:pt x="33974" y="3763"/>
                    </a:lnTo>
                    <a:lnTo>
                      <a:pt x="33937" y="3744"/>
                    </a:lnTo>
                    <a:lnTo>
                      <a:pt x="33807" y="3615"/>
                    </a:lnTo>
                    <a:lnTo>
                      <a:pt x="33659" y="3503"/>
                    </a:lnTo>
                    <a:lnTo>
                      <a:pt x="33603" y="3448"/>
                    </a:lnTo>
                    <a:lnTo>
                      <a:pt x="33547" y="3355"/>
                    </a:lnTo>
                    <a:lnTo>
                      <a:pt x="33492" y="3281"/>
                    </a:lnTo>
                    <a:lnTo>
                      <a:pt x="33418" y="3207"/>
                    </a:lnTo>
                    <a:lnTo>
                      <a:pt x="33288" y="3096"/>
                    </a:lnTo>
                    <a:lnTo>
                      <a:pt x="33140" y="2984"/>
                    </a:lnTo>
                    <a:lnTo>
                      <a:pt x="33103" y="2966"/>
                    </a:lnTo>
                    <a:lnTo>
                      <a:pt x="33047" y="2947"/>
                    </a:lnTo>
                    <a:lnTo>
                      <a:pt x="32936" y="2947"/>
                    </a:lnTo>
                    <a:lnTo>
                      <a:pt x="32843" y="2966"/>
                    </a:lnTo>
                    <a:lnTo>
                      <a:pt x="32788" y="2947"/>
                    </a:lnTo>
                    <a:lnTo>
                      <a:pt x="32750" y="2929"/>
                    </a:lnTo>
                    <a:lnTo>
                      <a:pt x="32435" y="2744"/>
                    </a:lnTo>
                    <a:lnTo>
                      <a:pt x="32139" y="2540"/>
                    </a:lnTo>
                    <a:lnTo>
                      <a:pt x="32102" y="2521"/>
                    </a:lnTo>
                    <a:lnTo>
                      <a:pt x="32065" y="2466"/>
                    </a:lnTo>
                    <a:lnTo>
                      <a:pt x="32009" y="2373"/>
                    </a:lnTo>
                    <a:lnTo>
                      <a:pt x="31972" y="2299"/>
                    </a:lnTo>
                    <a:lnTo>
                      <a:pt x="31935" y="2262"/>
                    </a:lnTo>
                    <a:lnTo>
                      <a:pt x="31898" y="2225"/>
                    </a:lnTo>
                    <a:lnTo>
                      <a:pt x="31805" y="2187"/>
                    </a:lnTo>
                    <a:lnTo>
                      <a:pt x="31713" y="2169"/>
                    </a:lnTo>
                    <a:lnTo>
                      <a:pt x="31620" y="2150"/>
                    </a:lnTo>
                    <a:lnTo>
                      <a:pt x="31546" y="2113"/>
                    </a:lnTo>
                    <a:lnTo>
                      <a:pt x="31453" y="2095"/>
                    </a:lnTo>
                    <a:lnTo>
                      <a:pt x="31360" y="2076"/>
                    </a:lnTo>
                    <a:lnTo>
                      <a:pt x="31268" y="2076"/>
                    </a:lnTo>
                    <a:lnTo>
                      <a:pt x="31175" y="2039"/>
                    </a:lnTo>
                    <a:lnTo>
                      <a:pt x="31101" y="2002"/>
                    </a:lnTo>
                    <a:lnTo>
                      <a:pt x="31027" y="1947"/>
                    </a:lnTo>
                    <a:lnTo>
                      <a:pt x="30953" y="1891"/>
                    </a:lnTo>
                    <a:lnTo>
                      <a:pt x="30878" y="1835"/>
                    </a:lnTo>
                    <a:lnTo>
                      <a:pt x="30545" y="1687"/>
                    </a:lnTo>
                    <a:lnTo>
                      <a:pt x="30471" y="1631"/>
                    </a:lnTo>
                    <a:lnTo>
                      <a:pt x="30397" y="1594"/>
                    </a:lnTo>
                    <a:lnTo>
                      <a:pt x="30322" y="1539"/>
                    </a:lnTo>
                    <a:lnTo>
                      <a:pt x="30230" y="1502"/>
                    </a:lnTo>
                    <a:lnTo>
                      <a:pt x="30137" y="1483"/>
                    </a:lnTo>
                    <a:lnTo>
                      <a:pt x="30044" y="1465"/>
                    </a:lnTo>
                    <a:lnTo>
                      <a:pt x="29952" y="1465"/>
                    </a:lnTo>
                    <a:lnTo>
                      <a:pt x="29859" y="1446"/>
                    </a:lnTo>
                    <a:lnTo>
                      <a:pt x="29711" y="1372"/>
                    </a:lnTo>
                    <a:lnTo>
                      <a:pt x="29544" y="1279"/>
                    </a:lnTo>
                    <a:lnTo>
                      <a:pt x="29359" y="1242"/>
                    </a:lnTo>
                    <a:lnTo>
                      <a:pt x="29192" y="1205"/>
                    </a:lnTo>
                    <a:lnTo>
                      <a:pt x="28840" y="1094"/>
                    </a:lnTo>
                    <a:lnTo>
                      <a:pt x="28488" y="1001"/>
                    </a:lnTo>
                    <a:lnTo>
                      <a:pt x="28135" y="890"/>
                    </a:lnTo>
                    <a:lnTo>
                      <a:pt x="27969" y="853"/>
                    </a:lnTo>
                    <a:lnTo>
                      <a:pt x="27783" y="816"/>
                    </a:lnTo>
                    <a:lnTo>
                      <a:pt x="27413" y="742"/>
                    </a:lnTo>
                    <a:lnTo>
                      <a:pt x="27338" y="686"/>
                    </a:lnTo>
                    <a:lnTo>
                      <a:pt x="27246" y="631"/>
                    </a:lnTo>
                    <a:lnTo>
                      <a:pt x="27172" y="556"/>
                    </a:lnTo>
                    <a:lnTo>
                      <a:pt x="27079" y="519"/>
                    </a:lnTo>
                    <a:lnTo>
                      <a:pt x="26894" y="501"/>
                    </a:lnTo>
                    <a:lnTo>
                      <a:pt x="26708" y="482"/>
                    </a:lnTo>
                    <a:lnTo>
                      <a:pt x="26634" y="445"/>
                    </a:lnTo>
                    <a:lnTo>
                      <a:pt x="26541" y="390"/>
                    </a:lnTo>
                    <a:lnTo>
                      <a:pt x="26449" y="353"/>
                    </a:lnTo>
                    <a:lnTo>
                      <a:pt x="26356" y="334"/>
                    </a:lnTo>
                    <a:lnTo>
                      <a:pt x="25985" y="241"/>
                    </a:lnTo>
                    <a:lnTo>
                      <a:pt x="25948" y="241"/>
                    </a:lnTo>
                    <a:lnTo>
                      <a:pt x="25893" y="260"/>
                    </a:lnTo>
                    <a:lnTo>
                      <a:pt x="25800" y="297"/>
                    </a:lnTo>
                    <a:lnTo>
                      <a:pt x="25707" y="334"/>
                    </a:lnTo>
                    <a:lnTo>
                      <a:pt x="25652" y="353"/>
                    </a:lnTo>
                    <a:lnTo>
                      <a:pt x="25596" y="353"/>
                    </a:lnTo>
                    <a:lnTo>
                      <a:pt x="25244" y="297"/>
                    </a:lnTo>
                    <a:lnTo>
                      <a:pt x="25059" y="241"/>
                    </a:lnTo>
                    <a:lnTo>
                      <a:pt x="24966" y="223"/>
                    </a:lnTo>
                    <a:lnTo>
                      <a:pt x="24873" y="204"/>
                    </a:lnTo>
                    <a:lnTo>
                      <a:pt x="24503" y="186"/>
                    </a:lnTo>
                    <a:lnTo>
                      <a:pt x="24132" y="149"/>
                    </a:lnTo>
                    <a:lnTo>
                      <a:pt x="24039" y="130"/>
                    </a:lnTo>
                    <a:lnTo>
                      <a:pt x="23947" y="112"/>
                    </a:lnTo>
                    <a:lnTo>
                      <a:pt x="23854" y="93"/>
                    </a:lnTo>
                    <a:lnTo>
                      <a:pt x="23761" y="75"/>
                    </a:lnTo>
                    <a:lnTo>
                      <a:pt x="23669" y="75"/>
                    </a:lnTo>
                    <a:lnTo>
                      <a:pt x="23576" y="112"/>
                    </a:lnTo>
                    <a:lnTo>
                      <a:pt x="23483" y="130"/>
                    </a:lnTo>
                    <a:lnTo>
                      <a:pt x="23391" y="149"/>
                    </a:lnTo>
                    <a:lnTo>
                      <a:pt x="23205" y="130"/>
                    </a:lnTo>
                    <a:lnTo>
                      <a:pt x="23020" y="112"/>
                    </a:lnTo>
                    <a:lnTo>
                      <a:pt x="22927" y="93"/>
                    </a:lnTo>
                    <a:lnTo>
                      <a:pt x="22835" y="56"/>
                    </a:lnTo>
                    <a:lnTo>
                      <a:pt x="22760" y="19"/>
                    </a:lnTo>
                    <a:lnTo>
                      <a:pt x="2266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7"/>
              <p:cNvSpPr/>
              <p:nvPr/>
            </p:nvSpPr>
            <p:spPr>
              <a:xfrm>
                <a:off x="3705500" y="4617800"/>
                <a:ext cx="7900" cy="496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984" extrusionOk="0">
                    <a:moveTo>
                      <a:pt x="130" y="0"/>
                    </a:moveTo>
                    <a:lnTo>
                      <a:pt x="93" y="37"/>
                    </a:lnTo>
                    <a:lnTo>
                      <a:pt x="56" y="278"/>
                    </a:lnTo>
                    <a:lnTo>
                      <a:pt x="19" y="519"/>
                    </a:lnTo>
                    <a:lnTo>
                      <a:pt x="1" y="760"/>
                    </a:lnTo>
                    <a:lnTo>
                      <a:pt x="1" y="1001"/>
                    </a:lnTo>
                    <a:lnTo>
                      <a:pt x="19" y="1242"/>
                    </a:lnTo>
                    <a:lnTo>
                      <a:pt x="56" y="1483"/>
                    </a:lnTo>
                    <a:lnTo>
                      <a:pt x="112" y="1724"/>
                    </a:lnTo>
                    <a:lnTo>
                      <a:pt x="204" y="1946"/>
                    </a:lnTo>
                    <a:lnTo>
                      <a:pt x="223" y="1983"/>
                    </a:lnTo>
                    <a:lnTo>
                      <a:pt x="279" y="1983"/>
                    </a:lnTo>
                    <a:lnTo>
                      <a:pt x="297" y="1965"/>
                    </a:lnTo>
                    <a:lnTo>
                      <a:pt x="316" y="1946"/>
                    </a:lnTo>
                    <a:lnTo>
                      <a:pt x="297" y="1928"/>
                    </a:lnTo>
                    <a:lnTo>
                      <a:pt x="223" y="1687"/>
                    </a:lnTo>
                    <a:lnTo>
                      <a:pt x="167" y="1464"/>
                    </a:lnTo>
                    <a:lnTo>
                      <a:pt x="130" y="1223"/>
                    </a:lnTo>
                    <a:lnTo>
                      <a:pt x="112" y="1001"/>
                    </a:lnTo>
                    <a:lnTo>
                      <a:pt x="112" y="760"/>
                    </a:lnTo>
                    <a:lnTo>
                      <a:pt x="130" y="519"/>
                    </a:lnTo>
                    <a:lnTo>
                      <a:pt x="167" y="297"/>
                    </a:lnTo>
                    <a:lnTo>
                      <a:pt x="204" y="56"/>
                    </a:lnTo>
                    <a:lnTo>
                      <a:pt x="204" y="1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7"/>
              <p:cNvSpPr/>
              <p:nvPr/>
            </p:nvSpPr>
            <p:spPr>
              <a:xfrm>
                <a:off x="3721725" y="4602500"/>
                <a:ext cx="2800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651" extrusionOk="0">
                    <a:moveTo>
                      <a:pt x="19" y="1"/>
                    </a:moveTo>
                    <a:lnTo>
                      <a:pt x="0" y="56"/>
                    </a:lnTo>
                    <a:lnTo>
                      <a:pt x="0" y="1595"/>
                    </a:lnTo>
                    <a:lnTo>
                      <a:pt x="19" y="1632"/>
                    </a:lnTo>
                    <a:lnTo>
                      <a:pt x="56" y="1650"/>
                    </a:lnTo>
                    <a:lnTo>
                      <a:pt x="93" y="1632"/>
                    </a:lnTo>
                    <a:lnTo>
                      <a:pt x="111" y="1595"/>
                    </a:lnTo>
                    <a:lnTo>
                      <a:pt x="111" y="56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7"/>
              <p:cNvSpPr/>
              <p:nvPr/>
            </p:nvSpPr>
            <p:spPr>
              <a:xfrm>
                <a:off x="3744875" y="4560800"/>
                <a:ext cx="5600" cy="4960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984" extrusionOk="0">
                    <a:moveTo>
                      <a:pt x="131" y="0"/>
                    </a:moveTo>
                    <a:lnTo>
                      <a:pt x="112" y="38"/>
                    </a:lnTo>
                    <a:lnTo>
                      <a:pt x="57" y="279"/>
                    </a:lnTo>
                    <a:lnTo>
                      <a:pt x="19" y="519"/>
                    </a:lnTo>
                    <a:lnTo>
                      <a:pt x="1" y="760"/>
                    </a:lnTo>
                    <a:lnTo>
                      <a:pt x="1" y="983"/>
                    </a:lnTo>
                    <a:lnTo>
                      <a:pt x="1" y="1224"/>
                    </a:lnTo>
                    <a:lnTo>
                      <a:pt x="19" y="1465"/>
                    </a:lnTo>
                    <a:lnTo>
                      <a:pt x="57" y="1706"/>
                    </a:lnTo>
                    <a:lnTo>
                      <a:pt x="94" y="1947"/>
                    </a:lnTo>
                    <a:lnTo>
                      <a:pt x="131" y="1984"/>
                    </a:lnTo>
                    <a:lnTo>
                      <a:pt x="168" y="1984"/>
                    </a:lnTo>
                    <a:lnTo>
                      <a:pt x="205" y="1947"/>
                    </a:lnTo>
                    <a:lnTo>
                      <a:pt x="205" y="1910"/>
                    </a:lnTo>
                    <a:lnTo>
                      <a:pt x="168" y="1687"/>
                    </a:lnTo>
                    <a:lnTo>
                      <a:pt x="131" y="1446"/>
                    </a:lnTo>
                    <a:lnTo>
                      <a:pt x="112" y="1224"/>
                    </a:lnTo>
                    <a:lnTo>
                      <a:pt x="112" y="983"/>
                    </a:lnTo>
                    <a:lnTo>
                      <a:pt x="112" y="760"/>
                    </a:lnTo>
                    <a:lnTo>
                      <a:pt x="131" y="538"/>
                    </a:lnTo>
                    <a:lnTo>
                      <a:pt x="168" y="297"/>
                    </a:lnTo>
                    <a:lnTo>
                      <a:pt x="223" y="75"/>
                    </a:lnTo>
                    <a:lnTo>
                      <a:pt x="223" y="38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7"/>
              <p:cNvSpPr/>
              <p:nvPr/>
            </p:nvSpPr>
            <p:spPr>
              <a:xfrm>
                <a:off x="3760175" y="4540400"/>
                <a:ext cx="5575" cy="5980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392" extrusionOk="0">
                    <a:moveTo>
                      <a:pt x="112" y="1"/>
                    </a:moveTo>
                    <a:lnTo>
                      <a:pt x="112" y="38"/>
                    </a:lnTo>
                    <a:lnTo>
                      <a:pt x="56" y="316"/>
                    </a:lnTo>
                    <a:lnTo>
                      <a:pt x="38" y="613"/>
                    </a:lnTo>
                    <a:lnTo>
                      <a:pt x="1" y="891"/>
                    </a:lnTo>
                    <a:lnTo>
                      <a:pt x="1" y="1187"/>
                    </a:lnTo>
                    <a:lnTo>
                      <a:pt x="1" y="1484"/>
                    </a:lnTo>
                    <a:lnTo>
                      <a:pt x="19" y="1762"/>
                    </a:lnTo>
                    <a:lnTo>
                      <a:pt x="38" y="2058"/>
                    </a:lnTo>
                    <a:lnTo>
                      <a:pt x="75" y="2355"/>
                    </a:lnTo>
                    <a:lnTo>
                      <a:pt x="75" y="2373"/>
                    </a:lnTo>
                    <a:lnTo>
                      <a:pt x="93" y="2373"/>
                    </a:lnTo>
                    <a:lnTo>
                      <a:pt x="130" y="2392"/>
                    </a:lnTo>
                    <a:lnTo>
                      <a:pt x="167" y="2355"/>
                    </a:lnTo>
                    <a:lnTo>
                      <a:pt x="186" y="2318"/>
                    </a:lnTo>
                    <a:lnTo>
                      <a:pt x="149" y="2040"/>
                    </a:lnTo>
                    <a:lnTo>
                      <a:pt x="130" y="1762"/>
                    </a:lnTo>
                    <a:lnTo>
                      <a:pt x="112" y="1465"/>
                    </a:lnTo>
                    <a:lnTo>
                      <a:pt x="112" y="1187"/>
                    </a:lnTo>
                    <a:lnTo>
                      <a:pt x="112" y="909"/>
                    </a:lnTo>
                    <a:lnTo>
                      <a:pt x="149" y="631"/>
                    </a:lnTo>
                    <a:lnTo>
                      <a:pt x="167" y="335"/>
                    </a:lnTo>
                    <a:lnTo>
                      <a:pt x="223" y="57"/>
                    </a:lnTo>
                    <a:lnTo>
                      <a:pt x="204" y="20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7"/>
              <p:cNvSpPr/>
              <p:nvPr/>
            </p:nvSpPr>
            <p:spPr>
              <a:xfrm>
                <a:off x="3801875" y="4496400"/>
                <a:ext cx="8375" cy="491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965" extrusionOk="0">
                    <a:moveTo>
                      <a:pt x="260" y="0"/>
                    </a:moveTo>
                    <a:lnTo>
                      <a:pt x="223" y="37"/>
                    </a:lnTo>
                    <a:lnTo>
                      <a:pt x="149" y="260"/>
                    </a:lnTo>
                    <a:lnTo>
                      <a:pt x="93" y="501"/>
                    </a:lnTo>
                    <a:lnTo>
                      <a:pt x="38" y="742"/>
                    </a:lnTo>
                    <a:lnTo>
                      <a:pt x="19" y="983"/>
                    </a:lnTo>
                    <a:lnTo>
                      <a:pt x="1" y="1223"/>
                    </a:lnTo>
                    <a:lnTo>
                      <a:pt x="19" y="1446"/>
                    </a:lnTo>
                    <a:lnTo>
                      <a:pt x="38" y="1687"/>
                    </a:lnTo>
                    <a:lnTo>
                      <a:pt x="75" y="1928"/>
                    </a:lnTo>
                    <a:lnTo>
                      <a:pt x="112" y="1965"/>
                    </a:lnTo>
                    <a:lnTo>
                      <a:pt x="149" y="1965"/>
                    </a:lnTo>
                    <a:lnTo>
                      <a:pt x="186" y="1946"/>
                    </a:lnTo>
                    <a:lnTo>
                      <a:pt x="186" y="1909"/>
                    </a:lnTo>
                    <a:lnTo>
                      <a:pt x="149" y="1668"/>
                    </a:lnTo>
                    <a:lnTo>
                      <a:pt x="130" y="1446"/>
                    </a:lnTo>
                    <a:lnTo>
                      <a:pt x="112" y="1205"/>
                    </a:lnTo>
                    <a:lnTo>
                      <a:pt x="130" y="983"/>
                    </a:lnTo>
                    <a:lnTo>
                      <a:pt x="149" y="742"/>
                    </a:lnTo>
                    <a:lnTo>
                      <a:pt x="205" y="519"/>
                    </a:lnTo>
                    <a:lnTo>
                      <a:pt x="260" y="297"/>
                    </a:lnTo>
                    <a:lnTo>
                      <a:pt x="334" y="74"/>
                    </a:lnTo>
                    <a:lnTo>
                      <a:pt x="334" y="56"/>
                    </a:lnTo>
                    <a:lnTo>
                      <a:pt x="334" y="19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7"/>
              <p:cNvSpPr/>
              <p:nvPr/>
            </p:nvSpPr>
            <p:spPr>
              <a:xfrm>
                <a:off x="3818100" y="4480650"/>
                <a:ext cx="697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299" extrusionOk="0">
                    <a:moveTo>
                      <a:pt x="186" y="0"/>
                    </a:moveTo>
                    <a:lnTo>
                      <a:pt x="186" y="19"/>
                    </a:lnTo>
                    <a:lnTo>
                      <a:pt x="167" y="37"/>
                    </a:lnTo>
                    <a:lnTo>
                      <a:pt x="74" y="593"/>
                    </a:lnTo>
                    <a:lnTo>
                      <a:pt x="19" y="1131"/>
                    </a:lnTo>
                    <a:lnTo>
                      <a:pt x="0" y="1687"/>
                    </a:lnTo>
                    <a:lnTo>
                      <a:pt x="19" y="2243"/>
                    </a:lnTo>
                    <a:lnTo>
                      <a:pt x="37" y="2280"/>
                    </a:lnTo>
                    <a:lnTo>
                      <a:pt x="74" y="2298"/>
                    </a:lnTo>
                    <a:lnTo>
                      <a:pt x="112" y="2280"/>
                    </a:lnTo>
                    <a:lnTo>
                      <a:pt x="130" y="2243"/>
                    </a:lnTo>
                    <a:lnTo>
                      <a:pt x="112" y="1687"/>
                    </a:lnTo>
                    <a:lnTo>
                      <a:pt x="130" y="1149"/>
                    </a:lnTo>
                    <a:lnTo>
                      <a:pt x="186" y="612"/>
                    </a:lnTo>
                    <a:lnTo>
                      <a:pt x="278" y="74"/>
                    </a:lnTo>
                    <a:lnTo>
                      <a:pt x="260" y="19"/>
                    </a:lnTo>
                    <a:lnTo>
                      <a:pt x="24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7"/>
              <p:cNvSpPr/>
              <p:nvPr/>
            </p:nvSpPr>
            <p:spPr>
              <a:xfrm>
                <a:off x="3836175" y="4468125"/>
                <a:ext cx="83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966" extrusionOk="0">
                    <a:moveTo>
                      <a:pt x="241" y="1"/>
                    </a:moveTo>
                    <a:lnTo>
                      <a:pt x="223" y="38"/>
                    </a:lnTo>
                    <a:lnTo>
                      <a:pt x="130" y="501"/>
                    </a:lnTo>
                    <a:lnTo>
                      <a:pt x="56" y="964"/>
                    </a:lnTo>
                    <a:lnTo>
                      <a:pt x="19" y="1428"/>
                    </a:lnTo>
                    <a:lnTo>
                      <a:pt x="0" y="1910"/>
                    </a:lnTo>
                    <a:lnTo>
                      <a:pt x="19" y="1947"/>
                    </a:lnTo>
                    <a:lnTo>
                      <a:pt x="56" y="1965"/>
                    </a:lnTo>
                    <a:lnTo>
                      <a:pt x="93" y="1947"/>
                    </a:lnTo>
                    <a:lnTo>
                      <a:pt x="111" y="1910"/>
                    </a:lnTo>
                    <a:lnTo>
                      <a:pt x="130" y="1446"/>
                    </a:lnTo>
                    <a:lnTo>
                      <a:pt x="167" y="983"/>
                    </a:lnTo>
                    <a:lnTo>
                      <a:pt x="241" y="520"/>
                    </a:lnTo>
                    <a:lnTo>
                      <a:pt x="334" y="75"/>
                    </a:lnTo>
                    <a:lnTo>
                      <a:pt x="315" y="19"/>
                    </a:lnTo>
                    <a:lnTo>
                      <a:pt x="297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7"/>
              <p:cNvSpPr/>
              <p:nvPr/>
            </p:nvSpPr>
            <p:spPr>
              <a:xfrm>
                <a:off x="3866275" y="4454700"/>
                <a:ext cx="56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669" extrusionOk="0">
                    <a:moveTo>
                      <a:pt x="131" y="0"/>
                    </a:moveTo>
                    <a:lnTo>
                      <a:pt x="112" y="19"/>
                    </a:lnTo>
                    <a:lnTo>
                      <a:pt x="112" y="37"/>
                    </a:lnTo>
                    <a:lnTo>
                      <a:pt x="38" y="426"/>
                    </a:lnTo>
                    <a:lnTo>
                      <a:pt x="1" y="834"/>
                    </a:lnTo>
                    <a:lnTo>
                      <a:pt x="1" y="1223"/>
                    </a:lnTo>
                    <a:lnTo>
                      <a:pt x="19" y="1613"/>
                    </a:lnTo>
                    <a:lnTo>
                      <a:pt x="38" y="1650"/>
                    </a:lnTo>
                    <a:lnTo>
                      <a:pt x="75" y="1668"/>
                    </a:lnTo>
                    <a:lnTo>
                      <a:pt x="112" y="1650"/>
                    </a:lnTo>
                    <a:lnTo>
                      <a:pt x="131" y="1631"/>
                    </a:lnTo>
                    <a:lnTo>
                      <a:pt x="131" y="1613"/>
                    </a:lnTo>
                    <a:lnTo>
                      <a:pt x="112" y="1223"/>
                    </a:lnTo>
                    <a:lnTo>
                      <a:pt x="112" y="834"/>
                    </a:lnTo>
                    <a:lnTo>
                      <a:pt x="149" y="463"/>
                    </a:lnTo>
                    <a:lnTo>
                      <a:pt x="223" y="74"/>
                    </a:lnTo>
                    <a:lnTo>
                      <a:pt x="205" y="37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7"/>
              <p:cNvSpPr/>
              <p:nvPr/>
            </p:nvSpPr>
            <p:spPr>
              <a:xfrm>
                <a:off x="3936250" y="4426425"/>
                <a:ext cx="837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669" extrusionOk="0">
                    <a:moveTo>
                      <a:pt x="260" y="1"/>
                    </a:moveTo>
                    <a:lnTo>
                      <a:pt x="223" y="38"/>
                    </a:lnTo>
                    <a:lnTo>
                      <a:pt x="112" y="427"/>
                    </a:lnTo>
                    <a:lnTo>
                      <a:pt x="38" y="816"/>
                    </a:lnTo>
                    <a:lnTo>
                      <a:pt x="1" y="1205"/>
                    </a:lnTo>
                    <a:lnTo>
                      <a:pt x="1" y="1613"/>
                    </a:lnTo>
                    <a:lnTo>
                      <a:pt x="19" y="1650"/>
                    </a:lnTo>
                    <a:lnTo>
                      <a:pt x="56" y="1669"/>
                    </a:lnTo>
                    <a:lnTo>
                      <a:pt x="93" y="1650"/>
                    </a:lnTo>
                    <a:lnTo>
                      <a:pt x="112" y="1613"/>
                    </a:lnTo>
                    <a:lnTo>
                      <a:pt x="112" y="1224"/>
                    </a:lnTo>
                    <a:lnTo>
                      <a:pt x="149" y="835"/>
                    </a:lnTo>
                    <a:lnTo>
                      <a:pt x="223" y="445"/>
                    </a:lnTo>
                    <a:lnTo>
                      <a:pt x="334" y="75"/>
                    </a:lnTo>
                    <a:lnTo>
                      <a:pt x="334" y="38"/>
                    </a:lnTo>
                    <a:lnTo>
                      <a:pt x="297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7"/>
              <p:cNvSpPr/>
              <p:nvPr/>
            </p:nvSpPr>
            <p:spPr>
              <a:xfrm>
                <a:off x="3954325" y="4416225"/>
                <a:ext cx="7900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855" extrusionOk="0">
                    <a:moveTo>
                      <a:pt x="241" y="1"/>
                    </a:moveTo>
                    <a:lnTo>
                      <a:pt x="204" y="38"/>
                    </a:lnTo>
                    <a:lnTo>
                      <a:pt x="112" y="464"/>
                    </a:lnTo>
                    <a:lnTo>
                      <a:pt x="38" y="909"/>
                    </a:lnTo>
                    <a:lnTo>
                      <a:pt x="0" y="1354"/>
                    </a:lnTo>
                    <a:lnTo>
                      <a:pt x="0" y="1799"/>
                    </a:lnTo>
                    <a:lnTo>
                      <a:pt x="19" y="1854"/>
                    </a:lnTo>
                    <a:lnTo>
                      <a:pt x="112" y="1854"/>
                    </a:lnTo>
                    <a:lnTo>
                      <a:pt x="112" y="1799"/>
                    </a:lnTo>
                    <a:lnTo>
                      <a:pt x="112" y="1372"/>
                    </a:lnTo>
                    <a:lnTo>
                      <a:pt x="149" y="927"/>
                    </a:lnTo>
                    <a:lnTo>
                      <a:pt x="223" y="501"/>
                    </a:lnTo>
                    <a:lnTo>
                      <a:pt x="316" y="56"/>
                    </a:lnTo>
                    <a:lnTo>
                      <a:pt x="316" y="19"/>
                    </a:lnTo>
                    <a:lnTo>
                      <a:pt x="27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7"/>
              <p:cNvSpPr/>
              <p:nvPr/>
            </p:nvSpPr>
            <p:spPr>
              <a:xfrm>
                <a:off x="3974700" y="4400475"/>
                <a:ext cx="10700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188" extrusionOk="0">
                    <a:moveTo>
                      <a:pt x="335" y="1"/>
                    </a:moveTo>
                    <a:lnTo>
                      <a:pt x="335" y="19"/>
                    </a:lnTo>
                    <a:lnTo>
                      <a:pt x="316" y="38"/>
                    </a:lnTo>
                    <a:lnTo>
                      <a:pt x="1" y="2114"/>
                    </a:lnTo>
                    <a:lnTo>
                      <a:pt x="20" y="2151"/>
                    </a:lnTo>
                    <a:lnTo>
                      <a:pt x="57" y="2188"/>
                    </a:lnTo>
                    <a:lnTo>
                      <a:pt x="94" y="2169"/>
                    </a:lnTo>
                    <a:lnTo>
                      <a:pt x="112" y="2169"/>
                    </a:lnTo>
                    <a:lnTo>
                      <a:pt x="112" y="2132"/>
                    </a:lnTo>
                    <a:lnTo>
                      <a:pt x="427" y="75"/>
                    </a:lnTo>
                    <a:lnTo>
                      <a:pt x="409" y="19"/>
                    </a:lnTo>
                    <a:lnTo>
                      <a:pt x="390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7"/>
              <p:cNvSpPr/>
              <p:nvPr/>
            </p:nvSpPr>
            <p:spPr>
              <a:xfrm>
                <a:off x="3999725" y="4395375"/>
                <a:ext cx="1485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2281" extrusionOk="0">
                    <a:moveTo>
                      <a:pt x="501" y="1"/>
                    </a:moveTo>
                    <a:lnTo>
                      <a:pt x="483" y="38"/>
                    </a:lnTo>
                    <a:lnTo>
                      <a:pt x="316" y="575"/>
                    </a:lnTo>
                    <a:lnTo>
                      <a:pt x="186" y="1113"/>
                    </a:lnTo>
                    <a:lnTo>
                      <a:pt x="75" y="1669"/>
                    </a:lnTo>
                    <a:lnTo>
                      <a:pt x="1" y="2225"/>
                    </a:lnTo>
                    <a:lnTo>
                      <a:pt x="1" y="2243"/>
                    </a:lnTo>
                    <a:lnTo>
                      <a:pt x="1" y="2262"/>
                    </a:lnTo>
                    <a:lnTo>
                      <a:pt x="38" y="2280"/>
                    </a:lnTo>
                    <a:lnTo>
                      <a:pt x="93" y="2262"/>
                    </a:lnTo>
                    <a:lnTo>
                      <a:pt x="112" y="2225"/>
                    </a:lnTo>
                    <a:lnTo>
                      <a:pt x="186" y="1669"/>
                    </a:lnTo>
                    <a:lnTo>
                      <a:pt x="297" y="1131"/>
                    </a:lnTo>
                    <a:lnTo>
                      <a:pt x="427" y="594"/>
                    </a:lnTo>
                    <a:lnTo>
                      <a:pt x="594" y="75"/>
                    </a:lnTo>
                    <a:lnTo>
                      <a:pt x="575" y="19"/>
                    </a:lnTo>
                    <a:lnTo>
                      <a:pt x="53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7"/>
              <p:cNvSpPr/>
              <p:nvPr/>
            </p:nvSpPr>
            <p:spPr>
              <a:xfrm>
                <a:off x="4257825" y="4387500"/>
                <a:ext cx="17625" cy="45425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817" extrusionOk="0">
                    <a:moveTo>
                      <a:pt x="631" y="1"/>
                    </a:moveTo>
                    <a:lnTo>
                      <a:pt x="612" y="19"/>
                    </a:lnTo>
                    <a:lnTo>
                      <a:pt x="594" y="38"/>
                    </a:lnTo>
                    <a:lnTo>
                      <a:pt x="408" y="445"/>
                    </a:lnTo>
                    <a:lnTo>
                      <a:pt x="241" y="872"/>
                    </a:lnTo>
                    <a:lnTo>
                      <a:pt x="112" y="1298"/>
                    </a:lnTo>
                    <a:lnTo>
                      <a:pt x="0" y="1743"/>
                    </a:lnTo>
                    <a:lnTo>
                      <a:pt x="19" y="1798"/>
                    </a:lnTo>
                    <a:lnTo>
                      <a:pt x="56" y="1817"/>
                    </a:lnTo>
                    <a:lnTo>
                      <a:pt x="93" y="1817"/>
                    </a:lnTo>
                    <a:lnTo>
                      <a:pt x="112" y="1798"/>
                    </a:lnTo>
                    <a:lnTo>
                      <a:pt x="112" y="1780"/>
                    </a:lnTo>
                    <a:lnTo>
                      <a:pt x="223" y="1335"/>
                    </a:lnTo>
                    <a:lnTo>
                      <a:pt x="353" y="909"/>
                    </a:lnTo>
                    <a:lnTo>
                      <a:pt x="519" y="501"/>
                    </a:lnTo>
                    <a:lnTo>
                      <a:pt x="705" y="93"/>
                    </a:lnTo>
                    <a:lnTo>
                      <a:pt x="705" y="38"/>
                    </a:lnTo>
                    <a:lnTo>
                      <a:pt x="66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7"/>
              <p:cNvSpPr/>
              <p:nvPr/>
            </p:nvSpPr>
            <p:spPr>
              <a:xfrm>
                <a:off x="4276825" y="4392600"/>
                <a:ext cx="15300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725" extrusionOk="0">
                    <a:moveTo>
                      <a:pt x="519" y="0"/>
                    </a:moveTo>
                    <a:lnTo>
                      <a:pt x="501" y="38"/>
                    </a:lnTo>
                    <a:lnTo>
                      <a:pt x="0" y="1650"/>
                    </a:lnTo>
                    <a:lnTo>
                      <a:pt x="0" y="1687"/>
                    </a:lnTo>
                    <a:lnTo>
                      <a:pt x="37" y="1724"/>
                    </a:lnTo>
                    <a:lnTo>
                      <a:pt x="75" y="1724"/>
                    </a:lnTo>
                    <a:lnTo>
                      <a:pt x="112" y="1687"/>
                    </a:lnTo>
                    <a:lnTo>
                      <a:pt x="612" y="75"/>
                    </a:lnTo>
                    <a:lnTo>
                      <a:pt x="593" y="38"/>
                    </a:lnTo>
                    <a:lnTo>
                      <a:pt x="575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7"/>
              <p:cNvSpPr/>
              <p:nvPr/>
            </p:nvSpPr>
            <p:spPr>
              <a:xfrm>
                <a:off x="4303225" y="4398150"/>
                <a:ext cx="13925" cy="3710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484" extrusionOk="0">
                    <a:moveTo>
                      <a:pt x="483" y="1"/>
                    </a:moveTo>
                    <a:lnTo>
                      <a:pt x="446" y="38"/>
                    </a:lnTo>
                    <a:lnTo>
                      <a:pt x="316" y="372"/>
                    </a:lnTo>
                    <a:lnTo>
                      <a:pt x="205" y="724"/>
                    </a:lnTo>
                    <a:lnTo>
                      <a:pt x="94" y="1076"/>
                    </a:lnTo>
                    <a:lnTo>
                      <a:pt x="1" y="1428"/>
                    </a:lnTo>
                    <a:lnTo>
                      <a:pt x="1" y="1465"/>
                    </a:lnTo>
                    <a:lnTo>
                      <a:pt x="38" y="1484"/>
                    </a:lnTo>
                    <a:lnTo>
                      <a:pt x="75" y="1484"/>
                    </a:lnTo>
                    <a:lnTo>
                      <a:pt x="112" y="1447"/>
                    </a:lnTo>
                    <a:lnTo>
                      <a:pt x="205" y="1094"/>
                    </a:lnTo>
                    <a:lnTo>
                      <a:pt x="316" y="761"/>
                    </a:lnTo>
                    <a:lnTo>
                      <a:pt x="427" y="409"/>
                    </a:lnTo>
                    <a:lnTo>
                      <a:pt x="557" y="75"/>
                    </a:lnTo>
                    <a:lnTo>
                      <a:pt x="557" y="38"/>
                    </a:lnTo>
                    <a:lnTo>
                      <a:pt x="557" y="19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7"/>
              <p:cNvSpPr/>
              <p:nvPr/>
            </p:nvSpPr>
            <p:spPr>
              <a:xfrm>
                <a:off x="4327325" y="4404175"/>
                <a:ext cx="1625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650" h="1521" extrusionOk="0">
                    <a:moveTo>
                      <a:pt x="594" y="1"/>
                    </a:moveTo>
                    <a:lnTo>
                      <a:pt x="557" y="38"/>
                    </a:lnTo>
                    <a:lnTo>
                      <a:pt x="390" y="372"/>
                    </a:lnTo>
                    <a:lnTo>
                      <a:pt x="223" y="724"/>
                    </a:lnTo>
                    <a:lnTo>
                      <a:pt x="93" y="1076"/>
                    </a:lnTo>
                    <a:lnTo>
                      <a:pt x="1" y="1447"/>
                    </a:lnTo>
                    <a:lnTo>
                      <a:pt x="1" y="1502"/>
                    </a:lnTo>
                    <a:lnTo>
                      <a:pt x="38" y="1521"/>
                    </a:lnTo>
                    <a:lnTo>
                      <a:pt x="75" y="1521"/>
                    </a:lnTo>
                    <a:lnTo>
                      <a:pt x="112" y="1484"/>
                    </a:lnTo>
                    <a:lnTo>
                      <a:pt x="204" y="1113"/>
                    </a:lnTo>
                    <a:lnTo>
                      <a:pt x="334" y="761"/>
                    </a:lnTo>
                    <a:lnTo>
                      <a:pt x="483" y="427"/>
                    </a:lnTo>
                    <a:lnTo>
                      <a:pt x="649" y="94"/>
                    </a:lnTo>
                    <a:lnTo>
                      <a:pt x="649" y="38"/>
                    </a:lnTo>
                    <a:lnTo>
                      <a:pt x="631" y="19"/>
                    </a:lnTo>
                    <a:lnTo>
                      <a:pt x="594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7"/>
              <p:cNvSpPr/>
              <p:nvPr/>
            </p:nvSpPr>
            <p:spPr>
              <a:xfrm>
                <a:off x="4351425" y="4412050"/>
                <a:ext cx="14375" cy="310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243" extrusionOk="0">
                    <a:moveTo>
                      <a:pt x="519" y="1"/>
                    </a:moveTo>
                    <a:lnTo>
                      <a:pt x="482" y="38"/>
                    </a:lnTo>
                    <a:lnTo>
                      <a:pt x="334" y="316"/>
                    </a:lnTo>
                    <a:lnTo>
                      <a:pt x="204" y="594"/>
                    </a:lnTo>
                    <a:lnTo>
                      <a:pt x="93" y="891"/>
                    </a:lnTo>
                    <a:lnTo>
                      <a:pt x="0" y="1187"/>
                    </a:lnTo>
                    <a:lnTo>
                      <a:pt x="0" y="1224"/>
                    </a:lnTo>
                    <a:lnTo>
                      <a:pt x="37" y="1243"/>
                    </a:lnTo>
                    <a:lnTo>
                      <a:pt x="75" y="1243"/>
                    </a:lnTo>
                    <a:lnTo>
                      <a:pt x="112" y="1206"/>
                    </a:lnTo>
                    <a:lnTo>
                      <a:pt x="204" y="928"/>
                    </a:lnTo>
                    <a:lnTo>
                      <a:pt x="315" y="631"/>
                    </a:lnTo>
                    <a:lnTo>
                      <a:pt x="445" y="353"/>
                    </a:lnTo>
                    <a:lnTo>
                      <a:pt x="575" y="94"/>
                    </a:lnTo>
                    <a:lnTo>
                      <a:pt x="575" y="38"/>
                    </a:lnTo>
                    <a:lnTo>
                      <a:pt x="556" y="19"/>
                    </a:lnTo>
                    <a:lnTo>
                      <a:pt x="519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7"/>
              <p:cNvSpPr/>
              <p:nvPr/>
            </p:nvSpPr>
            <p:spPr>
              <a:xfrm>
                <a:off x="4243925" y="4385650"/>
                <a:ext cx="14375" cy="3432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373" extrusionOk="0">
                    <a:moveTo>
                      <a:pt x="519" y="0"/>
                    </a:moveTo>
                    <a:lnTo>
                      <a:pt x="464" y="19"/>
                    </a:lnTo>
                    <a:lnTo>
                      <a:pt x="408" y="38"/>
                    </a:lnTo>
                    <a:lnTo>
                      <a:pt x="353" y="112"/>
                    </a:lnTo>
                    <a:lnTo>
                      <a:pt x="334" y="186"/>
                    </a:lnTo>
                    <a:lnTo>
                      <a:pt x="260" y="408"/>
                    </a:lnTo>
                    <a:lnTo>
                      <a:pt x="0" y="1298"/>
                    </a:lnTo>
                    <a:lnTo>
                      <a:pt x="0" y="1353"/>
                    </a:lnTo>
                    <a:lnTo>
                      <a:pt x="38" y="1372"/>
                    </a:lnTo>
                    <a:lnTo>
                      <a:pt x="75" y="1372"/>
                    </a:lnTo>
                    <a:lnTo>
                      <a:pt x="112" y="1335"/>
                    </a:lnTo>
                    <a:lnTo>
                      <a:pt x="316" y="668"/>
                    </a:lnTo>
                    <a:lnTo>
                      <a:pt x="408" y="353"/>
                    </a:lnTo>
                    <a:lnTo>
                      <a:pt x="445" y="186"/>
                    </a:lnTo>
                    <a:lnTo>
                      <a:pt x="464" y="167"/>
                    </a:lnTo>
                    <a:lnTo>
                      <a:pt x="482" y="130"/>
                    </a:lnTo>
                    <a:lnTo>
                      <a:pt x="538" y="149"/>
                    </a:lnTo>
                    <a:lnTo>
                      <a:pt x="575" y="130"/>
                    </a:lnTo>
                    <a:lnTo>
                      <a:pt x="575" y="112"/>
                    </a:lnTo>
                    <a:lnTo>
                      <a:pt x="575" y="93"/>
                    </a:lnTo>
                    <a:lnTo>
                      <a:pt x="556" y="38"/>
                    </a:lnTo>
                    <a:lnTo>
                      <a:pt x="519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7"/>
              <p:cNvSpPr/>
              <p:nvPr/>
            </p:nvSpPr>
            <p:spPr>
              <a:xfrm>
                <a:off x="4519625" y="5048725"/>
                <a:ext cx="6050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595" extrusionOk="0">
                    <a:moveTo>
                      <a:pt x="149" y="0"/>
                    </a:moveTo>
                    <a:lnTo>
                      <a:pt x="112" y="56"/>
                    </a:lnTo>
                    <a:lnTo>
                      <a:pt x="0" y="1539"/>
                    </a:lnTo>
                    <a:lnTo>
                      <a:pt x="19" y="1576"/>
                    </a:lnTo>
                    <a:lnTo>
                      <a:pt x="19" y="1594"/>
                    </a:lnTo>
                    <a:lnTo>
                      <a:pt x="93" y="1594"/>
                    </a:lnTo>
                    <a:lnTo>
                      <a:pt x="130" y="1539"/>
                    </a:lnTo>
                    <a:lnTo>
                      <a:pt x="241" y="56"/>
                    </a:lnTo>
                    <a:lnTo>
                      <a:pt x="223" y="19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7"/>
              <p:cNvSpPr/>
              <p:nvPr/>
            </p:nvSpPr>
            <p:spPr>
              <a:xfrm>
                <a:off x="4533975" y="5044550"/>
                <a:ext cx="2825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410" extrusionOk="0">
                    <a:moveTo>
                      <a:pt x="57" y="0"/>
                    </a:moveTo>
                    <a:lnTo>
                      <a:pt x="19" y="19"/>
                    </a:lnTo>
                    <a:lnTo>
                      <a:pt x="1" y="56"/>
                    </a:lnTo>
                    <a:lnTo>
                      <a:pt x="1" y="1353"/>
                    </a:lnTo>
                    <a:lnTo>
                      <a:pt x="19" y="1390"/>
                    </a:lnTo>
                    <a:lnTo>
                      <a:pt x="57" y="1409"/>
                    </a:lnTo>
                    <a:lnTo>
                      <a:pt x="94" y="1390"/>
                    </a:lnTo>
                    <a:lnTo>
                      <a:pt x="112" y="1353"/>
                    </a:lnTo>
                    <a:lnTo>
                      <a:pt x="112" y="56"/>
                    </a:lnTo>
                    <a:lnTo>
                      <a:pt x="9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7"/>
              <p:cNvSpPr/>
              <p:nvPr/>
            </p:nvSpPr>
            <p:spPr>
              <a:xfrm>
                <a:off x="4546950" y="5035750"/>
                <a:ext cx="282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4" extrusionOk="0">
                    <a:moveTo>
                      <a:pt x="19" y="0"/>
                    </a:moveTo>
                    <a:lnTo>
                      <a:pt x="1" y="56"/>
                    </a:lnTo>
                    <a:lnTo>
                      <a:pt x="1" y="1038"/>
                    </a:lnTo>
                    <a:lnTo>
                      <a:pt x="19" y="1075"/>
                    </a:lnTo>
                    <a:lnTo>
                      <a:pt x="57" y="1094"/>
                    </a:lnTo>
                    <a:lnTo>
                      <a:pt x="94" y="1075"/>
                    </a:lnTo>
                    <a:lnTo>
                      <a:pt x="112" y="1038"/>
                    </a:lnTo>
                    <a:lnTo>
                      <a:pt x="112" y="5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7"/>
              <p:cNvSpPr/>
              <p:nvPr/>
            </p:nvSpPr>
            <p:spPr>
              <a:xfrm>
                <a:off x="3788450" y="4847150"/>
                <a:ext cx="76925" cy="79275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3171" extrusionOk="0">
                    <a:moveTo>
                      <a:pt x="1557" y="1"/>
                    </a:moveTo>
                    <a:lnTo>
                      <a:pt x="1335" y="38"/>
                    </a:lnTo>
                    <a:lnTo>
                      <a:pt x="1112" y="93"/>
                    </a:lnTo>
                    <a:lnTo>
                      <a:pt x="908" y="186"/>
                    </a:lnTo>
                    <a:lnTo>
                      <a:pt x="704" y="297"/>
                    </a:lnTo>
                    <a:lnTo>
                      <a:pt x="519" y="446"/>
                    </a:lnTo>
                    <a:lnTo>
                      <a:pt x="352" y="631"/>
                    </a:lnTo>
                    <a:lnTo>
                      <a:pt x="204" y="835"/>
                    </a:lnTo>
                    <a:lnTo>
                      <a:pt x="111" y="1057"/>
                    </a:lnTo>
                    <a:lnTo>
                      <a:pt x="37" y="1280"/>
                    </a:lnTo>
                    <a:lnTo>
                      <a:pt x="0" y="1521"/>
                    </a:lnTo>
                    <a:lnTo>
                      <a:pt x="0" y="1762"/>
                    </a:lnTo>
                    <a:lnTo>
                      <a:pt x="37" y="2002"/>
                    </a:lnTo>
                    <a:lnTo>
                      <a:pt x="111" y="2243"/>
                    </a:lnTo>
                    <a:lnTo>
                      <a:pt x="223" y="2447"/>
                    </a:lnTo>
                    <a:lnTo>
                      <a:pt x="352" y="2633"/>
                    </a:lnTo>
                    <a:lnTo>
                      <a:pt x="519" y="2818"/>
                    </a:lnTo>
                    <a:lnTo>
                      <a:pt x="723" y="2948"/>
                    </a:lnTo>
                    <a:lnTo>
                      <a:pt x="927" y="3059"/>
                    </a:lnTo>
                    <a:lnTo>
                      <a:pt x="1168" y="3133"/>
                    </a:lnTo>
                    <a:lnTo>
                      <a:pt x="1390" y="3170"/>
                    </a:lnTo>
                    <a:lnTo>
                      <a:pt x="1613" y="3170"/>
                    </a:lnTo>
                    <a:lnTo>
                      <a:pt x="1817" y="3133"/>
                    </a:lnTo>
                    <a:lnTo>
                      <a:pt x="2020" y="3077"/>
                    </a:lnTo>
                    <a:lnTo>
                      <a:pt x="2224" y="3003"/>
                    </a:lnTo>
                    <a:lnTo>
                      <a:pt x="2428" y="2911"/>
                    </a:lnTo>
                    <a:lnTo>
                      <a:pt x="2614" y="2781"/>
                    </a:lnTo>
                    <a:lnTo>
                      <a:pt x="2762" y="2633"/>
                    </a:lnTo>
                    <a:lnTo>
                      <a:pt x="2836" y="2558"/>
                    </a:lnTo>
                    <a:lnTo>
                      <a:pt x="2892" y="2466"/>
                    </a:lnTo>
                    <a:lnTo>
                      <a:pt x="2947" y="2373"/>
                    </a:lnTo>
                    <a:lnTo>
                      <a:pt x="2984" y="2262"/>
                    </a:lnTo>
                    <a:lnTo>
                      <a:pt x="3040" y="2040"/>
                    </a:lnTo>
                    <a:lnTo>
                      <a:pt x="3077" y="1799"/>
                    </a:lnTo>
                    <a:lnTo>
                      <a:pt x="3077" y="1576"/>
                    </a:lnTo>
                    <a:lnTo>
                      <a:pt x="3077" y="1446"/>
                    </a:lnTo>
                    <a:lnTo>
                      <a:pt x="3077" y="1298"/>
                    </a:lnTo>
                    <a:lnTo>
                      <a:pt x="3040" y="1131"/>
                    </a:lnTo>
                    <a:lnTo>
                      <a:pt x="3003" y="946"/>
                    </a:lnTo>
                    <a:lnTo>
                      <a:pt x="2929" y="761"/>
                    </a:lnTo>
                    <a:lnTo>
                      <a:pt x="2817" y="594"/>
                    </a:lnTo>
                    <a:lnTo>
                      <a:pt x="2688" y="427"/>
                    </a:lnTo>
                    <a:lnTo>
                      <a:pt x="2595" y="353"/>
                    </a:lnTo>
                    <a:lnTo>
                      <a:pt x="2502" y="297"/>
                    </a:lnTo>
                    <a:lnTo>
                      <a:pt x="2261" y="168"/>
                    </a:lnTo>
                    <a:lnTo>
                      <a:pt x="2020" y="75"/>
                    </a:lnTo>
                    <a:lnTo>
                      <a:pt x="1779" y="19"/>
                    </a:lnTo>
                    <a:lnTo>
                      <a:pt x="15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7"/>
              <p:cNvSpPr/>
              <p:nvPr/>
            </p:nvSpPr>
            <p:spPr>
              <a:xfrm>
                <a:off x="4403775" y="4847150"/>
                <a:ext cx="77425" cy="7927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3171" extrusionOk="0">
                    <a:moveTo>
                      <a:pt x="1576" y="1"/>
                    </a:moveTo>
                    <a:lnTo>
                      <a:pt x="1354" y="38"/>
                    </a:lnTo>
                    <a:lnTo>
                      <a:pt x="1131" y="93"/>
                    </a:lnTo>
                    <a:lnTo>
                      <a:pt x="928" y="186"/>
                    </a:lnTo>
                    <a:lnTo>
                      <a:pt x="705" y="297"/>
                    </a:lnTo>
                    <a:lnTo>
                      <a:pt x="520" y="446"/>
                    </a:lnTo>
                    <a:lnTo>
                      <a:pt x="353" y="631"/>
                    </a:lnTo>
                    <a:lnTo>
                      <a:pt x="223" y="835"/>
                    </a:lnTo>
                    <a:lnTo>
                      <a:pt x="131" y="1057"/>
                    </a:lnTo>
                    <a:lnTo>
                      <a:pt x="56" y="1280"/>
                    </a:lnTo>
                    <a:lnTo>
                      <a:pt x="1" y="1521"/>
                    </a:lnTo>
                    <a:lnTo>
                      <a:pt x="1" y="1762"/>
                    </a:lnTo>
                    <a:lnTo>
                      <a:pt x="38" y="2002"/>
                    </a:lnTo>
                    <a:lnTo>
                      <a:pt x="112" y="2243"/>
                    </a:lnTo>
                    <a:lnTo>
                      <a:pt x="223" y="2447"/>
                    </a:lnTo>
                    <a:lnTo>
                      <a:pt x="371" y="2633"/>
                    </a:lnTo>
                    <a:lnTo>
                      <a:pt x="538" y="2818"/>
                    </a:lnTo>
                    <a:lnTo>
                      <a:pt x="742" y="2948"/>
                    </a:lnTo>
                    <a:lnTo>
                      <a:pt x="946" y="3059"/>
                    </a:lnTo>
                    <a:lnTo>
                      <a:pt x="1168" y="3133"/>
                    </a:lnTo>
                    <a:lnTo>
                      <a:pt x="1409" y="3170"/>
                    </a:lnTo>
                    <a:lnTo>
                      <a:pt x="1632" y="3170"/>
                    </a:lnTo>
                    <a:lnTo>
                      <a:pt x="1836" y="3133"/>
                    </a:lnTo>
                    <a:lnTo>
                      <a:pt x="2040" y="3077"/>
                    </a:lnTo>
                    <a:lnTo>
                      <a:pt x="2243" y="3003"/>
                    </a:lnTo>
                    <a:lnTo>
                      <a:pt x="2447" y="2911"/>
                    </a:lnTo>
                    <a:lnTo>
                      <a:pt x="2614" y="2781"/>
                    </a:lnTo>
                    <a:lnTo>
                      <a:pt x="2781" y="2633"/>
                    </a:lnTo>
                    <a:lnTo>
                      <a:pt x="2855" y="2558"/>
                    </a:lnTo>
                    <a:lnTo>
                      <a:pt x="2911" y="2466"/>
                    </a:lnTo>
                    <a:lnTo>
                      <a:pt x="2966" y="2373"/>
                    </a:lnTo>
                    <a:lnTo>
                      <a:pt x="3003" y="2262"/>
                    </a:lnTo>
                    <a:lnTo>
                      <a:pt x="3059" y="2040"/>
                    </a:lnTo>
                    <a:lnTo>
                      <a:pt x="3077" y="1799"/>
                    </a:lnTo>
                    <a:lnTo>
                      <a:pt x="3096" y="1576"/>
                    </a:lnTo>
                    <a:lnTo>
                      <a:pt x="3096" y="1446"/>
                    </a:lnTo>
                    <a:lnTo>
                      <a:pt x="3077" y="1298"/>
                    </a:lnTo>
                    <a:lnTo>
                      <a:pt x="3059" y="1131"/>
                    </a:lnTo>
                    <a:lnTo>
                      <a:pt x="3003" y="946"/>
                    </a:lnTo>
                    <a:lnTo>
                      <a:pt x="2929" y="761"/>
                    </a:lnTo>
                    <a:lnTo>
                      <a:pt x="2837" y="594"/>
                    </a:lnTo>
                    <a:lnTo>
                      <a:pt x="2688" y="427"/>
                    </a:lnTo>
                    <a:lnTo>
                      <a:pt x="2614" y="353"/>
                    </a:lnTo>
                    <a:lnTo>
                      <a:pt x="2521" y="297"/>
                    </a:lnTo>
                    <a:lnTo>
                      <a:pt x="2281" y="168"/>
                    </a:lnTo>
                    <a:lnTo>
                      <a:pt x="2040" y="75"/>
                    </a:lnTo>
                    <a:lnTo>
                      <a:pt x="1799" y="19"/>
                    </a:lnTo>
                    <a:lnTo>
                      <a:pt x="15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7"/>
              <p:cNvSpPr/>
              <p:nvPr/>
            </p:nvSpPr>
            <p:spPr>
              <a:xfrm>
                <a:off x="4332425" y="4709075"/>
                <a:ext cx="111700" cy="113075"/>
              </a:xfrm>
              <a:custGeom>
                <a:avLst/>
                <a:gdLst/>
                <a:ahLst/>
                <a:cxnLst/>
                <a:rect l="l" t="t" r="r" b="b"/>
                <a:pathLst>
                  <a:path w="4468" h="4523" extrusionOk="0">
                    <a:moveTo>
                      <a:pt x="2058" y="0"/>
                    </a:moveTo>
                    <a:lnTo>
                      <a:pt x="1835" y="19"/>
                    </a:lnTo>
                    <a:lnTo>
                      <a:pt x="1594" y="56"/>
                    </a:lnTo>
                    <a:lnTo>
                      <a:pt x="1372" y="112"/>
                    </a:lnTo>
                    <a:lnTo>
                      <a:pt x="1150" y="204"/>
                    </a:lnTo>
                    <a:lnTo>
                      <a:pt x="946" y="316"/>
                    </a:lnTo>
                    <a:lnTo>
                      <a:pt x="760" y="445"/>
                    </a:lnTo>
                    <a:lnTo>
                      <a:pt x="575" y="612"/>
                    </a:lnTo>
                    <a:lnTo>
                      <a:pt x="427" y="779"/>
                    </a:lnTo>
                    <a:lnTo>
                      <a:pt x="297" y="1001"/>
                    </a:lnTo>
                    <a:lnTo>
                      <a:pt x="186" y="1224"/>
                    </a:lnTo>
                    <a:lnTo>
                      <a:pt x="112" y="1428"/>
                    </a:lnTo>
                    <a:lnTo>
                      <a:pt x="56" y="1650"/>
                    </a:lnTo>
                    <a:lnTo>
                      <a:pt x="19" y="1854"/>
                    </a:lnTo>
                    <a:lnTo>
                      <a:pt x="0" y="2076"/>
                    </a:lnTo>
                    <a:lnTo>
                      <a:pt x="0" y="2299"/>
                    </a:lnTo>
                    <a:lnTo>
                      <a:pt x="19" y="2503"/>
                    </a:lnTo>
                    <a:lnTo>
                      <a:pt x="56" y="2725"/>
                    </a:lnTo>
                    <a:lnTo>
                      <a:pt x="112" y="2929"/>
                    </a:lnTo>
                    <a:lnTo>
                      <a:pt x="186" y="3133"/>
                    </a:lnTo>
                    <a:lnTo>
                      <a:pt x="260" y="3337"/>
                    </a:lnTo>
                    <a:lnTo>
                      <a:pt x="371" y="3522"/>
                    </a:lnTo>
                    <a:lnTo>
                      <a:pt x="501" y="3689"/>
                    </a:lnTo>
                    <a:lnTo>
                      <a:pt x="631" y="3856"/>
                    </a:lnTo>
                    <a:lnTo>
                      <a:pt x="797" y="4004"/>
                    </a:lnTo>
                    <a:lnTo>
                      <a:pt x="964" y="4134"/>
                    </a:lnTo>
                    <a:lnTo>
                      <a:pt x="1168" y="4263"/>
                    </a:lnTo>
                    <a:lnTo>
                      <a:pt x="1391" y="4375"/>
                    </a:lnTo>
                    <a:lnTo>
                      <a:pt x="1650" y="4449"/>
                    </a:lnTo>
                    <a:lnTo>
                      <a:pt x="1891" y="4504"/>
                    </a:lnTo>
                    <a:lnTo>
                      <a:pt x="2150" y="4523"/>
                    </a:lnTo>
                    <a:lnTo>
                      <a:pt x="2391" y="4504"/>
                    </a:lnTo>
                    <a:lnTo>
                      <a:pt x="2651" y="4467"/>
                    </a:lnTo>
                    <a:lnTo>
                      <a:pt x="2892" y="4412"/>
                    </a:lnTo>
                    <a:lnTo>
                      <a:pt x="3133" y="4319"/>
                    </a:lnTo>
                    <a:lnTo>
                      <a:pt x="3355" y="4208"/>
                    </a:lnTo>
                    <a:lnTo>
                      <a:pt x="3578" y="4078"/>
                    </a:lnTo>
                    <a:lnTo>
                      <a:pt x="3763" y="3911"/>
                    </a:lnTo>
                    <a:lnTo>
                      <a:pt x="3948" y="3744"/>
                    </a:lnTo>
                    <a:lnTo>
                      <a:pt x="4097" y="3541"/>
                    </a:lnTo>
                    <a:lnTo>
                      <a:pt x="4226" y="3318"/>
                    </a:lnTo>
                    <a:lnTo>
                      <a:pt x="4338" y="3077"/>
                    </a:lnTo>
                    <a:lnTo>
                      <a:pt x="4412" y="2836"/>
                    </a:lnTo>
                    <a:lnTo>
                      <a:pt x="4449" y="2669"/>
                    </a:lnTo>
                    <a:lnTo>
                      <a:pt x="4467" y="2484"/>
                    </a:lnTo>
                    <a:lnTo>
                      <a:pt x="4467" y="2317"/>
                    </a:lnTo>
                    <a:lnTo>
                      <a:pt x="4449" y="2150"/>
                    </a:lnTo>
                    <a:lnTo>
                      <a:pt x="4430" y="1965"/>
                    </a:lnTo>
                    <a:lnTo>
                      <a:pt x="4393" y="1798"/>
                    </a:lnTo>
                    <a:lnTo>
                      <a:pt x="4356" y="1632"/>
                    </a:lnTo>
                    <a:lnTo>
                      <a:pt x="4282" y="1465"/>
                    </a:lnTo>
                    <a:lnTo>
                      <a:pt x="4226" y="1298"/>
                    </a:lnTo>
                    <a:lnTo>
                      <a:pt x="4134" y="1150"/>
                    </a:lnTo>
                    <a:lnTo>
                      <a:pt x="4041" y="1001"/>
                    </a:lnTo>
                    <a:lnTo>
                      <a:pt x="3948" y="853"/>
                    </a:lnTo>
                    <a:lnTo>
                      <a:pt x="3837" y="723"/>
                    </a:lnTo>
                    <a:lnTo>
                      <a:pt x="3707" y="612"/>
                    </a:lnTo>
                    <a:lnTo>
                      <a:pt x="3578" y="482"/>
                    </a:lnTo>
                    <a:lnTo>
                      <a:pt x="3429" y="390"/>
                    </a:lnTo>
                    <a:lnTo>
                      <a:pt x="3225" y="260"/>
                    </a:lnTo>
                    <a:lnTo>
                      <a:pt x="3003" y="167"/>
                    </a:lnTo>
                    <a:lnTo>
                      <a:pt x="2781" y="93"/>
                    </a:lnTo>
                    <a:lnTo>
                      <a:pt x="2540" y="38"/>
                    </a:lnTo>
                    <a:lnTo>
                      <a:pt x="22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7"/>
              <p:cNvSpPr/>
              <p:nvPr/>
            </p:nvSpPr>
            <p:spPr>
              <a:xfrm>
                <a:off x="4393125" y="4726225"/>
                <a:ext cx="35250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446" extrusionOk="0">
                    <a:moveTo>
                      <a:pt x="594" y="0"/>
                    </a:moveTo>
                    <a:lnTo>
                      <a:pt x="482" y="19"/>
                    </a:lnTo>
                    <a:lnTo>
                      <a:pt x="371" y="74"/>
                    </a:lnTo>
                    <a:lnTo>
                      <a:pt x="260" y="130"/>
                    </a:lnTo>
                    <a:lnTo>
                      <a:pt x="186" y="186"/>
                    </a:lnTo>
                    <a:lnTo>
                      <a:pt x="130" y="260"/>
                    </a:lnTo>
                    <a:lnTo>
                      <a:pt x="75" y="352"/>
                    </a:lnTo>
                    <a:lnTo>
                      <a:pt x="38" y="427"/>
                    </a:lnTo>
                    <a:lnTo>
                      <a:pt x="0" y="593"/>
                    </a:lnTo>
                    <a:lnTo>
                      <a:pt x="0" y="705"/>
                    </a:lnTo>
                    <a:lnTo>
                      <a:pt x="19" y="927"/>
                    </a:lnTo>
                    <a:lnTo>
                      <a:pt x="56" y="1020"/>
                    </a:lnTo>
                    <a:lnTo>
                      <a:pt x="93" y="1112"/>
                    </a:lnTo>
                    <a:lnTo>
                      <a:pt x="149" y="1205"/>
                    </a:lnTo>
                    <a:lnTo>
                      <a:pt x="223" y="1261"/>
                    </a:lnTo>
                    <a:lnTo>
                      <a:pt x="316" y="1316"/>
                    </a:lnTo>
                    <a:lnTo>
                      <a:pt x="390" y="1372"/>
                    </a:lnTo>
                    <a:lnTo>
                      <a:pt x="575" y="1427"/>
                    </a:lnTo>
                    <a:lnTo>
                      <a:pt x="686" y="1446"/>
                    </a:lnTo>
                    <a:lnTo>
                      <a:pt x="779" y="1446"/>
                    </a:lnTo>
                    <a:lnTo>
                      <a:pt x="890" y="1427"/>
                    </a:lnTo>
                    <a:lnTo>
                      <a:pt x="983" y="1390"/>
                    </a:lnTo>
                    <a:lnTo>
                      <a:pt x="1094" y="1335"/>
                    </a:lnTo>
                    <a:lnTo>
                      <a:pt x="1168" y="1279"/>
                    </a:lnTo>
                    <a:lnTo>
                      <a:pt x="1261" y="1186"/>
                    </a:lnTo>
                    <a:lnTo>
                      <a:pt x="1316" y="1112"/>
                    </a:lnTo>
                    <a:lnTo>
                      <a:pt x="1372" y="1001"/>
                    </a:lnTo>
                    <a:lnTo>
                      <a:pt x="1409" y="908"/>
                    </a:lnTo>
                    <a:lnTo>
                      <a:pt x="1409" y="797"/>
                    </a:lnTo>
                    <a:lnTo>
                      <a:pt x="1409" y="686"/>
                    </a:lnTo>
                    <a:lnTo>
                      <a:pt x="1391" y="575"/>
                    </a:lnTo>
                    <a:lnTo>
                      <a:pt x="1354" y="464"/>
                    </a:lnTo>
                    <a:lnTo>
                      <a:pt x="1316" y="371"/>
                    </a:lnTo>
                    <a:lnTo>
                      <a:pt x="1261" y="278"/>
                    </a:lnTo>
                    <a:lnTo>
                      <a:pt x="1168" y="204"/>
                    </a:lnTo>
                    <a:lnTo>
                      <a:pt x="1094" y="130"/>
                    </a:lnTo>
                    <a:lnTo>
                      <a:pt x="1001" y="74"/>
                    </a:lnTo>
                    <a:lnTo>
                      <a:pt x="890" y="37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7"/>
              <p:cNvSpPr/>
              <p:nvPr/>
            </p:nvSpPr>
            <p:spPr>
              <a:xfrm>
                <a:off x="4353750" y="4779975"/>
                <a:ext cx="194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779" h="798" extrusionOk="0">
                    <a:moveTo>
                      <a:pt x="389" y="0"/>
                    </a:moveTo>
                    <a:lnTo>
                      <a:pt x="260" y="19"/>
                    </a:lnTo>
                    <a:lnTo>
                      <a:pt x="148" y="74"/>
                    </a:lnTo>
                    <a:lnTo>
                      <a:pt x="111" y="111"/>
                    </a:lnTo>
                    <a:lnTo>
                      <a:pt x="74" y="149"/>
                    </a:lnTo>
                    <a:lnTo>
                      <a:pt x="19" y="241"/>
                    </a:lnTo>
                    <a:lnTo>
                      <a:pt x="0" y="334"/>
                    </a:lnTo>
                    <a:lnTo>
                      <a:pt x="0" y="389"/>
                    </a:lnTo>
                    <a:lnTo>
                      <a:pt x="19" y="519"/>
                    </a:lnTo>
                    <a:lnTo>
                      <a:pt x="19" y="575"/>
                    </a:lnTo>
                    <a:lnTo>
                      <a:pt x="56" y="612"/>
                    </a:lnTo>
                    <a:lnTo>
                      <a:pt x="130" y="705"/>
                    </a:lnTo>
                    <a:lnTo>
                      <a:pt x="222" y="760"/>
                    </a:lnTo>
                    <a:lnTo>
                      <a:pt x="315" y="779"/>
                    </a:lnTo>
                    <a:lnTo>
                      <a:pt x="426" y="797"/>
                    </a:lnTo>
                    <a:lnTo>
                      <a:pt x="538" y="760"/>
                    </a:lnTo>
                    <a:lnTo>
                      <a:pt x="649" y="705"/>
                    </a:lnTo>
                    <a:lnTo>
                      <a:pt x="723" y="612"/>
                    </a:lnTo>
                    <a:lnTo>
                      <a:pt x="760" y="501"/>
                    </a:lnTo>
                    <a:lnTo>
                      <a:pt x="779" y="389"/>
                    </a:lnTo>
                    <a:lnTo>
                      <a:pt x="741" y="260"/>
                    </a:lnTo>
                    <a:lnTo>
                      <a:pt x="686" y="167"/>
                    </a:lnTo>
                    <a:lnTo>
                      <a:pt x="593" y="74"/>
                    </a:lnTo>
                    <a:lnTo>
                      <a:pt x="482" y="19"/>
                    </a:lnTo>
                    <a:lnTo>
                      <a:pt x="38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7"/>
              <p:cNvSpPr/>
              <p:nvPr/>
            </p:nvSpPr>
            <p:spPr>
              <a:xfrm>
                <a:off x="3836625" y="4720650"/>
                <a:ext cx="1121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487" extrusionOk="0">
                    <a:moveTo>
                      <a:pt x="2169" y="1"/>
                    </a:moveTo>
                    <a:lnTo>
                      <a:pt x="1984" y="19"/>
                    </a:lnTo>
                    <a:lnTo>
                      <a:pt x="1817" y="56"/>
                    </a:lnTo>
                    <a:lnTo>
                      <a:pt x="1650" y="94"/>
                    </a:lnTo>
                    <a:lnTo>
                      <a:pt x="1483" y="149"/>
                    </a:lnTo>
                    <a:lnTo>
                      <a:pt x="1317" y="223"/>
                    </a:lnTo>
                    <a:lnTo>
                      <a:pt x="1150" y="316"/>
                    </a:lnTo>
                    <a:lnTo>
                      <a:pt x="1002" y="409"/>
                    </a:lnTo>
                    <a:lnTo>
                      <a:pt x="872" y="501"/>
                    </a:lnTo>
                    <a:lnTo>
                      <a:pt x="742" y="631"/>
                    </a:lnTo>
                    <a:lnTo>
                      <a:pt x="612" y="761"/>
                    </a:lnTo>
                    <a:lnTo>
                      <a:pt x="501" y="891"/>
                    </a:lnTo>
                    <a:lnTo>
                      <a:pt x="390" y="1039"/>
                    </a:lnTo>
                    <a:lnTo>
                      <a:pt x="297" y="1187"/>
                    </a:lnTo>
                    <a:lnTo>
                      <a:pt x="205" y="1335"/>
                    </a:lnTo>
                    <a:lnTo>
                      <a:pt x="149" y="1502"/>
                    </a:lnTo>
                    <a:lnTo>
                      <a:pt x="75" y="1669"/>
                    </a:lnTo>
                    <a:lnTo>
                      <a:pt x="38" y="1854"/>
                    </a:lnTo>
                    <a:lnTo>
                      <a:pt x="1" y="2040"/>
                    </a:lnTo>
                    <a:lnTo>
                      <a:pt x="1" y="2206"/>
                    </a:lnTo>
                    <a:lnTo>
                      <a:pt x="1" y="2392"/>
                    </a:lnTo>
                    <a:lnTo>
                      <a:pt x="19" y="2596"/>
                    </a:lnTo>
                    <a:lnTo>
                      <a:pt x="38" y="2781"/>
                    </a:lnTo>
                    <a:lnTo>
                      <a:pt x="93" y="2966"/>
                    </a:lnTo>
                    <a:lnTo>
                      <a:pt x="168" y="3170"/>
                    </a:lnTo>
                    <a:lnTo>
                      <a:pt x="260" y="3356"/>
                    </a:lnTo>
                    <a:lnTo>
                      <a:pt x="353" y="3504"/>
                    </a:lnTo>
                    <a:lnTo>
                      <a:pt x="446" y="3652"/>
                    </a:lnTo>
                    <a:lnTo>
                      <a:pt x="557" y="3782"/>
                    </a:lnTo>
                    <a:lnTo>
                      <a:pt x="687" y="3912"/>
                    </a:lnTo>
                    <a:lnTo>
                      <a:pt x="816" y="4023"/>
                    </a:lnTo>
                    <a:lnTo>
                      <a:pt x="946" y="4115"/>
                    </a:lnTo>
                    <a:lnTo>
                      <a:pt x="1076" y="4208"/>
                    </a:lnTo>
                    <a:lnTo>
                      <a:pt x="1224" y="4282"/>
                    </a:lnTo>
                    <a:lnTo>
                      <a:pt x="1391" y="4338"/>
                    </a:lnTo>
                    <a:lnTo>
                      <a:pt x="1539" y="4394"/>
                    </a:lnTo>
                    <a:lnTo>
                      <a:pt x="1706" y="4431"/>
                    </a:lnTo>
                    <a:lnTo>
                      <a:pt x="1854" y="4449"/>
                    </a:lnTo>
                    <a:lnTo>
                      <a:pt x="2188" y="4486"/>
                    </a:lnTo>
                    <a:lnTo>
                      <a:pt x="2521" y="4468"/>
                    </a:lnTo>
                    <a:lnTo>
                      <a:pt x="2855" y="4394"/>
                    </a:lnTo>
                    <a:lnTo>
                      <a:pt x="3003" y="4356"/>
                    </a:lnTo>
                    <a:lnTo>
                      <a:pt x="3152" y="4301"/>
                    </a:lnTo>
                    <a:lnTo>
                      <a:pt x="3318" y="4227"/>
                    </a:lnTo>
                    <a:lnTo>
                      <a:pt x="3448" y="4153"/>
                    </a:lnTo>
                    <a:lnTo>
                      <a:pt x="3596" y="4060"/>
                    </a:lnTo>
                    <a:lnTo>
                      <a:pt x="3726" y="3967"/>
                    </a:lnTo>
                    <a:lnTo>
                      <a:pt x="3856" y="3856"/>
                    </a:lnTo>
                    <a:lnTo>
                      <a:pt x="3967" y="3726"/>
                    </a:lnTo>
                    <a:lnTo>
                      <a:pt x="4078" y="3597"/>
                    </a:lnTo>
                    <a:lnTo>
                      <a:pt x="4171" y="3467"/>
                    </a:lnTo>
                    <a:lnTo>
                      <a:pt x="4245" y="3319"/>
                    </a:lnTo>
                    <a:lnTo>
                      <a:pt x="4319" y="3170"/>
                    </a:lnTo>
                    <a:lnTo>
                      <a:pt x="4393" y="3003"/>
                    </a:lnTo>
                    <a:lnTo>
                      <a:pt x="4430" y="2818"/>
                    </a:lnTo>
                    <a:lnTo>
                      <a:pt x="4468" y="2651"/>
                    </a:lnTo>
                    <a:lnTo>
                      <a:pt x="4486" y="2484"/>
                    </a:lnTo>
                    <a:lnTo>
                      <a:pt x="4486" y="2299"/>
                    </a:lnTo>
                    <a:lnTo>
                      <a:pt x="4486" y="2132"/>
                    </a:lnTo>
                    <a:lnTo>
                      <a:pt x="4468" y="1966"/>
                    </a:lnTo>
                    <a:lnTo>
                      <a:pt x="4430" y="1780"/>
                    </a:lnTo>
                    <a:lnTo>
                      <a:pt x="4375" y="1613"/>
                    </a:lnTo>
                    <a:lnTo>
                      <a:pt x="4319" y="1447"/>
                    </a:lnTo>
                    <a:lnTo>
                      <a:pt x="4245" y="1298"/>
                    </a:lnTo>
                    <a:lnTo>
                      <a:pt x="4171" y="1131"/>
                    </a:lnTo>
                    <a:lnTo>
                      <a:pt x="4078" y="983"/>
                    </a:lnTo>
                    <a:lnTo>
                      <a:pt x="3967" y="853"/>
                    </a:lnTo>
                    <a:lnTo>
                      <a:pt x="3856" y="724"/>
                    </a:lnTo>
                    <a:lnTo>
                      <a:pt x="3726" y="594"/>
                    </a:lnTo>
                    <a:lnTo>
                      <a:pt x="3596" y="483"/>
                    </a:lnTo>
                    <a:lnTo>
                      <a:pt x="3467" y="372"/>
                    </a:lnTo>
                    <a:lnTo>
                      <a:pt x="3281" y="279"/>
                    </a:lnTo>
                    <a:lnTo>
                      <a:pt x="3096" y="186"/>
                    </a:lnTo>
                    <a:lnTo>
                      <a:pt x="2911" y="112"/>
                    </a:lnTo>
                    <a:lnTo>
                      <a:pt x="2725" y="56"/>
                    </a:lnTo>
                    <a:lnTo>
                      <a:pt x="2540" y="19"/>
                    </a:lnTo>
                    <a:lnTo>
                      <a:pt x="23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7"/>
              <p:cNvSpPr/>
              <p:nvPr/>
            </p:nvSpPr>
            <p:spPr>
              <a:xfrm>
                <a:off x="3898250" y="4737350"/>
                <a:ext cx="35250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446" extrusionOk="0">
                    <a:moveTo>
                      <a:pt x="687" y="0"/>
                    </a:moveTo>
                    <a:lnTo>
                      <a:pt x="575" y="19"/>
                    </a:lnTo>
                    <a:lnTo>
                      <a:pt x="483" y="37"/>
                    </a:lnTo>
                    <a:lnTo>
                      <a:pt x="371" y="74"/>
                    </a:lnTo>
                    <a:lnTo>
                      <a:pt x="260" y="130"/>
                    </a:lnTo>
                    <a:lnTo>
                      <a:pt x="168" y="204"/>
                    </a:lnTo>
                    <a:lnTo>
                      <a:pt x="112" y="278"/>
                    </a:lnTo>
                    <a:lnTo>
                      <a:pt x="75" y="352"/>
                    </a:lnTo>
                    <a:lnTo>
                      <a:pt x="38" y="445"/>
                    </a:lnTo>
                    <a:lnTo>
                      <a:pt x="1" y="593"/>
                    </a:lnTo>
                    <a:lnTo>
                      <a:pt x="1" y="723"/>
                    </a:lnTo>
                    <a:lnTo>
                      <a:pt x="19" y="927"/>
                    </a:lnTo>
                    <a:lnTo>
                      <a:pt x="38" y="1038"/>
                    </a:lnTo>
                    <a:lnTo>
                      <a:pt x="75" y="1131"/>
                    </a:lnTo>
                    <a:lnTo>
                      <a:pt x="149" y="1205"/>
                    </a:lnTo>
                    <a:lnTo>
                      <a:pt x="205" y="1279"/>
                    </a:lnTo>
                    <a:lnTo>
                      <a:pt x="297" y="1335"/>
                    </a:lnTo>
                    <a:lnTo>
                      <a:pt x="390" y="1372"/>
                    </a:lnTo>
                    <a:lnTo>
                      <a:pt x="575" y="1427"/>
                    </a:lnTo>
                    <a:lnTo>
                      <a:pt x="668" y="1446"/>
                    </a:lnTo>
                    <a:lnTo>
                      <a:pt x="761" y="1446"/>
                    </a:lnTo>
                    <a:lnTo>
                      <a:pt x="872" y="1427"/>
                    </a:lnTo>
                    <a:lnTo>
                      <a:pt x="983" y="1390"/>
                    </a:lnTo>
                    <a:lnTo>
                      <a:pt x="1076" y="1353"/>
                    </a:lnTo>
                    <a:lnTo>
                      <a:pt x="1168" y="1279"/>
                    </a:lnTo>
                    <a:lnTo>
                      <a:pt x="1243" y="1205"/>
                    </a:lnTo>
                    <a:lnTo>
                      <a:pt x="1298" y="1112"/>
                    </a:lnTo>
                    <a:lnTo>
                      <a:pt x="1354" y="1019"/>
                    </a:lnTo>
                    <a:lnTo>
                      <a:pt x="1391" y="908"/>
                    </a:lnTo>
                    <a:lnTo>
                      <a:pt x="1409" y="797"/>
                    </a:lnTo>
                    <a:lnTo>
                      <a:pt x="1409" y="686"/>
                    </a:lnTo>
                    <a:lnTo>
                      <a:pt x="1391" y="593"/>
                    </a:lnTo>
                    <a:lnTo>
                      <a:pt x="1354" y="482"/>
                    </a:lnTo>
                    <a:lnTo>
                      <a:pt x="1298" y="371"/>
                    </a:lnTo>
                    <a:lnTo>
                      <a:pt x="1243" y="278"/>
                    </a:lnTo>
                    <a:lnTo>
                      <a:pt x="1168" y="204"/>
                    </a:lnTo>
                    <a:lnTo>
                      <a:pt x="1076" y="130"/>
                    </a:lnTo>
                    <a:lnTo>
                      <a:pt x="983" y="74"/>
                    </a:lnTo>
                    <a:lnTo>
                      <a:pt x="890" y="37"/>
                    </a:lnTo>
                    <a:lnTo>
                      <a:pt x="798" y="19"/>
                    </a:lnTo>
                    <a:lnTo>
                      <a:pt x="68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7"/>
              <p:cNvSpPr/>
              <p:nvPr/>
            </p:nvSpPr>
            <p:spPr>
              <a:xfrm>
                <a:off x="3858875" y="4791550"/>
                <a:ext cx="190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80" extrusionOk="0">
                    <a:moveTo>
                      <a:pt x="371" y="1"/>
                    </a:moveTo>
                    <a:lnTo>
                      <a:pt x="260" y="19"/>
                    </a:lnTo>
                    <a:lnTo>
                      <a:pt x="130" y="75"/>
                    </a:lnTo>
                    <a:lnTo>
                      <a:pt x="93" y="93"/>
                    </a:lnTo>
                    <a:lnTo>
                      <a:pt x="56" y="149"/>
                    </a:lnTo>
                    <a:lnTo>
                      <a:pt x="19" y="242"/>
                    </a:lnTo>
                    <a:lnTo>
                      <a:pt x="0" y="316"/>
                    </a:lnTo>
                    <a:lnTo>
                      <a:pt x="0" y="390"/>
                    </a:lnTo>
                    <a:lnTo>
                      <a:pt x="0" y="501"/>
                    </a:lnTo>
                    <a:lnTo>
                      <a:pt x="19" y="557"/>
                    </a:lnTo>
                    <a:lnTo>
                      <a:pt x="37" y="612"/>
                    </a:lnTo>
                    <a:lnTo>
                      <a:pt x="112" y="686"/>
                    </a:lnTo>
                    <a:lnTo>
                      <a:pt x="204" y="742"/>
                    </a:lnTo>
                    <a:lnTo>
                      <a:pt x="315" y="779"/>
                    </a:lnTo>
                    <a:lnTo>
                      <a:pt x="408" y="779"/>
                    </a:lnTo>
                    <a:lnTo>
                      <a:pt x="538" y="761"/>
                    </a:lnTo>
                    <a:lnTo>
                      <a:pt x="631" y="686"/>
                    </a:lnTo>
                    <a:lnTo>
                      <a:pt x="705" y="594"/>
                    </a:lnTo>
                    <a:lnTo>
                      <a:pt x="760" y="483"/>
                    </a:lnTo>
                    <a:lnTo>
                      <a:pt x="760" y="371"/>
                    </a:lnTo>
                    <a:lnTo>
                      <a:pt x="742" y="260"/>
                    </a:lnTo>
                    <a:lnTo>
                      <a:pt x="668" y="149"/>
                    </a:lnTo>
                    <a:lnTo>
                      <a:pt x="593" y="75"/>
                    </a:lnTo>
                    <a:lnTo>
                      <a:pt x="482" y="19"/>
                    </a:lnTo>
                    <a:lnTo>
                      <a:pt x="37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7"/>
              <p:cNvSpPr/>
              <p:nvPr/>
            </p:nvSpPr>
            <p:spPr>
              <a:xfrm>
                <a:off x="4076175" y="4817975"/>
                <a:ext cx="145525" cy="56075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2243" extrusionOk="0">
                    <a:moveTo>
                      <a:pt x="5413" y="0"/>
                    </a:moveTo>
                    <a:lnTo>
                      <a:pt x="5357" y="19"/>
                    </a:lnTo>
                    <a:lnTo>
                      <a:pt x="5302" y="56"/>
                    </a:lnTo>
                    <a:lnTo>
                      <a:pt x="5265" y="93"/>
                    </a:lnTo>
                    <a:lnTo>
                      <a:pt x="5209" y="167"/>
                    </a:lnTo>
                    <a:lnTo>
                      <a:pt x="5042" y="445"/>
                    </a:lnTo>
                    <a:lnTo>
                      <a:pt x="4820" y="704"/>
                    </a:lnTo>
                    <a:lnTo>
                      <a:pt x="4579" y="927"/>
                    </a:lnTo>
                    <a:lnTo>
                      <a:pt x="4301" y="1131"/>
                    </a:lnTo>
                    <a:lnTo>
                      <a:pt x="4023" y="1316"/>
                    </a:lnTo>
                    <a:lnTo>
                      <a:pt x="3708" y="1446"/>
                    </a:lnTo>
                    <a:lnTo>
                      <a:pt x="3374" y="1538"/>
                    </a:lnTo>
                    <a:lnTo>
                      <a:pt x="3207" y="1557"/>
                    </a:lnTo>
                    <a:lnTo>
                      <a:pt x="3041" y="1576"/>
                    </a:lnTo>
                    <a:lnTo>
                      <a:pt x="2874" y="1594"/>
                    </a:lnTo>
                    <a:lnTo>
                      <a:pt x="2707" y="1576"/>
                    </a:lnTo>
                    <a:lnTo>
                      <a:pt x="2355" y="1538"/>
                    </a:lnTo>
                    <a:lnTo>
                      <a:pt x="2021" y="1464"/>
                    </a:lnTo>
                    <a:lnTo>
                      <a:pt x="1688" y="1335"/>
                    </a:lnTo>
                    <a:lnTo>
                      <a:pt x="1391" y="1168"/>
                    </a:lnTo>
                    <a:lnTo>
                      <a:pt x="1113" y="982"/>
                    </a:lnTo>
                    <a:lnTo>
                      <a:pt x="983" y="871"/>
                    </a:lnTo>
                    <a:lnTo>
                      <a:pt x="854" y="741"/>
                    </a:lnTo>
                    <a:lnTo>
                      <a:pt x="742" y="612"/>
                    </a:lnTo>
                    <a:lnTo>
                      <a:pt x="631" y="482"/>
                    </a:lnTo>
                    <a:lnTo>
                      <a:pt x="576" y="426"/>
                    </a:lnTo>
                    <a:lnTo>
                      <a:pt x="520" y="389"/>
                    </a:lnTo>
                    <a:lnTo>
                      <a:pt x="464" y="352"/>
                    </a:lnTo>
                    <a:lnTo>
                      <a:pt x="409" y="334"/>
                    </a:lnTo>
                    <a:lnTo>
                      <a:pt x="279" y="352"/>
                    </a:lnTo>
                    <a:lnTo>
                      <a:pt x="168" y="389"/>
                    </a:lnTo>
                    <a:lnTo>
                      <a:pt x="75" y="463"/>
                    </a:lnTo>
                    <a:lnTo>
                      <a:pt x="38" y="519"/>
                    </a:lnTo>
                    <a:lnTo>
                      <a:pt x="20" y="556"/>
                    </a:lnTo>
                    <a:lnTo>
                      <a:pt x="1" y="612"/>
                    </a:lnTo>
                    <a:lnTo>
                      <a:pt x="20" y="686"/>
                    </a:lnTo>
                    <a:lnTo>
                      <a:pt x="38" y="741"/>
                    </a:lnTo>
                    <a:lnTo>
                      <a:pt x="75" y="797"/>
                    </a:lnTo>
                    <a:lnTo>
                      <a:pt x="205" y="982"/>
                    </a:lnTo>
                    <a:lnTo>
                      <a:pt x="353" y="1131"/>
                    </a:lnTo>
                    <a:lnTo>
                      <a:pt x="501" y="1279"/>
                    </a:lnTo>
                    <a:lnTo>
                      <a:pt x="650" y="1427"/>
                    </a:lnTo>
                    <a:lnTo>
                      <a:pt x="835" y="1557"/>
                    </a:lnTo>
                    <a:lnTo>
                      <a:pt x="1002" y="1687"/>
                    </a:lnTo>
                    <a:lnTo>
                      <a:pt x="1187" y="1798"/>
                    </a:lnTo>
                    <a:lnTo>
                      <a:pt x="1373" y="1891"/>
                    </a:lnTo>
                    <a:lnTo>
                      <a:pt x="1576" y="1983"/>
                    </a:lnTo>
                    <a:lnTo>
                      <a:pt x="1780" y="2057"/>
                    </a:lnTo>
                    <a:lnTo>
                      <a:pt x="1984" y="2132"/>
                    </a:lnTo>
                    <a:lnTo>
                      <a:pt x="2188" y="2169"/>
                    </a:lnTo>
                    <a:lnTo>
                      <a:pt x="2392" y="2206"/>
                    </a:lnTo>
                    <a:lnTo>
                      <a:pt x="2614" y="2224"/>
                    </a:lnTo>
                    <a:lnTo>
                      <a:pt x="2837" y="2243"/>
                    </a:lnTo>
                    <a:lnTo>
                      <a:pt x="3041" y="2224"/>
                    </a:lnTo>
                    <a:lnTo>
                      <a:pt x="3263" y="2206"/>
                    </a:lnTo>
                    <a:lnTo>
                      <a:pt x="3467" y="2169"/>
                    </a:lnTo>
                    <a:lnTo>
                      <a:pt x="3671" y="2113"/>
                    </a:lnTo>
                    <a:lnTo>
                      <a:pt x="3875" y="2057"/>
                    </a:lnTo>
                    <a:lnTo>
                      <a:pt x="4079" y="1983"/>
                    </a:lnTo>
                    <a:lnTo>
                      <a:pt x="4264" y="1891"/>
                    </a:lnTo>
                    <a:lnTo>
                      <a:pt x="4449" y="1798"/>
                    </a:lnTo>
                    <a:lnTo>
                      <a:pt x="4635" y="1687"/>
                    </a:lnTo>
                    <a:lnTo>
                      <a:pt x="4801" y="1576"/>
                    </a:lnTo>
                    <a:lnTo>
                      <a:pt x="4968" y="1446"/>
                    </a:lnTo>
                    <a:lnTo>
                      <a:pt x="5116" y="1316"/>
                    </a:lnTo>
                    <a:lnTo>
                      <a:pt x="5265" y="1168"/>
                    </a:lnTo>
                    <a:lnTo>
                      <a:pt x="5413" y="1001"/>
                    </a:lnTo>
                    <a:lnTo>
                      <a:pt x="5543" y="834"/>
                    </a:lnTo>
                    <a:lnTo>
                      <a:pt x="5673" y="667"/>
                    </a:lnTo>
                    <a:lnTo>
                      <a:pt x="5765" y="482"/>
                    </a:lnTo>
                    <a:lnTo>
                      <a:pt x="5802" y="426"/>
                    </a:lnTo>
                    <a:lnTo>
                      <a:pt x="5821" y="352"/>
                    </a:lnTo>
                    <a:lnTo>
                      <a:pt x="5821" y="297"/>
                    </a:lnTo>
                    <a:lnTo>
                      <a:pt x="5802" y="222"/>
                    </a:lnTo>
                    <a:lnTo>
                      <a:pt x="5784" y="167"/>
                    </a:lnTo>
                    <a:lnTo>
                      <a:pt x="5747" y="130"/>
                    </a:lnTo>
                    <a:lnTo>
                      <a:pt x="5654" y="56"/>
                    </a:lnTo>
                    <a:lnTo>
                      <a:pt x="55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7"/>
              <p:cNvSpPr/>
              <p:nvPr/>
            </p:nvSpPr>
            <p:spPr>
              <a:xfrm>
                <a:off x="4122975" y="4767925"/>
                <a:ext cx="40350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1391" extrusionOk="0">
                    <a:moveTo>
                      <a:pt x="983" y="853"/>
                    </a:moveTo>
                    <a:lnTo>
                      <a:pt x="981" y="858"/>
                    </a:lnTo>
                    <a:lnTo>
                      <a:pt x="983" y="853"/>
                    </a:lnTo>
                    <a:close/>
                    <a:moveTo>
                      <a:pt x="980" y="860"/>
                    </a:moveTo>
                    <a:lnTo>
                      <a:pt x="971" y="878"/>
                    </a:lnTo>
                    <a:lnTo>
                      <a:pt x="971" y="878"/>
                    </a:lnTo>
                    <a:lnTo>
                      <a:pt x="971" y="878"/>
                    </a:lnTo>
                    <a:lnTo>
                      <a:pt x="980" y="860"/>
                    </a:lnTo>
                    <a:close/>
                    <a:moveTo>
                      <a:pt x="742" y="0"/>
                    </a:moveTo>
                    <a:lnTo>
                      <a:pt x="650" y="19"/>
                    </a:lnTo>
                    <a:lnTo>
                      <a:pt x="483" y="75"/>
                    </a:lnTo>
                    <a:lnTo>
                      <a:pt x="372" y="149"/>
                    </a:lnTo>
                    <a:lnTo>
                      <a:pt x="260" y="241"/>
                    </a:lnTo>
                    <a:lnTo>
                      <a:pt x="168" y="353"/>
                    </a:lnTo>
                    <a:lnTo>
                      <a:pt x="94" y="482"/>
                    </a:lnTo>
                    <a:lnTo>
                      <a:pt x="38" y="668"/>
                    </a:lnTo>
                    <a:lnTo>
                      <a:pt x="20" y="760"/>
                    </a:lnTo>
                    <a:lnTo>
                      <a:pt x="1" y="853"/>
                    </a:lnTo>
                    <a:lnTo>
                      <a:pt x="20" y="946"/>
                    </a:lnTo>
                    <a:lnTo>
                      <a:pt x="38" y="1038"/>
                    </a:lnTo>
                    <a:lnTo>
                      <a:pt x="57" y="1131"/>
                    </a:lnTo>
                    <a:lnTo>
                      <a:pt x="112" y="1224"/>
                    </a:lnTo>
                    <a:lnTo>
                      <a:pt x="149" y="1279"/>
                    </a:lnTo>
                    <a:lnTo>
                      <a:pt x="186" y="1316"/>
                    </a:lnTo>
                    <a:lnTo>
                      <a:pt x="242" y="1353"/>
                    </a:lnTo>
                    <a:lnTo>
                      <a:pt x="298" y="1372"/>
                    </a:lnTo>
                    <a:lnTo>
                      <a:pt x="372" y="1390"/>
                    </a:lnTo>
                    <a:lnTo>
                      <a:pt x="427" y="1390"/>
                    </a:lnTo>
                    <a:lnTo>
                      <a:pt x="483" y="1372"/>
                    </a:lnTo>
                    <a:lnTo>
                      <a:pt x="557" y="1335"/>
                    </a:lnTo>
                    <a:lnTo>
                      <a:pt x="594" y="1298"/>
                    </a:lnTo>
                    <a:lnTo>
                      <a:pt x="650" y="1261"/>
                    </a:lnTo>
                    <a:lnTo>
                      <a:pt x="668" y="1205"/>
                    </a:lnTo>
                    <a:lnTo>
                      <a:pt x="687" y="1149"/>
                    </a:lnTo>
                    <a:lnTo>
                      <a:pt x="705" y="1075"/>
                    </a:lnTo>
                    <a:lnTo>
                      <a:pt x="705" y="1020"/>
                    </a:lnTo>
                    <a:lnTo>
                      <a:pt x="687" y="964"/>
                    </a:lnTo>
                    <a:lnTo>
                      <a:pt x="668" y="890"/>
                    </a:lnTo>
                    <a:lnTo>
                      <a:pt x="656" y="865"/>
                    </a:lnTo>
                    <a:lnTo>
                      <a:pt x="654" y="855"/>
                    </a:lnTo>
                    <a:lnTo>
                      <a:pt x="654" y="855"/>
                    </a:lnTo>
                    <a:lnTo>
                      <a:pt x="674" y="773"/>
                    </a:lnTo>
                    <a:lnTo>
                      <a:pt x="674" y="773"/>
                    </a:lnTo>
                    <a:lnTo>
                      <a:pt x="714" y="704"/>
                    </a:lnTo>
                    <a:lnTo>
                      <a:pt x="742" y="680"/>
                    </a:lnTo>
                    <a:lnTo>
                      <a:pt x="742" y="680"/>
                    </a:lnTo>
                    <a:lnTo>
                      <a:pt x="773" y="659"/>
                    </a:lnTo>
                    <a:lnTo>
                      <a:pt x="773" y="659"/>
                    </a:lnTo>
                    <a:lnTo>
                      <a:pt x="805" y="654"/>
                    </a:lnTo>
                    <a:lnTo>
                      <a:pt x="805" y="654"/>
                    </a:lnTo>
                    <a:lnTo>
                      <a:pt x="846" y="662"/>
                    </a:lnTo>
                    <a:lnTo>
                      <a:pt x="846" y="662"/>
                    </a:lnTo>
                    <a:lnTo>
                      <a:pt x="896" y="696"/>
                    </a:lnTo>
                    <a:lnTo>
                      <a:pt x="896" y="696"/>
                    </a:lnTo>
                    <a:lnTo>
                      <a:pt x="965" y="816"/>
                    </a:lnTo>
                    <a:lnTo>
                      <a:pt x="946" y="742"/>
                    </a:lnTo>
                    <a:lnTo>
                      <a:pt x="965" y="807"/>
                    </a:lnTo>
                    <a:lnTo>
                      <a:pt x="965" y="871"/>
                    </a:lnTo>
                    <a:lnTo>
                      <a:pt x="946" y="927"/>
                    </a:lnTo>
                    <a:lnTo>
                      <a:pt x="946" y="927"/>
                    </a:lnTo>
                    <a:lnTo>
                      <a:pt x="965" y="890"/>
                    </a:lnTo>
                    <a:lnTo>
                      <a:pt x="965" y="890"/>
                    </a:lnTo>
                    <a:lnTo>
                      <a:pt x="946" y="946"/>
                    </a:lnTo>
                    <a:lnTo>
                      <a:pt x="928" y="1020"/>
                    </a:lnTo>
                    <a:lnTo>
                      <a:pt x="928" y="1075"/>
                    </a:lnTo>
                    <a:lnTo>
                      <a:pt x="928" y="1131"/>
                    </a:lnTo>
                    <a:lnTo>
                      <a:pt x="946" y="1205"/>
                    </a:lnTo>
                    <a:lnTo>
                      <a:pt x="983" y="1242"/>
                    </a:lnTo>
                    <a:lnTo>
                      <a:pt x="1020" y="1298"/>
                    </a:lnTo>
                    <a:lnTo>
                      <a:pt x="1076" y="1335"/>
                    </a:lnTo>
                    <a:lnTo>
                      <a:pt x="1132" y="1353"/>
                    </a:lnTo>
                    <a:lnTo>
                      <a:pt x="1206" y="1372"/>
                    </a:lnTo>
                    <a:lnTo>
                      <a:pt x="1317" y="1372"/>
                    </a:lnTo>
                    <a:lnTo>
                      <a:pt x="1391" y="1353"/>
                    </a:lnTo>
                    <a:lnTo>
                      <a:pt x="1428" y="1316"/>
                    </a:lnTo>
                    <a:lnTo>
                      <a:pt x="1484" y="1279"/>
                    </a:lnTo>
                    <a:lnTo>
                      <a:pt x="1521" y="1224"/>
                    </a:lnTo>
                    <a:lnTo>
                      <a:pt x="1576" y="1075"/>
                    </a:lnTo>
                    <a:lnTo>
                      <a:pt x="1613" y="909"/>
                    </a:lnTo>
                    <a:lnTo>
                      <a:pt x="1613" y="742"/>
                    </a:lnTo>
                    <a:lnTo>
                      <a:pt x="1576" y="593"/>
                    </a:lnTo>
                    <a:lnTo>
                      <a:pt x="1502" y="445"/>
                    </a:lnTo>
                    <a:lnTo>
                      <a:pt x="1410" y="315"/>
                    </a:lnTo>
                    <a:lnTo>
                      <a:pt x="1317" y="186"/>
                    </a:lnTo>
                    <a:lnTo>
                      <a:pt x="1169" y="93"/>
                    </a:lnTo>
                    <a:lnTo>
                      <a:pt x="1002" y="37"/>
                    </a:lnTo>
                    <a:lnTo>
                      <a:pt x="8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7"/>
              <p:cNvSpPr/>
              <p:nvPr/>
            </p:nvSpPr>
            <p:spPr>
              <a:xfrm>
                <a:off x="4021500" y="4994050"/>
                <a:ext cx="69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668" extrusionOk="0">
                    <a:moveTo>
                      <a:pt x="205" y="0"/>
                    </a:moveTo>
                    <a:lnTo>
                      <a:pt x="186" y="19"/>
                    </a:lnTo>
                    <a:lnTo>
                      <a:pt x="94" y="167"/>
                    </a:lnTo>
                    <a:lnTo>
                      <a:pt x="38" y="297"/>
                    </a:lnTo>
                    <a:lnTo>
                      <a:pt x="19" y="445"/>
                    </a:lnTo>
                    <a:lnTo>
                      <a:pt x="1" y="612"/>
                    </a:lnTo>
                    <a:lnTo>
                      <a:pt x="19" y="649"/>
                    </a:lnTo>
                    <a:lnTo>
                      <a:pt x="57" y="667"/>
                    </a:lnTo>
                    <a:lnTo>
                      <a:pt x="112" y="649"/>
                    </a:lnTo>
                    <a:lnTo>
                      <a:pt x="112" y="612"/>
                    </a:lnTo>
                    <a:lnTo>
                      <a:pt x="131" y="464"/>
                    </a:lnTo>
                    <a:lnTo>
                      <a:pt x="149" y="334"/>
                    </a:lnTo>
                    <a:lnTo>
                      <a:pt x="205" y="204"/>
                    </a:lnTo>
                    <a:lnTo>
                      <a:pt x="279" y="93"/>
                    </a:lnTo>
                    <a:lnTo>
                      <a:pt x="279" y="37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7"/>
              <p:cNvSpPr/>
              <p:nvPr/>
            </p:nvSpPr>
            <p:spPr>
              <a:xfrm>
                <a:off x="4044675" y="4976900"/>
                <a:ext cx="11150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446" h="1558" extrusionOk="0">
                    <a:moveTo>
                      <a:pt x="371" y="0"/>
                    </a:moveTo>
                    <a:lnTo>
                      <a:pt x="334" y="37"/>
                    </a:lnTo>
                    <a:lnTo>
                      <a:pt x="205" y="390"/>
                    </a:lnTo>
                    <a:lnTo>
                      <a:pt x="112" y="760"/>
                    </a:lnTo>
                    <a:lnTo>
                      <a:pt x="38" y="1131"/>
                    </a:lnTo>
                    <a:lnTo>
                      <a:pt x="1" y="1502"/>
                    </a:lnTo>
                    <a:lnTo>
                      <a:pt x="1" y="1520"/>
                    </a:lnTo>
                    <a:lnTo>
                      <a:pt x="19" y="1539"/>
                    </a:lnTo>
                    <a:lnTo>
                      <a:pt x="56" y="1557"/>
                    </a:lnTo>
                    <a:lnTo>
                      <a:pt x="93" y="1539"/>
                    </a:lnTo>
                    <a:lnTo>
                      <a:pt x="112" y="1502"/>
                    </a:lnTo>
                    <a:lnTo>
                      <a:pt x="149" y="1131"/>
                    </a:lnTo>
                    <a:lnTo>
                      <a:pt x="223" y="779"/>
                    </a:lnTo>
                    <a:lnTo>
                      <a:pt x="316" y="408"/>
                    </a:lnTo>
                    <a:lnTo>
                      <a:pt x="445" y="75"/>
                    </a:lnTo>
                    <a:lnTo>
                      <a:pt x="445" y="37"/>
                    </a:lnTo>
                    <a:lnTo>
                      <a:pt x="445" y="19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7"/>
              <p:cNvSpPr/>
              <p:nvPr/>
            </p:nvSpPr>
            <p:spPr>
              <a:xfrm>
                <a:off x="4068775" y="4976425"/>
                <a:ext cx="148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892" extrusionOk="0">
                    <a:moveTo>
                      <a:pt x="519" y="1"/>
                    </a:moveTo>
                    <a:lnTo>
                      <a:pt x="482" y="38"/>
                    </a:lnTo>
                    <a:lnTo>
                      <a:pt x="390" y="242"/>
                    </a:lnTo>
                    <a:lnTo>
                      <a:pt x="297" y="464"/>
                    </a:lnTo>
                    <a:lnTo>
                      <a:pt x="204" y="668"/>
                    </a:lnTo>
                    <a:lnTo>
                      <a:pt x="149" y="909"/>
                    </a:lnTo>
                    <a:lnTo>
                      <a:pt x="93" y="1131"/>
                    </a:lnTo>
                    <a:lnTo>
                      <a:pt x="38" y="1354"/>
                    </a:lnTo>
                    <a:lnTo>
                      <a:pt x="19" y="1595"/>
                    </a:lnTo>
                    <a:lnTo>
                      <a:pt x="0" y="1836"/>
                    </a:lnTo>
                    <a:lnTo>
                      <a:pt x="19" y="1873"/>
                    </a:lnTo>
                    <a:lnTo>
                      <a:pt x="56" y="1891"/>
                    </a:lnTo>
                    <a:lnTo>
                      <a:pt x="93" y="1873"/>
                    </a:lnTo>
                    <a:lnTo>
                      <a:pt x="112" y="1836"/>
                    </a:lnTo>
                    <a:lnTo>
                      <a:pt x="130" y="1595"/>
                    </a:lnTo>
                    <a:lnTo>
                      <a:pt x="149" y="1372"/>
                    </a:lnTo>
                    <a:lnTo>
                      <a:pt x="204" y="1150"/>
                    </a:lnTo>
                    <a:lnTo>
                      <a:pt x="241" y="928"/>
                    </a:lnTo>
                    <a:lnTo>
                      <a:pt x="316" y="705"/>
                    </a:lnTo>
                    <a:lnTo>
                      <a:pt x="390" y="501"/>
                    </a:lnTo>
                    <a:lnTo>
                      <a:pt x="482" y="297"/>
                    </a:lnTo>
                    <a:lnTo>
                      <a:pt x="594" y="94"/>
                    </a:lnTo>
                    <a:lnTo>
                      <a:pt x="594" y="38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7"/>
              <p:cNvSpPr/>
              <p:nvPr/>
            </p:nvSpPr>
            <p:spPr>
              <a:xfrm>
                <a:off x="4093325" y="4979675"/>
                <a:ext cx="12075" cy="67225"/>
              </a:xfrm>
              <a:custGeom>
                <a:avLst/>
                <a:gdLst/>
                <a:ahLst/>
                <a:cxnLst/>
                <a:rect l="l" t="t" r="r" b="b"/>
                <a:pathLst>
                  <a:path w="483" h="2689" extrusionOk="0">
                    <a:moveTo>
                      <a:pt x="409" y="1"/>
                    </a:moveTo>
                    <a:lnTo>
                      <a:pt x="371" y="38"/>
                    </a:lnTo>
                    <a:lnTo>
                      <a:pt x="223" y="668"/>
                    </a:lnTo>
                    <a:lnTo>
                      <a:pt x="112" y="1317"/>
                    </a:lnTo>
                    <a:lnTo>
                      <a:pt x="38" y="1965"/>
                    </a:lnTo>
                    <a:lnTo>
                      <a:pt x="1" y="2632"/>
                    </a:lnTo>
                    <a:lnTo>
                      <a:pt x="19" y="2670"/>
                    </a:lnTo>
                    <a:lnTo>
                      <a:pt x="56" y="2688"/>
                    </a:lnTo>
                    <a:lnTo>
                      <a:pt x="93" y="2670"/>
                    </a:lnTo>
                    <a:lnTo>
                      <a:pt x="112" y="2632"/>
                    </a:lnTo>
                    <a:lnTo>
                      <a:pt x="149" y="1984"/>
                    </a:lnTo>
                    <a:lnTo>
                      <a:pt x="223" y="1335"/>
                    </a:lnTo>
                    <a:lnTo>
                      <a:pt x="334" y="705"/>
                    </a:lnTo>
                    <a:lnTo>
                      <a:pt x="483" y="56"/>
                    </a:lnTo>
                    <a:lnTo>
                      <a:pt x="483" y="19"/>
                    </a:lnTo>
                    <a:lnTo>
                      <a:pt x="446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7"/>
              <p:cNvSpPr/>
              <p:nvPr/>
            </p:nvSpPr>
            <p:spPr>
              <a:xfrm>
                <a:off x="4173950" y="4979675"/>
                <a:ext cx="9300" cy="3617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447" extrusionOk="0">
                    <a:moveTo>
                      <a:pt x="279" y="1"/>
                    </a:moveTo>
                    <a:lnTo>
                      <a:pt x="260" y="19"/>
                    </a:lnTo>
                    <a:lnTo>
                      <a:pt x="260" y="38"/>
                    </a:lnTo>
                    <a:lnTo>
                      <a:pt x="1" y="1372"/>
                    </a:lnTo>
                    <a:lnTo>
                      <a:pt x="19" y="1409"/>
                    </a:lnTo>
                    <a:lnTo>
                      <a:pt x="56" y="1446"/>
                    </a:lnTo>
                    <a:lnTo>
                      <a:pt x="93" y="1428"/>
                    </a:lnTo>
                    <a:lnTo>
                      <a:pt x="112" y="1428"/>
                    </a:lnTo>
                    <a:lnTo>
                      <a:pt x="112" y="1409"/>
                    </a:lnTo>
                    <a:lnTo>
                      <a:pt x="371" y="56"/>
                    </a:lnTo>
                    <a:lnTo>
                      <a:pt x="353" y="19"/>
                    </a:lnTo>
                    <a:lnTo>
                      <a:pt x="316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7"/>
              <p:cNvSpPr/>
              <p:nvPr/>
            </p:nvSpPr>
            <p:spPr>
              <a:xfrm>
                <a:off x="4199900" y="4969025"/>
                <a:ext cx="837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281" extrusionOk="0">
                    <a:moveTo>
                      <a:pt x="279" y="0"/>
                    </a:moveTo>
                    <a:lnTo>
                      <a:pt x="242" y="19"/>
                    </a:lnTo>
                    <a:lnTo>
                      <a:pt x="223" y="56"/>
                    </a:lnTo>
                    <a:lnTo>
                      <a:pt x="1" y="2224"/>
                    </a:lnTo>
                    <a:lnTo>
                      <a:pt x="1" y="2243"/>
                    </a:lnTo>
                    <a:lnTo>
                      <a:pt x="1" y="2261"/>
                    </a:lnTo>
                    <a:lnTo>
                      <a:pt x="38" y="2280"/>
                    </a:lnTo>
                    <a:lnTo>
                      <a:pt x="93" y="2261"/>
                    </a:lnTo>
                    <a:lnTo>
                      <a:pt x="112" y="2224"/>
                    </a:lnTo>
                    <a:lnTo>
                      <a:pt x="334" y="56"/>
                    </a:lnTo>
                    <a:lnTo>
                      <a:pt x="334" y="37"/>
                    </a:lnTo>
                    <a:lnTo>
                      <a:pt x="334" y="19"/>
                    </a:lnTo>
                    <a:lnTo>
                      <a:pt x="27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7"/>
              <p:cNvSpPr/>
              <p:nvPr/>
            </p:nvSpPr>
            <p:spPr>
              <a:xfrm>
                <a:off x="4220300" y="4974125"/>
                <a:ext cx="9275" cy="59800"/>
              </a:xfrm>
              <a:custGeom>
                <a:avLst/>
                <a:gdLst/>
                <a:ahLst/>
                <a:cxnLst/>
                <a:rect l="l" t="t" r="r" b="b"/>
                <a:pathLst>
                  <a:path w="371" h="2392" extrusionOk="0">
                    <a:moveTo>
                      <a:pt x="315" y="0"/>
                    </a:moveTo>
                    <a:lnTo>
                      <a:pt x="278" y="19"/>
                    </a:lnTo>
                    <a:lnTo>
                      <a:pt x="241" y="56"/>
                    </a:lnTo>
                    <a:lnTo>
                      <a:pt x="0" y="2336"/>
                    </a:lnTo>
                    <a:lnTo>
                      <a:pt x="0" y="2354"/>
                    </a:lnTo>
                    <a:lnTo>
                      <a:pt x="19" y="2373"/>
                    </a:lnTo>
                    <a:lnTo>
                      <a:pt x="56" y="2391"/>
                    </a:lnTo>
                    <a:lnTo>
                      <a:pt x="93" y="2373"/>
                    </a:lnTo>
                    <a:lnTo>
                      <a:pt x="111" y="2336"/>
                    </a:lnTo>
                    <a:lnTo>
                      <a:pt x="371" y="56"/>
                    </a:lnTo>
                    <a:lnTo>
                      <a:pt x="371" y="37"/>
                    </a:lnTo>
                    <a:lnTo>
                      <a:pt x="352" y="19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37"/>
              <p:cNvSpPr/>
              <p:nvPr/>
            </p:nvSpPr>
            <p:spPr>
              <a:xfrm>
                <a:off x="4236975" y="4987100"/>
                <a:ext cx="14850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2707" extrusionOk="0">
                    <a:moveTo>
                      <a:pt x="501" y="0"/>
                    </a:moveTo>
                    <a:lnTo>
                      <a:pt x="482" y="19"/>
                    </a:lnTo>
                    <a:lnTo>
                      <a:pt x="482" y="37"/>
                    </a:lnTo>
                    <a:lnTo>
                      <a:pt x="0" y="2632"/>
                    </a:lnTo>
                    <a:lnTo>
                      <a:pt x="19" y="2669"/>
                    </a:lnTo>
                    <a:lnTo>
                      <a:pt x="56" y="2706"/>
                    </a:lnTo>
                    <a:lnTo>
                      <a:pt x="93" y="2706"/>
                    </a:lnTo>
                    <a:lnTo>
                      <a:pt x="112" y="2688"/>
                    </a:lnTo>
                    <a:lnTo>
                      <a:pt x="112" y="2669"/>
                    </a:lnTo>
                    <a:lnTo>
                      <a:pt x="594" y="74"/>
                    </a:lnTo>
                    <a:lnTo>
                      <a:pt x="575" y="19"/>
                    </a:lnTo>
                    <a:lnTo>
                      <a:pt x="53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7"/>
              <p:cNvSpPr/>
              <p:nvPr/>
            </p:nvSpPr>
            <p:spPr>
              <a:xfrm>
                <a:off x="4259225" y="5005150"/>
                <a:ext cx="1112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558" extrusionOk="0">
                    <a:moveTo>
                      <a:pt x="352" y="1"/>
                    </a:moveTo>
                    <a:lnTo>
                      <a:pt x="334" y="38"/>
                    </a:lnTo>
                    <a:lnTo>
                      <a:pt x="0" y="1484"/>
                    </a:lnTo>
                    <a:lnTo>
                      <a:pt x="0" y="1539"/>
                    </a:lnTo>
                    <a:lnTo>
                      <a:pt x="37" y="1558"/>
                    </a:lnTo>
                    <a:lnTo>
                      <a:pt x="74" y="1558"/>
                    </a:lnTo>
                    <a:lnTo>
                      <a:pt x="111" y="1521"/>
                    </a:lnTo>
                    <a:lnTo>
                      <a:pt x="445" y="75"/>
                    </a:lnTo>
                    <a:lnTo>
                      <a:pt x="426" y="20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37"/>
              <p:cNvSpPr/>
              <p:nvPr/>
            </p:nvSpPr>
            <p:spPr>
              <a:xfrm>
                <a:off x="4222150" y="4782750"/>
                <a:ext cx="519450" cy="354025"/>
              </a:xfrm>
              <a:custGeom>
                <a:avLst/>
                <a:gdLst/>
                <a:ahLst/>
                <a:cxnLst/>
                <a:rect l="l" t="t" r="r" b="b"/>
                <a:pathLst>
                  <a:path w="20778" h="14161" extrusionOk="0">
                    <a:moveTo>
                      <a:pt x="15124" y="0"/>
                    </a:moveTo>
                    <a:lnTo>
                      <a:pt x="15050" y="38"/>
                    </a:lnTo>
                    <a:lnTo>
                      <a:pt x="14976" y="93"/>
                    </a:lnTo>
                    <a:lnTo>
                      <a:pt x="14902" y="149"/>
                    </a:lnTo>
                    <a:lnTo>
                      <a:pt x="14828" y="223"/>
                    </a:lnTo>
                    <a:lnTo>
                      <a:pt x="14791" y="297"/>
                    </a:lnTo>
                    <a:lnTo>
                      <a:pt x="14754" y="390"/>
                    </a:lnTo>
                    <a:lnTo>
                      <a:pt x="14717" y="482"/>
                    </a:lnTo>
                    <a:lnTo>
                      <a:pt x="14717" y="575"/>
                    </a:lnTo>
                    <a:lnTo>
                      <a:pt x="14717" y="668"/>
                    </a:lnTo>
                    <a:lnTo>
                      <a:pt x="14754" y="760"/>
                    </a:lnTo>
                    <a:lnTo>
                      <a:pt x="14791" y="835"/>
                    </a:lnTo>
                    <a:lnTo>
                      <a:pt x="14865" y="909"/>
                    </a:lnTo>
                    <a:lnTo>
                      <a:pt x="14958" y="964"/>
                    </a:lnTo>
                    <a:lnTo>
                      <a:pt x="15273" y="1131"/>
                    </a:lnTo>
                    <a:lnTo>
                      <a:pt x="15588" y="1298"/>
                    </a:lnTo>
                    <a:lnTo>
                      <a:pt x="15884" y="1483"/>
                    </a:lnTo>
                    <a:lnTo>
                      <a:pt x="16199" y="1687"/>
                    </a:lnTo>
                    <a:lnTo>
                      <a:pt x="16496" y="1891"/>
                    </a:lnTo>
                    <a:lnTo>
                      <a:pt x="16774" y="2113"/>
                    </a:lnTo>
                    <a:lnTo>
                      <a:pt x="17070" y="2336"/>
                    </a:lnTo>
                    <a:lnTo>
                      <a:pt x="17330" y="2577"/>
                    </a:lnTo>
                    <a:lnTo>
                      <a:pt x="17589" y="2836"/>
                    </a:lnTo>
                    <a:lnTo>
                      <a:pt x="17849" y="3096"/>
                    </a:lnTo>
                    <a:lnTo>
                      <a:pt x="18090" y="3355"/>
                    </a:lnTo>
                    <a:lnTo>
                      <a:pt x="18312" y="3633"/>
                    </a:lnTo>
                    <a:lnTo>
                      <a:pt x="18535" y="3930"/>
                    </a:lnTo>
                    <a:lnTo>
                      <a:pt x="18739" y="4226"/>
                    </a:lnTo>
                    <a:lnTo>
                      <a:pt x="18924" y="4523"/>
                    </a:lnTo>
                    <a:lnTo>
                      <a:pt x="19091" y="4856"/>
                    </a:lnTo>
                    <a:lnTo>
                      <a:pt x="19239" y="5153"/>
                    </a:lnTo>
                    <a:lnTo>
                      <a:pt x="19369" y="5487"/>
                    </a:lnTo>
                    <a:lnTo>
                      <a:pt x="19461" y="5820"/>
                    </a:lnTo>
                    <a:lnTo>
                      <a:pt x="19554" y="6154"/>
                    </a:lnTo>
                    <a:lnTo>
                      <a:pt x="19628" y="6506"/>
                    </a:lnTo>
                    <a:lnTo>
                      <a:pt x="19665" y="6840"/>
                    </a:lnTo>
                    <a:lnTo>
                      <a:pt x="19702" y="7192"/>
                    </a:lnTo>
                    <a:lnTo>
                      <a:pt x="19702" y="7544"/>
                    </a:lnTo>
                    <a:lnTo>
                      <a:pt x="19665" y="7896"/>
                    </a:lnTo>
                    <a:lnTo>
                      <a:pt x="19628" y="8248"/>
                    </a:lnTo>
                    <a:lnTo>
                      <a:pt x="19554" y="8582"/>
                    </a:lnTo>
                    <a:lnTo>
                      <a:pt x="19461" y="8916"/>
                    </a:lnTo>
                    <a:lnTo>
                      <a:pt x="19332" y="9249"/>
                    </a:lnTo>
                    <a:lnTo>
                      <a:pt x="19183" y="9546"/>
                    </a:lnTo>
                    <a:lnTo>
                      <a:pt x="19017" y="9861"/>
                    </a:lnTo>
                    <a:lnTo>
                      <a:pt x="18813" y="10139"/>
                    </a:lnTo>
                    <a:lnTo>
                      <a:pt x="18572" y="10398"/>
                    </a:lnTo>
                    <a:lnTo>
                      <a:pt x="18331" y="10658"/>
                    </a:lnTo>
                    <a:lnTo>
                      <a:pt x="18071" y="10880"/>
                    </a:lnTo>
                    <a:lnTo>
                      <a:pt x="17793" y="11103"/>
                    </a:lnTo>
                    <a:lnTo>
                      <a:pt x="17497" y="11306"/>
                    </a:lnTo>
                    <a:lnTo>
                      <a:pt x="17182" y="11473"/>
                    </a:lnTo>
                    <a:lnTo>
                      <a:pt x="16867" y="11640"/>
                    </a:lnTo>
                    <a:lnTo>
                      <a:pt x="16552" y="11807"/>
                    </a:lnTo>
                    <a:lnTo>
                      <a:pt x="16218" y="11937"/>
                    </a:lnTo>
                    <a:lnTo>
                      <a:pt x="15884" y="12066"/>
                    </a:lnTo>
                    <a:lnTo>
                      <a:pt x="15532" y="12178"/>
                    </a:lnTo>
                    <a:lnTo>
                      <a:pt x="15198" y="12289"/>
                    </a:lnTo>
                    <a:lnTo>
                      <a:pt x="14513" y="12474"/>
                    </a:lnTo>
                    <a:lnTo>
                      <a:pt x="13827" y="12622"/>
                    </a:lnTo>
                    <a:lnTo>
                      <a:pt x="13067" y="12752"/>
                    </a:lnTo>
                    <a:lnTo>
                      <a:pt x="12307" y="12845"/>
                    </a:lnTo>
                    <a:lnTo>
                      <a:pt x="11547" y="12919"/>
                    </a:lnTo>
                    <a:lnTo>
                      <a:pt x="10769" y="12937"/>
                    </a:lnTo>
                    <a:lnTo>
                      <a:pt x="10009" y="12937"/>
                    </a:lnTo>
                    <a:lnTo>
                      <a:pt x="9249" y="12900"/>
                    </a:lnTo>
                    <a:lnTo>
                      <a:pt x="8471" y="12826"/>
                    </a:lnTo>
                    <a:lnTo>
                      <a:pt x="7711" y="12734"/>
                    </a:lnTo>
                    <a:lnTo>
                      <a:pt x="6914" y="12585"/>
                    </a:lnTo>
                    <a:lnTo>
                      <a:pt x="6135" y="12400"/>
                    </a:lnTo>
                    <a:lnTo>
                      <a:pt x="5375" y="12196"/>
                    </a:lnTo>
                    <a:lnTo>
                      <a:pt x="4597" y="11955"/>
                    </a:lnTo>
                    <a:lnTo>
                      <a:pt x="4356" y="11047"/>
                    </a:lnTo>
                    <a:lnTo>
                      <a:pt x="4115" y="10139"/>
                    </a:lnTo>
                    <a:lnTo>
                      <a:pt x="3874" y="9119"/>
                    </a:lnTo>
                    <a:lnTo>
                      <a:pt x="3818" y="8878"/>
                    </a:lnTo>
                    <a:lnTo>
                      <a:pt x="3800" y="8749"/>
                    </a:lnTo>
                    <a:lnTo>
                      <a:pt x="3763" y="8619"/>
                    </a:lnTo>
                    <a:lnTo>
                      <a:pt x="3707" y="8526"/>
                    </a:lnTo>
                    <a:lnTo>
                      <a:pt x="3633" y="8415"/>
                    </a:lnTo>
                    <a:lnTo>
                      <a:pt x="3540" y="8341"/>
                    </a:lnTo>
                    <a:lnTo>
                      <a:pt x="3429" y="8267"/>
                    </a:lnTo>
                    <a:lnTo>
                      <a:pt x="3374" y="8248"/>
                    </a:lnTo>
                    <a:lnTo>
                      <a:pt x="3318" y="8248"/>
                    </a:lnTo>
                    <a:lnTo>
                      <a:pt x="3207" y="8267"/>
                    </a:lnTo>
                    <a:lnTo>
                      <a:pt x="3096" y="8322"/>
                    </a:lnTo>
                    <a:lnTo>
                      <a:pt x="3021" y="8415"/>
                    </a:lnTo>
                    <a:lnTo>
                      <a:pt x="2947" y="8526"/>
                    </a:lnTo>
                    <a:lnTo>
                      <a:pt x="2910" y="8656"/>
                    </a:lnTo>
                    <a:lnTo>
                      <a:pt x="2873" y="8786"/>
                    </a:lnTo>
                    <a:lnTo>
                      <a:pt x="2873" y="8916"/>
                    </a:lnTo>
                    <a:lnTo>
                      <a:pt x="2873" y="9027"/>
                    </a:lnTo>
                    <a:lnTo>
                      <a:pt x="2892" y="9156"/>
                    </a:lnTo>
                    <a:lnTo>
                      <a:pt x="2947" y="9434"/>
                    </a:lnTo>
                    <a:lnTo>
                      <a:pt x="3207" y="10509"/>
                    </a:lnTo>
                    <a:lnTo>
                      <a:pt x="3337" y="11047"/>
                    </a:lnTo>
                    <a:lnTo>
                      <a:pt x="3503" y="11584"/>
                    </a:lnTo>
                    <a:lnTo>
                      <a:pt x="3503" y="11584"/>
                    </a:lnTo>
                    <a:lnTo>
                      <a:pt x="2762" y="11288"/>
                    </a:lnTo>
                    <a:lnTo>
                      <a:pt x="1928" y="10954"/>
                    </a:lnTo>
                    <a:lnTo>
                      <a:pt x="1743" y="10880"/>
                    </a:lnTo>
                    <a:lnTo>
                      <a:pt x="1539" y="10825"/>
                    </a:lnTo>
                    <a:lnTo>
                      <a:pt x="1335" y="10825"/>
                    </a:lnTo>
                    <a:lnTo>
                      <a:pt x="1131" y="10880"/>
                    </a:lnTo>
                    <a:lnTo>
                      <a:pt x="1075" y="10899"/>
                    </a:lnTo>
                    <a:lnTo>
                      <a:pt x="1020" y="10954"/>
                    </a:lnTo>
                    <a:lnTo>
                      <a:pt x="1001" y="11010"/>
                    </a:lnTo>
                    <a:lnTo>
                      <a:pt x="1001" y="11084"/>
                    </a:lnTo>
                    <a:lnTo>
                      <a:pt x="1057" y="11269"/>
                    </a:lnTo>
                    <a:lnTo>
                      <a:pt x="1131" y="11418"/>
                    </a:lnTo>
                    <a:lnTo>
                      <a:pt x="1242" y="11566"/>
                    </a:lnTo>
                    <a:lnTo>
                      <a:pt x="1390" y="11696"/>
                    </a:lnTo>
                    <a:lnTo>
                      <a:pt x="1557" y="11807"/>
                    </a:lnTo>
                    <a:lnTo>
                      <a:pt x="1743" y="11918"/>
                    </a:lnTo>
                    <a:lnTo>
                      <a:pt x="2113" y="12141"/>
                    </a:lnTo>
                    <a:lnTo>
                      <a:pt x="2484" y="12344"/>
                    </a:lnTo>
                    <a:lnTo>
                      <a:pt x="2892" y="12548"/>
                    </a:lnTo>
                    <a:lnTo>
                      <a:pt x="2187" y="12845"/>
                    </a:lnTo>
                    <a:lnTo>
                      <a:pt x="1687" y="13030"/>
                    </a:lnTo>
                    <a:lnTo>
                      <a:pt x="1187" y="13215"/>
                    </a:lnTo>
                    <a:lnTo>
                      <a:pt x="705" y="13401"/>
                    </a:lnTo>
                    <a:lnTo>
                      <a:pt x="204" y="13586"/>
                    </a:lnTo>
                    <a:lnTo>
                      <a:pt x="130" y="13623"/>
                    </a:lnTo>
                    <a:lnTo>
                      <a:pt x="74" y="13697"/>
                    </a:lnTo>
                    <a:lnTo>
                      <a:pt x="37" y="13772"/>
                    </a:lnTo>
                    <a:lnTo>
                      <a:pt x="0" y="13846"/>
                    </a:lnTo>
                    <a:lnTo>
                      <a:pt x="0" y="13938"/>
                    </a:lnTo>
                    <a:lnTo>
                      <a:pt x="19" y="14012"/>
                    </a:lnTo>
                    <a:lnTo>
                      <a:pt x="74" y="14068"/>
                    </a:lnTo>
                    <a:lnTo>
                      <a:pt x="149" y="14124"/>
                    </a:lnTo>
                    <a:lnTo>
                      <a:pt x="223" y="14142"/>
                    </a:lnTo>
                    <a:lnTo>
                      <a:pt x="297" y="14161"/>
                    </a:lnTo>
                    <a:lnTo>
                      <a:pt x="390" y="14142"/>
                    </a:lnTo>
                    <a:lnTo>
                      <a:pt x="464" y="14124"/>
                    </a:lnTo>
                    <a:lnTo>
                      <a:pt x="705" y="14087"/>
                    </a:lnTo>
                    <a:lnTo>
                      <a:pt x="946" y="14050"/>
                    </a:lnTo>
                    <a:lnTo>
                      <a:pt x="1409" y="13938"/>
                    </a:lnTo>
                    <a:lnTo>
                      <a:pt x="1854" y="13790"/>
                    </a:lnTo>
                    <a:lnTo>
                      <a:pt x="2317" y="13642"/>
                    </a:lnTo>
                    <a:lnTo>
                      <a:pt x="3151" y="13345"/>
                    </a:lnTo>
                    <a:lnTo>
                      <a:pt x="3967" y="13012"/>
                    </a:lnTo>
                    <a:lnTo>
                      <a:pt x="4690" y="13271"/>
                    </a:lnTo>
                    <a:lnTo>
                      <a:pt x="5394" y="13475"/>
                    </a:lnTo>
                    <a:lnTo>
                      <a:pt x="6135" y="13660"/>
                    </a:lnTo>
                    <a:lnTo>
                      <a:pt x="6858" y="13809"/>
                    </a:lnTo>
                    <a:lnTo>
                      <a:pt x="7692" y="13938"/>
                    </a:lnTo>
                    <a:lnTo>
                      <a:pt x="8545" y="14031"/>
                    </a:lnTo>
                    <a:lnTo>
                      <a:pt x="9379" y="14087"/>
                    </a:lnTo>
                    <a:lnTo>
                      <a:pt x="10231" y="14105"/>
                    </a:lnTo>
                    <a:lnTo>
                      <a:pt x="11084" y="14087"/>
                    </a:lnTo>
                    <a:lnTo>
                      <a:pt x="11918" y="14031"/>
                    </a:lnTo>
                    <a:lnTo>
                      <a:pt x="12752" y="13920"/>
                    </a:lnTo>
                    <a:lnTo>
                      <a:pt x="13586" y="13790"/>
                    </a:lnTo>
                    <a:lnTo>
                      <a:pt x="14383" y="13623"/>
                    </a:lnTo>
                    <a:lnTo>
                      <a:pt x="15161" y="13419"/>
                    </a:lnTo>
                    <a:lnTo>
                      <a:pt x="15551" y="13308"/>
                    </a:lnTo>
                    <a:lnTo>
                      <a:pt x="15940" y="13178"/>
                    </a:lnTo>
                    <a:lnTo>
                      <a:pt x="16329" y="13049"/>
                    </a:lnTo>
                    <a:lnTo>
                      <a:pt x="16700" y="12882"/>
                    </a:lnTo>
                    <a:lnTo>
                      <a:pt x="17070" y="12715"/>
                    </a:lnTo>
                    <a:lnTo>
                      <a:pt x="17441" y="12548"/>
                    </a:lnTo>
                    <a:lnTo>
                      <a:pt x="17793" y="12344"/>
                    </a:lnTo>
                    <a:lnTo>
                      <a:pt x="18127" y="12122"/>
                    </a:lnTo>
                    <a:lnTo>
                      <a:pt x="18461" y="11900"/>
                    </a:lnTo>
                    <a:lnTo>
                      <a:pt x="18776" y="11640"/>
                    </a:lnTo>
                    <a:lnTo>
                      <a:pt x="19072" y="11381"/>
                    </a:lnTo>
                    <a:lnTo>
                      <a:pt x="19369" y="11084"/>
                    </a:lnTo>
                    <a:lnTo>
                      <a:pt x="19628" y="10769"/>
                    </a:lnTo>
                    <a:lnTo>
                      <a:pt x="19869" y="10435"/>
                    </a:lnTo>
                    <a:lnTo>
                      <a:pt x="20073" y="10083"/>
                    </a:lnTo>
                    <a:lnTo>
                      <a:pt x="20258" y="9731"/>
                    </a:lnTo>
                    <a:lnTo>
                      <a:pt x="20407" y="9360"/>
                    </a:lnTo>
                    <a:lnTo>
                      <a:pt x="20536" y="8971"/>
                    </a:lnTo>
                    <a:lnTo>
                      <a:pt x="20648" y="8582"/>
                    </a:lnTo>
                    <a:lnTo>
                      <a:pt x="20722" y="8193"/>
                    </a:lnTo>
                    <a:lnTo>
                      <a:pt x="20759" y="7785"/>
                    </a:lnTo>
                    <a:lnTo>
                      <a:pt x="20777" y="7377"/>
                    </a:lnTo>
                    <a:lnTo>
                      <a:pt x="20777" y="6969"/>
                    </a:lnTo>
                    <a:lnTo>
                      <a:pt x="20740" y="6580"/>
                    </a:lnTo>
                    <a:lnTo>
                      <a:pt x="20685" y="6172"/>
                    </a:lnTo>
                    <a:lnTo>
                      <a:pt x="20611" y="5765"/>
                    </a:lnTo>
                    <a:lnTo>
                      <a:pt x="20499" y="5375"/>
                    </a:lnTo>
                    <a:lnTo>
                      <a:pt x="20370" y="4986"/>
                    </a:lnTo>
                    <a:lnTo>
                      <a:pt x="20203" y="4560"/>
                    </a:lnTo>
                    <a:lnTo>
                      <a:pt x="19999" y="4152"/>
                    </a:lnTo>
                    <a:lnTo>
                      <a:pt x="19776" y="3763"/>
                    </a:lnTo>
                    <a:lnTo>
                      <a:pt x="19536" y="3392"/>
                    </a:lnTo>
                    <a:lnTo>
                      <a:pt x="19276" y="3040"/>
                    </a:lnTo>
                    <a:lnTo>
                      <a:pt x="18980" y="2688"/>
                    </a:lnTo>
                    <a:lnTo>
                      <a:pt x="18683" y="2354"/>
                    </a:lnTo>
                    <a:lnTo>
                      <a:pt x="18368" y="2058"/>
                    </a:lnTo>
                    <a:lnTo>
                      <a:pt x="18034" y="1743"/>
                    </a:lnTo>
                    <a:lnTo>
                      <a:pt x="17682" y="1465"/>
                    </a:lnTo>
                    <a:lnTo>
                      <a:pt x="17330" y="1187"/>
                    </a:lnTo>
                    <a:lnTo>
                      <a:pt x="16959" y="946"/>
                    </a:lnTo>
                    <a:lnTo>
                      <a:pt x="16589" y="686"/>
                    </a:lnTo>
                    <a:lnTo>
                      <a:pt x="16199" y="464"/>
                    </a:lnTo>
                    <a:lnTo>
                      <a:pt x="15792" y="241"/>
                    </a:lnTo>
                    <a:lnTo>
                      <a:pt x="15402" y="38"/>
                    </a:lnTo>
                    <a:lnTo>
                      <a:pt x="153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7"/>
              <p:cNvSpPr/>
              <p:nvPr/>
            </p:nvSpPr>
            <p:spPr>
              <a:xfrm>
                <a:off x="3566500" y="4833250"/>
                <a:ext cx="491650" cy="353100"/>
              </a:xfrm>
              <a:custGeom>
                <a:avLst/>
                <a:gdLst/>
                <a:ahLst/>
                <a:cxnLst/>
                <a:rect l="l" t="t" r="r" b="b"/>
                <a:pathLst>
                  <a:path w="19666" h="14124" extrusionOk="0">
                    <a:moveTo>
                      <a:pt x="4634" y="1"/>
                    </a:moveTo>
                    <a:lnTo>
                      <a:pt x="4486" y="38"/>
                    </a:lnTo>
                    <a:lnTo>
                      <a:pt x="4319" y="93"/>
                    </a:lnTo>
                    <a:lnTo>
                      <a:pt x="4170" y="149"/>
                    </a:lnTo>
                    <a:lnTo>
                      <a:pt x="4022" y="242"/>
                    </a:lnTo>
                    <a:lnTo>
                      <a:pt x="3744" y="427"/>
                    </a:lnTo>
                    <a:lnTo>
                      <a:pt x="3485" y="631"/>
                    </a:lnTo>
                    <a:lnTo>
                      <a:pt x="3207" y="853"/>
                    </a:lnTo>
                    <a:lnTo>
                      <a:pt x="2929" y="1113"/>
                    </a:lnTo>
                    <a:lnTo>
                      <a:pt x="2669" y="1354"/>
                    </a:lnTo>
                    <a:lnTo>
                      <a:pt x="2428" y="1632"/>
                    </a:lnTo>
                    <a:lnTo>
                      <a:pt x="2187" y="1891"/>
                    </a:lnTo>
                    <a:lnTo>
                      <a:pt x="1946" y="2169"/>
                    </a:lnTo>
                    <a:lnTo>
                      <a:pt x="1742" y="2447"/>
                    </a:lnTo>
                    <a:lnTo>
                      <a:pt x="1520" y="2744"/>
                    </a:lnTo>
                    <a:lnTo>
                      <a:pt x="1335" y="3040"/>
                    </a:lnTo>
                    <a:lnTo>
                      <a:pt x="1149" y="3355"/>
                    </a:lnTo>
                    <a:lnTo>
                      <a:pt x="964" y="3671"/>
                    </a:lnTo>
                    <a:lnTo>
                      <a:pt x="797" y="3986"/>
                    </a:lnTo>
                    <a:lnTo>
                      <a:pt x="649" y="4301"/>
                    </a:lnTo>
                    <a:lnTo>
                      <a:pt x="519" y="4634"/>
                    </a:lnTo>
                    <a:lnTo>
                      <a:pt x="389" y="4968"/>
                    </a:lnTo>
                    <a:lnTo>
                      <a:pt x="278" y="5302"/>
                    </a:lnTo>
                    <a:lnTo>
                      <a:pt x="186" y="5635"/>
                    </a:lnTo>
                    <a:lnTo>
                      <a:pt x="130" y="5969"/>
                    </a:lnTo>
                    <a:lnTo>
                      <a:pt x="74" y="6321"/>
                    </a:lnTo>
                    <a:lnTo>
                      <a:pt x="19" y="6655"/>
                    </a:lnTo>
                    <a:lnTo>
                      <a:pt x="0" y="7007"/>
                    </a:lnTo>
                    <a:lnTo>
                      <a:pt x="0" y="7340"/>
                    </a:lnTo>
                    <a:lnTo>
                      <a:pt x="19" y="7692"/>
                    </a:lnTo>
                    <a:lnTo>
                      <a:pt x="56" y="8045"/>
                    </a:lnTo>
                    <a:lnTo>
                      <a:pt x="130" y="8378"/>
                    </a:lnTo>
                    <a:lnTo>
                      <a:pt x="204" y="8730"/>
                    </a:lnTo>
                    <a:lnTo>
                      <a:pt x="297" y="9064"/>
                    </a:lnTo>
                    <a:lnTo>
                      <a:pt x="426" y="9398"/>
                    </a:lnTo>
                    <a:lnTo>
                      <a:pt x="556" y="9713"/>
                    </a:lnTo>
                    <a:lnTo>
                      <a:pt x="705" y="10028"/>
                    </a:lnTo>
                    <a:lnTo>
                      <a:pt x="853" y="10324"/>
                    </a:lnTo>
                    <a:lnTo>
                      <a:pt x="1038" y="10621"/>
                    </a:lnTo>
                    <a:lnTo>
                      <a:pt x="1223" y="10899"/>
                    </a:lnTo>
                    <a:lnTo>
                      <a:pt x="1409" y="11158"/>
                    </a:lnTo>
                    <a:lnTo>
                      <a:pt x="1631" y="11418"/>
                    </a:lnTo>
                    <a:lnTo>
                      <a:pt x="1854" y="11677"/>
                    </a:lnTo>
                    <a:lnTo>
                      <a:pt x="2076" y="11918"/>
                    </a:lnTo>
                    <a:lnTo>
                      <a:pt x="2317" y="12141"/>
                    </a:lnTo>
                    <a:lnTo>
                      <a:pt x="2576" y="12363"/>
                    </a:lnTo>
                    <a:lnTo>
                      <a:pt x="2854" y="12567"/>
                    </a:lnTo>
                    <a:lnTo>
                      <a:pt x="3114" y="12752"/>
                    </a:lnTo>
                    <a:lnTo>
                      <a:pt x="3411" y="12938"/>
                    </a:lnTo>
                    <a:lnTo>
                      <a:pt x="3707" y="13105"/>
                    </a:lnTo>
                    <a:lnTo>
                      <a:pt x="4004" y="13271"/>
                    </a:lnTo>
                    <a:lnTo>
                      <a:pt x="4319" y="13401"/>
                    </a:lnTo>
                    <a:lnTo>
                      <a:pt x="4634" y="13549"/>
                    </a:lnTo>
                    <a:lnTo>
                      <a:pt x="4967" y="13661"/>
                    </a:lnTo>
                    <a:lnTo>
                      <a:pt x="5301" y="13753"/>
                    </a:lnTo>
                    <a:lnTo>
                      <a:pt x="5635" y="13846"/>
                    </a:lnTo>
                    <a:lnTo>
                      <a:pt x="5968" y="13920"/>
                    </a:lnTo>
                    <a:lnTo>
                      <a:pt x="6302" y="13994"/>
                    </a:lnTo>
                    <a:lnTo>
                      <a:pt x="6654" y="14050"/>
                    </a:lnTo>
                    <a:lnTo>
                      <a:pt x="6988" y="14087"/>
                    </a:lnTo>
                    <a:lnTo>
                      <a:pt x="7340" y="14105"/>
                    </a:lnTo>
                    <a:lnTo>
                      <a:pt x="7692" y="14124"/>
                    </a:lnTo>
                    <a:lnTo>
                      <a:pt x="8026" y="14124"/>
                    </a:lnTo>
                    <a:lnTo>
                      <a:pt x="8378" y="14105"/>
                    </a:lnTo>
                    <a:lnTo>
                      <a:pt x="8730" y="14087"/>
                    </a:lnTo>
                    <a:lnTo>
                      <a:pt x="9064" y="14050"/>
                    </a:lnTo>
                    <a:lnTo>
                      <a:pt x="9416" y="13994"/>
                    </a:lnTo>
                    <a:lnTo>
                      <a:pt x="9805" y="13920"/>
                    </a:lnTo>
                    <a:lnTo>
                      <a:pt x="10194" y="13846"/>
                    </a:lnTo>
                    <a:lnTo>
                      <a:pt x="10565" y="13753"/>
                    </a:lnTo>
                    <a:lnTo>
                      <a:pt x="10954" y="13642"/>
                    </a:lnTo>
                    <a:lnTo>
                      <a:pt x="11325" y="13512"/>
                    </a:lnTo>
                    <a:lnTo>
                      <a:pt x="11695" y="13383"/>
                    </a:lnTo>
                    <a:lnTo>
                      <a:pt x="12048" y="13234"/>
                    </a:lnTo>
                    <a:lnTo>
                      <a:pt x="12418" y="13067"/>
                    </a:lnTo>
                    <a:lnTo>
                      <a:pt x="12770" y="12901"/>
                    </a:lnTo>
                    <a:lnTo>
                      <a:pt x="13123" y="12715"/>
                    </a:lnTo>
                    <a:lnTo>
                      <a:pt x="13808" y="12326"/>
                    </a:lnTo>
                    <a:lnTo>
                      <a:pt x="14457" y="11900"/>
                    </a:lnTo>
                    <a:lnTo>
                      <a:pt x="15106" y="11436"/>
                    </a:lnTo>
                    <a:lnTo>
                      <a:pt x="15143" y="11511"/>
                    </a:lnTo>
                    <a:lnTo>
                      <a:pt x="15180" y="11566"/>
                    </a:lnTo>
                    <a:lnTo>
                      <a:pt x="15254" y="11622"/>
                    </a:lnTo>
                    <a:lnTo>
                      <a:pt x="15328" y="11659"/>
                    </a:lnTo>
                    <a:lnTo>
                      <a:pt x="16236" y="11955"/>
                    </a:lnTo>
                    <a:lnTo>
                      <a:pt x="16700" y="12122"/>
                    </a:lnTo>
                    <a:lnTo>
                      <a:pt x="17144" y="12308"/>
                    </a:lnTo>
                    <a:lnTo>
                      <a:pt x="17589" y="12511"/>
                    </a:lnTo>
                    <a:lnTo>
                      <a:pt x="18016" y="12697"/>
                    </a:lnTo>
                    <a:lnTo>
                      <a:pt x="18460" y="12901"/>
                    </a:lnTo>
                    <a:lnTo>
                      <a:pt x="18905" y="13105"/>
                    </a:lnTo>
                    <a:lnTo>
                      <a:pt x="18998" y="13123"/>
                    </a:lnTo>
                    <a:lnTo>
                      <a:pt x="19091" y="13123"/>
                    </a:lnTo>
                    <a:lnTo>
                      <a:pt x="19183" y="13105"/>
                    </a:lnTo>
                    <a:lnTo>
                      <a:pt x="19276" y="13086"/>
                    </a:lnTo>
                    <a:lnTo>
                      <a:pt x="19350" y="13030"/>
                    </a:lnTo>
                    <a:lnTo>
                      <a:pt x="19424" y="12975"/>
                    </a:lnTo>
                    <a:lnTo>
                      <a:pt x="19498" y="12901"/>
                    </a:lnTo>
                    <a:lnTo>
                      <a:pt x="19554" y="12827"/>
                    </a:lnTo>
                    <a:lnTo>
                      <a:pt x="19591" y="12752"/>
                    </a:lnTo>
                    <a:lnTo>
                      <a:pt x="19628" y="12660"/>
                    </a:lnTo>
                    <a:lnTo>
                      <a:pt x="19647" y="12567"/>
                    </a:lnTo>
                    <a:lnTo>
                      <a:pt x="19665" y="12474"/>
                    </a:lnTo>
                    <a:lnTo>
                      <a:pt x="19647" y="12382"/>
                    </a:lnTo>
                    <a:lnTo>
                      <a:pt x="19628" y="12289"/>
                    </a:lnTo>
                    <a:lnTo>
                      <a:pt x="19572" y="12215"/>
                    </a:lnTo>
                    <a:lnTo>
                      <a:pt x="19498" y="12141"/>
                    </a:lnTo>
                    <a:lnTo>
                      <a:pt x="19443" y="12104"/>
                    </a:lnTo>
                    <a:lnTo>
                      <a:pt x="19387" y="12048"/>
                    </a:lnTo>
                    <a:lnTo>
                      <a:pt x="19294" y="11955"/>
                    </a:lnTo>
                    <a:lnTo>
                      <a:pt x="19183" y="11900"/>
                    </a:lnTo>
                    <a:lnTo>
                      <a:pt x="19091" y="11881"/>
                    </a:lnTo>
                    <a:lnTo>
                      <a:pt x="18979" y="11881"/>
                    </a:lnTo>
                    <a:lnTo>
                      <a:pt x="18646" y="11733"/>
                    </a:lnTo>
                    <a:lnTo>
                      <a:pt x="18294" y="11603"/>
                    </a:lnTo>
                    <a:lnTo>
                      <a:pt x="17608" y="11344"/>
                    </a:lnTo>
                    <a:lnTo>
                      <a:pt x="16700" y="10992"/>
                    </a:lnTo>
                    <a:lnTo>
                      <a:pt x="18664" y="9713"/>
                    </a:lnTo>
                    <a:lnTo>
                      <a:pt x="18738" y="9657"/>
                    </a:lnTo>
                    <a:lnTo>
                      <a:pt x="18813" y="9564"/>
                    </a:lnTo>
                    <a:lnTo>
                      <a:pt x="18868" y="9472"/>
                    </a:lnTo>
                    <a:lnTo>
                      <a:pt x="18905" y="9361"/>
                    </a:lnTo>
                    <a:lnTo>
                      <a:pt x="18924" y="9268"/>
                    </a:lnTo>
                    <a:lnTo>
                      <a:pt x="18905" y="9157"/>
                    </a:lnTo>
                    <a:lnTo>
                      <a:pt x="18887" y="9046"/>
                    </a:lnTo>
                    <a:lnTo>
                      <a:pt x="18850" y="8953"/>
                    </a:lnTo>
                    <a:lnTo>
                      <a:pt x="18776" y="8879"/>
                    </a:lnTo>
                    <a:lnTo>
                      <a:pt x="18701" y="8823"/>
                    </a:lnTo>
                    <a:lnTo>
                      <a:pt x="18609" y="8786"/>
                    </a:lnTo>
                    <a:lnTo>
                      <a:pt x="18423" y="8786"/>
                    </a:lnTo>
                    <a:lnTo>
                      <a:pt x="18312" y="8805"/>
                    </a:lnTo>
                    <a:lnTo>
                      <a:pt x="18219" y="8860"/>
                    </a:lnTo>
                    <a:lnTo>
                      <a:pt x="18145" y="8897"/>
                    </a:lnTo>
                    <a:lnTo>
                      <a:pt x="17923" y="9008"/>
                    </a:lnTo>
                    <a:lnTo>
                      <a:pt x="17701" y="9101"/>
                    </a:lnTo>
                    <a:lnTo>
                      <a:pt x="17460" y="9194"/>
                    </a:lnTo>
                    <a:lnTo>
                      <a:pt x="17237" y="9268"/>
                    </a:lnTo>
                    <a:lnTo>
                      <a:pt x="16310" y="9694"/>
                    </a:lnTo>
                    <a:lnTo>
                      <a:pt x="15254" y="10176"/>
                    </a:lnTo>
                    <a:lnTo>
                      <a:pt x="15458" y="8786"/>
                    </a:lnTo>
                    <a:lnTo>
                      <a:pt x="15532" y="8323"/>
                    </a:lnTo>
                    <a:lnTo>
                      <a:pt x="15569" y="8082"/>
                    </a:lnTo>
                    <a:lnTo>
                      <a:pt x="15643" y="7859"/>
                    </a:lnTo>
                    <a:lnTo>
                      <a:pt x="15791" y="7396"/>
                    </a:lnTo>
                    <a:lnTo>
                      <a:pt x="15829" y="7174"/>
                    </a:lnTo>
                    <a:lnTo>
                      <a:pt x="15866" y="6933"/>
                    </a:lnTo>
                    <a:lnTo>
                      <a:pt x="15884" y="6858"/>
                    </a:lnTo>
                    <a:lnTo>
                      <a:pt x="15866" y="6784"/>
                    </a:lnTo>
                    <a:lnTo>
                      <a:pt x="15829" y="6729"/>
                    </a:lnTo>
                    <a:lnTo>
                      <a:pt x="15791" y="6673"/>
                    </a:lnTo>
                    <a:lnTo>
                      <a:pt x="15736" y="6636"/>
                    </a:lnTo>
                    <a:lnTo>
                      <a:pt x="15680" y="6618"/>
                    </a:lnTo>
                    <a:lnTo>
                      <a:pt x="15606" y="6636"/>
                    </a:lnTo>
                    <a:lnTo>
                      <a:pt x="15532" y="6655"/>
                    </a:lnTo>
                    <a:lnTo>
                      <a:pt x="15310" y="6821"/>
                    </a:lnTo>
                    <a:lnTo>
                      <a:pt x="15106" y="6988"/>
                    </a:lnTo>
                    <a:lnTo>
                      <a:pt x="15032" y="7099"/>
                    </a:lnTo>
                    <a:lnTo>
                      <a:pt x="14957" y="7192"/>
                    </a:lnTo>
                    <a:lnTo>
                      <a:pt x="14883" y="7322"/>
                    </a:lnTo>
                    <a:lnTo>
                      <a:pt x="14828" y="7452"/>
                    </a:lnTo>
                    <a:lnTo>
                      <a:pt x="14716" y="7711"/>
                    </a:lnTo>
                    <a:lnTo>
                      <a:pt x="14642" y="7989"/>
                    </a:lnTo>
                    <a:lnTo>
                      <a:pt x="14587" y="8249"/>
                    </a:lnTo>
                    <a:lnTo>
                      <a:pt x="14531" y="8527"/>
                    </a:lnTo>
                    <a:lnTo>
                      <a:pt x="14327" y="9657"/>
                    </a:lnTo>
                    <a:lnTo>
                      <a:pt x="14160" y="10806"/>
                    </a:lnTo>
                    <a:lnTo>
                      <a:pt x="13679" y="11121"/>
                    </a:lnTo>
                    <a:lnTo>
                      <a:pt x="13160" y="11436"/>
                    </a:lnTo>
                    <a:lnTo>
                      <a:pt x="12641" y="11714"/>
                    </a:lnTo>
                    <a:lnTo>
                      <a:pt x="12122" y="11974"/>
                    </a:lnTo>
                    <a:lnTo>
                      <a:pt x="11566" y="12196"/>
                    </a:lnTo>
                    <a:lnTo>
                      <a:pt x="11010" y="12400"/>
                    </a:lnTo>
                    <a:lnTo>
                      <a:pt x="10454" y="12586"/>
                    </a:lnTo>
                    <a:lnTo>
                      <a:pt x="9898" y="12715"/>
                    </a:lnTo>
                    <a:lnTo>
                      <a:pt x="9323" y="12827"/>
                    </a:lnTo>
                    <a:lnTo>
                      <a:pt x="8748" y="12882"/>
                    </a:lnTo>
                    <a:lnTo>
                      <a:pt x="8155" y="12919"/>
                    </a:lnTo>
                    <a:lnTo>
                      <a:pt x="7581" y="12919"/>
                    </a:lnTo>
                    <a:lnTo>
                      <a:pt x="6988" y="12864"/>
                    </a:lnTo>
                    <a:lnTo>
                      <a:pt x="6710" y="12827"/>
                    </a:lnTo>
                    <a:lnTo>
                      <a:pt x="6413" y="12771"/>
                    </a:lnTo>
                    <a:lnTo>
                      <a:pt x="6117" y="12697"/>
                    </a:lnTo>
                    <a:lnTo>
                      <a:pt x="5839" y="12623"/>
                    </a:lnTo>
                    <a:lnTo>
                      <a:pt x="5542" y="12530"/>
                    </a:lnTo>
                    <a:lnTo>
                      <a:pt x="5264" y="12437"/>
                    </a:lnTo>
                    <a:lnTo>
                      <a:pt x="4986" y="12326"/>
                    </a:lnTo>
                    <a:lnTo>
                      <a:pt x="4708" y="12196"/>
                    </a:lnTo>
                    <a:lnTo>
                      <a:pt x="4448" y="12067"/>
                    </a:lnTo>
                    <a:lnTo>
                      <a:pt x="4189" y="11937"/>
                    </a:lnTo>
                    <a:lnTo>
                      <a:pt x="3948" y="11770"/>
                    </a:lnTo>
                    <a:lnTo>
                      <a:pt x="3707" y="11603"/>
                    </a:lnTo>
                    <a:lnTo>
                      <a:pt x="3466" y="11436"/>
                    </a:lnTo>
                    <a:lnTo>
                      <a:pt x="3244" y="11251"/>
                    </a:lnTo>
                    <a:lnTo>
                      <a:pt x="3021" y="11066"/>
                    </a:lnTo>
                    <a:lnTo>
                      <a:pt x="2817" y="10862"/>
                    </a:lnTo>
                    <a:lnTo>
                      <a:pt x="2614" y="10639"/>
                    </a:lnTo>
                    <a:lnTo>
                      <a:pt x="2428" y="10417"/>
                    </a:lnTo>
                    <a:lnTo>
                      <a:pt x="2243" y="10176"/>
                    </a:lnTo>
                    <a:lnTo>
                      <a:pt x="2076" y="9935"/>
                    </a:lnTo>
                    <a:lnTo>
                      <a:pt x="1928" y="9694"/>
                    </a:lnTo>
                    <a:lnTo>
                      <a:pt x="1780" y="9435"/>
                    </a:lnTo>
                    <a:lnTo>
                      <a:pt x="1650" y="9157"/>
                    </a:lnTo>
                    <a:lnTo>
                      <a:pt x="1520" y="8879"/>
                    </a:lnTo>
                    <a:lnTo>
                      <a:pt x="1427" y="8601"/>
                    </a:lnTo>
                    <a:lnTo>
                      <a:pt x="1335" y="8323"/>
                    </a:lnTo>
                    <a:lnTo>
                      <a:pt x="1279" y="8045"/>
                    </a:lnTo>
                    <a:lnTo>
                      <a:pt x="1223" y="7748"/>
                    </a:lnTo>
                    <a:lnTo>
                      <a:pt x="1186" y="7470"/>
                    </a:lnTo>
                    <a:lnTo>
                      <a:pt x="1168" y="7174"/>
                    </a:lnTo>
                    <a:lnTo>
                      <a:pt x="1149" y="6877"/>
                    </a:lnTo>
                    <a:lnTo>
                      <a:pt x="1168" y="6599"/>
                    </a:lnTo>
                    <a:lnTo>
                      <a:pt x="1205" y="6302"/>
                    </a:lnTo>
                    <a:lnTo>
                      <a:pt x="1242" y="6006"/>
                    </a:lnTo>
                    <a:lnTo>
                      <a:pt x="1298" y="5728"/>
                    </a:lnTo>
                    <a:lnTo>
                      <a:pt x="1372" y="5431"/>
                    </a:lnTo>
                    <a:lnTo>
                      <a:pt x="1464" y="5153"/>
                    </a:lnTo>
                    <a:lnTo>
                      <a:pt x="1576" y="4875"/>
                    </a:lnTo>
                    <a:lnTo>
                      <a:pt x="1724" y="4542"/>
                    </a:lnTo>
                    <a:lnTo>
                      <a:pt x="1872" y="4227"/>
                    </a:lnTo>
                    <a:lnTo>
                      <a:pt x="2039" y="3930"/>
                    </a:lnTo>
                    <a:lnTo>
                      <a:pt x="2224" y="3615"/>
                    </a:lnTo>
                    <a:lnTo>
                      <a:pt x="2428" y="3318"/>
                    </a:lnTo>
                    <a:lnTo>
                      <a:pt x="2614" y="3040"/>
                    </a:lnTo>
                    <a:lnTo>
                      <a:pt x="3058" y="2466"/>
                    </a:lnTo>
                    <a:lnTo>
                      <a:pt x="3503" y="1965"/>
                    </a:lnTo>
                    <a:lnTo>
                      <a:pt x="3967" y="1483"/>
                    </a:lnTo>
                    <a:lnTo>
                      <a:pt x="4486" y="983"/>
                    </a:lnTo>
                    <a:lnTo>
                      <a:pt x="4726" y="724"/>
                    </a:lnTo>
                    <a:lnTo>
                      <a:pt x="4838" y="594"/>
                    </a:lnTo>
                    <a:lnTo>
                      <a:pt x="4930" y="446"/>
                    </a:lnTo>
                    <a:lnTo>
                      <a:pt x="4967" y="353"/>
                    </a:lnTo>
                    <a:lnTo>
                      <a:pt x="4967" y="279"/>
                    </a:lnTo>
                    <a:lnTo>
                      <a:pt x="4967" y="205"/>
                    </a:lnTo>
                    <a:lnTo>
                      <a:pt x="4930" y="130"/>
                    </a:lnTo>
                    <a:lnTo>
                      <a:pt x="4875" y="56"/>
                    </a:lnTo>
                    <a:lnTo>
                      <a:pt x="4801" y="19"/>
                    </a:lnTo>
                    <a:lnTo>
                      <a:pt x="47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7"/>
              <p:cNvSpPr/>
              <p:nvPr/>
            </p:nvSpPr>
            <p:spPr>
              <a:xfrm>
                <a:off x="4407500" y="4408350"/>
                <a:ext cx="104275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6006" extrusionOk="0">
                    <a:moveTo>
                      <a:pt x="2057" y="1"/>
                    </a:moveTo>
                    <a:lnTo>
                      <a:pt x="1983" y="19"/>
                    </a:lnTo>
                    <a:lnTo>
                      <a:pt x="1909" y="56"/>
                    </a:lnTo>
                    <a:lnTo>
                      <a:pt x="1854" y="130"/>
                    </a:lnTo>
                    <a:lnTo>
                      <a:pt x="1835" y="205"/>
                    </a:lnTo>
                    <a:lnTo>
                      <a:pt x="1798" y="445"/>
                    </a:lnTo>
                    <a:lnTo>
                      <a:pt x="1761" y="668"/>
                    </a:lnTo>
                    <a:lnTo>
                      <a:pt x="1705" y="872"/>
                    </a:lnTo>
                    <a:lnTo>
                      <a:pt x="1650" y="1076"/>
                    </a:lnTo>
                    <a:lnTo>
                      <a:pt x="1575" y="1280"/>
                    </a:lnTo>
                    <a:lnTo>
                      <a:pt x="1483" y="1465"/>
                    </a:lnTo>
                    <a:lnTo>
                      <a:pt x="1390" y="1650"/>
                    </a:lnTo>
                    <a:lnTo>
                      <a:pt x="1279" y="1817"/>
                    </a:lnTo>
                    <a:lnTo>
                      <a:pt x="1168" y="1984"/>
                    </a:lnTo>
                    <a:lnTo>
                      <a:pt x="1057" y="2132"/>
                    </a:lnTo>
                    <a:lnTo>
                      <a:pt x="927" y="2262"/>
                    </a:lnTo>
                    <a:lnTo>
                      <a:pt x="779" y="2392"/>
                    </a:lnTo>
                    <a:lnTo>
                      <a:pt x="630" y="2503"/>
                    </a:lnTo>
                    <a:lnTo>
                      <a:pt x="482" y="2614"/>
                    </a:lnTo>
                    <a:lnTo>
                      <a:pt x="315" y="2688"/>
                    </a:lnTo>
                    <a:lnTo>
                      <a:pt x="148" y="2762"/>
                    </a:lnTo>
                    <a:lnTo>
                      <a:pt x="93" y="2799"/>
                    </a:lnTo>
                    <a:lnTo>
                      <a:pt x="37" y="2855"/>
                    </a:lnTo>
                    <a:lnTo>
                      <a:pt x="19" y="2911"/>
                    </a:lnTo>
                    <a:lnTo>
                      <a:pt x="0" y="2985"/>
                    </a:lnTo>
                    <a:lnTo>
                      <a:pt x="0" y="3022"/>
                    </a:lnTo>
                    <a:lnTo>
                      <a:pt x="19" y="3096"/>
                    </a:lnTo>
                    <a:lnTo>
                      <a:pt x="37" y="3170"/>
                    </a:lnTo>
                    <a:lnTo>
                      <a:pt x="93" y="3207"/>
                    </a:lnTo>
                    <a:lnTo>
                      <a:pt x="148" y="3244"/>
                    </a:lnTo>
                    <a:lnTo>
                      <a:pt x="315" y="3318"/>
                    </a:lnTo>
                    <a:lnTo>
                      <a:pt x="482" y="3392"/>
                    </a:lnTo>
                    <a:lnTo>
                      <a:pt x="630" y="3504"/>
                    </a:lnTo>
                    <a:lnTo>
                      <a:pt x="779" y="3615"/>
                    </a:lnTo>
                    <a:lnTo>
                      <a:pt x="927" y="3745"/>
                    </a:lnTo>
                    <a:lnTo>
                      <a:pt x="1057" y="3874"/>
                    </a:lnTo>
                    <a:lnTo>
                      <a:pt x="1168" y="4023"/>
                    </a:lnTo>
                    <a:lnTo>
                      <a:pt x="1279" y="4189"/>
                    </a:lnTo>
                    <a:lnTo>
                      <a:pt x="1390" y="4356"/>
                    </a:lnTo>
                    <a:lnTo>
                      <a:pt x="1483" y="4542"/>
                    </a:lnTo>
                    <a:lnTo>
                      <a:pt x="1575" y="4727"/>
                    </a:lnTo>
                    <a:lnTo>
                      <a:pt x="1650" y="4931"/>
                    </a:lnTo>
                    <a:lnTo>
                      <a:pt x="1705" y="5135"/>
                    </a:lnTo>
                    <a:lnTo>
                      <a:pt x="1761" y="5357"/>
                    </a:lnTo>
                    <a:lnTo>
                      <a:pt x="1798" y="5561"/>
                    </a:lnTo>
                    <a:lnTo>
                      <a:pt x="1835" y="5802"/>
                    </a:lnTo>
                    <a:lnTo>
                      <a:pt x="1854" y="5876"/>
                    </a:lnTo>
                    <a:lnTo>
                      <a:pt x="1909" y="5950"/>
                    </a:lnTo>
                    <a:lnTo>
                      <a:pt x="1983" y="5987"/>
                    </a:lnTo>
                    <a:lnTo>
                      <a:pt x="2057" y="6006"/>
                    </a:lnTo>
                    <a:lnTo>
                      <a:pt x="2113" y="6006"/>
                    </a:lnTo>
                    <a:lnTo>
                      <a:pt x="2187" y="5987"/>
                    </a:lnTo>
                    <a:lnTo>
                      <a:pt x="2261" y="5950"/>
                    </a:lnTo>
                    <a:lnTo>
                      <a:pt x="2317" y="5876"/>
                    </a:lnTo>
                    <a:lnTo>
                      <a:pt x="2335" y="5802"/>
                    </a:lnTo>
                    <a:lnTo>
                      <a:pt x="2372" y="5561"/>
                    </a:lnTo>
                    <a:lnTo>
                      <a:pt x="2410" y="5357"/>
                    </a:lnTo>
                    <a:lnTo>
                      <a:pt x="2465" y="5135"/>
                    </a:lnTo>
                    <a:lnTo>
                      <a:pt x="2521" y="4931"/>
                    </a:lnTo>
                    <a:lnTo>
                      <a:pt x="2595" y="4727"/>
                    </a:lnTo>
                    <a:lnTo>
                      <a:pt x="2688" y="4542"/>
                    </a:lnTo>
                    <a:lnTo>
                      <a:pt x="2780" y="4356"/>
                    </a:lnTo>
                    <a:lnTo>
                      <a:pt x="2891" y="4189"/>
                    </a:lnTo>
                    <a:lnTo>
                      <a:pt x="3003" y="4023"/>
                    </a:lnTo>
                    <a:lnTo>
                      <a:pt x="3132" y="3874"/>
                    </a:lnTo>
                    <a:lnTo>
                      <a:pt x="3262" y="3745"/>
                    </a:lnTo>
                    <a:lnTo>
                      <a:pt x="3392" y="3615"/>
                    </a:lnTo>
                    <a:lnTo>
                      <a:pt x="3540" y="3504"/>
                    </a:lnTo>
                    <a:lnTo>
                      <a:pt x="3688" y="3392"/>
                    </a:lnTo>
                    <a:lnTo>
                      <a:pt x="3855" y="3318"/>
                    </a:lnTo>
                    <a:lnTo>
                      <a:pt x="4022" y="3244"/>
                    </a:lnTo>
                    <a:lnTo>
                      <a:pt x="4078" y="3207"/>
                    </a:lnTo>
                    <a:lnTo>
                      <a:pt x="4133" y="3170"/>
                    </a:lnTo>
                    <a:lnTo>
                      <a:pt x="4170" y="3096"/>
                    </a:lnTo>
                    <a:lnTo>
                      <a:pt x="4170" y="3022"/>
                    </a:lnTo>
                    <a:lnTo>
                      <a:pt x="4170" y="2985"/>
                    </a:lnTo>
                    <a:lnTo>
                      <a:pt x="4170" y="2911"/>
                    </a:lnTo>
                    <a:lnTo>
                      <a:pt x="4133" y="2855"/>
                    </a:lnTo>
                    <a:lnTo>
                      <a:pt x="4078" y="2799"/>
                    </a:lnTo>
                    <a:lnTo>
                      <a:pt x="4022" y="2762"/>
                    </a:lnTo>
                    <a:lnTo>
                      <a:pt x="3855" y="2688"/>
                    </a:lnTo>
                    <a:lnTo>
                      <a:pt x="3688" y="2614"/>
                    </a:lnTo>
                    <a:lnTo>
                      <a:pt x="3540" y="2503"/>
                    </a:lnTo>
                    <a:lnTo>
                      <a:pt x="3392" y="2392"/>
                    </a:lnTo>
                    <a:lnTo>
                      <a:pt x="3262" y="2262"/>
                    </a:lnTo>
                    <a:lnTo>
                      <a:pt x="3132" y="2132"/>
                    </a:lnTo>
                    <a:lnTo>
                      <a:pt x="3003" y="1984"/>
                    </a:lnTo>
                    <a:lnTo>
                      <a:pt x="2891" y="1817"/>
                    </a:lnTo>
                    <a:lnTo>
                      <a:pt x="2780" y="1650"/>
                    </a:lnTo>
                    <a:lnTo>
                      <a:pt x="2688" y="1465"/>
                    </a:lnTo>
                    <a:lnTo>
                      <a:pt x="2595" y="1280"/>
                    </a:lnTo>
                    <a:lnTo>
                      <a:pt x="2521" y="1076"/>
                    </a:lnTo>
                    <a:lnTo>
                      <a:pt x="2465" y="872"/>
                    </a:lnTo>
                    <a:lnTo>
                      <a:pt x="2410" y="668"/>
                    </a:lnTo>
                    <a:lnTo>
                      <a:pt x="2372" y="445"/>
                    </a:lnTo>
                    <a:lnTo>
                      <a:pt x="2335" y="205"/>
                    </a:lnTo>
                    <a:lnTo>
                      <a:pt x="2317" y="130"/>
                    </a:lnTo>
                    <a:lnTo>
                      <a:pt x="2261" y="56"/>
                    </a:lnTo>
                    <a:lnTo>
                      <a:pt x="2187" y="19"/>
                    </a:lnTo>
                    <a:lnTo>
                      <a:pt x="21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7"/>
              <p:cNvSpPr/>
              <p:nvPr/>
            </p:nvSpPr>
            <p:spPr>
              <a:xfrm>
                <a:off x="4497375" y="4586275"/>
                <a:ext cx="41275" cy="59800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92" extrusionOk="0">
                    <a:moveTo>
                      <a:pt x="779" y="1"/>
                    </a:moveTo>
                    <a:lnTo>
                      <a:pt x="761" y="19"/>
                    </a:lnTo>
                    <a:lnTo>
                      <a:pt x="742" y="56"/>
                    </a:lnTo>
                    <a:lnTo>
                      <a:pt x="724" y="94"/>
                    </a:lnTo>
                    <a:lnTo>
                      <a:pt x="705" y="260"/>
                    </a:lnTo>
                    <a:lnTo>
                      <a:pt x="649" y="427"/>
                    </a:lnTo>
                    <a:lnTo>
                      <a:pt x="594" y="575"/>
                    </a:lnTo>
                    <a:lnTo>
                      <a:pt x="501" y="724"/>
                    </a:lnTo>
                    <a:lnTo>
                      <a:pt x="408" y="853"/>
                    </a:lnTo>
                    <a:lnTo>
                      <a:pt x="297" y="946"/>
                    </a:lnTo>
                    <a:lnTo>
                      <a:pt x="186" y="1039"/>
                    </a:lnTo>
                    <a:lnTo>
                      <a:pt x="56" y="1094"/>
                    </a:lnTo>
                    <a:lnTo>
                      <a:pt x="19" y="1131"/>
                    </a:lnTo>
                    <a:lnTo>
                      <a:pt x="1" y="1187"/>
                    </a:lnTo>
                    <a:lnTo>
                      <a:pt x="1" y="1206"/>
                    </a:lnTo>
                    <a:lnTo>
                      <a:pt x="19" y="1261"/>
                    </a:lnTo>
                    <a:lnTo>
                      <a:pt x="56" y="1298"/>
                    </a:lnTo>
                    <a:lnTo>
                      <a:pt x="186" y="1354"/>
                    </a:lnTo>
                    <a:lnTo>
                      <a:pt x="297" y="1447"/>
                    </a:lnTo>
                    <a:lnTo>
                      <a:pt x="408" y="1539"/>
                    </a:lnTo>
                    <a:lnTo>
                      <a:pt x="501" y="1669"/>
                    </a:lnTo>
                    <a:lnTo>
                      <a:pt x="594" y="1799"/>
                    </a:lnTo>
                    <a:lnTo>
                      <a:pt x="649" y="1966"/>
                    </a:lnTo>
                    <a:lnTo>
                      <a:pt x="705" y="2132"/>
                    </a:lnTo>
                    <a:lnTo>
                      <a:pt x="724" y="2299"/>
                    </a:lnTo>
                    <a:lnTo>
                      <a:pt x="742" y="2336"/>
                    </a:lnTo>
                    <a:lnTo>
                      <a:pt x="761" y="2373"/>
                    </a:lnTo>
                    <a:lnTo>
                      <a:pt x="779" y="2392"/>
                    </a:lnTo>
                    <a:lnTo>
                      <a:pt x="872" y="2392"/>
                    </a:lnTo>
                    <a:lnTo>
                      <a:pt x="890" y="2373"/>
                    </a:lnTo>
                    <a:lnTo>
                      <a:pt x="909" y="2336"/>
                    </a:lnTo>
                    <a:lnTo>
                      <a:pt x="927" y="2299"/>
                    </a:lnTo>
                    <a:lnTo>
                      <a:pt x="965" y="2132"/>
                    </a:lnTo>
                    <a:lnTo>
                      <a:pt x="1002" y="1966"/>
                    </a:lnTo>
                    <a:lnTo>
                      <a:pt x="1057" y="1799"/>
                    </a:lnTo>
                    <a:lnTo>
                      <a:pt x="1150" y="1669"/>
                    </a:lnTo>
                    <a:lnTo>
                      <a:pt x="1243" y="1539"/>
                    </a:lnTo>
                    <a:lnTo>
                      <a:pt x="1354" y="1447"/>
                    </a:lnTo>
                    <a:lnTo>
                      <a:pt x="1465" y="1354"/>
                    </a:lnTo>
                    <a:lnTo>
                      <a:pt x="1595" y="1298"/>
                    </a:lnTo>
                    <a:lnTo>
                      <a:pt x="1650" y="1261"/>
                    </a:lnTo>
                    <a:lnTo>
                      <a:pt x="1650" y="1206"/>
                    </a:lnTo>
                    <a:lnTo>
                      <a:pt x="1650" y="1187"/>
                    </a:lnTo>
                    <a:lnTo>
                      <a:pt x="1650" y="1131"/>
                    </a:lnTo>
                    <a:lnTo>
                      <a:pt x="1595" y="1094"/>
                    </a:lnTo>
                    <a:lnTo>
                      <a:pt x="1465" y="1039"/>
                    </a:lnTo>
                    <a:lnTo>
                      <a:pt x="1354" y="946"/>
                    </a:lnTo>
                    <a:lnTo>
                      <a:pt x="1243" y="853"/>
                    </a:lnTo>
                    <a:lnTo>
                      <a:pt x="1150" y="724"/>
                    </a:lnTo>
                    <a:lnTo>
                      <a:pt x="1057" y="575"/>
                    </a:lnTo>
                    <a:lnTo>
                      <a:pt x="1002" y="427"/>
                    </a:lnTo>
                    <a:lnTo>
                      <a:pt x="965" y="260"/>
                    </a:lnTo>
                    <a:lnTo>
                      <a:pt x="927" y="94"/>
                    </a:lnTo>
                    <a:lnTo>
                      <a:pt x="909" y="56"/>
                    </a:lnTo>
                    <a:lnTo>
                      <a:pt x="890" y="19"/>
                    </a:ln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1" name="Google Shape;881;p37"/>
            <p:cNvSpPr/>
            <p:nvPr/>
          </p:nvSpPr>
          <p:spPr>
            <a:xfrm>
              <a:off x="1433188" y="473696"/>
              <a:ext cx="773549" cy="365694"/>
            </a:xfrm>
            <a:custGeom>
              <a:avLst/>
              <a:gdLst/>
              <a:ahLst/>
              <a:cxnLst/>
              <a:rect l="l" t="t" r="r" b="b"/>
              <a:pathLst>
                <a:path w="16311" h="7711" extrusionOk="0">
                  <a:moveTo>
                    <a:pt x="5097" y="0"/>
                  </a:moveTo>
                  <a:lnTo>
                    <a:pt x="4930" y="19"/>
                  </a:lnTo>
                  <a:lnTo>
                    <a:pt x="4782" y="56"/>
                  </a:lnTo>
                  <a:lnTo>
                    <a:pt x="4615" y="93"/>
                  </a:lnTo>
                  <a:lnTo>
                    <a:pt x="4467" y="149"/>
                  </a:lnTo>
                  <a:lnTo>
                    <a:pt x="4319" y="204"/>
                  </a:lnTo>
                  <a:lnTo>
                    <a:pt x="4189" y="297"/>
                  </a:lnTo>
                  <a:lnTo>
                    <a:pt x="4059" y="371"/>
                  </a:lnTo>
                  <a:lnTo>
                    <a:pt x="3929" y="482"/>
                  </a:lnTo>
                  <a:lnTo>
                    <a:pt x="3800" y="593"/>
                  </a:lnTo>
                  <a:lnTo>
                    <a:pt x="3707" y="705"/>
                  </a:lnTo>
                  <a:lnTo>
                    <a:pt x="3596" y="834"/>
                  </a:lnTo>
                  <a:lnTo>
                    <a:pt x="3503" y="964"/>
                  </a:lnTo>
                  <a:lnTo>
                    <a:pt x="3429" y="1112"/>
                  </a:lnTo>
                  <a:lnTo>
                    <a:pt x="3318" y="1372"/>
                  </a:lnTo>
                  <a:lnTo>
                    <a:pt x="3244" y="1631"/>
                  </a:lnTo>
                  <a:lnTo>
                    <a:pt x="3225" y="1891"/>
                  </a:lnTo>
                  <a:lnTo>
                    <a:pt x="3225" y="2039"/>
                  </a:lnTo>
                  <a:lnTo>
                    <a:pt x="3244" y="2169"/>
                  </a:lnTo>
                  <a:lnTo>
                    <a:pt x="3077" y="2076"/>
                  </a:lnTo>
                  <a:lnTo>
                    <a:pt x="2910" y="2021"/>
                  </a:lnTo>
                  <a:lnTo>
                    <a:pt x="2725" y="1946"/>
                  </a:lnTo>
                  <a:lnTo>
                    <a:pt x="2539" y="1909"/>
                  </a:lnTo>
                  <a:lnTo>
                    <a:pt x="2354" y="1872"/>
                  </a:lnTo>
                  <a:lnTo>
                    <a:pt x="2169" y="1854"/>
                  </a:lnTo>
                  <a:lnTo>
                    <a:pt x="1983" y="1854"/>
                  </a:lnTo>
                  <a:lnTo>
                    <a:pt x="1798" y="1872"/>
                  </a:lnTo>
                  <a:lnTo>
                    <a:pt x="1631" y="1891"/>
                  </a:lnTo>
                  <a:lnTo>
                    <a:pt x="1446" y="1928"/>
                  </a:lnTo>
                  <a:lnTo>
                    <a:pt x="1260" y="1984"/>
                  </a:lnTo>
                  <a:lnTo>
                    <a:pt x="1094" y="2058"/>
                  </a:lnTo>
                  <a:lnTo>
                    <a:pt x="927" y="2150"/>
                  </a:lnTo>
                  <a:lnTo>
                    <a:pt x="778" y="2243"/>
                  </a:lnTo>
                  <a:lnTo>
                    <a:pt x="630" y="2354"/>
                  </a:lnTo>
                  <a:lnTo>
                    <a:pt x="500" y="2502"/>
                  </a:lnTo>
                  <a:lnTo>
                    <a:pt x="389" y="2651"/>
                  </a:lnTo>
                  <a:lnTo>
                    <a:pt x="278" y="2799"/>
                  </a:lnTo>
                  <a:lnTo>
                    <a:pt x="185" y="2984"/>
                  </a:lnTo>
                  <a:lnTo>
                    <a:pt x="111" y="3151"/>
                  </a:lnTo>
                  <a:lnTo>
                    <a:pt x="56" y="3337"/>
                  </a:lnTo>
                  <a:lnTo>
                    <a:pt x="19" y="3540"/>
                  </a:lnTo>
                  <a:lnTo>
                    <a:pt x="0" y="3726"/>
                  </a:lnTo>
                  <a:lnTo>
                    <a:pt x="0" y="3930"/>
                  </a:lnTo>
                  <a:lnTo>
                    <a:pt x="37" y="4115"/>
                  </a:lnTo>
                  <a:lnTo>
                    <a:pt x="93" y="4282"/>
                  </a:lnTo>
                  <a:lnTo>
                    <a:pt x="148" y="4449"/>
                  </a:lnTo>
                  <a:lnTo>
                    <a:pt x="241" y="4597"/>
                  </a:lnTo>
                  <a:lnTo>
                    <a:pt x="352" y="4745"/>
                  </a:lnTo>
                  <a:lnTo>
                    <a:pt x="482" y="4875"/>
                  </a:lnTo>
                  <a:lnTo>
                    <a:pt x="612" y="4986"/>
                  </a:lnTo>
                  <a:lnTo>
                    <a:pt x="760" y="5097"/>
                  </a:lnTo>
                  <a:lnTo>
                    <a:pt x="890" y="5171"/>
                  </a:lnTo>
                  <a:lnTo>
                    <a:pt x="1019" y="5227"/>
                  </a:lnTo>
                  <a:lnTo>
                    <a:pt x="1168" y="5264"/>
                  </a:lnTo>
                  <a:lnTo>
                    <a:pt x="1297" y="5301"/>
                  </a:lnTo>
                  <a:lnTo>
                    <a:pt x="1446" y="5320"/>
                  </a:lnTo>
                  <a:lnTo>
                    <a:pt x="1575" y="5338"/>
                  </a:lnTo>
                  <a:lnTo>
                    <a:pt x="1724" y="5320"/>
                  </a:lnTo>
                  <a:lnTo>
                    <a:pt x="1853" y="5301"/>
                  </a:lnTo>
                  <a:lnTo>
                    <a:pt x="1891" y="5542"/>
                  </a:lnTo>
                  <a:lnTo>
                    <a:pt x="1946" y="5765"/>
                  </a:lnTo>
                  <a:lnTo>
                    <a:pt x="2039" y="6005"/>
                  </a:lnTo>
                  <a:lnTo>
                    <a:pt x="2150" y="6228"/>
                  </a:lnTo>
                  <a:lnTo>
                    <a:pt x="2280" y="6432"/>
                  </a:lnTo>
                  <a:lnTo>
                    <a:pt x="2428" y="6617"/>
                  </a:lnTo>
                  <a:lnTo>
                    <a:pt x="2595" y="6802"/>
                  </a:lnTo>
                  <a:lnTo>
                    <a:pt x="2780" y="6969"/>
                  </a:lnTo>
                  <a:lnTo>
                    <a:pt x="2910" y="7062"/>
                  </a:lnTo>
                  <a:lnTo>
                    <a:pt x="3058" y="7136"/>
                  </a:lnTo>
                  <a:lnTo>
                    <a:pt x="3188" y="7210"/>
                  </a:lnTo>
                  <a:lnTo>
                    <a:pt x="3336" y="7266"/>
                  </a:lnTo>
                  <a:lnTo>
                    <a:pt x="3633" y="7340"/>
                  </a:lnTo>
                  <a:lnTo>
                    <a:pt x="3929" y="7396"/>
                  </a:lnTo>
                  <a:lnTo>
                    <a:pt x="4244" y="7396"/>
                  </a:lnTo>
                  <a:lnTo>
                    <a:pt x="4541" y="7358"/>
                  </a:lnTo>
                  <a:lnTo>
                    <a:pt x="4856" y="7266"/>
                  </a:lnTo>
                  <a:lnTo>
                    <a:pt x="5134" y="7155"/>
                  </a:lnTo>
                  <a:lnTo>
                    <a:pt x="5394" y="7006"/>
                  </a:lnTo>
                  <a:lnTo>
                    <a:pt x="5634" y="6840"/>
                  </a:lnTo>
                  <a:lnTo>
                    <a:pt x="5857" y="6636"/>
                  </a:lnTo>
                  <a:lnTo>
                    <a:pt x="6042" y="6395"/>
                  </a:lnTo>
                  <a:lnTo>
                    <a:pt x="6209" y="6654"/>
                  </a:lnTo>
                  <a:lnTo>
                    <a:pt x="6394" y="6895"/>
                  </a:lnTo>
                  <a:lnTo>
                    <a:pt x="6617" y="7118"/>
                  </a:lnTo>
                  <a:lnTo>
                    <a:pt x="6839" y="7303"/>
                  </a:lnTo>
                  <a:lnTo>
                    <a:pt x="7099" y="7470"/>
                  </a:lnTo>
                  <a:lnTo>
                    <a:pt x="7377" y="7599"/>
                  </a:lnTo>
                  <a:lnTo>
                    <a:pt x="7525" y="7637"/>
                  </a:lnTo>
                  <a:lnTo>
                    <a:pt x="7673" y="7674"/>
                  </a:lnTo>
                  <a:lnTo>
                    <a:pt x="7822" y="7711"/>
                  </a:lnTo>
                  <a:lnTo>
                    <a:pt x="8229" y="7711"/>
                  </a:lnTo>
                  <a:lnTo>
                    <a:pt x="8507" y="7655"/>
                  </a:lnTo>
                  <a:lnTo>
                    <a:pt x="8748" y="7562"/>
                  </a:lnTo>
                  <a:lnTo>
                    <a:pt x="8989" y="7451"/>
                  </a:lnTo>
                  <a:lnTo>
                    <a:pt x="9212" y="7284"/>
                  </a:lnTo>
                  <a:lnTo>
                    <a:pt x="9397" y="7099"/>
                  </a:lnTo>
                  <a:lnTo>
                    <a:pt x="9471" y="6988"/>
                  </a:lnTo>
                  <a:lnTo>
                    <a:pt x="9545" y="6877"/>
                  </a:lnTo>
                  <a:lnTo>
                    <a:pt x="9619" y="6765"/>
                  </a:lnTo>
                  <a:lnTo>
                    <a:pt x="9656" y="6654"/>
                  </a:lnTo>
                  <a:lnTo>
                    <a:pt x="9768" y="6784"/>
                  </a:lnTo>
                  <a:lnTo>
                    <a:pt x="9860" y="6895"/>
                  </a:lnTo>
                  <a:lnTo>
                    <a:pt x="9972" y="7006"/>
                  </a:lnTo>
                  <a:lnTo>
                    <a:pt x="10101" y="7118"/>
                  </a:lnTo>
                  <a:lnTo>
                    <a:pt x="10231" y="7210"/>
                  </a:lnTo>
                  <a:lnTo>
                    <a:pt x="10361" y="7303"/>
                  </a:lnTo>
                  <a:lnTo>
                    <a:pt x="10639" y="7451"/>
                  </a:lnTo>
                  <a:lnTo>
                    <a:pt x="10787" y="7507"/>
                  </a:lnTo>
                  <a:lnTo>
                    <a:pt x="10954" y="7544"/>
                  </a:lnTo>
                  <a:lnTo>
                    <a:pt x="11102" y="7581"/>
                  </a:lnTo>
                  <a:lnTo>
                    <a:pt x="11269" y="7599"/>
                  </a:lnTo>
                  <a:lnTo>
                    <a:pt x="11417" y="7618"/>
                  </a:lnTo>
                  <a:lnTo>
                    <a:pt x="11584" y="7618"/>
                  </a:lnTo>
                  <a:lnTo>
                    <a:pt x="11732" y="7599"/>
                  </a:lnTo>
                  <a:lnTo>
                    <a:pt x="11899" y="7581"/>
                  </a:lnTo>
                  <a:lnTo>
                    <a:pt x="12066" y="7544"/>
                  </a:lnTo>
                  <a:lnTo>
                    <a:pt x="12214" y="7488"/>
                  </a:lnTo>
                  <a:lnTo>
                    <a:pt x="12362" y="7433"/>
                  </a:lnTo>
                  <a:lnTo>
                    <a:pt x="12511" y="7340"/>
                  </a:lnTo>
                  <a:lnTo>
                    <a:pt x="12640" y="7266"/>
                  </a:lnTo>
                  <a:lnTo>
                    <a:pt x="12770" y="7155"/>
                  </a:lnTo>
                  <a:lnTo>
                    <a:pt x="12900" y="7062"/>
                  </a:lnTo>
                  <a:lnTo>
                    <a:pt x="13011" y="6932"/>
                  </a:lnTo>
                  <a:lnTo>
                    <a:pt x="13122" y="6821"/>
                  </a:lnTo>
                  <a:lnTo>
                    <a:pt x="13215" y="6673"/>
                  </a:lnTo>
                  <a:lnTo>
                    <a:pt x="13308" y="6543"/>
                  </a:lnTo>
                  <a:lnTo>
                    <a:pt x="13382" y="6395"/>
                  </a:lnTo>
                  <a:lnTo>
                    <a:pt x="13437" y="6246"/>
                  </a:lnTo>
                  <a:lnTo>
                    <a:pt x="13493" y="6098"/>
                  </a:lnTo>
                  <a:lnTo>
                    <a:pt x="13549" y="5931"/>
                  </a:lnTo>
                  <a:lnTo>
                    <a:pt x="13567" y="5783"/>
                  </a:lnTo>
                  <a:lnTo>
                    <a:pt x="13697" y="5876"/>
                  </a:lnTo>
                  <a:lnTo>
                    <a:pt x="13827" y="5950"/>
                  </a:lnTo>
                  <a:lnTo>
                    <a:pt x="13956" y="6024"/>
                  </a:lnTo>
                  <a:lnTo>
                    <a:pt x="14105" y="6080"/>
                  </a:lnTo>
                  <a:lnTo>
                    <a:pt x="14234" y="6135"/>
                  </a:lnTo>
                  <a:lnTo>
                    <a:pt x="14401" y="6154"/>
                  </a:lnTo>
                  <a:lnTo>
                    <a:pt x="14550" y="6172"/>
                  </a:lnTo>
                  <a:lnTo>
                    <a:pt x="14698" y="6191"/>
                  </a:lnTo>
                  <a:lnTo>
                    <a:pt x="14846" y="6172"/>
                  </a:lnTo>
                  <a:lnTo>
                    <a:pt x="14994" y="6154"/>
                  </a:lnTo>
                  <a:lnTo>
                    <a:pt x="15143" y="6117"/>
                  </a:lnTo>
                  <a:lnTo>
                    <a:pt x="15291" y="6080"/>
                  </a:lnTo>
                  <a:lnTo>
                    <a:pt x="15439" y="6005"/>
                  </a:lnTo>
                  <a:lnTo>
                    <a:pt x="15569" y="5931"/>
                  </a:lnTo>
                  <a:lnTo>
                    <a:pt x="15699" y="5839"/>
                  </a:lnTo>
                  <a:lnTo>
                    <a:pt x="15810" y="5727"/>
                  </a:lnTo>
                  <a:lnTo>
                    <a:pt x="15940" y="5579"/>
                  </a:lnTo>
                  <a:lnTo>
                    <a:pt x="16051" y="5431"/>
                  </a:lnTo>
                  <a:lnTo>
                    <a:pt x="16143" y="5264"/>
                  </a:lnTo>
                  <a:lnTo>
                    <a:pt x="16199" y="5097"/>
                  </a:lnTo>
                  <a:lnTo>
                    <a:pt x="16255" y="4912"/>
                  </a:lnTo>
                  <a:lnTo>
                    <a:pt x="16292" y="4727"/>
                  </a:lnTo>
                  <a:lnTo>
                    <a:pt x="16310" y="4541"/>
                  </a:lnTo>
                  <a:lnTo>
                    <a:pt x="16310" y="4356"/>
                  </a:lnTo>
                  <a:lnTo>
                    <a:pt x="16292" y="4171"/>
                  </a:lnTo>
                  <a:lnTo>
                    <a:pt x="16255" y="4004"/>
                  </a:lnTo>
                  <a:lnTo>
                    <a:pt x="16199" y="3818"/>
                  </a:lnTo>
                  <a:lnTo>
                    <a:pt x="16125" y="3652"/>
                  </a:lnTo>
                  <a:lnTo>
                    <a:pt x="16032" y="3485"/>
                  </a:lnTo>
                  <a:lnTo>
                    <a:pt x="15921" y="3318"/>
                  </a:lnTo>
                  <a:lnTo>
                    <a:pt x="15810" y="3188"/>
                  </a:lnTo>
                  <a:lnTo>
                    <a:pt x="15662" y="3059"/>
                  </a:lnTo>
                  <a:lnTo>
                    <a:pt x="15421" y="2873"/>
                  </a:lnTo>
                  <a:lnTo>
                    <a:pt x="15143" y="2725"/>
                  </a:lnTo>
                  <a:lnTo>
                    <a:pt x="14846" y="2632"/>
                  </a:lnTo>
                  <a:lnTo>
                    <a:pt x="14698" y="2595"/>
                  </a:lnTo>
                  <a:lnTo>
                    <a:pt x="14550" y="2558"/>
                  </a:lnTo>
                  <a:lnTo>
                    <a:pt x="14531" y="2391"/>
                  </a:lnTo>
                  <a:lnTo>
                    <a:pt x="14475" y="2224"/>
                  </a:lnTo>
                  <a:lnTo>
                    <a:pt x="14383" y="2021"/>
                  </a:lnTo>
                  <a:lnTo>
                    <a:pt x="14272" y="1854"/>
                  </a:lnTo>
                  <a:lnTo>
                    <a:pt x="14160" y="1687"/>
                  </a:lnTo>
                  <a:lnTo>
                    <a:pt x="14012" y="1539"/>
                  </a:lnTo>
                  <a:lnTo>
                    <a:pt x="13864" y="1409"/>
                  </a:lnTo>
                  <a:lnTo>
                    <a:pt x="13697" y="1279"/>
                  </a:lnTo>
                  <a:lnTo>
                    <a:pt x="13530" y="1168"/>
                  </a:lnTo>
                  <a:lnTo>
                    <a:pt x="13363" y="1057"/>
                  </a:lnTo>
                  <a:lnTo>
                    <a:pt x="12974" y="853"/>
                  </a:lnTo>
                  <a:lnTo>
                    <a:pt x="12770" y="760"/>
                  </a:lnTo>
                  <a:lnTo>
                    <a:pt x="12566" y="686"/>
                  </a:lnTo>
                  <a:lnTo>
                    <a:pt x="12344" y="630"/>
                  </a:lnTo>
                  <a:lnTo>
                    <a:pt x="12122" y="593"/>
                  </a:lnTo>
                  <a:lnTo>
                    <a:pt x="11918" y="593"/>
                  </a:lnTo>
                  <a:lnTo>
                    <a:pt x="11695" y="630"/>
                  </a:lnTo>
                  <a:lnTo>
                    <a:pt x="11584" y="668"/>
                  </a:lnTo>
                  <a:lnTo>
                    <a:pt x="11473" y="705"/>
                  </a:lnTo>
                  <a:lnTo>
                    <a:pt x="11362" y="760"/>
                  </a:lnTo>
                  <a:lnTo>
                    <a:pt x="11250" y="834"/>
                  </a:lnTo>
                  <a:lnTo>
                    <a:pt x="11158" y="909"/>
                  </a:lnTo>
                  <a:lnTo>
                    <a:pt x="11084" y="983"/>
                  </a:lnTo>
                  <a:lnTo>
                    <a:pt x="11009" y="1075"/>
                  </a:lnTo>
                  <a:lnTo>
                    <a:pt x="10935" y="1187"/>
                  </a:lnTo>
                  <a:lnTo>
                    <a:pt x="10787" y="964"/>
                  </a:lnTo>
                  <a:lnTo>
                    <a:pt x="10620" y="779"/>
                  </a:lnTo>
                  <a:lnTo>
                    <a:pt x="10416" y="612"/>
                  </a:lnTo>
                  <a:lnTo>
                    <a:pt x="10194" y="482"/>
                  </a:lnTo>
                  <a:lnTo>
                    <a:pt x="9953" y="371"/>
                  </a:lnTo>
                  <a:lnTo>
                    <a:pt x="9694" y="297"/>
                  </a:lnTo>
                  <a:lnTo>
                    <a:pt x="9434" y="260"/>
                  </a:lnTo>
                  <a:lnTo>
                    <a:pt x="9175" y="278"/>
                  </a:lnTo>
                  <a:lnTo>
                    <a:pt x="9026" y="278"/>
                  </a:lnTo>
                  <a:lnTo>
                    <a:pt x="8897" y="315"/>
                  </a:lnTo>
                  <a:lnTo>
                    <a:pt x="8600" y="408"/>
                  </a:lnTo>
                  <a:lnTo>
                    <a:pt x="8341" y="519"/>
                  </a:lnTo>
                  <a:lnTo>
                    <a:pt x="8100" y="686"/>
                  </a:lnTo>
                  <a:lnTo>
                    <a:pt x="7877" y="871"/>
                  </a:lnTo>
                  <a:lnTo>
                    <a:pt x="7673" y="1075"/>
                  </a:lnTo>
                  <a:lnTo>
                    <a:pt x="7506" y="1316"/>
                  </a:lnTo>
                  <a:lnTo>
                    <a:pt x="7358" y="1576"/>
                  </a:lnTo>
                  <a:lnTo>
                    <a:pt x="7247" y="1335"/>
                  </a:lnTo>
                  <a:lnTo>
                    <a:pt x="7099" y="1112"/>
                  </a:lnTo>
                  <a:lnTo>
                    <a:pt x="6932" y="890"/>
                  </a:lnTo>
                  <a:lnTo>
                    <a:pt x="6765" y="705"/>
                  </a:lnTo>
                  <a:lnTo>
                    <a:pt x="6635" y="593"/>
                  </a:lnTo>
                  <a:lnTo>
                    <a:pt x="6506" y="482"/>
                  </a:lnTo>
                  <a:lnTo>
                    <a:pt x="6357" y="371"/>
                  </a:lnTo>
                  <a:lnTo>
                    <a:pt x="6228" y="297"/>
                  </a:lnTo>
                  <a:lnTo>
                    <a:pt x="6061" y="204"/>
                  </a:lnTo>
                  <a:lnTo>
                    <a:pt x="5913" y="149"/>
                  </a:lnTo>
                  <a:lnTo>
                    <a:pt x="5746" y="93"/>
                  </a:lnTo>
                  <a:lnTo>
                    <a:pt x="5579" y="56"/>
                  </a:lnTo>
                  <a:lnTo>
                    <a:pt x="5412" y="19"/>
                  </a:lnTo>
                  <a:lnTo>
                    <a:pt x="52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" name="مستطيل 3">
            <a:extLst>
              <a:ext uri="{FF2B5EF4-FFF2-40B4-BE49-F238E27FC236}">
                <a16:creationId xmlns:a16="http://schemas.microsoft.com/office/drawing/2014/main" id="{EEA1E11B-5487-4542-801D-478B843E5B3E}"/>
              </a:ext>
            </a:extLst>
          </p:cNvPr>
          <p:cNvSpPr/>
          <p:nvPr/>
        </p:nvSpPr>
        <p:spPr>
          <a:xfrm>
            <a:off x="885876" y="950752"/>
            <a:ext cx="600061" cy="468628"/>
          </a:xfrm>
          <a:prstGeom prst="rect">
            <a:avLst/>
          </a:prstGeom>
          <a:solidFill>
            <a:srgbClr val="124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16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أفكر</a:t>
            </a:r>
          </a:p>
        </p:txBody>
      </p:sp>
      <p:sp>
        <p:nvSpPr>
          <p:cNvPr id="167" name="Rectangle: Rounded Corners 26">
            <a:extLst>
              <a:ext uri="{FF2B5EF4-FFF2-40B4-BE49-F238E27FC236}">
                <a16:creationId xmlns:a16="http://schemas.microsoft.com/office/drawing/2014/main" id="{0A5D31EF-6CC0-4FBD-BE89-22542014273D}"/>
              </a:ext>
            </a:extLst>
          </p:cNvPr>
          <p:cNvSpPr/>
          <p:nvPr/>
        </p:nvSpPr>
        <p:spPr>
          <a:xfrm>
            <a:off x="2065282" y="2161442"/>
            <a:ext cx="5013435" cy="82061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يكون الجو في فصل الصيف:</a:t>
            </a:r>
          </a:p>
        </p:txBody>
      </p:sp>
      <p:pic>
        <p:nvPicPr>
          <p:cNvPr id="171" name="Logo">
            <a:extLst>
              <a:ext uri="{FF2B5EF4-FFF2-40B4-BE49-F238E27FC236}">
                <a16:creationId xmlns:a16="http://schemas.microsoft.com/office/drawing/2014/main" id="{62C3F801-C902-4115-876C-DAB29C1378B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3" y="4940922"/>
            <a:ext cx="189000" cy="189000"/>
          </a:xfrm>
          <a:prstGeom prst="rect">
            <a:avLst/>
          </a:prstGeom>
        </p:spPr>
      </p:pic>
      <p:sp>
        <p:nvSpPr>
          <p:cNvPr id="173" name="A">
            <a:extLst>
              <a:ext uri="{FF2B5EF4-FFF2-40B4-BE49-F238E27FC236}">
                <a16:creationId xmlns:a16="http://schemas.microsoft.com/office/drawing/2014/main" id="{844B4085-7BE7-4F6E-B0FB-E7C955160D56}"/>
              </a:ext>
            </a:extLst>
          </p:cNvPr>
          <p:cNvSpPr/>
          <p:nvPr/>
        </p:nvSpPr>
        <p:spPr>
          <a:xfrm>
            <a:off x="217884" y="3658513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GB" sz="4800" b="1" dirty="0">
              <a:solidFill>
                <a:srgbClr val="C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74" name="A_answer">
            <a:extLst>
              <a:ext uri="{FF2B5EF4-FFF2-40B4-BE49-F238E27FC236}">
                <a16:creationId xmlns:a16="http://schemas.microsoft.com/office/drawing/2014/main" id="{0FAC3F70-7830-40E7-B0C3-08D4D94A896E}"/>
              </a:ext>
            </a:extLst>
          </p:cNvPr>
          <p:cNvSpPr/>
          <p:nvPr/>
        </p:nvSpPr>
        <p:spPr>
          <a:xfrm>
            <a:off x="1086235" y="3658514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>
            <a:noAutofit/>
          </a:bodyPr>
          <a:lstStyle/>
          <a:p>
            <a:pPr algn="ctr"/>
            <a:r>
              <a:rPr lang="ar-BH" sz="32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حار وجاف</a:t>
            </a:r>
            <a:endParaRPr lang="en-GB" sz="32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75" name="B">
            <a:extLst>
              <a:ext uri="{FF2B5EF4-FFF2-40B4-BE49-F238E27FC236}">
                <a16:creationId xmlns:a16="http://schemas.microsoft.com/office/drawing/2014/main" id="{CA4AC560-0ABA-46E3-AF8A-00552F13A14B}"/>
              </a:ext>
            </a:extLst>
          </p:cNvPr>
          <p:cNvSpPr/>
          <p:nvPr/>
        </p:nvSpPr>
        <p:spPr>
          <a:xfrm>
            <a:off x="4721297" y="3657480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GB" sz="4800" b="1" dirty="0">
              <a:solidFill>
                <a:srgbClr val="C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76" name="B_answer">
            <a:extLst>
              <a:ext uri="{FF2B5EF4-FFF2-40B4-BE49-F238E27FC236}">
                <a16:creationId xmlns:a16="http://schemas.microsoft.com/office/drawing/2014/main" id="{A2B7B26D-17D2-4EFD-A6C8-6AB8D036CBFF}"/>
              </a:ext>
            </a:extLst>
          </p:cNvPr>
          <p:cNvSpPr/>
          <p:nvPr/>
        </p:nvSpPr>
        <p:spPr>
          <a:xfrm>
            <a:off x="5589649" y="3658514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>
            <a:noAutofit/>
          </a:bodyPr>
          <a:lstStyle/>
          <a:p>
            <a:pPr algn="ctr"/>
            <a:r>
              <a:rPr lang="ar-BH" sz="2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بارد وتتساقط الأمطار</a:t>
            </a:r>
            <a:endParaRPr lang="en-GB" sz="2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28D0E3A1-D907-4F49-87C4-C1C25FE6141B}"/>
              </a:ext>
            </a:extLst>
          </p:cNvPr>
          <p:cNvSpPr/>
          <p:nvPr/>
        </p:nvSpPr>
        <p:spPr>
          <a:xfrm>
            <a:off x="4890014" y="3781981"/>
            <a:ext cx="4828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4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١</a:t>
            </a:r>
            <a:endParaRPr lang="en-US" sz="44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9F28AC2F-D855-420B-891C-F0155538F282}"/>
              </a:ext>
            </a:extLst>
          </p:cNvPr>
          <p:cNvSpPr/>
          <p:nvPr/>
        </p:nvSpPr>
        <p:spPr>
          <a:xfrm>
            <a:off x="393811" y="3859237"/>
            <a:ext cx="4828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4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٢</a:t>
            </a:r>
            <a:endParaRPr lang="en-US" sz="44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79" name="Google Shape;3233;p81">
            <a:extLst>
              <a:ext uri="{FF2B5EF4-FFF2-40B4-BE49-F238E27FC236}">
                <a16:creationId xmlns:a16="http://schemas.microsoft.com/office/drawing/2014/main" id="{510B05DD-9BAA-4A3D-BB1F-F6725BFA62E6}"/>
              </a:ext>
            </a:extLst>
          </p:cNvPr>
          <p:cNvGrpSpPr/>
          <p:nvPr/>
        </p:nvGrpSpPr>
        <p:grpSpPr>
          <a:xfrm>
            <a:off x="6748092" y="1111113"/>
            <a:ext cx="1676613" cy="2054396"/>
            <a:chOff x="6674907" y="2163895"/>
            <a:chExt cx="2026218" cy="2534641"/>
          </a:xfrm>
        </p:grpSpPr>
        <p:sp>
          <p:nvSpPr>
            <p:cNvPr id="180" name="Google Shape;3234;p81">
              <a:extLst>
                <a:ext uri="{FF2B5EF4-FFF2-40B4-BE49-F238E27FC236}">
                  <a16:creationId xmlns:a16="http://schemas.microsoft.com/office/drawing/2014/main" id="{93C6947F-4648-4C79-B5A2-64EE59B2A886}"/>
                </a:ext>
              </a:extLst>
            </p:cNvPr>
            <p:cNvSpPr/>
            <p:nvPr/>
          </p:nvSpPr>
          <p:spPr>
            <a:xfrm flipH="1">
              <a:off x="7758270" y="2246180"/>
              <a:ext cx="942855" cy="736287"/>
            </a:xfrm>
            <a:custGeom>
              <a:avLst/>
              <a:gdLst/>
              <a:ahLst/>
              <a:cxnLst/>
              <a:rect l="l" t="t" r="r" b="b"/>
              <a:pathLst>
                <a:path w="26300" h="20538" extrusionOk="0">
                  <a:moveTo>
                    <a:pt x="22116" y="0"/>
                  </a:moveTo>
                  <a:lnTo>
                    <a:pt x="1" y="13915"/>
                  </a:lnTo>
                  <a:lnTo>
                    <a:pt x="4184" y="20537"/>
                  </a:lnTo>
                  <a:lnTo>
                    <a:pt x="26300" y="6623"/>
                  </a:lnTo>
                  <a:lnTo>
                    <a:pt x="221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35;p81">
              <a:extLst>
                <a:ext uri="{FF2B5EF4-FFF2-40B4-BE49-F238E27FC236}">
                  <a16:creationId xmlns:a16="http://schemas.microsoft.com/office/drawing/2014/main" id="{4E6F1F4E-D24A-4F43-88D2-3CA802411E3E}"/>
                </a:ext>
              </a:extLst>
            </p:cNvPr>
            <p:cNvSpPr/>
            <p:nvPr/>
          </p:nvSpPr>
          <p:spPr>
            <a:xfrm flipH="1">
              <a:off x="7702591" y="2214454"/>
              <a:ext cx="201441" cy="262314"/>
            </a:xfrm>
            <a:custGeom>
              <a:avLst/>
              <a:gdLst/>
              <a:ahLst/>
              <a:cxnLst/>
              <a:rect l="l" t="t" r="r" b="b"/>
              <a:pathLst>
                <a:path w="5619" h="7317" extrusionOk="0">
                  <a:moveTo>
                    <a:pt x="1698" y="1"/>
                  </a:moveTo>
                  <a:lnTo>
                    <a:pt x="0" y="1076"/>
                  </a:lnTo>
                  <a:lnTo>
                    <a:pt x="3945" y="7316"/>
                  </a:lnTo>
                  <a:lnTo>
                    <a:pt x="5619" y="6264"/>
                  </a:lnTo>
                  <a:lnTo>
                    <a:pt x="16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36;p81">
              <a:extLst>
                <a:ext uri="{FF2B5EF4-FFF2-40B4-BE49-F238E27FC236}">
                  <a16:creationId xmlns:a16="http://schemas.microsoft.com/office/drawing/2014/main" id="{25A8BD5D-8816-4355-BFFD-3EED4825C5CC}"/>
                </a:ext>
              </a:extLst>
            </p:cNvPr>
            <p:cNvSpPr/>
            <p:nvPr/>
          </p:nvSpPr>
          <p:spPr>
            <a:xfrm flipH="1">
              <a:off x="7814845" y="2286461"/>
              <a:ext cx="779988" cy="631713"/>
            </a:xfrm>
            <a:custGeom>
              <a:avLst/>
              <a:gdLst/>
              <a:ahLst/>
              <a:cxnLst/>
              <a:rect l="l" t="t" r="r" b="b"/>
              <a:pathLst>
                <a:path w="21757" h="17621" extrusionOk="0">
                  <a:moveTo>
                    <a:pt x="17597" y="1"/>
                  </a:moveTo>
                  <a:lnTo>
                    <a:pt x="0" y="10974"/>
                  </a:lnTo>
                  <a:lnTo>
                    <a:pt x="4136" y="17621"/>
                  </a:lnTo>
                  <a:lnTo>
                    <a:pt x="21757" y="6647"/>
                  </a:lnTo>
                  <a:lnTo>
                    <a:pt x="175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237;p81">
              <a:extLst>
                <a:ext uri="{FF2B5EF4-FFF2-40B4-BE49-F238E27FC236}">
                  <a16:creationId xmlns:a16="http://schemas.microsoft.com/office/drawing/2014/main" id="{A92D2441-68F1-4351-91D9-F6BE00863741}"/>
                </a:ext>
              </a:extLst>
            </p:cNvPr>
            <p:cNvSpPr/>
            <p:nvPr/>
          </p:nvSpPr>
          <p:spPr>
            <a:xfrm flipH="1">
              <a:off x="8387406" y="2643194"/>
              <a:ext cx="187711" cy="261454"/>
            </a:xfrm>
            <a:custGeom>
              <a:avLst/>
              <a:gdLst/>
              <a:ahLst/>
              <a:cxnLst/>
              <a:rect l="l" t="t" r="r" b="b"/>
              <a:pathLst>
                <a:path w="5236" h="7293" extrusionOk="0">
                  <a:moveTo>
                    <a:pt x="1076" y="1"/>
                  </a:moveTo>
                  <a:lnTo>
                    <a:pt x="0" y="670"/>
                  </a:lnTo>
                  <a:lnTo>
                    <a:pt x="4184" y="7293"/>
                  </a:lnTo>
                  <a:lnTo>
                    <a:pt x="5236" y="6623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238;p81">
              <a:extLst>
                <a:ext uri="{FF2B5EF4-FFF2-40B4-BE49-F238E27FC236}">
                  <a16:creationId xmlns:a16="http://schemas.microsoft.com/office/drawing/2014/main" id="{2C387327-C502-45F5-9222-E2ACAE1984A4}"/>
                </a:ext>
              </a:extLst>
            </p:cNvPr>
            <p:cNvSpPr/>
            <p:nvPr/>
          </p:nvSpPr>
          <p:spPr>
            <a:xfrm flipH="1">
              <a:off x="7871438" y="2320732"/>
              <a:ext cx="186886" cy="262314"/>
            </a:xfrm>
            <a:custGeom>
              <a:avLst/>
              <a:gdLst/>
              <a:ahLst/>
              <a:cxnLst/>
              <a:rect l="l" t="t" r="r" b="b"/>
              <a:pathLst>
                <a:path w="5213" h="7317" extrusionOk="0">
                  <a:moveTo>
                    <a:pt x="1053" y="1"/>
                  </a:moveTo>
                  <a:lnTo>
                    <a:pt x="1" y="670"/>
                  </a:lnTo>
                  <a:lnTo>
                    <a:pt x="4161" y="7317"/>
                  </a:lnTo>
                  <a:lnTo>
                    <a:pt x="5213" y="6647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239;p81">
              <a:extLst>
                <a:ext uri="{FF2B5EF4-FFF2-40B4-BE49-F238E27FC236}">
                  <a16:creationId xmlns:a16="http://schemas.microsoft.com/office/drawing/2014/main" id="{6302A801-DEFF-4914-B6FB-42D315283B8A}"/>
                </a:ext>
              </a:extLst>
            </p:cNvPr>
            <p:cNvSpPr/>
            <p:nvPr/>
          </p:nvSpPr>
          <p:spPr>
            <a:xfrm flipH="1">
              <a:off x="7593753" y="2199899"/>
              <a:ext cx="244282" cy="222879"/>
            </a:xfrm>
            <a:custGeom>
              <a:avLst/>
              <a:gdLst/>
              <a:ahLst/>
              <a:cxnLst/>
              <a:rect l="l" t="t" r="r" b="b"/>
              <a:pathLst>
                <a:path w="6814" h="6217" extrusionOk="0">
                  <a:moveTo>
                    <a:pt x="5332" y="0"/>
                  </a:moveTo>
                  <a:lnTo>
                    <a:pt x="0" y="670"/>
                  </a:lnTo>
                  <a:lnTo>
                    <a:pt x="3491" y="6216"/>
                  </a:lnTo>
                  <a:lnTo>
                    <a:pt x="6288" y="2104"/>
                  </a:lnTo>
                  <a:cubicBezTo>
                    <a:pt x="6814" y="1219"/>
                    <a:pt x="5332" y="0"/>
                    <a:pt x="53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240;p81">
              <a:extLst>
                <a:ext uri="{FF2B5EF4-FFF2-40B4-BE49-F238E27FC236}">
                  <a16:creationId xmlns:a16="http://schemas.microsoft.com/office/drawing/2014/main" id="{BBC74C3A-D786-4DC4-BB13-D4F68356EA0F}"/>
                </a:ext>
              </a:extLst>
            </p:cNvPr>
            <p:cNvSpPr/>
            <p:nvPr/>
          </p:nvSpPr>
          <p:spPr>
            <a:xfrm flipH="1">
              <a:off x="7625451" y="2206065"/>
              <a:ext cx="37750" cy="79408"/>
            </a:xfrm>
            <a:custGeom>
              <a:avLst/>
              <a:gdLst/>
              <a:ahLst/>
              <a:cxnLst/>
              <a:rect l="l" t="t" r="r" b="b"/>
              <a:pathLst>
                <a:path w="1053" h="2215" extrusionOk="0">
                  <a:moveTo>
                    <a:pt x="175" y="1"/>
                  </a:moveTo>
                  <a:cubicBezTo>
                    <a:pt x="115" y="1"/>
                    <a:pt x="58" y="35"/>
                    <a:pt x="48" y="115"/>
                  </a:cubicBezTo>
                  <a:cubicBezTo>
                    <a:pt x="0" y="545"/>
                    <a:pt x="24" y="952"/>
                    <a:pt x="168" y="1358"/>
                  </a:cubicBezTo>
                  <a:cubicBezTo>
                    <a:pt x="263" y="1717"/>
                    <a:pt x="502" y="2004"/>
                    <a:pt x="837" y="2195"/>
                  </a:cubicBezTo>
                  <a:cubicBezTo>
                    <a:pt x="857" y="2208"/>
                    <a:pt x="879" y="2214"/>
                    <a:pt x="901" y="2214"/>
                  </a:cubicBezTo>
                  <a:cubicBezTo>
                    <a:pt x="957" y="2214"/>
                    <a:pt x="1011" y="2175"/>
                    <a:pt x="1028" y="2123"/>
                  </a:cubicBezTo>
                  <a:cubicBezTo>
                    <a:pt x="1052" y="2052"/>
                    <a:pt x="1028" y="1980"/>
                    <a:pt x="957" y="1932"/>
                  </a:cubicBezTo>
                  <a:cubicBezTo>
                    <a:pt x="359" y="1573"/>
                    <a:pt x="287" y="784"/>
                    <a:pt x="335" y="163"/>
                  </a:cubicBezTo>
                  <a:cubicBezTo>
                    <a:pt x="349" y="66"/>
                    <a:pt x="25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241;p81">
              <a:extLst>
                <a:ext uri="{FF2B5EF4-FFF2-40B4-BE49-F238E27FC236}">
                  <a16:creationId xmlns:a16="http://schemas.microsoft.com/office/drawing/2014/main" id="{B3ECA679-1277-46F6-AE6A-5A2D6B2B4B9B}"/>
                </a:ext>
              </a:extLst>
            </p:cNvPr>
            <p:cNvSpPr/>
            <p:nvPr/>
          </p:nvSpPr>
          <p:spPr>
            <a:xfrm flipH="1">
              <a:off x="7990663" y="2546219"/>
              <a:ext cx="370940" cy="240769"/>
            </a:xfrm>
            <a:custGeom>
              <a:avLst/>
              <a:gdLst/>
              <a:ahLst/>
              <a:cxnLst/>
              <a:rect l="l" t="t" r="r" b="b"/>
              <a:pathLst>
                <a:path w="10347" h="6716" extrusionOk="0">
                  <a:moveTo>
                    <a:pt x="10118" y="1"/>
                  </a:moveTo>
                  <a:cubicBezTo>
                    <a:pt x="10093" y="1"/>
                    <a:pt x="10066" y="7"/>
                    <a:pt x="10039" y="23"/>
                  </a:cubicBezTo>
                  <a:cubicBezTo>
                    <a:pt x="7457" y="1696"/>
                    <a:pt x="4898" y="3370"/>
                    <a:pt x="2316" y="5043"/>
                  </a:cubicBezTo>
                  <a:lnTo>
                    <a:pt x="141" y="6430"/>
                  </a:lnTo>
                  <a:cubicBezTo>
                    <a:pt x="0" y="6530"/>
                    <a:pt x="96" y="6715"/>
                    <a:pt x="229" y="6715"/>
                  </a:cubicBezTo>
                  <a:cubicBezTo>
                    <a:pt x="254" y="6715"/>
                    <a:pt x="281" y="6708"/>
                    <a:pt x="308" y="6693"/>
                  </a:cubicBezTo>
                  <a:cubicBezTo>
                    <a:pt x="2890" y="5019"/>
                    <a:pt x="5472" y="3370"/>
                    <a:pt x="8030" y="1696"/>
                  </a:cubicBezTo>
                  <a:lnTo>
                    <a:pt x="10206" y="262"/>
                  </a:lnTo>
                  <a:cubicBezTo>
                    <a:pt x="10346" y="182"/>
                    <a:pt x="10251" y="1"/>
                    <a:pt x="10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242;p81">
              <a:extLst>
                <a:ext uri="{FF2B5EF4-FFF2-40B4-BE49-F238E27FC236}">
                  <a16:creationId xmlns:a16="http://schemas.microsoft.com/office/drawing/2014/main" id="{41672B65-E888-4BB0-8EFE-ABD29EB26704}"/>
                </a:ext>
              </a:extLst>
            </p:cNvPr>
            <p:cNvSpPr/>
            <p:nvPr/>
          </p:nvSpPr>
          <p:spPr>
            <a:xfrm flipH="1">
              <a:off x="7935712" y="2525857"/>
              <a:ext cx="254607" cy="307629"/>
            </a:xfrm>
            <a:custGeom>
              <a:avLst/>
              <a:gdLst/>
              <a:ahLst/>
              <a:cxnLst/>
              <a:rect l="l" t="t" r="r" b="b"/>
              <a:pathLst>
                <a:path w="7102" h="8581" extrusionOk="0">
                  <a:moveTo>
                    <a:pt x="2350" y="1"/>
                  </a:moveTo>
                  <a:cubicBezTo>
                    <a:pt x="2077" y="1"/>
                    <a:pt x="1804" y="22"/>
                    <a:pt x="1531" y="65"/>
                  </a:cubicBezTo>
                  <a:cubicBezTo>
                    <a:pt x="1220" y="136"/>
                    <a:pt x="790" y="280"/>
                    <a:pt x="694" y="638"/>
                  </a:cubicBezTo>
                  <a:cubicBezTo>
                    <a:pt x="622" y="997"/>
                    <a:pt x="885" y="1308"/>
                    <a:pt x="1125" y="1499"/>
                  </a:cubicBezTo>
                  <a:cubicBezTo>
                    <a:pt x="1722" y="1930"/>
                    <a:pt x="2368" y="2288"/>
                    <a:pt x="3061" y="2575"/>
                  </a:cubicBezTo>
                  <a:cubicBezTo>
                    <a:pt x="2559" y="2695"/>
                    <a:pt x="2081" y="2886"/>
                    <a:pt x="1650" y="3125"/>
                  </a:cubicBezTo>
                  <a:cubicBezTo>
                    <a:pt x="862" y="3651"/>
                    <a:pt x="288" y="4416"/>
                    <a:pt x="1" y="5324"/>
                  </a:cubicBezTo>
                  <a:cubicBezTo>
                    <a:pt x="120" y="5659"/>
                    <a:pt x="1053" y="7763"/>
                    <a:pt x="1316" y="8026"/>
                  </a:cubicBezTo>
                  <a:cubicBezTo>
                    <a:pt x="1733" y="8427"/>
                    <a:pt x="2289" y="8580"/>
                    <a:pt x="2849" y="8580"/>
                  </a:cubicBezTo>
                  <a:cubicBezTo>
                    <a:pt x="3123" y="8580"/>
                    <a:pt x="3399" y="8543"/>
                    <a:pt x="3659" y="8480"/>
                  </a:cubicBezTo>
                  <a:cubicBezTo>
                    <a:pt x="4496" y="8289"/>
                    <a:pt x="5261" y="7883"/>
                    <a:pt x="5858" y="7285"/>
                  </a:cubicBezTo>
                  <a:cubicBezTo>
                    <a:pt x="6336" y="6735"/>
                    <a:pt x="6647" y="6066"/>
                    <a:pt x="6791" y="5372"/>
                  </a:cubicBezTo>
                  <a:cubicBezTo>
                    <a:pt x="7102" y="3962"/>
                    <a:pt x="6958" y="2216"/>
                    <a:pt x="5834" y="1188"/>
                  </a:cubicBezTo>
                  <a:cubicBezTo>
                    <a:pt x="5261" y="686"/>
                    <a:pt x="4567" y="352"/>
                    <a:pt x="3802" y="208"/>
                  </a:cubicBezTo>
                  <a:cubicBezTo>
                    <a:pt x="3326" y="70"/>
                    <a:pt x="2839" y="1"/>
                    <a:pt x="2350" y="1"/>
                  </a:cubicBezTo>
                  <a:close/>
                </a:path>
              </a:pathLst>
            </a:custGeom>
            <a:solidFill>
              <a:srgbClr val="FF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243;p81">
              <a:extLst>
                <a:ext uri="{FF2B5EF4-FFF2-40B4-BE49-F238E27FC236}">
                  <a16:creationId xmlns:a16="http://schemas.microsoft.com/office/drawing/2014/main" id="{CC3221D0-36BB-465B-82AB-B40386FF58A7}"/>
                </a:ext>
              </a:extLst>
            </p:cNvPr>
            <p:cNvSpPr/>
            <p:nvPr/>
          </p:nvSpPr>
          <p:spPr>
            <a:xfrm flipH="1">
              <a:off x="7685443" y="2703845"/>
              <a:ext cx="495447" cy="1097153"/>
            </a:xfrm>
            <a:custGeom>
              <a:avLst/>
              <a:gdLst/>
              <a:ahLst/>
              <a:cxnLst/>
              <a:rect l="l" t="t" r="r" b="b"/>
              <a:pathLst>
                <a:path w="13820" h="30604" extrusionOk="0">
                  <a:moveTo>
                    <a:pt x="4093" y="1"/>
                  </a:moveTo>
                  <a:cubicBezTo>
                    <a:pt x="3702" y="1"/>
                    <a:pt x="3310" y="79"/>
                    <a:pt x="2942" y="240"/>
                  </a:cubicBezTo>
                  <a:cubicBezTo>
                    <a:pt x="2870" y="264"/>
                    <a:pt x="2798" y="288"/>
                    <a:pt x="2750" y="336"/>
                  </a:cubicBezTo>
                  <a:cubicBezTo>
                    <a:pt x="2057" y="718"/>
                    <a:pt x="1531" y="1364"/>
                    <a:pt x="1340" y="2129"/>
                  </a:cubicBezTo>
                  <a:cubicBezTo>
                    <a:pt x="766" y="2583"/>
                    <a:pt x="383" y="3228"/>
                    <a:pt x="216" y="3946"/>
                  </a:cubicBezTo>
                  <a:cubicBezTo>
                    <a:pt x="49" y="4759"/>
                    <a:pt x="1" y="5571"/>
                    <a:pt x="73" y="6384"/>
                  </a:cubicBezTo>
                  <a:cubicBezTo>
                    <a:pt x="383" y="13007"/>
                    <a:pt x="2224" y="24698"/>
                    <a:pt x="5213" y="30603"/>
                  </a:cubicBezTo>
                  <a:cubicBezTo>
                    <a:pt x="7532" y="27089"/>
                    <a:pt x="10568" y="23981"/>
                    <a:pt x="13820" y="23694"/>
                  </a:cubicBezTo>
                  <a:cubicBezTo>
                    <a:pt x="12935" y="21112"/>
                    <a:pt x="11357" y="13557"/>
                    <a:pt x="9397" y="11620"/>
                  </a:cubicBezTo>
                  <a:cubicBezTo>
                    <a:pt x="9373" y="8751"/>
                    <a:pt x="8966" y="5906"/>
                    <a:pt x="8153" y="3157"/>
                  </a:cubicBezTo>
                  <a:cubicBezTo>
                    <a:pt x="7914" y="2368"/>
                    <a:pt x="7628" y="1579"/>
                    <a:pt x="7078" y="981"/>
                  </a:cubicBezTo>
                  <a:cubicBezTo>
                    <a:pt x="6791" y="670"/>
                    <a:pt x="6432" y="455"/>
                    <a:pt x="6026" y="336"/>
                  </a:cubicBezTo>
                  <a:cubicBezTo>
                    <a:pt x="5864" y="282"/>
                    <a:pt x="5689" y="255"/>
                    <a:pt x="5511" y="255"/>
                  </a:cubicBezTo>
                  <a:cubicBezTo>
                    <a:pt x="5452" y="255"/>
                    <a:pt x="5392" y="258"/>
                    <a:pt x="5332" y="264"/>
                  </a:cubicBezTo>
                  <a:cubicBezTo>
                    <a:pt x="4936" y="91"/>
                    <a:pt x="4514" y="1"/>
                    <a:pt x="40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244;p81">
              <a:extLst>
                <a:ext uri="{FF2B5EF4-FFF2-40B4-BE49-F238E27FC236}">
                  <a16:creationId xmlns:a16="http://schemas.microsoft.com/office/drawing/2014/main" id="{9C091DFA-2172-4C80-A641-93C1A3D0E9CE}"/>
                </a:ext>
              </a:extLst>
            </p:cNvPr>
            <p:cNvSpPr/>
            <p:nvPr/>
          </p:nvSpPr>
          <p:spPr>
            <a:xfrm flipH="1">
              <a:off x="8117330" y="2795187"/>
              <a:ext cx="19825" cy="91417"/>
            </a:xfrm>
            <a:custGeom>
              <a:avLst/>
              <a:gdLst/>
              <a:ahLst/>
              <a:cxnLst/>
              <a:rect l="l" t="t" r="r" b="b"/>
              <a:pathLst>
                <a:path w="553" h="2550" extrusionOk="0">
                  <a:moveTo>
                    <a:pt x="238" y="1"/>
                  </a:moveTo>
                  <a:cubicBezTo>
                    <a:pt x="172" y="1"/>
                    <a:pt x="107" y="43"/>
                    <a:pt x="96" y="131"/>
                  </a:cubicBezTo>
                  <a:cubicBezTo>
                    <a:pt x="0" y="896"/>
                    <a:pt x="48" y="1685"/>
                    <a:pt x="215" y="2426"/>
                  </a:cubicBezTo>
                  <a:cubicBezTo>
                    <a:pt x="237" y="2512"/>
                    <a:pt x="312" y="2550"/>
                    <a:pt x="383" y="2550"/>
                  </a:cubicBezTo>
                  <a:cubicBezTo>
                    <a:pt x="470" y="2550"/>
                    <a:pt x="552" y="2494"/>
                    <a:pt x="526" y="2402"/>
                  </a:cubicBezTo>
                  <a:cubicBezTo>
                    <a:pt x="335" y="1661"/>
                    <a:pt x="311" y="919"/>
                    <a:pt x="383" y="178"/>
                  </a:cubicBezTo>
                  <a:cubicBezTo>
                    <a:pt x="396" y="61"/>
                    <a:pt x="317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245;p81">
              <a:extLst>
                <a:ext uri="{FF2B5EF4-FFF2-40B4-BE49-F238E27FC236}">
                  <a16:creationId xmlns:a16="http://schemas.microsoft.com/office/drawing/2014/main" id="{67983988-9F20-45A6-8CA9-0B8E6D2F1DFD}"/>
                </a:ext>
              </a:extLst>
            </p:cNvPr>
            <p:cNvSpPr/>
            <p:nvPr/>
          </p:nvSpPr>
          <p:spPr>
            <a:xfrm flipH="1">
              <a:off x="7930092" y="2739801"/>
              <a:ext cx="35061" cy="100452"/>
            </a:xfrm>
            <a:custGeom>
              <a:avLst/>
              <a:gdLst/>
              <a:ahLst/>
              <a:cxnLst/>
              <a:rect l="l" t="t" r="r" b="b"/>
              <a:pathLst>
                <a:path w="978" h="2802" extrusionOk="0">
                  <a:moveTo>
                    <a:pt x="192" y="1"/>
                  </a:moveTo>
                  <a:cubicBezTo>
                    <a:pt x="99" y="1"/>
                    <a:pt x="1" y="94"/>
                    <a:pt x="32" y="217"/>
                  </a:cubicBezTo>
                  <a:cubicBezTo>
                    <a:pt x="295" y="1006"/>
                    <a:pt x="486" y="1843"/>
                    <a:pt x="653" y="2680"/>
                  </a:cubicBezTo>
                  <a:cubicBezTo>
                    <a:pt x="674" y="2764"/>
                    <a:pt x="741" y="2801"/>
                    <a:pt x="808" y="2801"/>
                  </a:cubicBezTo>
                  <a:cubicBezTo>
                    <a:pt x="893" y="2801"/>
                    <a:pt x="977" y="2739"/>
                    <a:pt x="964" y="2632"/>
                  </a:cubicBezTo>
                  <a:cubicBezTo>
                    <a:pt x="773" y="1771"/>
                    <a:pt x="558" y="934"/>
                    <a:pt x="318" y="98"/>
                  </a:cubicBezTo>
                  <a:cubicBezTo>
                    <a:pt x="293" y="29"/>
                    <a:pt x="243" y="1"/>
                    <a:pt x="192" y="1"/>
                  </a:cubicBezTo>
                  <a:close/>
                </a:path>
              </a:pathLst>
            </a:custGeom>
            <a:solidFill>
              <a:srgbClr val="3326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246;p81">
              <a:extLst>
                <a:ext uri="{FF2B5EF4-FFF2-40B4-BE49-F238E27FC236}">
                  <a16:creationId xmlns:a16="http://schemas.microsoft.com/office/drawing/2014/main" id="{4F3CB53B-6EF4-44C8-BF6E-6E5BDA80EBBD}"/>
                </a:ext>
              </a:extLst>
            </p:cNvPr>
            <p:cNvSpPr/>
            <p:nvPr/>
          </p:nvSpPr>
          <p:spPr>
            <a:xfrm flipH="1">
              <a:off x="6938067" y="3631210"/>
              <a:ext cx="624005" cy="1067326"/>
            </a:xfrm>
            <a:custGeom>
              <a:avLst/>
              <a:gdLst/>
              <a:ahLst/>
              <a:cxnLst/>
              <a:rect l="l" t="t" r="r" b="b"/>
              <a:pathLst>
                <a:path w="17406" h="29772" extrusionOk="0">
                  <a:moveTo>
                    <a:pt x="6958" y="0"/>
                  </a:moveTo>
                  <a:cubicBezTo>
                    <a:pt x="5404" y="3921"/>
                    <a:pt x="3109" y="7603"/>
                    <a:pt x="0" y="8559"/>
                  </a:cubicBezTo>
                  <a:cubicBezTo>
                    <a:pt x="1387" y="10926"/>
                    <a:pt x="4495" y="17955"/>
                    <a:pt x="6838" y="19437"/>
                  </a:cubicBezTo>
                  <a:cubicBezTo>
                    <a:pt x="7436" y="22235"/>
                    <a:pt x="8440" y="24936"/>
                    <a:pt x="9827" y="27447"/>
                  </a:cubicBezTo>
                  <a:cubicBezTo>
                    <a:pt x="10209" y="28164"/>
                    <a:pt x="10640" y="28881"/>
                    <a:pt x="11309" y="29359"/>
                  </a:cubicBezTo>
                  <a:cubicBezTo>
                    <a:pt x="11644" y="29598"/>
                    <a:pt x="12050" y="29742"/>
                    <a:pt x="12481" y="29766"/>
                  </a:cubicBezTo>
                  <a:cubicBezTo>
                    <a:pt x="12523" y="29770"/>
                    <a:pt x="12565" y="29772"/>
                    <a:pt x="12607" y="29772"/>
                  </a:cubicBezTo>
                  <a:cubicBezTo>
                    <a:pt x="12804" y="29772"/>
                    <a:pt x="12997" y="29729"/>
                    <a:pt x="13174" y="29670"/>
                  </a:cubicBezTo>
                  <a:cubicBezTo>
                    <a:pt x="13395" y="29722"/>
                    <a:pt x="13619" y="29748"/>
                    <a:pt x="13842" y="29748"/>
                  </a:cubicBezTo>
                  <a:cubicBezTo>
                    <a:pt x="14442" y="29748"/>
                    <a:pt x="15036" y="29564"/>
                    <a:pt x="15541" y="29216"/>
                  </a:cubicBezTo>
                  <a:cubicBezTo>
                    <a:pt x="15589" y="29168"/>
                    <a:pt x="15636" y="29120"/>
                    <a:pt x="15708" y="29072"/>
                  </a:cubicBezTo>
                  <a:cubicBezTo>
                    <a:pt x="16306" y="28570"/>
                    <a:pt x="16664" y="27829"/>
                    <a:pt x="16712" y="27040"/>
                  </a:cubicBezTo>
                  <a:cubicBezTo>
                    <a:pt x="17167" y="26466"/>
                    <a:pt x="17406" y="25749"/>
                    <a:pt x="17406" y="25008"/>
                  </a:cubicBezTo>
                  <a:cubicBezTo>
                    <a:pt x="17406" y="24195"/>
                    <a:pt x="17286" y="23382"/>
                    <a:pt x="17047" y="22593"/>
                  </a:cubicBezTo>
                  <a:cubicBezTo>
                    <a:pt x="15350" y="16210"/>
                    <a:pt x="11118" y="5141"/>
                    <a:pt x="69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247;p81">
              <a:extLst>
                <a:ext uri="{FF2B5EF4-FFF2-40B4-BE49-F238E27FC236}">
                  <a16:creationId xmlns:a16="http://schemas.microsoft.com/office/drawing/2014/main" id="{99837D1F-DE9A-4A7E-9763-FC86B31F0931}"/>
                </a:ext>
              </a:extLst>
            </p:cNvPr>
            <p:cNvSpPr/>
            <p:nvPr/>
          </p:nvSpPr>
          <p:spPr>
            <a:xfrm flipH="1">
              <a:off x="7101989" y="4585640"/>
              <a:ext cx="59798" cy="88765"/>
            </a:xfrm>
            <a:custGeom>
              <a:avLst/>
              <a:gdLst/>
              <a:ahLst/>
              <a:cxnLst/>
              <a:rect l="l" t="t" r="r" b="b"/>
              <a:pathLst>
                <a:path w="1668" h="2476" extrusionOk="0">
                  <a:moveTo>
                    <a:pt x="199" y="1"/>
                  </a:moveTo>
                  <a:cubicBezTo>
                    <a:pt x="99" y="1"/>
                    <a:pt x="0" y="91"/>
                    <a:pt x="47" y="201"/>
                  </a:cubicBezTo>
                  <a:cubicBezTo>
                    <a:pt x="406" y="990"/>
                    <a:pt x="836" y="1731"/>
                    <a:pt x="1338" y="2425"/>
                  </a:cubicBezTo>
                  <a:cubicBezTo>
                    <a:pt x="1368" y="2460"/>
                    <a:pt x="1406" y="2475"/>
                    <a:pt x="1443" y="2475"/>
                  </a:cubicBezTo>
                  <a:cubicBezTo>
                    <a:pt x="1555" y="2475"/>
                    <a:pt x="1667" y="2341"/>
                    <a:pt x="1578" y="2233"/>
                  </a:cubicBezTo>
                  <a:cubicBezTo>
                    <a:pt x="1075" y="1564"/>
                    <a:pt x="669" y="847"/>
                    <a:pt x="334" y="82"/>
                  </a:cubicBezTo>
                  <a:cubicBezTo>
                    <a:pt x="302" y="25"/>
                    <a:pt x="250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248;p81">
              <a:extLst>
                <a:ext uri="{FF2B5EF4-FFF2-40B4-BE49-F238E27FC236}">
                  <a16:creationId xmlns:a16="http://schemas.microsoft.com/office/drawing/2014/main" id="{0514EA40-B0B8-43C6-BD9F-4141DC0F72F9}"/>
                </a:ext>
              </a:extLst>
            </p:cNvPr>
            <p:cNvSpPr/>
            <p:nvPr/>
          </p:nvSpPr>
          <p:spPr>
            <a:xfrm flipH="1">
              <a:off x="6996739" y="4503655"/>
              <a:ext cx="39901" cy="104359"/>
            </a:xfrm>
            <a:custGeom>
              <a:avLst/>
              <a:gdLst/>
              <a:ahLst/>
              <a:cxnLst/>
              <a:rect l="l" t="t" r="r" b="b"/>
              <a:pathLst>
                <a:path w="1113" h="2911" extrusionOk="0">
                  <a:moveTo>
                    <a:pt x="201" y="0"/>
                  </a:moveTo>
                  <a:cubicBezTo>
                    <a:pt x="103" y="0"/>
                    <a:pt x="1" y="94"/>
                    <a:pt x="47" y="217"/>
                  </a:cubicBezTo>
                  <a:cubicBezTo>
                    <a:pt x="406" y="1030"/>
                    <a:pt x="645" y="1914"/>
                    <a:pt x="812" y="2799"/>
                  </a:cubicBezTo>
                  <a:cubicBezTo>
                    <a:pt x="823" y="2874"/>
                    <a:pt x="887" y="2911"/>
                    <a:pt x="952" y="2911"/>
                  </a:cubicBezTo>
                  <a:cubicBezTo>
                    <a:pt x="1031" y="2911"/>
                    <a:pt x="1112" y="2856"/>
                    <a:pt x="1099" y="2751"/>
                  </a:cubicBezTo>
                  <a:cubicBezTo>
                    <a:pt x="932" y="1843"/>
                    <a:pt x="669" y="934"/>
                    <a:pt x="334" y="97"/>
                  </a:cubicBezTo>
                  <a:cubicBezTo>
                    <a:pt x="308" y="29"/>
                    <a:pt x="255" y="0"/>
                    <a:pt x="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249;p81">
              <a:extLst>
                <a:ext uri="{FF2B5EF4-FFF2-40B4-BE49-F238E27FC236}">
                  <a16:creationId xmlns:a16="http://schemas.microsoft.com/office/drawing/2014/main" id="{5533914E-8E35-4BD4-B639-C4B64F7AD8DF}"/>
                </a:ext>
              </a:extLst>
            </p:cNvPr>
            <p:cNvSpPr/>
            <p:nvPr/>
          </p:nvSpPr>
          <p:spPr>
            <a:xfrm flipH="1">
              <a:off x="7861157" y="2772423"/>
              <a:ext cx="896" cy="36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5" y="0"/>
                  </a:cubicBezTo>
                  <a:close/>
                </a:path>
              </a:pathLst>
            </a:custGeom>
            <a:solidFill>
              <a:srgbClr val="FF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250;p81">
              <a:extLst>
                <a:ext uri="{FF2B5EF4-FFF2-40B4-BE49-F238E27FC236}">
                  <a16:creationId xmlns:a16="http://schemas.microsoft.com/office/drawing/2014/main" id="{69CF7AE2-230C-4097-8A38-895C4B063607}"/>
                </a:ext>
              </a:extLst>
            </p:cNvPr>
            <p:cNvSpPr/>
            <p:nvPr/>
          </p:nvSpPr>
          <p:spPr>
            <a:xfrm flipH="1">
              <a:off x="6674907" y="2540483"/>
              <a:ext cx="1427977" cy="1017781"/>
            </a:xfrm>
            <a:custGeom>
              <a:avLst/>
              <a:gdLst/>
              <a:ahLst/>
              <a:cxnLst/>
              <a:rect l="l" t="t" r="r" b="b"/>
              <a:pathLst>
                <a:path w="39832" h="28390" extrusionOk="0">
                  <a:moveTo>
                    <a:pt x="19409" y="1"/>
                  </a:moveTo>
                  <a:cubicBezTo>
                    <a:pt x="14412" y="1"/>
                    <a:pt x="9631" y="2393"/>
                    <a:pt x="6647" y="6566"/>
                  </a:cubicBezTo>
                  <a:cubicBezTo>
                    <a:pt x="6240" y="6040"/>
                    <a:pt x="5667" y="5634"/>
                    <a:pt x="5021" y="5442"/>
                  </a:cubicBezTo>
                  <a:cubicBezTo>
                    <a:pt x="4733" y="5365"/>
                    <a:pt x="4440" y="5328"/>
                    <a:pt x="4150" y="5328"/>
                  </a:cubicBezTo>
                  <a:cubicBezTo>
                    <a:pt x="3092" y="5328"/>
                    <a:pt x="2068" y="5823"/>
                    <a:pt x="1411" y="6686"/>
                  </a:cubicBezTo>
                  <a:cubicBezTo>
                    <a:pt x="574" y="7785"/>
                    <a:pt x="120" y="9100"/>
                    <a:pt x="96" y="10463"/>
                  </a:cubicBezTo>
                  <a:cubicBezTo>
                    <a:pt x="0" y="11874"/>
                    <a:pt x="455" y="13236"/>
                    <a:pt x="1339" y="14336"/>
                  </a:cubicBezTo>
                  <a:cubicBezTo>
                    <a:pt x="1961" y="15077"/>
                    <a:pt x="2822" y="15603"/>
                    <a:pt x="3754" y="15866"/>
                  </a:cubicBezTo>
                  <a:cubicBezTo>
                    <a:pt x="4065" y="22202"/>
                    <a:pt x="9540" y="26147"/>
                    <a:pt x="16736" y="27749"/>
                  </a:cubicBezTo>
                  <a:cubicBezTo>
                    <a:pt x="18622" y="28167"/>
                    <a:pt x="20468" y="28390"/>
                    <a:pt x="22218" y="28390"/>
                  </a:cubicBezTo>
                  <a:cubicBezTo>
                    <a:pt x="27167" y="28390"/>
                    <a:pt x="31353" y="26609"/>
                    <a:pt x="33544" y="22441"/>
                  </a:cubicBezTo>
                  <a:cubicBezTo>
                    <a:pt x="33841" y="22501"/>
                    <a:pt x="34142" y="22530"/>
                    <a:pt x="34441" y="22530"/>
                  </a:cubicBezTo>
                  <a:cubicBezTo>
                    <a:pt x="35103" y="22530"/>
                    <a:pt x="35763" y="22386"/>
                    <a:pt x="36389" y="22106"/>
                  </a:cubicBezTo>
                  <a:cubicBezTo>
                    <a:pt x="37632" y="21485"/>
                    <a:pt x="38636" y="20409"/>
                    <a:pt x="39138" y="19118"/>
                  </a:cubicBezTo>
                  <a:cubicBezTo>
                    <a:pt x="39688" y="17875"/>
                    <a:pt x="39831" y="16464"/>
                    <a:pt x="39545" y="15149"/>
                  </a:cubicBezTo>
                  <a:cubicBezTo>
                    <a:pt x="39258" y="13786"/>
                    <a:pt x="38158" y="12734"/>
                    <a:pt x="36795" y="12495"/>
                  </a:cubicBezTo>
                  <a:cubicBezTo>
                    <a:pt x="36623" y="12465"/>
                    <a:pt x="36452" y="12450"/>
                    <a:pt x="36281" y="12450"/>
                  </a:cubicBezTo>
                  <a:cubicBezTo>
                    <a:pt x="35787" y="12450"/>
                    <a:pt x="35303" y="12575"/>
                    <a:pt x="34859" y="12806"/>
                  </a:cubicBezTo>
                  <a:cubicBezTo>
                    <a:pt x="33687" y="6638"/>
                    <a:pt x="28953" y="1737"/>
                    <a:pt x="22809" y="374"/>
                  </a:cubicBezTo>
                  <a:cubicBezTo>
                    <a:pt x="21677" y="123"/>
                    <a:pt x="20537" y="1"/>
                    <a:pt x="19409" y="1"/>
                  </a:cubicBezTo>
                  <a:close/>
                </a:path>
              </a:pathLst>
            </a:custGeom>
            <a:solidFill>
              <a:srgbClr val="FF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251;p81">
              <a:extLst>
                <a:ext uri="{FF2B5EF4-FFF2-40B4-BE49-F238E27FC236}">
                  <a16:creationId xmlns:a16="http://schemas.microsoft.com/office/drawing/2014/main" id="{6CA5A863-3580-4D55-A143-D59B28253F89}"/>
                </a:ext>
              </a:extLst>
            </p:cNvPr>
            <p:cNvSpPr/>
            <p:nvPr/>
          </p:nvSpPr>
          <p:spPr>
            <a:xfrm flipH="1">
              <a:off x="7861157" y="2772423"/>
              <a:ext cx="896" cy="36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5" y="0"/>
                  </a:cubicBezTo>
                  <a:close/>
                </a:path>
              </a:pathLst>
            </a:custGeom>
            <a:solidFill>
              <a:srgbClr val="3326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252;p81">
              <a:extLst>
                <a:ext uri="{FF2B5EF4-FFF2-40B4-BE49-F238E27FC236}">
                  <a16:creationId xmlns:a16="http://schemas.microsoft.com/office/drawing/2014/main" id="{224320B8-5ED1-4BF1-BCB4-7EEBDF34C172}"/>
                </a:ext>
              </a:extLst>
            </p:cNvPr>
            <p:cNvSpPr/>
            <p:nvPr/>
          </p:nvSpPr>
          <p:spPr>
            <a:xfrm flipH="1">
              <a:off x="7008348" y="3203537"/>
              <a:ext cx="192909" cy="192873"/>
            </a:xfrm>
            <a:custGeom>
              <a:avLst/>
              <a:gdLst/>
              <a:ahLst/>
              <a:cxnLst/>
              <a:rect l="l" t="t" r="r" b="b"/>
              <a:pathLst>
                <a:path w="5381" h="5380" extrusionOk="0">
                  <a:moveTo>
                    <a:pt x="2702" y="0"/>
                  </a:moveTo>
                  <a:cubicBezTo>
                    <a:pt x="1220" y="0"/>
                    <a:pt x="1" y="1196"/>
                    <a:pt x="1" y="2678"/>
                  </a:cubicBezTo>
                  <a:cubicBezTo>
                    <a:pt x="1" y="4160"/>
                    <a:pt x="1220" y="5380"/>
                    <a:pt x="2702" y="5380"/>
                  </a:cubicBezTo>
                  <a:cubicBezTo>
                    <a:pt x="4185" y="5380"/>
                    <a:pt x="5380" y="4160"/>
                    <a:pt x="5380" y="2678"/>
                  </a:cubicBezTo>
                  <a:cubicBezTo>
                    <a:pt x="5380" y="1196"/>
                    <a:pt x="4185" y="0"/>
                    <a:pt x="2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253;p81">
              <a:extLst>
                <a:ext uri="{FF2B5EF4-FFF2-40B4-BE49-F238E27FC236}">
                  <a16:creationId xmlns:a16="http://schemas.microsoft.com/office/drawing/2014/main" id="{F2F2BF15-CEF9-4F61-B809-D3576148EB7A}"/>
                </a:ext>
              </a:extLst>
            </p:cNvPr>
            <p:cNvSpPr/>
            <p:nvPr/>
          </p:nvSpPr>
          <p:spPr>
            <a:xfrm flipH="1">
              <a:off x="7074342" y="3002105"/>
              <a:ext cx="273464" cy="274324"/>
            </a:xfrm>
            <a:custGeom>
              <a:avLst/>
              <a:gdLst/>
              <a:ahLst/>
              <a:cxnLst/>
              <a:rect l="l" t="t" r="r" b="b"/>
              <a:pathLst>
                <a:path w="7628" h="7652" extrusionOk="0">
                  <a:moveTo>
                    <a:pt x="3826" y="1"/>
                  </a:moveTo>
                  <a:cubicBezTo>
                    <a:pt x="1722" y="1"/>
                    <a:pt x="1" y="1722"/>
                    <a:pt x="1" y="3826"/>
                  </a:cubicBezTo>
                  <a:cubicBezTo>
                    <a:pt x="1" y="5930"/>
                    <a:pt x="1722" y="7651"/>
                    <a:pt x="3826" y="7651"/>
                  </a:cubicBezTo>
                  <a:cubicBezTo>
                    <a:pt x="5930" y="7651"/>
                    <a:pt x="7627" y="5930"/>
                    <a:pt x="7627" y="3826"/>
                  </a:cubicBezTo>
                  <a:cubicBezTo>
                    <a:pt x="7627" y="1722"/>
                    <a:pt x="5930" y="1"/>
                    <a:pt x="3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254;p81">
              <a:extLst>
                <a:ext uri="{FF2B5EF4-FFF2-40B4-BE49-F238E27FC236}">
                  <a16:creationId xmlns:a16="http://schemas.microsoft.com/office/drawing/2014/main" id="{AA92775B-C582-4982-BEDB-525F8B7EEF36}"/>
                </a:ext>
              </a:extLst>
            </p:cNvPr>
            <p:cNvSpPr/>
            <p:nvPr/>
          </p:nvSpPr>
          <p:spPr>
            <a:xfrm flipH="1">
              <a:off x="7096641" y="2994397"/>
              <a:ext cx="237435" cy="237470"/>
            </a:xfrm>
            <a:custGeom>
              <a:avLst/>
              <a:gdLst/>
              <a:ahLst/>
              <a:cxnLst/>
              <a:rect l="l" t="t" r="r" b="b"/>
              <a:pathLst>
                <a:path w="6623" h="6624" extrusionOk="0">
                  <a:moveTo>
                    <a:pt x="3323" y="1"/>
                  </a:moveTo>
                  <a:cubicBezTo>
                    <a:pt x="1482" y="1"/>
                    <a:pt x="0" y="1483"/>
                    <a:pt x="0" y="3300"/>
                  </a:cubicBezTo>
                  <a:cubicBezTo>
                    <a:pt x="0" y="5141"/>
                    <a:pt x="1482" y="6623"/>
                    <a:pt x="3323" y="6623"/>
                  </a:cubicBezTo>
                  <a:cubicBezTo>
                    <a:pt x="5140" y="6623"/>
                    <a:pt x="6623" y="5141"/>
                    <a:pt x="6623" y="3300"/>
                  </a:cubicBezTo>
                  <a:cubicBezTo>
                    <a:pt x="6623" y="1483"/>
                    <a:pt x="5140" y="1"/>
                    <a:pt x="3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255;p81">
              <a:extLst>
                <a:ext uri="{FF2B5EF4-FFF2-40B4-BE49-F238E27FC236}">
                  <a16:creationId xmlns:a16="http://schemas.microsoft.com/office/drawing/2014/main" id="{9439BCA2-BFD6-4AE0-84CD-CC99CB9AE9CA}"/>
                </a:ext>
              </a:extLst>
            </p:cNvPr>
            <p:cNvSpPr/>
            <p:nvPr/>
          </p:nvSpPr>
          <p:spPr>
            <a:xfrm flipH="1">
              <a:off x="7059896" y="2985256"/>
              <a:ext cx="250807" cy="145910"/>
            </a:xfrm>
            <a:custGeom>
              <a:avLst/>
              <a:gdLst/>
              <a:ahLst/>
              <a:cxnLst/>
              <a:rect l="l" t="t" r="r" b="b"/>
              <a:pathLst>
                <a:path w="6996" h="4070" extrusionOk="0">
                  <a:moveTo>
                    <a:pt x="2702" y="0"/>
                  </a:moveTo>
                  <a:cubicBezTo>
                    <a:pt x="1767" y="0"/>
                    <a:pt x="866" y="359"/>
                    <a:pt x="185" y="1021"/>
                  </a:cubicBezTo>
                  <a:cubicBezTo>
                    <a:pt x="0" y="1187"/>
                    <a:pt x="172" y="1425"/>
                    <a:pt x="359" y="1425"/>
                  </a:cubicBezTo>
                  <a:cubicBezTo>
                    <a:pt x="414" y="1425"/>
                    <a:pt x="471" y="1404"/>
                    <a:pt x="520" y="1355"/>
                  </a:cubicBezTo>
                  <a:cubicBezTo>
                    <a:pt x="1131" y="774"/>
                    <a:pt x="1920" y="471"/>
                    <a:pt x="2717" y="471"/>
                  </a:cubicBezTo>
                  <a:cubicBezTo>
                    <a:pt x="3197" y="471"/>
                    <a:pt x="3680" y="581"/>
                    <a:pt x="4130" y="806"/>
                  </a:cubicBezTo>
                  <a:cubicBezTo>
                    <a:pt x="5349" y="1427"/>
                    <a:pt x="6234" y="2575"/>
                    <a:pt x="6497" y="3914"/>
                  </a:cubicBezTo>
                  <a:cubicBezTo>
                    <a:pt x="6524" y="4023"/>
                    <a:pt x="6607" y="4070"/>
                    <a:pt x="6696" y="4070"/>
                  </a:cubicBezTo>
                  <a:cubicBezTo>
                    <a:pt x="6839" y="4070"/>
                    <a:pt x="6995" y="3947"/>
                    <a:pt x="6951" y="3770"/>
                  </a:cubicBezTo>
                  <a:cubicBezTo>
                    <a:pt x="6807" y="3125"/>
                    <a:pt x="6544" y="2527"/>
                    <a:pt x="6162" y="1977"/>
                  </a:cubicBezTo>
                  <a:cubicBezTo>
                    <a:pt x="5492" y="949"/>
                    <a:pt x="4440" y="256"/>
                    <a:pt x="3245" y="40"/>
                  </a:cubicBezTo>
                  <a:cubicBezTo>
                    <a:pt x="3064" y="13"/>
                    <a:pt x="2882" y="0"/>
                    <a:pt x="2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256;p81">
              <a:extLst>
                <a:ext uri="{FF2B5EF4-FFF2-40B4-BE49-F238E27FC236}">
                  <a16:creationId xmlns:a16="http://schemas.microsoft.com/office/drawing/2014/main" id="{1BB2CC20-098E-4276-A263-140E65BB0D58}"/>
                </a:ext>
              </a:extLst>
            </p:cNvPr>
            <p:cNvSpPr/>
            <p:nvPr/>
          </p:nvSpPr>
          <p:spPr>
            <a:xfrm flipH="1">
              <a:off x="7704312" y="3043259"/>
              <a:ext cx="192873" cy="192013"/>
            </a:xfrm>
            <a:custGeom>
              <a:avLst/>
              <a:gdLst/>
              <a:ahLst/>
              <a:cxnLst/>
              <a:rect l="l" t="t" r="r" b="b"/>
              <a:pathLst>
                <a:path w="5380" h="5356" extrusionOk="0">
                  <a:moveTo>
                    <a:pt x="2702" y="0"/>
                  </a:moveTo>
                  <a:cubicBezTo>
                    <a:pt x="1220" y="0"/>
                    <a:pt x="0" y="1196"/>
                    <a:pt x="0" y="2678"/>
                  </a:cubicBezTo>
                  <a:cubicBezTo>
                    <a:pt x="0" y="4160"/>
                    <a:pt x="1220" y="5356"/>
                    <a:pt x="2702" y="5356"/>
                  </a:cubicBezTo>
                  <a:cubicBezTo>
                    <a:pt x="4184" y="5356"/>
                    <a:pt x="5380" y="4160"/>
                    <a:pt x="5380" y="2678"/>
                  </a:cubicBezTo>
                  <a:cubicBezTo>
                    <a:pt x="5380" y="1196"/>
                    <a:pt x="4184" y="0"/>
                    <a:pt x="2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257;p81">
              <a:extLst>
                <a:ext uri="{FF2B5EF4-FFF2-40B4-BE49-F238E27FC236}">
                  <a16:creationId xmlns:a16="http://schemas.microsoft.com/office/drawing/2014/main" id="{EAEC6523-1C9C-41AE-8E1A-593460687063}"/>
                </a:ext>
              </a:extLst>
            </p:cNvPr>
            <p:cNvSpPr/>
            <p:nvPr/>
          </p:nvSpPr>
          <p:spPr>
            <a:xfrm flipH="1">
              <a:off x="7497749" y="2904417"/>
              <a:ext cx="274324" cy="274288"/>
            </a:xfrm>
            <a:custGeom>
              <a:avLst/>
              <a:gdLst/>
              <a:ahLst/>
              <a:cxnLst/>
              <a:rect l="l" t="t" r="r" b="b"/>
              <a:pathLst>
                <a:path w="7652" h="7651" extrusionOk="0">
                  <a:moveTo>
                    <a:pt x="3826" y="0"/>
                  </a:moveTo>
                  <a:cubicBezTo>
                    <a:pt x="1722" y="0"/>
                    <a:pt x="1" y="1722"/>
                    <a:pt x="1" y="3826"/>
                  </a:cubicBezTo>
                  <a:cubicBezTo>
                    <a:pt x="1" y="5929"/>
                    <a:pt x="1722" y="7651"/>
                    <a:pt x="3826" y="7651"/>
                  </a:cubicBezTo>
                  <a:cubicBezTo>
                    <a:pt x="5930" y="7651"/>
                    <a:pt x="7652" y="5929"/>
                    <a:pt x="7652" y="3826"/>
                  </a:cubicBezTo>
                  <a:cubicBezTo>
                    <a:pt x="7652" y="1722"/>
                    <a:pt x="5930" y="0"/>
                    <a:pt x="38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258;p81">
              <a:extLst>
                <a:ext uri="{FF2B5EF4-FFF2-40B4-BE49-F238E27FC236}">
                  <a16:creationId xmlns:a16="http://schemas.microsoft.com/office/drawing/2014/main" id="{61853C15-9B7B-4E15-8293-3D1BB16D6722}"/>
                </a:ext>
              </a:extLst>
            </p:cNvPr>
            <p:cNvSpPr/>
            <p:nvPr/>
          </p:nvSpPr>
          <p:spPr>
            <a:xfrm flipH="1">
              <a:off x="7521733" y="2896710"/>
              <a:ext cx="237470" cy="237435"/>
            </a:xfrm>
            <a:custGeom>
              <a:avLst/>
              <a:gdLst/>
              <a:ahLst/>
              <a:cxnLst/>
              <a:rect l="l" t="t" r="r" b="b"/>
              <a:pathLst>
                <a:path w="6624" h="6623" extrusionOk="0">
                  <a:moveTo>
                    <a:pt x="3300" y="0"/>
                  </a:moveTo>
                  <a:cubicBezTo>
                    <a:pt x="1483" y="0"/>
                    <a:pt x="1" y="1482"/>
                    <a:pt x="1" y="3299"/>
                  </a:cubicBezTo>
                  <a:cubicBezTo>
                    <a:pt x="1" y="5140"/>
                    <a:pt x="1483" y="6623"/>
                    <a:pt x="3300" y="6623"/>
                  </a:cubicBezTo>
                  <a:cubicBezTo>
                    <a:pt x="5141" y="6623"/>
                    <a:pt x="6623" y="5140"/>
                    <a:pt x="6623" y="3299"/>
                  </a:cubicBezTo>
                  <a:cubicBezTo>
                    <a:pt x="6623" y="1482"/>
                    <a:pt x="5141" y="0"/>
                    <a:pt x="3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259;p81">
              <a:extLst>
                <a:ext uri="{FF2B5EF4-FFF2-40B4-BE49-F238E27FC236}">
                  <a16:creationId xmlns:a16="http://schemas.microsoft.com/office/drawing/2014/main" id="{48262A46-B192-461D-8C8F-4E988B72C5CF}"/>
                </a:ext>
              </a:extLst>
            </p:cNvPr>
            <p:cNvSpPr/>
            <p:nvPr/>
          </p:nvSpPr>
          <p:spPr>
            <a:xfrm flipH="1">
              <a:off x="7496423" y="2892336"/>
              <a:ext cx="269664" cy="95935"/>
            </a:xfrm>
            <a:custGeom>
              <a:avLst/>
              <a:gdLst/>
              <a:ahLst/>
              <a:cxnLst/>
              <a:rect l="l" t="t" r="r" b="b"/>
              <a:pathLst>
                <a:path w="7522" h="2676" extrusionOk="0">
                  <a:moveTo>
                    <a:pt x="3907" y="1"/>
                  </a:moveTo>
                  <a:cubicBezTo>
                    <a:pt x="3115" y="1"/>
                    <a:pt x="2331" y="213"/>
                    <a:pt x="1651" y="624"/>
                  </a:cubicBezTo>
                  <a:cubicBezTo>
                    <a:pt x="1077" y="935"/>
                    <a:pt x="575" y="1365"/>
                    <a:pt x="145" y="1891"/>
                  </a:cubicBezTo>
                  <a:cubicBezTo>
                    <a:pt x="0" y="2054"/>
                    <a:pt x="156" y="2285"/>
                    <a:pt x="334" y="2285"/>
                  </a:cubicBezTo>
                  <a:cubicBezTo>
                    <a:pt x="391" y="2285"/>
                    <a:pt x="451" y="2261"/>
                    <a:pt x="503" y="2202"/>
                  </a:cubicBezTo>
                  <a:cubicBezTo>
                    <a:pt x="1316" y="1126"/>
                    <a:pt x="2607" y="481"/>
                    <a:pt x="3970" y="457"/>
                  </a:cubicBezTo>
                  <a:cubicBezTo>
                    <a:pt x="5309" y="457"/>
                    <a:pt x="6504" y="1270"/>
                    <a:pt x="6983" y="2537"/>
                  </a:cubicBezTo>
                  <a:cubicBezTo>
                    <a:pt x="7026" y="2633"/>
                    <a:pt x="7115" y="2675"/>
                    <a:pt x="7206" y="2675"/>
                  </a:cubicBezTo>
                  <a:cubicBezTo>
                    <a:pt x="7361" y="2675"/>
                    <a:pt x="7521" y="2551"/>
                    <a:pt x="7461" y="2369"/>
                  </a:cubicBezTo>
                  <a:cubicBezTo>
                    <a:pt x="7078" y="1318"/>
                    <a:pt x="6194" y="481"/>
                    <a:pt x="5118" y="170"/>
                  </a:cubicBezTo>
                  <a:cubicBezTo>
                    <a:pt x="4721" y="57"/>
                    <a:pt x="4313" y="1"/>
                    <a:pt x="3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260;p81">
              <a:extLst>
                <a:ext uri="{FF2B5EF4-FFF2-40B4-BE49-F238E27FC236}">
                  <a16:creationId xmlns:a16="http://schemas.microsoft.com/office/drawing/2014/main" id="{33413F07-D8ED-45E3-AE67-F7AB8BC11411}"/>
                </a:ext>
              </a:extLst>
            </p:cNvPr>
            <p:cNvSpPr/>
            <p:nvPr/>
          </p:nvSpPr>
          <p:spPr>
            <a:xfrm flipH="1">
              <a:off x="7941635" y="2896101"/>
              <a:ext cx="37822" cy="240697"/>
            </a:xfrm>
            <a:custGeom>
              <a:avLst/>
              <a:gdLst/>
              <a:ahLst/>
              <a:cxnLst/>
              <a:rect l="l" t="t" r="r" b="b"/>
              <a:pathLst>
                <a:path w="1055" h="6714" extrusionOk="0">
                  <a:moveTo>
                    <a:pt x="899" y="1"/>
                  </a:moveTo>
                  <a:cubicBezTo>
                    <a:pt x="833" y="1"/>
                    <a:pt x="763" y="37"/>
                    <a:pt x="741" y="113"/>
                  </a:cubicBezTo>
                  <a:cubicBezTo>
                    <a:pt x="215" y="2241"/>
                    <a:pt x="0" y="4416"/>
                    <a:pt x="120" y="6592"/>
                  </a:cubicBezTo>
                  <a:cubicBezTo>
                    <a:pt x="120" y="6676"/>
                    <a:pt x="180" y="6714"/>
                    <a:pt x="245" y="6714"/>
                  </a:cubicBezTo>
                  <a:cubicBezTo>
                    <a:pt x="328" y="6714"/>
                    <a:pt x="420" y="6651"/>
                    <a:pt x="407" y="6544"/>
                  </a:cubicBezTo>
                  <a:cubicBezTo>
                    <a:pt x="311" y="4392"/>
                    <a:pt x="502" y="2241"/>
                    <a:pt x="1028" y="161"/>
                  </a:cubicBezTo>
                  <a:cubicBezTo>
                    <a:pt x="1055" y="55"/>
                    <a:pt x="980" y="1"/>
                    <a:pt x="8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261;p81">
              <a:extLst>
                <a:ext uri="{FF2B5EF4-FFF2-40B4-BE49-F238E27FC236}">
                  <a16:creationId xmlns:a16="http://schemas.microsoft.com/office/drawing/2014/main" id="{21AB3BAE-45F3-4111-92F4-3B3CE0FBAF8B}"/>
                </a:ext>
              </a:extLst>
            </p:cNvPr>
            <p:cNvSpPr/>
            <p:nvPr/>
          </p:nvSpPr>
          <p:spPr>
            <a:xfrm flipH="1">
              <a:off x="7992289" y="2841288"/>
              <a:ext cx="50190" cy="179035"/>
            </a:xfrm>
            <a:custGeom>
              <a:avLst/>
              <a:gdLst/>
              <a:ahLst/>
              <a:cxnLst/>
              <a:rect l="l" t="t" r="r" b="b"/>
              <a:pathLst>
                <a:path w="1400" h="4994" extrusionOk="0">
                  <a:moveTo>
                    <a:pt x="177" y="0"/>
                  </a:moveTo>
                  <a:cubicBezTo>
                    <a:pt x="83" y="0"/>
                    <a:pt x="0" y="77"/>
                    <a:pt x="61" y="183"/>
                  </a:cubicBezTo>
                  <a:cubicBezTo>
                    <a:pt x="778" y="1618"/>
                    <a:pt x="1113" y="3244"/>
                    <a:pt x="969" y="4845"/>
                  </a:cubicBezTo>
                  <a:cubicBezTo>
                    <a:pt x="956" y="4937"/>
                    <a:pt x="1044" y="4993"/>
                    <a:pt x="1126" y="4993"/>
                  </a:cubicBezTo>
                  <a:cubicBezTo>
                    <a:pt x="1193" y="4993"/>
                    <a:pt x="1256" y="4956"/>
                    <a:pt x="1256" y="4869"/>
                  </a:cubicBezTo>
                  <a:cubicBezTo>
                    <a:pt x="1400" y="3220"/>
                    <a:pt x="1089" y="1546"/>
                    <a:pt x="324" y="88"/>
                  </a:cubicBezTo>
                  <a:cubicBezTo>
                    <a:pt x="289" y="26"/>
                    <a:pt x="231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262;p81">
              <a:extLst>
                <a:ext uri="{FF2B5EF4-FFF2-40B4-BE49-F238E27FC236}">
                  <a16:creationId xmlns:a16="http://schemas.microsoft.com/office/drawing/2014/main" id="{455098F4-EE67-4626-B904-CDB622DADBA7}"/>
                </a:ext>
              </a:extLst>
            </p:cNvPr>
            <p:cNvSpPr/>
            <p:nvPr/>
          </p:nvSpPr>
          <p:spPr>
            <a:xfrm flipH="1">
              <a:off x="6723247" y="3117501"/>
              <a:ext cx="117946" cy="131569"/>
            </a:xfrm>
            <a:custGeom>
              <a:avLst/>
              <a:gdLst/>
              <a:ahLst/>
              <a:cxnLst/>
              <a:rect l="l" t="t" r="r" b="b"/>
              <a:pathLst>
                <a:path w="3290" h="3670" extrusionOk="0">
                  <a:moveTo>
                    <a:pt x="3071" y="1"/>
                  </a:moveTo>
                  <a:cubicBezTo>
                    <a:pt x="3043" y="1"/>
                    <a:pt x="3014" y="10"/>
                    <a:pt x="2987" y="33"/>
                  </a:cubicBezTo>
                  <a:cubicBezTo>
                    <a:pt x="1720" y="894"/>
                    <a:pt x="715" y="2089"/>
                    <a:pt x="46" y="3476"/>
                  </a:cubicBezTo>
                  <a:cubicBezTo>
                    <a:pt x="0" y="3583"/>
                    <a:pt x="90" y="3670"/>
                    <a:pt x="186" y="3670"/>
                  </a:cubicBezTo>
                  <a:cubicBezTo>
                    <a:pt x="241" y="3670"/>
                    <a:pt x="298" y="3641"/>
                    <a:pt x="333" y="3572"/>
                  </a:cubicBezTo>
                  <a:cubicBezTo>
                    <a:pt x="955" y="2257"/>
                    <a:pt x="1935" y="1109"/>
                    <a:pt x="3154" y="272"/>
                  </a:cubicBezTo>
                  <a:cubicBezTo>
                    <a:pt x="3289" y="176"/>
                    <a:pt x="3190" y="1"/>
                    <a:pt x="3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263;p81">
              <a:extLst>
                <a:ext uri="{FF2B5EF4-FFF2-40B4-BE49-F238E27FC236}">
                  <a16:creationId xmlns:a16="http://schemas.microsoft.com/office/drawing/2014/main" id="{2D78C5C5-1207-4653-95B2-F03A5EFE82D3}"/>
                </a:ext>
              </a:extLst>
            </p:cNvPr>
            <p:cNvSpPr/>
            <p:nvPr/>
          </p:nvSpPr>
          <p:spPr>
            <a:xfrm flipH="1">
              <a:off x="6854097" y="3128040"/>
              <a:ext cx="59403" cy="245286"/>
            </a:xfrm>
            <a:custGeom>
              <a:avLst/>
              <a:gdLst/>
              <a:ahLst/>
              <a:cxnLst/>
              <a:rect l="l" t="t" r="r" b="b"/>
              <a:pathLst>
                <a:path w="1657" h="6842" extrusionOk="0">
                  <a:moveTo>
                    <a:pt x="1473" y="0"/>
                  </a:moveTo>
                  <a:cubicBezTo>
                    <a:pt x="1406" y="0"/>
                    <a:pt x="1346" y="38"/>
                    <a:pt x="1346" y="122"/>
                  </a:cubicBezTo>
                  <a:cubicBezTo>
                    <a:pt x="1226" y="2345"/>
                    <a:pt x="796" y="4545"/>
                    <a:pt x="31" y="6625"/>
                  </a:cubicBezTo>
                  <a:cubicBezTo>
                    <a:pt x="0" y="6748"/>
                    <a:pt x="98" y="6841"/>
                    <a:pt x="191" y="6841"/>
                  </a:cubicBezTo>
                  <a:cubicBezTo>
                    <a:pt x="242" y="6841"/>
                    <a:pt x="292" y="6813"/>
                    <a:pt x="318" y="6744"/>
                  </a:cubicBezTo>
                  <a:cubicBezTo>
                    <a:pt x="1083" y="4617"/>
                    <a:pt x="1513" y="2417"/>
                    <a:pt x="1657" y="170"/>
                  </a:cubicBezTo>
                  <a:cubicBezTo>
                    <a:pt x="1657" y="62"/>
                    <a:pt x="1559" y="0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264;p81">
              <a:extLst>
                <a:ext uri="{FF2B5EF4-FFF2-40B4-BE49-F238E27FC236}">
                  <a16:creationId xmlns:a16="http://schemas.microsoft.com/office/drawing/2014/main" id="{BA0B1AC4-BEDA-4FF3-8356-1D3969D15ED8}"/>
                </a:ext>
              </a:extLst>
            </p:cNvPr>
            <p:cNvSpPr/>
            <p:nvPr/>
          </p:nvSpPr>
          <p:spPr>
            <a:xfrm flipH="1">
              <a:off x="6779489" y="2422255"/>
              <a:ext cx="1127984" cy="615114"/>
            </a:xfrm>
            <a:custGeom>
              <a:avLst/>
              <a:gdLst/>
              <a:ahLst/>
              <a:cxnLst/>
              <a:rect l="l" t="t" r="r" b="b"/>
              <a:pathLst>
                <a:path w="31464" h="17158" extrusionOk="0">
                  <a:moveTo>
                    <a:pt x="16786" y="0"/>
                  </a:moveTo>
                  <a:cubicBezTo>
                    <a:pt x="15748" y="0"/>
                    <a:pt x="14722" y="528"/>
                    <a:pt x="14154" y="1544"/>
                  </a:cubicBezTo>
                  <a:cubicBezTo>
                    <a:pt x="14082" y="1688"/>
                    <a:pt x="14011" y="1831"/>
                    <a:pt x="13963" y="1974"/>
                  </a:cubicBezTo>
                  <a:cubicBezTo>
                    <a:pt x="13293" y="1281"/>
                    <a:pt x="12433" y="803"/>
                    <a:pt x="11476" y="660"/>
                  </a:cubicBezTo>
                  <a:cubicBezTo>
                    <a:pt x="11356" y="644"/>
                    <a:pt x="11235" y="637"/>
                    <a:pt x="11116" y="637"/>
                  </a:cubicBezTo>
                  <a:cubicBezTo>
                    <a:pt x="10290" y="637"/>
                    <a:pt x="9509" y="995"/>
                    <a:pt x="8966" y="1664"/>
                  </a:cubicBezTo>
                  <a:cubicBezTo>
                    <a:pt x="8703" y="1974"/>
                    <a:pt x="8536" y="2381"/>
                    <a:pt x="8488" y="2787"/>
                  </a:cubicBezTo>
                  <a:cubicBezTo>
                    <a:pt x="7748" y="2399"/>
                    <a:pt x="6923" y="2111"/>
                    <a:pt x="6089" y="2111"/>
                  </a:cubicBezTo>
                  <a:cubicBezTo>
                    <a:pt x="5845" y="2111"/>
                    <a:pt x="5600" y="2135"/>
                    <a:pt x="5356" y="2190"/>
                  </a:cubicBezTo>
                  <a:cubicBezTo>
                    <a:pt x="4424" y="2405"/>
                    <a:pt x="3682" y="3074"/>
                    <a:pt x="3372" y="3959"/>
                  </a:cubicBezTo>
                  <a:cubicBezTo>
                    <a:pt x="3252" y="4365"/>
                    <a:pt x="3252" y="4796"/>
                    <a:pt x="3372" y="5202"/>
                  </a:cubicBezTo>
                  <a:cubicBezTo>
                    <a:pt x="2224" y="5202"/>
                    <a:pt x="1172" y="5800"/>
                    <a:pt x="574" y="6804"/>
                  </a:cubicBezTo>
                  <a:cubicBezTo>
                    <a:pt x="1" y="7784"/>
                    <a:pt x="24" y="9458"/>
                    <a:pt x="1220" y="9960"/>
                  </a:cubicBezTo>
                  <a:cubicBezTo>
                    <a:pt x="1422" y="10056"/>
                    <a:pt x="1637" y="10102"/>
                    <a:pt x="1848" y="10102"/>
                  </a:cubicBezTo>
                  <a:cubicBezTo>
                    <a:pt x="2161" y="10102"/>
                    <a:pt x="2469" y="10002"/>
                    <a:pt x="2726" y="9816"/>
                  </a:cubicBezTo>
                  <a:cubicBezTo>
                    <a:pt x="3061" y="10797"/>
                    <a:pt x="3826" y="11562"/>
                    <a:pt x="4806" y="11896"/>
                  </a:cubicBezTo>
                  <a:cubicBezTo>
                    <a:pt x="5132" y="12007"/>
                    <a:pt x="5469" y="12061"/>
                    <a:pt x="5804" y="12061"/>
                  </a:cubicBezTo>
                  <a:cubicBezTo>
                    <a:pt x="6551" y="12061"/>
                    <a:pt x="7289" y="11794"/>
                    <a:pt x="7866" y="11299"/>
                  </a:cubicBezTo>
                  <a:cubicBezTo>
                    <a:pt x="8297" y="10940"/>
                    <a:pt x="8631" y="10486"/>
                    <a:pt x="8847" y="9960"/>
                  </a:cubicBezTo>
                  <a:cubicBezTo>
                    <a:pt x="9425" y="10415"/>
                    <a:pt x="10105" y="10630"/>
                    <a:pt x="10778" y="10630"/>
                  </a:cubicBezTo>
                  <a:cubicBezTo>
                    <a:pt x="11942" y="10630"/>
                    <a:pt x="13083" y="9987"/>
                    <a:pt x="13628" y="8836"/>
                  </a:cubicBezTo>
                  <a:cubicBezTo>
                    <a:pt x="14312" y="9971"/>
                    <a:pt x="15503" y="10574"/>
                    <a:pt x="16707" y="10574"/>
                  </a:cubicBezTo>
                  <a:cubicBezTo>
                    <a:pt x="17608" y="10574"/>
                    <a:pt x="18516" y="10236"/>
                    <a:pt x="19223" y="9529"/>
                  </a:cubicBezTo>
                  <a:cubicBezTo>
                    <a:pt x="19462" y="10557"/>
                    <a:pt x="19773" y="11633"/>
                    <a:pt x="20801" y="12111"/>
                  </a:cubicBezTo>
                  <a:cubicBezTo>
                    <a:pt x="21221" y="12317"/>
                    <a:pt x="21673" y="12398"/>
                    <a:pt x="22133" y="12398"/>
                  </a:cubicBezTo>
                  <a:cubicBezTo>
                    <a:pt x="22798" y="12398"/>
                    <a:pt x="23478" y="12228"/>
                    <a:pt x="24100" y="12016"/>
                  </a:cubicBezTo>
                  <a:lnTo>
                    <a:pt x="24100" y="12016"/>
                  </a:lnTo>
                  <a:cubicBezTo>
                    <a:pt x="23861" y="12781"/>
                    <a:pt x="23980" y="13618"/>
                    <a:pt x="24411" y="14287"/>
                  </a:cubicBezTo>
                  <a:cubicBezTo>
                    <a:pt x="24900" y="14999"/>
                    <a:pt x="25701" y="15442"/>
                    <a:pt x="26561" y="15442"/>
                  </a:cubicBezTo>
                  <a:cubicBezTo>
                    <a:pt x="26625" y="15442"/>
                    <a:pt x="26689" y="15440"/>
                    <a:pt x="26754" y="15435"/>
                  </a:cubicBezTo>
                  <a:cubicBezTo>
                    <a:pt x="27160" y="15411"/>
                    <a:pt x="27543" y="15291"/>
                    <a:pt x="27901" y="15100"/>
                  </a:cubicBezTo>
                  <a:lnTo>
                    <a:pt x="27901" y="15100"/>
                  </a:lnTo>
                  <a:cubicBezTo>
                    <a:pt x="27806" y="15506"/>
                    <a:pt x="27806" y="15937"/>
                    <a:pt x="27925" y="16343"/>
                  </a:cubicBezTo>
                  <a:cubicBezTo>
                    <a:pt x="28069" y="16774"/>
                    <a:pt x="28427" y="17084"/>
                    <a:pt x="28882" y="17156"/>
                  </a:cubicBezTo>
                  <a:cubicBezTo>
                    <a:pt x="28903" y="17157"/>
                    <a:pt x="28924" y="17158"/>
                    <a:pt x="28945" y="17158"/>
                  </a:cubicBezTo>
                  <a:cubicBezTo>
                    <a:pt x="29815" y="17158"/>
                    <a:pt x="30318" y="16204"/>
                    <a:pt x="30388" y="15411"/>
                  </a:cubicBezTo>
                  <a:cubicBezTo>
                    <a:pt x="30842" y="14765"/>
                    <a:pt x="31153" y="14024"/>
                    <a:pt x="31296" y="13235"/>
                  </a:cubicBezTo>
                  <a:cubicBezTo>
                    <a:pt x="31464" y="12279"/>
                    <a:pt x="31392" y="11179"/>
                    <a:pt x="30794" y="10366"/>
                  </a:cubicBezTo>
                  <a:cubicBezTo>
                    <a:pt x="30579" y="10079"/>
                    <a:pt x="30292" y="9864"/>
                    <a:pt x="29933" y="9745"/>
                  </a:cubicBezTo>
                  <a:cubicBezTo>
                    <a:pt x="30125" y="8454"/>
                    <a:pt x="30292" y="7067"/>
                    <a:pt x="29718" y="5871"/>
                  </a:cubicBezTo>
                  <a:cubicBezTo>
                    <a:pt x="29260" y="4888"/>
                    <a:pt x="28361" y="4105"/>
                    <a:pt x="27280" y="4105"/>
                  </a:cubicBezTo>
                  <a:cubicBezTo>
                    <a:pt x="27178" y="4105"/>
                    <a:pt x="27074" y="4112"/>
                    <a:pt x="26969" y="4126"/>
                  </a:cubicBezTo>
                  <a:cubicBezTo>
                    <a:pt x="26586" y="4198"/>
                    <a:pt x="26252" y="4294"/>
                    <a:pt x="25917" y="4461"/>
                  </a:cubicBezTo>
                  <a:cubicBezTo>
                    <a:pt x="25797" y="3385"/>
                    <a:pt x="25295" y="2429"/>
                    <a:pt x="24482" y="1711"/>
                  </a:cubicBezTo>
                  <a:cubicBezTo>
                    <a:pt x="23786" y="1106"/>
                    <a:pt x="22907" y="788"/>
                    <a:pt x="22023" y="788"/>
                  </a:cubicBezTo>
                  <a:cubicBezTo>
                    <a:pt x="21510" y="788"/>
                    <a:pt x="20996" y="895"/>
                    <a:pt x="20514" y="1114"/>
                  </a:cubicBezTo>
                  <a:cubicBezTo>
                    <a:pt x="20179" y="1281"/>
                    <a:pt x="19844" y="1496"/>
                    <a:pt x="19557" y="1735"/>
                  </a:cubicBezTo>
                  <a:lnTo>
                    <a:pt x="19510" y="1664"/>
                  </a:lnTo>
                  <a:cubicBezTo>
                    <a:pt x="19390" y="1448"/>
                    <a:pt x="19270" y="1233"/>
                    <a:pt x="19103" y="1066"/>
                  </a:cubicBezTo>
                  <a:cubicBezTo>
                    <a:pt x="18482" y="348"/>
                    <a:pt x="17630" y="0"/>
                    <a:pt x="16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265;p81">
              <a:extLst>
                <a:ext uri="{FF2B5EF4-FFF2-40B4-BE49-F238E27FC236}">
                  <a16:creationId xmlns:a16="http://schemas.microsoft.com/office/drawing/2014/main" id="{A850C0CB-0940-421F-ABD9-5FDF523EC47B}"/>
                </a:ext>
              </a:extLst>
            </p:cNvPr>
            <p:cNvSpPr/>
            <p:nvPr/>
          </p:nvSpPr>
          <p:spPr>
            <a:xfrm flipH="1">
              <a:off x="7406054" y="3210062"/>
              <a:ext cx="133721" cy="111852"/>
            </a:xfrm>
            <a:custGeom>
              <a:avLst/>
              <a:gdLst/>
              <a:ahLst/>
              <a:cxnLst/>
              <a:rect l="l" t="t" r="r" b="b"/>
              <a:pathLst>
                <a:path w="3730" h="3120" extrusionOk="0">
                  <a:moveTo>
                    <a:pt x="504" y="0"/>
                  </a:moveTo>
                  <a:cubicBezTo>
                    <a:pt x="448" y="0"/>
                    <a:pt x="391" y="11"/>
                    <a:pt x="335" y="33"/>
                  </a:cubicBezTo>
                  <a:cubicBezTo>
                    <a:pt x="120" y="129"/>
                    <a:pt x="0" y="368"/>
                    <a:pt x="96" y="607"/>
                  </a:cubicBezTo>
                  <a:cubicBezTo>
                    <a:pt x="526" y="1970"/>
                    <a:pt x="1745" y="2950"/>
                    <a:pt x="3180" y="3118"/>
                  </a:cubicBezTo>
                  <a:cubicBezTo>
                    <a:pt x="3195" y="3119"/>
                    <a:pt x="3210" y="3120"/>
                    <a:pt x="3226" y="3120"/>
                  </a:cubicBezTo>
                  <a:cubicBezTo>
                    <a:pt x="3449" y="3120"/>
                    <a:pt x="3661" y="2959"/>
                    <a:pt x="3706" y="2735"/>
                  </a:cubicBezTo>
                  <a:cubicBezTo>
                    <a:pt x="3730" y="2496"/>
                    <a:pt x="3562" y="2257"/>
                    <a:pt x="3323" y="2233"/>
                  </a:cubicBezTo>
                  <a:cubicBezTo>
                    <a:pt x="3156" y="2209"/>
                    <a:pt x="3013" y="2185"/>
                    <a:pt x="2869" y="2161"/>
                  </a:cubicBezTo>
                  <a:lnTo>
                    <a:pt x="2773" y="2137"/>
                  </a:lnTo>
                  <a:lnTo>
                    <a:pt x="2726" y="2137"/>
                  </a:lnTo>
                  <a:cubicBezTo>
                    <a:pt x="2654" y="2089"/>
                    <a:pt x="2582" y="2066"/>
                    <a:pt x="2510" y="2042"/>
                  </a:cubicBezTo>
                  <a:cubicBezTo>
                    <a:pt x="2391" y="1994"/>
                    <a:pt x="2271" y="1922"/>
                    <a:pt x="2128" y="1850"/>
                  </a:cubicBezTo>
                  <a:lnTo>
                    <a:pt x="2080" y="1826"/>
                  </a:lnTo>
                  <a:lnTo>
                    <a:pt x="2008" y="1779"/>
                  </a:lnTo>
                  <a:cubicBezTo>
                    <a:pt x="1937" y="1731"/>
                    <a:pt x="1889" y="1683"/>
                    <a:pt x="1817" y="1635"/>
                  </a:cubicBezTo>
                  <a:cubicBezTo>
                    <a:pt x="1721" y="1540"/>
                    <a:pt x="1626" y="1444"/>
                    <a:pt x="1530" y="1348"/>
                  </a:cubicBezTo>
                  <a:lnTo>
                    <a:pt x="1482" y="1300"/>
                  </a:lnTo>
                  <a:lnTo>
                    <a:pt x="1411" y="1205"/>
                  </a:lnTo>
                  <a:cubicBezTo>
                    <a:pt x="1363" y="1157"/>
                    <a:pt x="1339" y="1085"/>
                    <a:pt x="1291" y="1038"/>
                  </a:cubicBezTo>
                  <a:cubicBezTo>
                    <a:pt x="1243" y="966"/>
                    <a:pt x="1196" y="918"/>
                    <a:pt x="1172" y="846"/>
                  </a:cubicBezTo>
                  <a:lnTo>
                    <a:pt x="1130" y="784"/>
                  </a:lnTo>
                  <a:lnTo>
                    <a:pt x="1130" y="784"/>
                  </a:lnTo>
                  <a:cubicBezTo>
                    <a:pt x="1128" y="773"/>
                    <a:pt x="1100" y="703"/>
                    <a:pt x="1100" y="703"/>
                  </a:cubicBezTo>
                  <a:cubicBezTo>
                    <a:pt x="1028" y="583"/>
                    <a:pt x="956" y="440"/>
                    <a:pt x="933" y="296"/>
                  </a:cubicBezTo>
                  <a:cubicBezTo>
                    <a:pt x="859" y="113"/>
                    <a:pt x="688" y="0"/>
                    <a:pt x="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266;p81">
              <a:extLst>
                <a:ext uri="{FF2B5EF4-FFF2-40B4-BE49-F238E27FC236}">
                  <a16:creationId xmlns:a16="http://schemas.microsoft.com/office/drawing/2014/main" id="{B131F2F0-C5F0-4360-800D-C8532A0F8913}"/>
                </a:ext>
              </a:extLst>
            </p:cNvPr>
            <p:cNvSpPr/>
            <p:nvPr/>
          </p:nvSpPr>
          <p:spPr>
            <a:xfrm flipH="1">
              <a:off x="6908048" y="2794793"/>
              <a:ext cx="981430" cy="551875"/>
            </a:xfrm>
            <a:custGeom>
              <a:avLst/>
              <a:gdLst/>
              <a:ahLst/>
              <a:cxnLst/>
              <a:rect l="l" t="t" r="r" b="b"/>
              <a:pathLst>
                <a:path w="27376" h="15394" extrusionOk="0">
                  <a:moveTo>
                    <a:pt x="6623" y="1020"/>
                  </a:moveTo>
                  <a:cubicBezTo>
                    <a:pt x="9189" y="1020"/>
                    <a:pt x="11644" y="3012"/>
                    <a:pt x="11644" y="6023"/>
                  </a:cubicBezTo>
                  <a:cubicBezTo>
                    <a:pt x="11644" y="8772"/>
                    <a:pt x="9420" y="10996"/>
                    <a:pt x="6671" y="10996"/>
                  </a:cubicBezTo>
                  <a:cubicBezTo>
                    <a:pt x="2224" y="10996"/>
                    <a:pt x="1" y="5616"/>
                    <a:pt x="3133" y="2485"/>
                  </a:cubicBezTo>
                  <a:cubicBezTo>
                    <a:pt x="4152" y="1473"/>
                    <a:pt x="5400" y="1020"/>
                    <a:pt x="6623" y="1020"/>
                  </a:cubicBezTo>
                  <a:close/>
                  <a:moveTo>
                    <a:pt x="19346" y="4375"/>
                  </a:moveTo>
                  <a:cubicBezTo>
                    <a:pt x="21906" y="4375"/>
                    <a:pt x="24363" y="6365"/>
                    <a:pt x="24363" y="9370"/>
                  </a:cubicBezTo>
                  <a:cubicBezTo>
                    <a:pt x="24339" y="12119"/>
                    <a:pt x="22116" y="14343"/>
                    <a:pt x="19366" y="14367"/>
                  </a:cubicBezTo>
                  <a:cubicBezTo>
                    <a:pt x="14919" y="14367"/>
                    <a:pt x="12696" y="8987"/>
                    <a:pt x="15852" y="5856"/>
                  </a:cubicBezTo>
                  <a:cubicBezTo>
                    <a:pt x="16867" y="4833"/>
                    <a:pt x="18118" y="4375"/>
                    <a:pt x="19346" y="4375"/>
                  </a:cubicBezTo>
                  <a:close/>
                  <a:moveTo>
                    <a:pt x="6689" y="0"/>
                  </a:moveTo>
                  <a:cubicBezTo>
                    <a:pt x="3791" y="0"/>
                    <a:pt x="1287" y="2104"/>
                    <a:pt x="790" y="5019"/>
                  </a:cubicBezTo>
                  <a:cubicBezTo>
                    <a:pt x="287" y="8103"/>
                    <a:pt x="2248" y="11044"/>
                    <a:pt x="5284" y="11785"/>
                  </a:cubicBezTo>
                  <a:cubicBezTo>
                    <a:pt x="5760" y="11902"/>
                    <a:pt x="6238" y="11958"/>
                    <a:pt x="6710" y="11958"/>
                  </a:cubicBezTo>
                  <a:cubicBezTo>
                    <a:pt x="9225" y="11958"/>
                    <a:pt x="11560" y="10360"/>
                    <a:pt x="12385" y="7864"/>
                  </a:cubicBezTo>
                  <a:cubicBezTo>
                    <a:pt x="12744" y="8007"/>
                    <a:pt x="13102" y="8127"/>
                    <a:pt x="13485" y="8199"/>
                  </a:cubicBezTo>
                  <a:cubicBezTo>
                    <a:pt x="13413" y="8605"/>
                    <a:pt x="13365" y="8987"/>
                    <a:pt x="13365" y="9394"/>
                  </a:cubicBezTo>
                  <a:cubicBezTo>
                    <a:pt x="13365" y="13001"/>
                    <a:pt x="16320" y="15394"/>
                    <a:pt x="19402" y="15394"/>
                  </a:cubicBezTo>
                  <a:cubicBezTo>
                    <a:pt x="20875" y="15394"/>
                    <a:pt x="22376" y="14847"/>
                    <a:pt x="23598" y="13626"/>
                  </a:cubicBezTo>
                  <a:cubicBezTo>
                    <a:pt x="27375" y="9848"/>
                    <a:pt x="24722" y="3393"/>
                    <a:pt x="19366" y="3393"/>
                  </a:cubicBezTo>
                  <a:lnTo>
                    <a:pt x="19366" y="3369"/>
                  </a:lnTo>
                  <a:cubicBezTo>
                    <a:pt x="16880" y="3369"/>
                    <a:pt x="14656" y="4899"/>
                    <a:pt x="13772" y="7218"/>
                  </a:cubicBezTo>
                  <a:cubicBezTo>
                    <a:pt x="13533" y="7170"/>
                    <a:pt x="13317" y="7123"/>
                    <a:pt x="13078" y="7027"/>
                  </a:cubicBezTo>
                  <a:cubicBezTo>
                    <a:pt x="12935" y="6979"/>
                    <a:pt x="12791" y="6931"/>
                    <a:pt x="12648" y="6884"/>
                  </a:cubicBezTo>
                  <a:lnTo>
                    <a:pt x="12624" y="6860"/>
                  </a:lnTo>
                  <a:cubicBezTo>
                    <a:pt x="12648" y="6573"/>
                    <a:pt x="12672" y="6310"/>
                    <a:pt x="12672" y="6023"/>
                  </a:cubicBezTo>
                  <a:cubicBezTo>
                    <a:pt x="12696" y="2915"/>
                    <a:pt x="10305" y="285"/>
                    <a:pt x="7197" y="22"/>
                  </a:cubicBezTo>
                  <a:cubicBezTo>
                    <a:pt x="7026" y="8"/>
                    <a:pt x="6857" y="0"/>
                    <a:pt x="6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267;p81">
              <a:extLst>
                <a:ext uri="{FF2B5EF4-FFF2-40B4-BE49-F238E27FC236}">
                  <a16:creationId xmlns:a16="http://schemas.microsoft.com/office/drawing/2014/main" id="{B443701D-05E1-4A57-B305-8749619F912F}"/>
                </a:ext>
              </a:extLst>
            </p:cNvPr>
            <p:cNvSpPr/>
            <p:nvPr/>
          </p:nvSpPr>
          <p:spPr>
            <a:xfrm flipH="1">
              <a:off x="7439462" y="3492369"/>
              <a:ext cx="194594" cy="74855"/>
            </a:xfrm>
            <a:custGeom>
              <a:avLst/>
              <a:gdLst/>
              <a:ahLst/>
              <a:cxnLst/>
              <a:rect l="l" t="t" r="r" b="b"/>
              <a:pathLst>
                <a:path w="5428" h="2088" extrusionOk="0">
                  <a:moveTo>
                    <a:pt x="191" y="0"/>
                  </a:moveTo>
                  <a:lnTo>
                    <a:pt x="0" y="478"/>
                  </a:lnTo>
                  <a:cubicBezTo>
                    <a:pt x="1256" y="1531"/>
                    <a:pt x="2837" y="2087"/>
                    <a:pt x="4469" y="2087"/>
                  </a:cubicBezTo>
                  <a:cubicBezTo>
                    <a:pt x="4763" y="2087"/>
                    <a:pt x="5059" y="2069"/>
                    <a:pt x="5356" y="2032"/>
                  </a:cubicBezTo>
                  <a:lnTo>
                    <a:pt x="5427" y="1387"/>
                  </a:lnTo>
                  <a:cubicBezTo>
                    <a:pt x="5380" y="1387"/>
                    <a:pt x="335" y="48"/>
                    <a:pt x="191" y="0"/>
                  </a:cubicBezTo>
                  <a:close/>
                </a:path>
              </a:pathLst>
            </a:custGeom>
            <a:solidFill>
              <a:srgbClr val="ED78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268;p81">
              <a:extLst>
                <a:ext uri="{FF2B5EF4-FFF2-40B4-BE49-F238E27FC236}">
                  <a16:creationId xmlns:a16="http://schemas.microsoft.com/office/drawing/2014/main" id="{CD5BF1A6-79EF-4E55-83B8-959E0B61266B}"/>
                </a:ext>
              </a:extLst>
            </p:cNvPr>
            <p:cNvSpPr/>
            <p:nvPr/>
          </p:nvSpPr>
          <p:spPr>
            <a:xfrm flipH="1">
              <a:off x="7221761" y="3504234"/>
              <a:ext cx="908547" cy="894852"/>
            </a:xfrm>
            <a:custGeom>
              <a:avLst/>
              <a:gdLst/>
              <a:ahLst/>
              <a:cxnLst/>
              <a:rect l="l" t="t" r="r" b="b"/>
              <a:pathLst>
                <a:path w="25343" h="24961" extrusionOk="0">
                  <a:moveTo>
                    <a:pt x="12584" y="1"/>
                  </a:moveTo>
                  <a:cubicBezTo>
                    <a:pt x="12197" y="1"/>
                    <a:pt x="11810" y="43"/>
                    <a:pt x="11428" y="123"/>
                  </a:cubicBezTo>
                  <a:cubicBezTo>
                    <a:pt x="8249" y="793"/>
                    <a:pt x="5595" y="4212"/>
                    <a:pt x="3682" y="7965"/>
                  </a:cubicBezTo>
                  <a:cubicBezTo>
                    <a:pt x="1268" y="12723"/>
                    <a:pt x="0" y="17983"/>
                    <a:pt x="239" y="18772"/>
                  </a:cubicBezTo>
                  <a:cubicBezTo>
                    <a:pt x="335" y="19082"/>
                    <a:pt x="502" y="19345"/>
                    <a:pt x="742" y="19561"/>
                  </a:cubicBezTo>
                  <a:cubicBezTo>
                    <a:pt x="1650" y="20469"/>
                    <a:pt x="3348" y="20732"/>
                    <a:pt x="3348" y="20732"/>
                  </a:cubicBezTo>
                  <a:cubicBezTo>
                    <a:pt x="3348" y="20732"/>
                    <a:pt x="4615" y="23314"/>
                    <a:pt x="8894" y="24414"/>
                  </a:cubicBezTo>
                  <a:cubicBezTo>
                    <a:pt x="10478" y="24830"/>
                    <a:pt x="12042" y="24961"/>
                    <a:pt x="13384" y="24961"/>
                  </a:cubicBezTo>
                  <a:cubicBezTo>
                    <a:pt x="15669" y="24961"/>
                    <a:pt x="17310" y="24581"/>
                    <a:pt x="17310" y="24581"/>
                  </a:cubicBezTo>
                  <a:cubicBezTo>
                    <a:pt x="18490" y="24841"/>
                    <a:pt x="19447" y="24953"/>
                    <a:pt x="20242" y="24953"/>
                  </a:cubicBezTo>
                  <a:cubicBezTo>
                    <a:pt x="21572" y="24953"/>
                    <a:pt x="22449" y="24639"/>
                    <a:pt x="23167" y="24175"/>
                  </a:cubicBezTo>
                  <a:cubicBezTo>
                    <a:pt x="23526" y="23960"/>
                    <a:pt x="23861" y="23697"/>
                    <a:pt x="24172" y="23410"/>
                  </a:cubicBezTo>
                  <a:cubicBezTo>
                    <a:pt x="25032" y="22645"/>
                    <a:pt x="25343" y="17959"/>
                    <a:pt x="25200" y="13488"/>
                  </a:cubicBezTo>
                  <a:cubicBezTo>
                    <a:pt x="25176" y="11265"/>
                    <a:pt x="24960" y="9065"/>
                    <a:pt x="24578" y="6889"/>
                  </a:cubicBezTo>
                  <a:cubicBezTo>
                    <a:pt x="24243" y="5240"/>
                    <a:pt x="23287" y="3781"/>
                    <a:pt x="21900" y="2849"/>
                  </a:cubicBezTo>
                  <a:cubicBezTo>
                    <a:pt x="21087" y="2275"/>
                    <a:pt x="20155" y="1893"/>
                    <a:pt x="19175" y="1701"/>
                  </a:cubicBezTo>
                  <a:cubicBezTo>
                    <a:pt x="18869" y="1743"/>
                    <a:pt x="18563" y="1764"/>
                    <a:pt x="18258" y="1764"/>
                  </a:cubicBezTo>
                  <a:cubicBezTo>
                    <a:pt x="16655" y="1764"/>
                    <a:pt x="15085" y="1192"/>
                    <a:pt x="13819" y="147"/>
                  </a:cubicBezTo>
                  <a:cubicBezTo>
                    <a:pt x="13412" y="49"/>
                    <a:pt x="12998" y="1"/>
                    <a:pt x="12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269;p81">
              <a:extLst>
                <a:ext uri="{FF2B5EF4-FFF2-40B4-BE49-F238E27FC236}">
                  <a16:creationId xmlns:a16="http://schemas.microsoft.com/office/drawing/2014/main" id="{34433AF6-48BF-48E7-8194-E32E127BDE4E}"/>
                </a:ext>
              </a:extLst>
            </p:cNvPr>
            <p:cNvSpPr/>
            <p:nvPr/>
          </p:nvSpPr>
          <p:spPr>
            <a:xfrm flipH="1">
              <a:off x="8000211" y="4142158"/>
              <a:ext cx="51337" cy="96867"/>
            </a:xfrm>
            <a:custGeom>
              <a:avLst/>
              <a:gdLst/>
              <a:ahLst/>
              <a:cxnLst/>
              <a:rect l="l" t="t" r="r" b="b"/>
              <a:pathLst>
                <a:path w="1432" h="2702" extrusionOk="0">
                  <a:moveTo>
                    <a:pt x="168" y="0"/>
                  </a:moveTo>
                  <a:cubicBezTo>
                    <a:pt x="84" y="0"/>
                    <a:pt x="0" y="68"/>
                    <a:pt x="27" y="188"/>
                  </a:cubicBezTo>
                  <a:cubicBezTo>
                    <a:pt x="146" y="1072"/>
                    <a:pt x="529" y="1933"/>
                    <a:pt x="1103" y="2650"/>
                  </a:cubicBezTo>
                  <a:cubicBezTo>
                    <a:pt x="1133" y="2686"/>
                    <a:pt x="1170" y="2701"/>
                    <a:pt x="1207" y="2701"/>
                  </a:cubicBezTo>
                  <a:cubicBezTo>
                    <a:pt x="1319" y="2701"/>
                    <a:pt x="1431" y="2567"/>
                    <a:pt x="1342" y="2459"/>
                  </a:cubicBezTo>
                  <a:cubicBezTo>
                    <a:pt x="792" y="1790"/>
                    <a:pt x="457" y="977"/>
                    <a:pt x="314" y="140"/>
                  </a:cubicBezTo>
                  <a:cubicBezTo>
                    <a:pt x="303" y="44"/>
                    <a:pt x="236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270;p81">
              <a:extLst>
                <a:ext uri="{FF2B5EF4-FFF2-40B4-BE49-F238E27FC236}">
                  <a16:creationId xmlns:a16="http://schemas.microsoft.com/office/drawing/2014/main" id="{F9B0BBDB-51BE-48B7-B2BA-C063303F23C4}"/>
                </a:ext>
              </a:extLst>
            </p:cNvPr>
            <p:cNvSpPr/>
            <p:nvPr/>
          </p:nvSpPr>
          <p:spPr>
            <a:xfrm flipH="1">
              <a:off x="7429357" y="4284011"/>
              <a:ext cx="95576" cy="90629"/>
            </a:xfrm>
            <a:custGeom>
              <a:avLst/>
              <a:gdLst/>
              <a:ahLst/>
              <a:cxnLst/>
              <a:rect l="l" t="t" r="r" b="b"/>
              <a:pathLst>
                <a:path w="2666" h="2528" extrusionOk="0">
                  <a:moveTo>
                    <a:pt x="2470" y="0"/>
                  </a:moveTo>
                  <a:cubicBezTo>
                    <a:pt x="2429" y="0"/>
                    <a:pt x="2388" y="23"/>
                    <a:pt x="2359" y="80"/>
                  </a:cubicBezTo>
                  <a:cubicBezTo>
                    <a:pt x="1786" y="965"/>
                    <a:pt x="1044" y="1706"/>
                    <a:pt x="136" y="2256"/>
                  </a:cubicBezTo>
                  <a:cubicBezTo>
                    <a:pt x="1" y="2352"/>
                    <a:pt x="100" y="2527"/>
                    <a:pt x="231" y="2527"/>
                  </a:cubicBezTo>
                  <a:cubicBezTo>
                    <a:pt x="262" y="2527"/>
                    <a:pt x="295" y="2517"/>
                    <a:pt x="327" y="2495"/>
                  </a:cubicBezTo>
                  <a:cubicBezTo>
                    <a:pt x="1236" y="1945"/>
                    <a:pt x="2025" y="1156"/>
                    <a:pt x="2599" y="247"/>
                  </a:cubicBezTo>
                  <a:cubicBezTo>
                    <a:pt x="2666" y="130"/>
                    <a:pt x="2568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271;p81">
              <a:extLst>
                <a:ext uri="{FF2B5EF4-FFF2-40B4-BE49-F238E27FC236}">
                  <a16:creationId xmlns:a16="http://schemas.microsoft.com/office/drawing/2014/main" id="{58D69374-D381-4239-A0E9-A0D80F1AE748}"/>
                </a:ext>
              </a:extLst>
            </p:cNvPr>
            <p:cNvSpPr/>
            <p:nvPr/>
          </p:nvSpPr>
          <p:spPr>
            <a:xfrm flipH="1">
              <a:off x="7302323" y="3652109"/>
              <a:ext cx="666451" cy="409981"/>
            </a:xfrm>
            <a:custGeom>
              <a:avLst/>
              <a:gdLst/>
              <a:ahLst/>
              <a:cxnLst/>
              <a:rect l="l" t="t" r="r" b="b"/>
              <a:pathLst>
                <a:path w="18590" h="11436" extrusionOk="0">
                  <a:moveTo>
                    <a:pt x="9827" y="1"/>
                  </a:moveTo>
                  <a:cubicBezTo>
                    <a:pt x="7675" y="1"/>
                    <a:pt x="5534" y="855"/>
                    <a:pt x="3862" y="2382"/>
                  </a:cubicBezTo>
                  <a:cubicBezTo>
                    <a:pt x="2093" y="3960"/>
                    <a:pt x="945" y="6112"/>
                    <a:pt x="252" y="8359"/>
                  </a:cubicBezTo>
                  <a:cubicBezTo>
                    <a:pt x="1" y="9127"/>
                    <a:pt x="654" y="9658"/>
                    <a:pt x="1280" y="9658"/>
                  </a:cubicBezTo>
                  <a:cubicBezTo>
                    <a:pt x="1666" y="9658"/>
                    <a:pt x="2043" y="9455"/>
                    <a:pt x="2189" y="8980"/>
                  </a:cubicBezTo>
                  <a:cubicBezTo>
                    <a:pt x="3145" y="6016"/>
                    <a:pt x="5058" y="3075"/>
                    <a:pt x="8214" y="2238"/>
                  </a:cubicBezTo>
                  <a:cubicBezTo>
                    <a:pt x="8724" y="2101"/>
                    <a:pt x="9234" y="2036"/>
                    <a:pt x="9734" y="2036"/>
                  </a:cubicBezTo>
                  <a:cubicBezTo>
                    <a:pt x="12114" y="2036"/>
                    <a:pt x="14288" y="3504"/>
                    <a:pt x="15434" y="5657"/>
                  </a:cubicBezTo>
                  <a:cubicBezTo>
                    <a:pt x="16151" y="7140"/>
                    <a:pt x="16510" y="8765"/>
                    <a:pt x="16438" y="10391"/>
                  </a:cubicBezTo>
                  <a:cubicBezTo>
                    <a:pt x="16425" y="11075"/>
                    <a:pt x="16976" y="11436"/>
                    <a:pt x="17510" y="11436"/>
                  </a:cubicBezTo>
                  <a:cubicBezTo>
                    <a:pt x="18003" y="11436"/>
                    <a:pt x="18483" y="11129"/>
                    <a:pt x="18494" y="10487"/>
                  </a:cubicBezTo>
                  <a:cubicBezTo>
                    <a:pt x="18590" y="6829"/>
                    <a:pt x="17131" y="3051"/>
                    <a:pt x="13880" y="1115"/>
                  </a:cubicBezTo>
                  <a:cubicBezTo>
                    <a:pt x="12605" y="356"/>
                    <a:pt x="11214" y="1"/>
                    <a:pt x="9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272;p81">
              <a:extLst>
                <a:ext uri="{FF2B5EF4-FFF2-40B4-BE49-F238E27FC236}">
                  <a16:creationId xmlns:a16="http://schemas.microsoft.com/office/drawing/2014/main" id="{0E448829-FF90-47C4-A70E-D53E79F97CEE}"/>
                </a:ext>
              </a:extLst>
            </p:cNvPr>
            <p:cNvSpPr/>
            <p:nvPr/>
          </p:nvSpPr>
          <p:spPr>
            <a:xfrm flipH="1">
              <a:off x="7392310" y="3751948"/>
              <a:ext cx="490715" cy="326414"/>
            </a:xfrm>
            <a:custGeom>
              <a:avLst/>
              <a:gdLst/>
              <a:ahLst/>
              <a:cxnLst/>
              <a:rect l="l" t="t" r="r" b="b"/>
              <a:pathLst>
                <a:path w="13688" h="9105" extrusionOk="0">
                  <a:moveTo>
                    <a:pt x="7670" y="1"/>
                  </a:moveTo>
                  <a:cubicBezTo>
                    <a:pt x="5966" y="1"/>
                    <a:pt x="4319" y="644"/>
                    <a:pt x="3096" y="1844"/>
                  </a:cubicBezTo>
                  <a:cubicBezTo>
                    <a:pt x="1662" y="3183"/>
                    <a:pt x="801" y="4976"/>
                    <a:pt x="251" y="6817"/>
                  </a:cubicBezTo>
                  <a:cubicBezTo>
                    <a:pt x="1" y="7598"/>
                    <a:pt x="648" y="8133"/>
                    <a:pt x="1272" y="8133"/>
                  </a:cubicBezTo>
                  <a:cubicBezTo>
                    <a:pt x="1661" y="8133"/>
                    <a:pt x="2041" y="7925"/>
                    <a:pt x="2187" y="7439"/>
                  </a:cubicBezTo>
                  <a:cubicBezTo>
                    <a:pt x="2953" y="5004"/>
                    <a:pt x="4618" y="2051"/>
                    <a:pt x="7489" y="2051"/>
                  </a:cubicBezTo>
                  <a:cubicBezTo>
                    <a:pt x="7577" y="2051"/>
                    <a:pt x="7667" y="2054"/>
                    <a:pt x="7758" y="2059"/>
                  </a:cubicBezTo>
                  <a:cubicBezTo>
                    <a:pt x="10818" y="2251"/>
                    <a:pt x="11320" y="5909"/>
                    <a:pt x="11559" y="8299"/>
                  </a:cubicBezTo>
                  <a:cubicBezTo>
                    <a:pt x="11623" y="8786"/>
                    <a:pt x="12137" y="9105"/>
                    <a:pt x="12602" y="9105"/>
                  </a:cubicBezTo>
                  <a:cubicBezTo>
                    <a:pt x="12662" y="9105"/>
                    <a:pt x="12721" y="9099"/>
                    <a:pt x="12779" y="9088"/>
                  </a:cubicBezTo>
                  <a:cubicBezTo>
                    <a:pt x="13329" y="8945"/>
                    <a:pt x="13687" y="8419"/>
                    <a:pt x="13592" y="7869"/>
                  </a:cubicBezTo>
                  <a:cubicBezTo>
                    <a:pt x="13400" y="6076"/>
                    <a:pt x="13161" y="4235"/>
                    <a:pt x="12181" y="2705"/>
                  </a:cubicBezTo>
                  <a:cubicBezTo>
                    <a:pt x="11201" y="1151"/>
                    <a:pt x="9695" y="123"/>
                    <a:pt x="7854" y="3"/>
                  </a:cubicBezTo>
                  <a:cubicBezTo>
                    <a:pt x="7793" y="2"/>
                    <a:pt x="7731" y="1"/>
                    <a:pt x="7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273;p81">
              <a:extLst>
                <a:ext uri="{FF2B5EF4-FFF2-40B4-BE49-F238E27FC236}">
                  <a16:creationId xmlns:a16="http://schemas.microsoft.com/office/drawing/2014/main" id="{B32D506D-A10E-40A5-96A0-05337D9DFDA8}"/>
                </a:ext>
              </a:extLst>
            </p:cNvPr>
            <p:cNvSpPr/>
            <p:nvPr/>
          </p:nvSpPr>
          <p:spPr>
            <a:xfrm flipH="1">
              <a:off x="7502050" y="3858167"/>
              <a:ext cx="290672" cy="219653"/>
            </a:xfrm>
            <a:custGeom>
              <a:avLst/>
              <a:gdLst/>
              <a:ahLst/>
              <a:cxnLst/>
              <a:rect l="l" t="t" r="r" b="b"/>
              <a:pathLst>
                <a:path w="8108" h="6127" extrusionOk="0">
                  <a:moveTo>
                    <a:pt x="4512" y="0"/>
                  </a:moveTo>
                  <a:cubicBezTo>
                    <a:pt x="2348" y="0"/>
                    <a:pt x="908" y="2612"/>
                    <a:pt x="266" y="4404"/>
                  </a:cubicBezTo>
                  <a:cubicBezTo>
                    <a:pt x="0" y="5172"/>
                    <a:pt x="647" y="5703"/>
                    <a:pt x="1282" y="5703"/>
                  </a:cubicBezTo>
                  <a:cubicBezTo>
                    <a:pt x="1675" y="5703"/>
                    <a:pt x="2062" y="5500"/>
                    <a:pt x="2227" y="5026"/>
                  </a:cubicBezTo>
                  <a:cubicBezTo>
                    <a:pt x="2514" y="4237"/>
                    <a:pt x="2920" y="3519"/>
                    <a:pt x="3422" y="2874"/>
                  </a:cubicBezTo>
                  <a:cubicBezTo>
                    <a:pt x="3708" y="2522"/>
                    <a:pt x="4115" y="2050"/>
                    <a:pt x="4587" y="2050"/>
                  </a:cubicBezTo>
                  <a:cubicBezTo>
                    <a:pt x="4628" y="2050"/>
                    <a:pt x="4671" y="2053"/>
                    <a:pt x="4713" y="2061"/>
                  </a:cubicBezTo>
                  <a:cubicBezTo>
                    <a:pt x="5932" y="2276"/>
                    <a:pt x="5980" y="4117"/>
                    <a:pt x="6028" y="5049"/>
                  </a:cubicBezTo>
                  <a:cubicBezTo>
                    <a:pt x="6028" y="5599"/>
                    <a:pt x="6458" y="6078"/>
                    <a:pt x="7008" y="6125"/>
                  </a:cubicBezTo>
                  <a:cubicBezTo>
                    <a:pt x="7022" y="6126"/>
                    <a:pt x="7035" y="6126"/>
                    <a:pt x="7048" y="6126"/>
                  </a:cubicBezTo>
                  <a:cubicBezTo>
                    <a:pt x="7542" y="6126"/>
                    <a:pt x="8107" y="5704"/>
                    <a:pt x="8084" y="5145"/>
                  </a:cubicBezTo>
                  <a:cubicBezTo>
                    <a:pt x="8012" y="4093"/>
                    <a:pt x="7965" y="2993"/>
                    <a:pt x="7486" y="2013"/>
                  </a:cubicBezTo>
                  <a:cubicBezTo>
                    <a:pt x="7032" y="1009"/>
                    <a:pt x="6124" y="292"/>
                    <a:pt x="5048" y="53"/>
                  </a:cubicBezTo>
                  <a:cubicBezTo>
                    <a:pt x="4864" y="17"/>
                    <a:pt x="4686" y="0"/>
                    <a:pt x="4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274;p81">
              <a:extLst>
                <a:ext uri="{FF2B5EF4-FFF2-40B4-BE49-F238E27FC236}">
                  <a16:creationId xmlns:a16="http://schemas.microsoft.com/office/drawing/2014/main" id="{D451CD10-6C74-406B-B677-0CC55CDF12AC}"/>
                </a:ext>
              </a:extLst>
            </p:cNvPr>
            <p:cNvSpPr/>
            <p:nvPr/>
          </p:nvSpPr>
          <p:spPr>
            <a:xfrm flipH="1">
              <a:off x="7067091" y="2163895"/>
              <a:ext cx="505342" cy="417366"/>
            </a:xfrm>
            <a:custGeom>
              <a:avLst/>
              <a:gdLst/>
              <a:ahLst/>
              <a:cxnLst/>
              <a:rect l="l" t="t" r="r" b="b"/>
              <a:pathLst>
                <a:path w="14096" h="11642" extrusionOk="0">
                  <a:moveTo>
                    <a:pt x="7450" y="1"/>
                  </a:moveTo>
                  <a:cubicBezTo>
                    <a:pt x="7277" y="1"/>
                    <a:pt x="7103" y="96"/>
                    <a:pt x="7008" y="288"/>
                  </a:cubicBezTo>
                  <a:lnTo>
                    <a:pt x="4880" y="4543"/>
                  </a:lnTo>
                  <a:lnTo>
                    <a:pt x="887" y="766"/>
                  </a:lnTo>
                  <a:cubicBezTo>
                    <a:pt x="787" y="665"/>
                    <a:pt x="664" y="621"/>
                    <a:pt x="545" y="621"/>
                  </a:cubicBezTo>
                  <a:cubicBezTo>
                    <a:pt x="266" y="621"/>
                    <a:pt x="0" y="862"/>
                    <a:pt x="50" y="1196"/>
                  </a:cubicBezTo>
                  <a:lnTo>
                    <a:pt x="1389" y="10759"/>
                  </a:lnTo>
                  <a:cubicBezTo>
                    <a:pt x="1389" y="10759"/>
                    <a:pt x="3154" y="11642"/>
                    <a:pt x="6114" y="11642"/>
                  </a:cubicBezTo>
                  <a:cubicBezTo>
                    <a:pt x="7877" y="11642"/>
                    <a:pt x="10064" y="11329"/>
                    <a:pt x="12554" y="10329"/>
                  </a:cubicBezTo>
                  <a:lnTo>
                    <a:pt x="14061" y="1746"/>
                  </a:lnTo>
                  <a:cubicBezTo>
                    <a:pt x="14096" y="1411"/>
                    <a:pt x="13833" y="1168"/>
                    <a:pt x="13548" y="1168"/>
                  </a:cubicBezTo>
                  <a:cubicBezTo>
                    <a:pt x="13446" y="1168"/>
                    <a:pt x="13342" y="1199"/>
                    <a:pt x="13248" y="1268"/>
                  </a:cubicBezTo>
                  <a:lnTo>
                    <a:pt x="9685" y="3946"/>
                  </a:lnTo>
                  <a:lnTo>
                    <a:pt x="7892" y="288"/>
                  </a:lnTo>
                  <a:cubicBezTo>
                    <a:pt x="7797" y="96"/>
                    <a:pt x="7623" y="1"/>
                    <a:pt x="7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275;p81">
              <a:extLst>
                <a:ext uri="{FF2B5EF4-FFF2-40B4-BE49-F238E27FC236}">
                  <a16:creationId xmlns:a16="http://schemas.microsoft.com/office/drawing/2014/main" id="{B93409AD-3F38-4D39-BB52-A0E1BF1DA245}"/>
                </a:ext>
              </a:extLst>
            </p:cNvPr>
            <p:cNvSpPr/>
            <p:nvPr/>
          </p:nvSpPr>
          <p:spPr>
            <a:xfrm flipH="1">
              <a:off x="7210033" y="2368267"/>
              <a:ext cx="155661" cy="156808"/>
            </a:xfrm>
            <a:custGeom>
              <a:avLst/>
              <a:gdLst/>
              <a:ahLst/>
              <a:cxnLst/>
              <a:rect l="l" t="t" r="r" b="b"/>
              <a:pathLst>
                <a:path w="4342" h="4374" extrusionOk="0">
                  <a:moveTo>
                    <a:pt x="4142" y="1"/>
                  </a:moveTo>
                  <a:cubicBezTo>
                    <a:pt x="4106" y="1"/>
                    <a:pt x="4069" y="18"/>
                    <a:pt x="4038" y="62"/>
                  </a:cubicBezTo>
                  <a:cubicBezTo>
                    <a:pt x="2938" y="1592"/>
                    <a:pt x="1599" y="2954"/>
                    <a:pt x="117" y="4102"/>
                  </a:cubicBezTo>
                  <a:cubicBezTo>
                    <a:pt x="1" y="4199"/>
                    <a:pt x="73" y="4374"/>
                    <a:pt x="193" y="4374"/>
                  </a:cubicBezTo>
                  <a:cubicBezTo>
                    <a:pt x="221" y="4374"/>
                    <a:pt x="252" y="4364"/>
                    <a:pt x="284" y="4341"/>
                  </a:cubicBezTo>
                  <a:cubicBezTo>
                    <a:pt x="1791" y="3170"/>
                    <a:pt x="3129" y="1807"/>
                    <a:pt x="4253" y="253"/>
                  </a:cubicBezTo>
                  <a:cubicBezTo>
                    <a:pt x="4342" y="147"/>
                    <a:pt x="4246" y="1"/>
                    <a:pt x="4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276;p81">
              <a:extLst>
                <a:ext uri="{FF2B5EF4-FFF2-40B4-BE49-F238E27FC236}">
                  <a16:creationId xmlns:a16="http://schemas.microsoft.com/office/drawing/2014/main" id="{94FC980F-3DC8-41AF-A91B-644EE8ADDDED}"/>
                </a:ext>
              </a:extLst>
            </p:cNvPr>
            <p:cNvSpPr/>
            <p:nvPr/>
          </p:nvSpPr>
          <p:spPr>
            <a:xfrm flipH="1">
              <a:off x="7187845" y="2415050"/>
              <a:ext cx="112712" cy="85646"/>
            </a:xfrm>
            <a:custGeom>
              <a:avLst/>
              <a:gdLst/>
              <a:ahLst/>
              <a:cxnLst/>
              <a:rect l="l" t="t" r="r" b="b"/>
              <a:pathLst>
                <a:path w="3144" h="2389" extrusionOk="0">
                  <a:moveTo>
                    <a:pt x="2905" y="0"/>
                  </a:moveTo>
                  <a:cubicBezTo>
                    <a:pt x="2867" y="0"/>
                    <a:pt x="2828" y="14"/>
                    <a:pt x="2795" y="48"/>
                  </a:cubicBezTo>
                  <a:cubicBezTo>
                    <a:pt x="1982" y="837"/>
                    <a:pt x="1097" y="1530"/>
                    <a:pt x="141" y="2128"/>
                  </a:cubicBezTo>
                  <a:cubicBezTo>
                    <a:pt x="1" y="2208"/>
                    <a:pt x="96" y="2389"/>
                    <a:pt x="229" y="2389"/>
                  </a:cubicBezTo>
                  <a:cubicBezTo>
                    <a:pt x="254" y="2389"/>
                    <a:pt x="281" y="2382"/>
                    <a:pt x="308" y="2367"/>
                  </a:cubicBezTo>
                  <a:cubicBezTo>
                    <a:pt x="1289" y="1769"/>
                    <a:pt x="2197" y="1052"/>
                    <a:pt x="3034" y="239"/>
                  </a:cubicBezTo>
                  <a:cubicBezTo>
                    <a:pt x="3144" y="147"/>
                    <a:pt x="3029" y="0"/>
                    <a:pt x="2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</p:childTnLst>
        </p:cTn>
      </p:par>
    </p:tnLst>
    <p:bldLst>
      <p:bldP spid="16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37"/>
          <p:cNvGrpSpPr/>
          <p:nvPr/>
        </p:nvGrpSpPr>
        <p:grpSpPr>
          <a:xfrm>
            <a:off x="2256138" y="450590"/>
            <a:ext cx="4631724" cy="711222"/>
            <a:chOff x="2037498" y="3498175"/>
            <a:chExt cx="4631724" cy="711222"/>
          </a:xfrm>
        </p:grpSpPr>
        <p:sp>
          <p:nvSpPr>
            <p:cNvPr id="816" name="Google Shape;816;p37"/>
            <p:cNvSpPr/>
            <p:nvPr/>
          </p:nvSpPr>
          <p:spPr>
            <a:xfrm flipH="1">
              <a:off x="2037498" y="3638413"/>
              <a:ext cx="653545" cy="570984"/>
            </a:xfrm>
            <a:custGeom>
              <a:avLst/>
              <a:gdLst/>
              <a:ahLst/>
              <a:cxnLst/>
              <a:rect l="l" t="t" r="r" b="b"/>
              <a:pathLst>
                <a:path w="52578" h="45936" extrusionOk="0">
                  <a:moveTo>
                    <a:pt x="0" y="1"/>
                  </a:moveTo>
                  <a:lnTo>
                    <a:pt x="490" y="45936"/>
                  </a:lnTo>
                  <a:lnTo>
                    <a:pt x="52578" y="45936"/>
                  </a:lnTo>
                  <a:lnTo>
                    <a:pt x="49537" y="42825"/>
                  </a:lnTo>
                  <a:lnTo>
                    <a:pt x="46460" y="39748"/>
                  </a:lnTo>
                  <a:lnTo>
                    <a:pt x="30170" y="23458"/>
                  </a:lnTo>
                  <a:lnTo>
                    <a:pt x="29715" y="22968"/>
                  </a:lnTo>
                  <a:lnTo>
                    <a:pt x="32442" y="20207"/>
                  </a:lnTo>
                  <a:lnTo>
                    <a:pt x="35169" y="17515"/>
                  </a:lnTo>
                  <a:lnTo>
                    <a:pt x="52123" y="525"/>
                  </a:lnTo>
                  <a:lnTo>
                    <a:pt x="52333" y="280"/>
                  </a:lnTo>
                  <a:lnTo>
                    <a:pt x="525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7"/>
            <p:cNvSpPr/>
            <p:nvPr/>
          </p:nvSpPr>
          <p:spPr>
            <a:xfrm>
              <a:off x="6015677" y="3638413"/>
              <a:ext cx="653545" cy="570984"/>
            </a:xfrm>
            <a:custGeom>
              <a:avLst/>
              <a:gdLst/>
              <a:ahLst/>
              <a:cxnLst/>
              <a:rect l="l" t="t" r="r" b="b"/>
              <a:pathLst>
                <a:path w="52578" h="45936" extrusionOk="0">
                  <a:moveTo>
                    <a:pt x="0" y="1"/>
                  </a:moveTo>
                  <a:lnTo>
                    <a:pt x="490" y="45936"/>
                  </a:lnTo>
                  <a:lnTo>
                    <a:pt x="52578" y="45936"/>
                  </a:lnTo>
                  <a:lnTo>
                    <a:pt x="49537" y="42825"/>
                  </a:lnTo>
                  <a:lnTo>
                    <a:pt x="46460" y="39748"/>
                  </a:lnTo>
                  <a:lnTo>
                    <a:pt x="30170" y="23458"/>
                  </a:lnTo>
                  <a:lnTo>
                    <a:pt x="29715" y="22968"/>
                  </a:lnTo>
                  <a:lnTo>
                    <a:pt x="32442" y="20207"/>
                  </a:lnTo>
                  <a:lnTo>
                    <a:pt x="35169" y="17515"/>
                  </a:lnTo>
                  <a:lnTo>
                    <a:pt x="52123" y="525"/>
                  </a:lnTo>
                  <a:lnTo>
                    <a:pt x="52333" y="280"/>
                  </a:lnTo>
                  <a:lnTo>
                    <a:pt x="525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7"/>
            <p:cNvSpPr/>
            <p:nvPr/>
          </p:nvSpPr>
          <p:spPr>
            <a:xfrm>
              <a:off x="2357938" y="3498175"/>
              <a:ext cx="3991925" cy="558828"/>
            </a:xfrm>
            <a:custGeom>
              <a:avLst/>
              <a:gdLst/>
              <a:ahLst/>
              <a:cxnLst/>
              <a:rect l="l" t="t" r="r" b="b"/>
              <a:pathLst>
                <a:path w="250513" h="44958" extrusionOk="0">
                  <a:moveTo>
                    <a:pt x="0" y="1"/>
                  </a:moveTo>
                  <a:lnTo>
                    <a:pt x="0" y="44957"/>
                  </a:lnTo>
                  <a:lnTo>
                    <a:pt x="250512" y="44957"/>
                  </a:lnTo>
                  <a:lnTo>
                    <a:pt x="2505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9" name="Google Shape;819;p37"/>
          <p:cNvSpPr txBox="1">
            <a:spLocks noGrp="1"/>
          </p:cNvSpPr>
          <p:nvPr>
            <p:ph type="title" idx="15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BH" dirty="0">
                <a:latin typeface="Dubai" panose="020B0503030403030204" pitchFamily="34" charset="-78"/>
                <a:cs typeface="Dubai" panose="020B0503030403030204" pitchFamily="34" charset="-78"/>
              </a:rPr>
              <a:t>تقييم الهدف الأول</a:t>
            </a:r>
            <a:endParaRPr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832" name="Google Shape;832;p37"/>
          <p:cNvGrpSpPr/>
          <p:nvPr/>
        </p:nvGrpSpPr>
        <p:grpSpPr>
          <a:xfrm>
            <a:off x="140434" y="314338"/>
            <a:ext cx="2192774" cy="1123964"/>
            <a:chOff x="13963" y="206118"/>
            <a:chExt cx="2192774" cy="1123964"/>
          </a:xfrm>
        </p:grpSpPr>
        <p:sp>
          <p:nvSpPr>
            <p:cNvPr id="833" name="Google Shape;833;p37"/>
            <p:cNvSpPr/>
            <p:nvPr/>
          </p:nvSpPr>
          <p:spPr>
            <a:xfrm>
              <a:off x="13963" y="265246"/>
              <a:ext cx="773549" cy="365694"/>
            </a:xfrm>
            <a:custGeom>
              <a:avLst/>
              <a:gdLst/>
              <a:ahLst/>
              <a:cxnLst/>
              <a:rect l="l" t="t" r="r" b="b"/>
              <a:pathLst>
                <a:path w="16311" h="7711" extrusionOk="0">
                  <a:moveTo>
                    <a:pt x="5097" y="0"/>
                  </a:moveTo>
                  <a:lnTo>
                    <a:pt x="4930" y="19"/>
                  </a:lnTo>
                  <a:lnTo>
                    <a:pt x="4782" y="56"/>
                  </a:lnTo>
                  <a:lnTo>
                    <a:pt x="4615" y="93"/>
                  </a:lnTo>
                  <a:lnTo>
                    <a:pt x="4467" y="149"/>
                  </a:lnTo>
                  <a:lnTo>
                    <a:pt x="4319" y="204"/>
                  </a:lnTo>
                  <a:lnTo>
                    <a:pt x="4189" y="297"/>
                  </a:lnTo>
                  <a:lnTo>
                    <a:pt x="4059" y="371"/>
                  </a:lnTo>
                  <a:lnTo>
                    <a:pt x="3929" y="482"/>
                  </a:lnTo>
                  <a:lnTo>
                    <a:pt x="3800" y="593"/>
                  </a:lnTo>
                  <a:lnTo>
                    <a:pt x="3707" y="705"/>
                  </a:lnTo>
                  <a:lnTo>
                    <a:pt x="3596" y="834"/>
                  </a:lnTo>
                  <a:lnTo>
                    <a:pt x="3503" y="964"/>
                  </a:lnTo>
                  <a:lnTo>
                    <a:pt x="3429" y="1112"/>
                  </a:lnTo>
                  <a:lnTo>
                    <a:pt x="3318" y="1372"/>
                  </a:lnTo>
                  <a:lnTo>
                    <a:pt x="3244" y="1631"/>
                  </a:lnTo>
                  <a:lnTo>
                    <a:pt x="3225" y="1891"/>
                  </a:lnTo>
                  <a:lnTo>
                    <a:pt x="3225" y="2039"/>
                  </a:lnTo>
                  <a:lnTo>
                    <a:pt x="3244" y="2169"/>
                  </a:lnTo>
                  <a:lnTo>
                    <a:pt x="3077" y="2076"/>
                  </a:lnTo>
                  <a:lnTo>
                    <a:pt x="2910" y="2021"/>
                  </a:lnTo>
                  <a:lnTo>
                    <a:pt x="2725" y="1946"/>
                  </a:lnTo>
                  <a:lnTo>
                    <a:pt x="2539" y="1909"/>
                  </a:lnTo>
                  <a:lnTo>
                    <a:pt x="2354" y="1872"/>
                  </a:lnTo>
                  <a:lnTo>
                    <a:pt x="2169" y="1854"/>
                  </a:lnTo>
                  <a:lnTo>
                    <a:pt x="1983" y="1854"/>
                  </a:lnTo>
                  <a:lnTo>
                    <a:pt x="1798" y="1872"/>
                  </a:lnTo>
                  <a:lnTo>
                    <a:pt x="1631" y="1891"/>
                  </a:lnTo>
                  <a:lnTo>
                    <a:pt x="1446" y="1928"/>
                  </a:lnTo>
                  <a:lnTo>
                    <a:pt x="1260" y="1984"/>
                  </a:lnTo>
                  <a:lnTo>
                    <a:pt x="1094" y="2058"/>
                  </a:lnTo>
                  <a:lnTo>
                    <a:pt x="927" y="2150"/>
                  </a:lnTo>
                  <a:lnTo>
                    <a:pt x="778" y="2243"/>
                  </a:lnTo>
                  <a:lnTo>
                    <a:pt x="630" y="2354"/>
                  </a:lnTo>
                  <a:lnTo>
                    <a:pt x="500" y="2502"/>
                  </a:lnTo>
                  <a:lnTo>
                    <a:pt x="389" y="2651"/>
                  </a:lnTo>
                  <a:lnTo>
                    <a:pt x="278" y="2799"/>
                  </a:lnTo>
                  <a:lnTo>
                    <a:pt x="185" y="2984"/>
                  </a:lnTo>
                  <a:lnTo>
                    <a:pt x="111" y="3151"/>
                  </a:lnTo>
                  <a:lnTo>
                    <a:pt x="56" y="3337"/>
                  </a:lnTo>
                  <a:lnTo>
                    <a:pt x="19" y="3540"/>
                  </a:lnTo>
                  <a:lnTo>
                    <a:pt x="0" y="3726"/>
                  </a:lnTo>
                  <a:lnTo>
                    <a:pt x="0" y="3930"/>
                  </a:lnTo>
                  <a:lnTo>
                    <a:pt x="37" y="4115"/>
                  </a:lnTo>
                  <a:lnTo>
                    <a:pt x="93" y="4282"/>
                  </a:lnTo>
                  <a:lnTo>
                    <a:pt x="148" y="4449"/>
                  </a:lnTo>
                  <a:lnTo>
                    <a:pt x="241" y="4597"/>
                  </a:lnTo>
                  <a:lnTo>
                    <a:pt x="352" y="4745"/>
                  </a:lnTo>
                  <a:lnTo>
                    <a:pt x="482" y="4875"/>
                  </a:lnTo>
                  <a:lnTo>
                    <a:pt x="612" y="4986"/>
                  </a:lnTo>
                  <a:lnTo>
                    <a:pt x="760" y="5097"/>
                  </a:lnTo>
                  <a:lnTo>
                    <a:pt x="890" y="5171"/>
                  </a:lnTo>
                  <a:lnTo>
                    <a:pt x="1019" y="5227"/>
                  </a:lnTo>
                  <a:lnTo>
                    <a:pt x="1168" y="5264"/>
                  </a:lnTo>
                  <a:lnTo>
                    <a:pt x="1297" y="5301"/>
                  </a:lnTo>
                  <a:lnTo>
                    <a:pt x="1446" y="5320"/>
                  </a:lnTo>
                  <a:lnTo>
                    <a:pt x="1575" y="5338"/>
                  </a:lnTo>
                  <a:lnTo>
                    <a:pt x="1724" y="5320"/>
                  </a:lnTo>
                  <a:lnTo>
                    <a:pt x="1853" y="5301"/>
                  </a:lnTo>
                  <a:lnTo>
                    <a:pt x="1891" y="5542"/>
                  </a:lnTo>
                  <a:lnTo>
                    <a:pt x="1946" y="5765"/>
                  </a:lnTo>
                  <a:lnTo>
                    <a:pt x="2039" y="6005"/>
                  </a:lnTo>
                  <a:lnTo>
                    <a:pt x="2150" y="6228"/>
                  </a:lnTo>
                  <a:lnTo>
                    <a:pt x="2280" y="6432"/>
                  </a:lnTo>
                  <a:lnTo>
                    <a:pt x="2428" y="6617"/>
                  </a:lnTo>
                  <a:lnTo>
                    <a:pt x="2595" y="6802"/>
                  </a:lnTo>
                  <a:lnTo>
                    <a:pt x="2780" y="6969"/>
                  </a:lnTo>
                  <a:lnTo>
                    <a:pt x="2910" y="7062"/>
                  </a:lnTo>
                  <a:lnTo>
                    <a:pt x="3058" y="7136"/>
                  </a:lnTo>
                  <a:lnTo>
                    <a:pt x="3188" y="7210"/>
                  </a:lnTo>
                  <a:lnTo>
                    <a:pt x="3336" y="7266"/>
                  </a:lnTo>
                  <a:lnTo>
                    <a:pt x="3633" y="7340"/>
                  </a:lnTo>
                  <a:lnTo>
                    <a:pt x="3929" y="7396"/>
                  </a:lnTo>
                  <a:lnTo>
                    <a:pt x="4244" y="7396"/>
                  </a:lnTo>
                  <a:lnTo>
                    <a:pt x="4541" y="7358"/>
                  </a:lnTo>
                  <a:lnTo>
                    <a:pt x="4856" y="7266"/>
                  </a:lnTo>
                  <a:lnTo>
                    <a:pt x="5134" y="7155"/>
                  </a:lnTo>
                  <a:lnTo>
                    <a:pt x="5394" y="7006"/>
                  </a:lnTo>
                  <a:lnTo>
                    <a:pt x="5634" y="6840"/>
                  </a:lnTo>
                  <a:lnTo>
                    <a:pt x="5857" y="6636"/>
                  </a:lnTo>
                  <a:lnTo>
                    <a:pt x="6042" y="6395"/>
                  </a:lnTo>
                  <a:lnTo>
                    <a:pt x="6209" y="6654"/>
                  </a:lnTo>
                  <a:lnTo>
                    <a:pt x="6394" y="6895"/>
                  </a:lnTo>
                  <a:lnTo>
                    <a:pt x="6617" y="7118"/>
                  </a:lnTo>
                  <a:lnTo>
                    <a:pt x="6839" y="7303"/>
                  </a:lnTo>
                  <a:lnTo>
                    <a:pt x="7099" y="7470"/>
                  </a:lnTo>
                  <a:lnTo>
                    <a:pt x="7377" y="7599"/>
                  </a:lnTo>
                  <a:lnTo>
                    <a:pt x="7525" y="7637"/>
                  </a:lnTo>
                  <a:lnTo>
                    <a:pt x="7673" y="7674"/>
                  </a:lnTo>
                  <a:lnTo>
                    <a:pt x="7822" y="7711"/>
                  </a:lnTo>
                  <a:lnTo>
                    <a:pt x="8229" y="7711"/>
                  </a:lnTo>
                  <a:lnTo>
                    <a:pt x="8507" y="7655"/>
                  </a:lnTo>
                  <a:lnTo>
                    <a:pt x="8748" y="7562"/>
                  </a:lnTo>
                  <a:lnTo>
                    <a:pt x="8989" y="7451"/>
                  </a:lnTo>
                  <a:lnTo>
                    <a:pt x="9212" y="7284"/>
                  </a:lnTo>
                  <a:lnTo>
                    <a:pt x="9397" y="7099"/>
                  </a:lnTo>
                  <a:lnTo>
                    <a:pt x="9471" y="6988"/>
                  </a:lnTo>
                  <a:lnTo>
                    <a:pt x="9545" y="6877"/>
                  </a:lnTo>
                  <a:lnTo>
                    <a:pt x="9619" y="6765"/>
                  </a:lnTo>
                  <a:lnTo>
                    <a:pt x="9656" y="6654"/>
                  </a:lnTo>
                  <a:lnTo>
                    <a:pt x="9768" y="6784"/>
                  </a:lnTo>
                  <a:lnTo>
                    <a:pt x="9860" y="6895"/>
                  </a:lnTo>
                  <a:lnTo>
                    <a:pt x="9972" y="7006"/>
                  </a:lnTo>
                  <a:lnTo>
                    <a:pt x="10101" y="7118"/>
                  </a:lnTo>
                  <a:lnTo>
                    <a:pt x="10231" y="7210"/>
                  </a:lnTo>
                  <a:lnTo>
                    <a:pt x="10361" y="7303"/>
                  </a:lnTo>
                  <a:lnTo>
                    <a:pt x="10639" y="7451"/>
                  </a:lnTo>
                  <a:lnTo>
                    <a:pt x="10787" y="7507"/>
                  </a:lnTo>
                  <a:lnTo>
                    <a:pt x="10954" y="7544"/>
                  </a:lnTo>
                  <a:lnTo>
                    <a:pt x="11102" y="7581"/>
                  </a:lnTo>
                  <a:lnTo>
                    <a:pt x="11269" y="7599"/>
                  </a:lnTo>
                  <a:lnTo>
                    <a:pt x="11417" y="7618"/>
                  </a:lnTo>
                  <a:lnTo>
                    <a:pt x="11584" y="7618"/>
                  </a:lnTo>
                  <a:lnTo>
                    <a:pt x="11732" y="7599"/>
                  </a:lnTo>
                  <a:lnTo>
                    <a:pt x="11899" y="7581"/>
                  </a:lnTo>
                  <a:lnTo>
                    <a:pt x="12066" y="7544"/>
                  </a:lnTo>
                  <a:lnTo>
                    <a:pt x="12214" y="7488"/>
                  </a:lnTo>
                  <a:lnTo>
                    <a:pt x="12362" y="7433"/>
                  </a:lnTo>
                  <a:lnTo>
                    <a:pt x="12511" y="7340"/>
                  </a:lnTo>
                  <a:lnTo>
                    <a:pt x="12640" y="7266"/>
                  </a:lnTo>
                  <a:lnTo>
                    <a:pt x="12770" y="7155"/>
                  </a:lnTo>
                  <a:lnTo>
                    <a:pt x="12900" y="7062"/>
                  </a:lnTo>
                  <a:lnTo>
                    <a:pt x="13011" y="6932"/>
                  </a:lnTo>
                  <a:lnTo>
                    <a:pt x="13122" y="6821"/>
                  </a:lnTo>
                  <a:lnTo>
                    <a:pt x="13215" y="6673"/>
                  </a:lnTo>
                  <a:lnTo>
                    <a:pt x="13308" y="6543"/>
                  </a:lnTo>
                  <a:lnTo>
                    <a:pt x="13382" y="6395"/>
                  </a:lnTo>
                  <a:lnTo>
                    <a:pt x="13437" y="6246"/>
                  </a:lnTo>
                  <a:lnTo>
                    <a:pt x="13493" y="6098"/>
                  </a:lnTo>
                  <a:lnTo>
                    <a:pt x="13549" y="5931"/>
                  </a:lnTo>
                  <a:lnTo>
                    <a:pt x="13567" y="5783"/>
                  </a:lnTo>
                  <a:lnTo>
                    <a:pt x="13697" y="5876"/>
                  </a:lnTo>
                  <a:lnTo>
                    <a:pt x="13827" y="5950"/>
                  </a:lnTo>
                  <a:lnTo>
                    <a:pt x="13956" y="6024"/>
                  </a:lnTo>
                  <a:lnTo>
                    <a:pt x="14105" y="6080"/>
                  </a:lnTo>
                  <a:lnTo>
                    <a:pt x="14234" y="6135"/>
                  </a:lnTo>
                  <a:lnTo>
                    <a:pt x="14401" y="6154"/>
                  </a:lnTo>
                  <a:lnTo>
                    <a:pt x="14550" y="6172"/>
                  </a:lnTo>
                  <a:lnTo>
                    <a:pt x="14698" y="6191"/>
                  </a:lnTo>
                  <a:lnTo>
                    <a:pt x="14846" y="6172"/>
                  </a:lnTo>
                  <a:lnTo>
                    <a:pt x="14994" y="6154"/>
                  </a:lnTo>
                  <a:lnTo>
                    <a:pt x="15143" y="6117"/>
                  </a:lnTo>
                  <a:lnTo>
                    <a:pt x="15291" y="6080"/>
                  </a:lnTo>
                  <a:lnTo>
                    <a:pt x="15439" y="6005"/>
                  </a:lnTo>
                  <a:lnTo>
                    <a:pt x="15569" y="5931"/>
                  </a:lnTo>
                  <a:lnTo>
                    <a:pt x="15699" y="5839"/>
                  </a:lnTo>
                  <a:lnTo>
                    <a:pt x="15810" y="5727"/>
                  </a:lnTo>
                  <a:lnTo>
                    <a:pt x="15940" y="5579"/>
                  </a:lnTo>
                  <a:lnTo>
                    <a:pt x="16051" y="5431"/>
                  </a:lnTo>
                  <a:lnTo>
                    <a:pt x="16143" y="5264"/>
                  </a:lnTo>
                  <a:lnTo>
                    <a:pt x="16199" y="5097"/>
                  </a:lnTo>
                  <a:lnTo>
                    <a:pt x="16255" y="4912"/>
                  </a:lnTo>
                  <a:lnTo>
                    <a:pt x="16292" y="4727"/>
                  </a:lnTo>
                  <a:lnTo>
                    <a:pt x="16310" y="4541"/>
                  </a:lnTo>
                  <a:lnTo>
                    <a:pt x="16310" y="4356"/>
                  </a:lnTo>
                  <a:lnTo>
                    <a:pt x="16292" y="4171"/>
                  </a:lnTo>
                  <a:lnTo>
                    <a:pt x="16255" y="4004"/>
                  </a:lnTo>
                  <a:lnTo>
                    <a:pt x="16199" y="3818"/>
                  </a:lnTo>
                  <a:lnTo>
                    <a:pt x="16125" y="3652"/>
                  </a:lnTo>
                  <a:lnTo>
                    <a:pt x="16032" y="3485"/>
                  </a:lnTo>
                  <a:lnTo>
                    <a:pt x="15921" y="3318"/>
                  </a:lnTo>
                  <a:lnTo>
                    <a:pt x="15810" y="3188"/>
                  </a:lnTo>
                  <a:lnTo>
                    <a:pt x="15662" y="3059"/>
                  </a:lnTo>
                  <a:lnTo>
                    <a:pt x="15421" y="2873"/>
                  </a:lnTo>
                  <a:lnTo>
                    <a:pt x="15143" y="2725"/>
                  </a:lnTo>
                  <a:lnTo>
                    <a:pt x="14846" y="2632"/>
                  </a:lnTo>
                  <a:lnTo>
                    <a:pt x="14698" y="2595"/>
                  </a:lnTo>
                  <a:lnTo>
                    <a:pt x="14550" y="2558"/>
                  </a:lnTo>
                  <a:lnTo>
                    <a:pt x="14531" y="2391"/>
                  </a:lnTo>
                  <a:lnTo>
                    <a:pt x="14475" y="2224"/>
                  </a:lnTo>
                  <a:lnTo>
                    <a:pt x="14383" y="2021"/>
                  </a:lnTo>
                  <a:lnTo>
                    <a:pt x="14272" y="1854"/>
                  </a:lnTo>
                  <a:lnTo>
                    <a:pt x="14160" y="1687"/>
                  </a:lnTo>
                  <a:lnTo>
                    <a:pt x="14012" y="1539"/>
                  </a:lnTo>
                  <a:lnTo>
                    <a:pt x="13864" y="1409"/>
                  </a:lnTo>
                  <a:lnTo>
                    <a:pt x="13697" y="1279"/>
                  </a:lnTo>
                  <a:lnTo>
                    <a:pt x="13530" y="1168"/>
                  </a:lnTo>
                  <a:lnTo>
                    <a:pt x="13363" y="1057"/>
                  </a:lnTo>
                  <a:lnTo>
                    <a:pt x="12974" y="853"/>
                  </a:lnTo>
                  <a:lnTo>
                    <a:pt x="12770" y="760"/>
                  </a:lnTo>
                  <a:lnTo>
                    <a:pt x="12566" y="686"/>
                  </a:lnTo>
                  <a:lnTo>
                    <a:pt x="12344" y="630"/>
                  </a:lnTo>
                  <a:lnTo>
                    <a:pt x="12122" y="593"/>
                  </a:lnTo>
                  <a:lnTo>
                    <a:pt x="11918" y="593"/>
                  </a:lnTo>
                  <a:lnTo>
                    <a:pt x="11695" y="630"/>
                  </a:lnTo>
                  <a:lnTo>
                    <a:pt x="11584" y="668"/>
                  </a:lnTo>
                  <a:lnTo>
                    <a:pt x="11473" y="705"/>
                  </a:lnTo>
                  <a:lnTo>
                    <a:pt x="11362" y="760"/>
                  </a:lnTo>
                  <a:lnTo>
                    <a:pt x="11250" y="834"/>
                  </a:lnTo>
                  <a:lnTo>
                    <a:pt x="11158" y="909"/>
                  </a:lnTo>
                  <a:lnTo>
                    <a:pt x="11084" y="983"/>
                  </a:lnTo>
                  <a:lnTo>
                    <a:pt x="11009" y="1075"/>
                  </a:lnTo>
                  <a:lnTo>
                    <a:pt x="10935" y="1187"/>
                  </a:lnTo>
                  <a:lnTo>
                    <a:pt x="10787" y="964"/>
                  </a:lnTo>
                  <a:lnTo>
                    <a:pt x="10620" y="779"/>
                  </a:lnTo>
                  <a:lnTo>
                    <a:pt x="10416" y="612"/>
                  </a:lnTo>
                  <a:lnTo>
                    <a:pt x="10194" y="482"/>
                  </a:lnTo>
                  <a:lnTo>
                    <a:pt x="9953" y="371"/>
                  </a:lnTo>
                  <a:lnTo>
                    <a:pt x="9694" y="297"/>
                  </a:lnTo>
                  <a:lnTo>
                    <a:pt x="9434" y="260"/>
                  </a:lnTo>
                  <a:lnTo>
                    <a:pt x="9175" y="278"/>
                  </a:lnTo>
                  <a:lnTo>
                    <a:pt x="9026" y="278"/>
                  </a:lnTo>
                  <a:lnTo>
                    <a:pt x="8897" y="315"/>
                  </a:lnTo>
                  <a:lnTo>
                    <a:pt x="8600" y="408"/>
                  </a:lnTo>
                  <a:lnTo>
                    <a:pt x="8341" y="519"/>
                  </a:lnTo>
                  <a:lnTo>
                    <a:pt x="8100" y="686"/>
                  </a:lnTo>
                  <a:lnTo>
                    <a:pt x="7877" y="871"/>
                  </a:lnTo>
                  <a:lnTo>
                    <a:pt x="7673" y="1075"/>
                  </a:lnTo>
                  <a:lnTo>
                    <a:pt x="7506" y="1316"/>
                  </a:lnTo>
                  <a:lnTo>
                    <a:pt x="7358" y="1576"/>
                  </a:lnTo>
                  <a:lnTo>
                    <a:pt x="7247" y="1335"/>
                  </a:lnTo>
                  <a:lnTo>
                    <a:pt x="7099" y="1112"/>
                  </a:lnTo>
                  <a:lnTo>
                    <a:pt x="6932" y="890"/>
                  </a:lnTo>
                  <a:lnTo>
                    <a:pt x="6765" y="705"/>
                  </a:lnTo>
                  <a:lnTo>
                    <a:pt x="6635" y="593"/>
                  </a:lnTo>
                  <a:lnTo>
                    <a:pt x="6506" y="482"/>
                  </a:lnTo>
                  <a:lnTo>
                    <a:pt x="6357" y="371"/>
                  </a:lnTo>
                  <a:lnTo>
                    <a:pt x="6228" y="297"/>
                  </a:lnTo>
                  <a:lnTo>
                    <a:pt x="6061" y="204"/>
                  </a:lnTo>
                  <a:lnTo>
                    <a:pt x="5913" y="149"/>
                  </a:lnTo>
                  <a:lnTo>
                    <a:pt x="5746" y="93"/>
                  </a:lnTo>
                  <a:lnTo>
                    <a:pt x="5579" y="56"/>
                  </a:lnTo>
                  <a:lnTo>
                    <a:pt x="5412" y="19"/>
                  </a:lnTo>
                  <a:lnTo>
                    <a:pt x="52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4" name="Google Shape;834;p37"/>
            <p:cNvGrpSpPr/>
            <p:nvPr/>
          </p:nvGrpSpPr>
          <p:grpSpPr>
            <a:xfrm>
              <a:off x="399927" y="206118"/>
              <a:ext cx="1330683" cy="1123964"/>
              <a:chOff x="3566500" y="4337925"/>
              <a:chExt cx="1175100" cy="992550"/>
            </a:xfrm>
          </p:grpSpPr>
          <p:sp>
            <p:nvSpPr>
              <p:cNvPr id="835" name="Google Shape;835;p37"/>
              <p:cNvSpPr/>
              <p:nvPr/>
            </p:nvSpPr>
            <p:spPr>
              <a:xfrm>
                <a:off x="3607275" y="4337925"/>
                <a:ext cx="1038400" cy="992550"/>
              </a:xfrm>
              <a:custGeom>
                <a:avLst/>
                <a:gdLst/>
                <a:ahLst/>
                <a:cxnLst/>
                <a:rect l="l" t="t" r="r" b="b"/>
                <a:pathLst>
                  <a:path w="41536" h="39702" extrusionOk="0">
                    <a:moveTo>
                      <a:pt x="22668" y="0"/>
                    </a:moveTo>
                    <a:lnTo>
                      <a:pt x="22612" y="19"/>
                    </a:lnTo>
                    <a:lnTo>
                      <a:pt x="22575" y="38"/>
                    </a:lnTo>
                    <a:lnTo>
                      <a:pt x="22482" y="112"/>
                    </a:lnTo>
                    <a:lnTo>
                      <a:pt x="22390" y="167"/>
                    </a:lnTo>
                    <a:lnTo>
                      <a:pt x="22334" y="186"/>
                    </a:lnTo>
                    <a:lnTo>
                      <a:pt x="22297" y="204"/>
                    </a:lnTo>
                    <a:lnTo>
                      <a:pt x="22112" y="186"/>
                    </a:lnTo>
                    <a:lnTo>
                      <a:pt x="21926" y="167"/>
                    </a:lnTo>
                    <a:lnTo>
                      <a:pt x="21834" y="149"/>
                    </a:lnTo>
                    <a:lnTo>
                      <a:pt x="21741" y="112"/>
                    </a:lnTo>
                    <a:lnTo>
                      <a:pt x="21648" y="75"/>
                    </a:lnTo>
                    <a:lnTo>
                      <a:pt x="21556" y="56"/>
                    </a:lnTo>
                    <a:lnTo>
                      <a:pt x="21370" y="38"/>
                    </a:lnTo>
                    <a:lnTo>
                      <a:pt x="21185" y="38"/>
                    </a:lnTo>
                    <a:lnTo>
                      <a:pt x="20814" y="56"/>
                    </a:lnTo>
                    <a:lnTo>
                      <a:pt x="20759" y="56"/>
                    </a:lnTo>
                    <a:lnTo>
                      <a:pt x="20722" y="93"/>
                    </a:lnTo>
                    <a:lnTo>
                      <a:pt x="20629" y="167"/>
                    </a:lnTo>
                    <a:lnTo>
                      <a:pt x="20555" y="241"/>
                    </a:lnTo>
                    <a:lnTo>
                      <a:pt x="20499" y="260"/>
                    </a:lnTo>
                    <a:lnTo>
                      <a:pt x="20462" y="278"/>
                    </a:lnTo>
                    <a:lnTo>
                      <a:pt x="20369" y="278"/>
                    </a:lnTo>
                    <a:lnTo>
                      <a:pt x="20277" y="260"/>
                    </a:lnTo>
                    <a:lnTo>
                      <a:pt x="20091" y="260"/>
                    </a:lnTo>
                    <a:lnTo>
                      <a:pt x="19999" y="278"/>
                    </a:lnTo>
                    <a:lnTo>
                      <a:pt x="19925" y="297"/>
                    </a:lnTo>
                    <a:lnTo>
                      <a:pt x="19832" y="334"/>
                    </a:lnTo>
                    <a:lnTo>
                      <a:pt x="19758" y="353"/>
                    </a:lnTo>
                    <a:lnTo>
                      <a:pt x="19220" y="353"/>
                    </a:lnTo>
                    <a:lnTo>
                      <a:pt x="19128" y="334"/>
                    </a:lnTo>
                    <a:lnTo>
                      <a:pt x="19035" y="334"/>
                    </a:lnTo>
                    <a:lnTo>
                      <a:pt x="18961" y="371"/>
                    </a:lnTo>
                    <a:lnTo>
                      <a:pt x="18868" y="390"/>
                    </a:lnTo>
                    <a:lnTo>
                      <a:pt x="18794" y="427"/>
                    </a:lnTo>
                    <a:lnTo>
                      <a:pt x="18701" y="445"/>
                    </a:lnTo>
                    <a:lnTo>
                      <a:pt x="18535" y="464"/>
                    </a:lnTo>
                    <a:lnTo>
                      <a:pt x="18349" y="482"/>
                    </a:lnTo>
                    <a:lnTo>
                      <a:pt x="18182" y="482"/>
                    </a:lnTo>
                    <a:lnTo>
                      <a:pt x="18090" y="464"/>
                    </a:lnTo>
                    <a:lnTo>
                      <a:pt x="17997" y="464"/>
                    </a:lnTo>
                    <a:lnTo>
                      <a:pt x="17923" y="501"/>
                    </a:lnTo>
                    <a:lnTo>
                      <a:pt x="17830" y="556"/>
                    </a:lnTo>
                    <a:lnTo>
                      <a:pt x="17756" y="612"/>
                    </a:lnTo>
                    <a:lnTo>
                      <a:pt x="17682" y="649"/>
                    </a:lnTo>
                    <a:lnTo>
                      <a:pt x="17589" y="668"/>
                    </a:lnTo>
                    <a:lnTo>
                      <a:pt x="17515" y="705"/>
                    </a:lnTo>
                    <a:lnTo>
                      <a:pt x="17423" y="742"/>
                    </a:lnTo>
                    <a:lnTo>
                      <a:pt x="17348" y="760"/>
                    </a:lnTo>
                    <a:lnTo>
                      <a:pt x="17182" y="816"/>
                    </a:lnTo>
                    <a:lnTo>
                      <a:pt x="17015" y="872"/>
                    </a:lnTo>
                    <a:lnTo>
                      <a:pt x="16922" y="872"/>
                    </a:lnTo>
                    <a:lnTo>
                      <a:pt x="16829" y="853"/>
                    </a:lnTo>
                    <a:lnTo>
                      <a:pt x="16737" y="816"/>
                    </a:lnTo>
                    <a:lnTo>
                      <a:pt x="16644" y="834"/>
                    </a:lnTo>
                    <a:lnTo>
                      <a:pt x="16477" y="890"/>
                    </a:lnTo>
                    <a:lnTo>
                      <a:pt x="16310" y="946"/>
                    </a:lnTo>
                    <a:lnTo>
                      <a:pt x="15940" y="946"/>
                    </a:lnTo>
                    <a:lnTo>
                      <a:pt x="15903" y="964"/>
                    </a:lnTo>
                    <a:lnTo>
                      <a:pt x="15866" y="1001"/>
                    </a:lnTo>
                    <a:lnTo>
                      <a:pt x="15791" y="1075"/>
                    </a:lnTo>
                    <a:lnTo>
                      <a:pt x="15717" y="1150"/>
                    </a:lnTo>
                    <a:lnTo>
                      <a:pt x="15680" y="1168"/>
                    </a:lnTo>
                    <a:lnTo>
                      <a:pt x="15643" y="1187"/>
                    </a:lnTo>
                    <a:lnTo>
                      <a:pt x="15291" y="1298"/>
                    </a:lnTo>
                    <a:lnTo>
                      <a:pt x="15198" y="1316"/>
                    </a:lnTo>
                    <a:lnTo>
                      <a:pt x="15106" y="1298"/>
                    </a:lnTo>
                    <a:lnTo>
                      <a:pt x="15013" y="1279"/>
                    </a:lnTo>
                    <a:lnTo>
                      <a:pt x="14920" y="1298"/>
                    </a:lnTo>
                    <a:lnTo>
                      <a:pt x="14828" y="1353"/>
                    </a:lnTo>
                    <a:lnTo>
                      <a:pt x="14754" y="1409"/>
                    </a:lnTo>
                    <a:lnTo>
                      <a:pt x="14698" y="1483"/>
                    </a:lnTo>
                    <a:lnTo>
                      <a:pt x="14605" y="1539"/>
                    </a:lnTo>
                    <a:lnTo>
                      <a:pt x="14513" y="1557"/>
                    </a:lnTo>
                    <a:lnTo>
                      <a:pt x="14420" y="1539"/>
                    </a:lnTo>
                    <a:lnTo>
                      <a:pt x="14327" y="1520"/>
                    </a:lnTo>
                    <a:lnTo>
                      <a:pt x="14235" y="1539"/>
                    </a:lnTo>
                    <a:lnTo>
                      <a:pt x="14142" y="1557"/>
                    </a:lnTo>
                    <a:lnTo>
                      <a:pt x="14049" y="1576"/>
                    </a:lnTo>
                    <a:lnTo>
                      <a:pt x="13957" y="1576"/>
                    </a:lnTo>
                    <a:lnTo>
                      <a:pt x="13864" y="1613"/>
                    </a:lnTo>
                    <a:lnTo>
                      <a:pt x="13697" y="1687"/>
                    </a:lnTo>
                    <a:lnTo>
                      <a:pt x="13530" y="1761"/>
                    </a:lnTo>
                    <a:lnTo>
                      <a:pt x="13363" y="1835"/>
                    </a:lnTo>
                    <a:lnTo>
                      <a:pt x="13197" y="1928"/>
                    </a:lnTo>
                    <a:lnTo>
                      <a:pt x="13123" y="1947"/>
                    </a:lnTo>
                    <a:lnTo>
                      <a:pt x="13030" y="1965"/>
                    </a:lnTo>
                    <a:lnTo>
                      <a:pt x="12937" y="1984"/>
                    </a:lnTo>
                    <a:lnTo>
                      <a:pt x="12845" y="2002"/>
                    </a:lnTo>
                    <a:lnTo>
                      <a:pt x="12770" y="2039"/>
                    </a:lnTo>
                    <a:lnTo>
                      <a:pt x="12696" y="2095"/>
                    </a:lnTo>
                    <a:lnTo>
                      <a:pt x="12622" y="2150"/>
                    </a:lnTo>
                    <a:lnTo>
                      <a:pt x="12529" y="2206"/>
                    </a:lnTo>
                    <a:lnTo>
                      <a:pt x="12196" y="2354"/>
                    </a:lnTo>
                    <a:lnTo>
                      <a:pt x="12048" y="2428"/>
                    </a:lnTo>
                    <a:lnTo>
                      <a:pt x="11881" y="2521"/>
                    </a:lnTo>
                    <a:lnTo>
                      <a:pt x="11714" y="2577"/>
                    </a:lnTo>
                    <a:lnTo>
                      <a:pt x="11621" y="2614"/>
                    </a:lnTo>
                    <a:lnTo>
                      <a:pt x="11529" y="2632"/>
                    </a:lnTo>
                    <a:lnTo>
                      <a:pt x="11454" y="2706"/>
                    </a:lnTo>
                    <a:lnTo>
                      <a:pt x="11399" y="2781"/>
                    </a:lnTo>
                    <a:lnTo>
                      <a:pt x="11343" y="2855"/>
                    </a:lnTo>
                    <a:lnTo>
                      <a:pt x="11269" y="2910"/>
                    </a:lnTo>
                    <a:lnTo>
                      <a:pt x="11176" y="2947"/>
                    </a:lnTo>
                    <a:lnTo>
                      <a:pt x="11084" y="2966"/>
                    </a:lnTo>
                    <a:lnTo>
                      <a:pt x="10991" y="2984"/>
                    </a:lnTo>
                    <a:lnTo>
                      <a:pt x="10917" y="3022"/>
                    </a:lnTo>
                    <a:lnTo>
                      <a:pt x="10824" y="3059"/>
                    </a:lnTo>
                    <a:lnTo>
                      <a:pt x="10732" y="3077"/>
                    </a:lnTo>
                    <a:lnTo>
                      <a:pt x="10639" y="3114"/>
                    </a:lnTo>
                    <a:lnTo>
                      <a:pt x="10565" y="3151"/>
                    </a:lnTo>
                    <a:lnTo>
                      <a:pt x="10491" y="3207"/>
                    </a:lnTo>
                    <a:lnTo>
                      <a:pt x="10435" y="3300"/>
                    </a:lnTo>
                    <a:lnTo>
                      <a:pt x="10379" y="3374"/>
                    </a:lnTo>
                    <a:lnTo>
                      <a:pt x="10324" y="3448"/>
                    </a:lnTo>
                    <a:lnTo>
                      <a:pt x="10157" y="3522"/>
                    </a:lnTo>
                    <a:lnTo>
                      <a:pt x="9990" y="3596"/>
                    </a:lnTo>
                    <a:lnTo>
                      <a:pt x="9898" y="3633"/>
                    </a:lnTo>
                    <a:lnTo>
                      <a:pt x="9805" y="3652"/>
                    </a:lnTo>
                    <a:lnTo>
                      <a:pt x="9712" y="3670"/>
                    </a:lnTo>
                    <a:lnTo>
                      <a:pt x="9620" y="3707"/>
                    </a:lnTo>
                    <a:lnTo>
                      <a:pt x="9490" y="3819"/>
                    </a:lnTo>
                    <a:lnTo>
                      <a:pt x="9342" y="3930"/>
                    </a:lnTo>
                    <a:lnTo>
                      <a:pt x="9175" y="4022"/>
                    </a:lnTo>
                    <a:lnTo>
                      <a:pt x="9026" y="4115"/>
                    </a:lnTo>
                    <a:lnTo>
                      <a:pt x="8952" y="4171"/>
                    </a:lnTo>
                    <a:lnTo>
                      <a:pt x="8897" y="4245"/>
                    </a:lnTo>
                    <a:lnTo>
                      <a:pt x="8841" y="4319"/>
                    </a:lnTo>
                    <a:lnTo>
                      <a:pt x="8767" y="4375"/>
                    </a:lnTo>
                    <a:lnTo>
                      <a:pt x="8711" y="4449"/>
                    </a:lnTo>
                    <a:lnTo>
                      <a:pt x="8656" y="4523"/>
                    </a:lnTo>
                    <a:lnTo>
                      <a:pt x="8600" y="4597"/>
                    </a:lnTo>
                    <a:lnTo>
                      <a:pt x="8526" y="4671"/>
                    </a:lnTo>
                    <a:lnTo>
                      <a:pt x="8452" y="4708"/>
                    </a:lnTo>
                    <a:lnTo>
                      <a:pt x="8359" y="4727"/>
                    </a:lnTo>
                    <a:lnTo>
                      <a:pt x="8267" y="4764"/>
                    </a:lnTo>
                    <a:lnTo>
                      <a:pt x="8174" y="4801"/>
                    </a:lnTo>
                    <a:lnTo>
                      <a:pt x="8044" y="4931"/>
                    </a:lnTo>
                    <a:lnTo>
                      <a:pt x="7914" y="5042"/>
                    </a:lnTo>
                    <a:lnTo>
                      <a:pt x="7785" y="5172"/>
                    </a:lnTo>
                    <a:lnTo>
                      <a:pt x="7655" y="5301"/>
                    </a:lnTo>
                    <a:lnTo>
                      <a:pt x="7507" y="5412"/>
                    </a:lnTo>
                    <a:lnTo>
                      <a:pt x="7358" y="5524"/>
                    </a:lnTo>
                    <a:lnTo>
                      <a:pt x="7080" y="5746"/>
                    </a:lnTo>
                    <a:lnTo>
                      <a:pt x="7006" y="5802"/>
                    </a:lnTo>
                    <a:lnTo>
                      <a:pt x="6932" y="5839"/>
                    </a:lnTo>
                    <a:lnTo>
                      <a:pt x="6858" y="5894"/>
                    </a:lnTo>
                    <a:lnTo>
                      <a:pt x="6784" y="5931"/>
                    </a:lnTo>
                    <a:lnTo>
                      <a:pt x="6506" y="6172"/>
                    </a:lnTo>
                    <a:lnTo>
                      <a:pt x="6450" y="6247"/>
                    </a:lnTo>
                    <a:lnTo>
                      <a:pt x="6413" y="6321"/>
                    </a:lnTo>
                    <a:lnTo>
                      <a:pt x="6358" y="6413"/>
                    </a:lnTo>
                    <a:lnTo>
                      <a:pt x="6302" y="6487"/>
                    </a:lnTo>
                    <a:lnTo>
                      <a:pt x="6154" y="6599"/>
                    </a:lnTo>
                    <a:lnTo>
                      <a:pt x="6024" y="6710"/>
                    </a:lnTo>
                    <a:lnTo>
                      <a:pt x="5968" y="6765"/>
                    </a:lnTo>
                    <a:lnTo>
                      <a:pt x="5913" y="6840"/>
                    </a:lnTo>
                    <a:lnTo>
                      <a:pt x="5857" y="6914"/>
                    </a:lnTo>
                    <a:lnTo>
                      <a:pt x="5801" y="6988"/>
                    </a:lnTo>
                    <a:lnTo>
                      <a:pt x="5764" y="7025"/>
                    </a:lnTo>
                    <a:lnTo>
                      <a:pt x="5709" y="7044"/>
                    </a:lnTo>
                    <a:lnTo>
                      <a:pt x="5616" y="7062"/>
                    </a:lnTo>
                    <a:lnTo>
                      <a:pt x="5523" y="7099"/>
                    </a:lnTo>
                    <a:lnTo>
                      <a:pt x="5468" y="7118"/>
                    </a:lnTo>
                    <a:lnTo>
                      <a:pt x="5431" y="7136"/>
                    </a:lnTo>
                    <a:lnTo>
                      <a:pt x="5320" y="7284"/>
                    </a:lnTo>
                    <a:lnTo>
                      <a:pt x="5208" y="7433"/>
                    </a:lnTo>
                    <a:lnTo>
                      <a:pt x="4967" y="7692"/>
                    </a:lnTo>
                    <a:lnTo>
                      <a:pt x="4912" y="7766"/>
                    </a:lnTo>
                    <a:lnTo>
                      <a:pt x="4875" y="7859"/>
                    </a:lnTo>
                    <a:lnTo>
                      <a:pt x="4838" y="7933"/>
                    </a:lnTo>
                    <a:lnTo>
                      <a:pt x="4782" y="8007"/>
                    </a:lnTo>
                    <a:lnTo>
                      <a:pt x="4745" y="8044"/>
                    </a:lnTo>
                    <a:lnTo>
                      <a:pt x="4708" y="8063"/>
                    </a:lnTo>
                    <a:lnTo>
                      <a:pt x="4597" y="8100"/>
                    </a:lnTo>
                    <a:lnTo>
                      <a:pt x="4504" y="8137"/>
                    </a:lnTo>
                    <a:lnTo>
                      <a:pt x="4467" y="8156"/>
                    </a:lnTo>
                    <a:lnTo>
                      <a:pt x="4430" y="8174"/>
                    </a:lnTo>
                    <a:lnTo>
                      <a:pt x="4393" y="8267"/>
                    </a:lnTo>
                    <a:lnTo>
                      <a:pt x="4374" y="8359"/>
                    </a:lnTo>
                    <a:lnTo>
                      <a:pt x="4356" y="8471"/>
                    </a:lnTo>
                    <a:lnTo>
                      <a:pt x="4300" y="8545"/>
                    </a:lnTo>
                    <a:lnTo>
                      <a:pt x="4189" y="8675"/>
                    </a:lnTo>
                    <a:lnTo>
                      <a:pt x="4059" y="8804"/>
                    </a:lnTo>
                    <a:lnTo>
                      <a:pt x="3985" y="8878"/>
                    </a:lnTo>
                    <a:lnTo>
                      <a:pt x="3930" y="8934"/>
                    </a:lnTo>
                    <a:lnTo>
                      <a:pt x="3855" y="9008"/>
                    </a:lnTo>
                    <a:lnTo>
                      <a:pt x="3800" y="9064"/>
                    </a:lnTo>
                    <a:lnTo>
                      <a:pt x="3577" y="9360"/>
                    </a:lnTo>
                    <a:lnTo>
                      <a:pt x="3355" y="9638"/>
                    </a:lnTo>
                    <a:lnTo>
                      <a:pt x="3318" y="9731"/>
                    </a:lnTo>
                    <a:lnTo>
                      <a:pt x="3281" y="9805"/>
                    </a:lnTo>
                    <a:lnTo>
                      <a:pt x="3244" y="9898"/>
                    </a:lnTo>
                    <a:lnTo>
                      <a:pt x="3207" y="9990"/>
                    </a:lnTo>
                    <a:lnTo>
                      <a:pt x="3095" y="10120"/>
                    </a:lnTo>
                    <a:lnTo>
                      <a:pt x="2984" y="10268"/>
                    </a:lnTo>
                    <a:lnTo>
                      <a:pt x="2947" y="10343"/>
                    </a:lnTo>
                    <a:lnTo>
                      <a:pt x="2910" y="10435"/>
                    </a:lnTo>
                    <a:lnTo>
                      <a:pt x="2873" y="10509"/>
                    </a:lnTo>
                    <a:lnTo>
                      <a:pt x="2836" y="10602"/>
                    </a:lnTo>
                    <a:lnTo>
                      <a:pt x="2762" y="10750"/>
                    </a:lnTo>
                    <a:lnTo>
                      <a:pt x="2669" y="10917"/>
                    </a:lnTo>
                    <a:lnTo>
                      <a:pt x="2632" y="10991"/>
                    </a:lnTo>
                    <a:lnTo>
                      <a:pt x="2595" y="11084"/>
                    </a:lnTo>
                    <a:lnTo>
                      <a:pt x="2539" y="11251"/>
                    </a:lnTo>
                    <a:lnTo>
                      <a:pt x="2465" y="11325"/>
                    </a:lnTo>
                    <a:lnTo>
                      <a:pt x="2391" y="11381"/>
                    </a:lnTo>
                    <a:lnTo>
                      <a:pt x="2336" y="11455"/>
                    </a:lnTo>
                    <a:lnTo>
                      <a:pt x="2280" y="11510"/>
                    </a:lnTo>
                    <a:lnTo>
                      <a:pt x="2095" y="11825"/>
                    </a:lnTo>
                    <a:lnTo>
                      <a:pt x="2058" y="11918"/>
                    </a:lnTo>
                    <a:lnTo>
                      <a:pt x="2039" y="12011"/>
                    </a:lnTo>
                    <a:lnTo>
                      <a:pt x="2039" y="12103"/>
                    </a:lnTo>
                    <a:lnTo>
                      <a:pt x="2002" y="12196"/>
                    </a:lnTo>
                    <a:lnTo>
                      <a:pt x="1835" y="12511"/>
                    </a:lnTo>
                    <a:lnTo>
                      <a:pt x="1780" y="12585"/>
                    </a:lnTo>
                    <a:lnTo>
                      <a:pt x="1705" y="12641"/>
                    </a:lnTo>
                    <a:lnTo>
                      <a:pt x="1631" y="12715"/>
                    </a:lnTo>
                    <a:lnTo>
                      <a:pt x="1576" y="12789"/>
                    </a:lnTo>
                    <a:lnTo>
                      <a:pt x="1483" y="12956"/>
                    </a:lnTo>
                    <a:lnTo>
                      <a:pt x="1409" y="13104"/>
                    </a:lnTo>
                    <a:lnTo>
                      <a:pt x="1390" y="13197"/>
                    </a:lnTo>
                    <a:lnTo>
                      <a:pt x="1409" y="13308"/>
                    </a:lnTo>
                    <a:lnTo>
                      <a:pt x="1409" y="13401"/>
                    </a:lnTo>
                    <a:lnTo>
                      <a:pt x="1409" y="13493"/>
                    </a:lnTo>
                    <a:lnTo>
                      <a:pt x="1353" y="13586"/>
                    </a:lnTo>
                    <a:lnTo>
                      <a:pt x="1316" y="13660"/>
                    </a:lnTo>
                    <a:lnTo>
                      <a:pt x="1261" y="13734"/>
                    </a:lnTo>
                    <a:lnTo>
                      <a:pt x="1223" y="13809"/>
                    </a:lnTo>
                    <a:lnTo>
                      <a:pt x="1094" y="14142"/>
                    </a:lnTo>
                    <a:lnTo>
                      <a:pt x="1057" y="14235"/>
                    </a:lnTo>
                    <a:lnTo>
                      <a:pt x="1001" y="14309"/>
                    </a:lnTo>
                    <a:lnTo>
                      <a:pt x="964" y="14383"/>
                    </a:lnTo>
                    <a:lnTo>
                      <a:pt x="927" y="14476"/>
                    </a:lnTo>
                    <a:lnTo>
                      <a:pt x="908" y="14568"/>
                    </a:lnTo>
                    <a:lnTo>
                      <a:pt x="927" y="14661"/>
                    </a:lnTo>
                    <a:lnTo>
                      <a:pt x="927" y="14754"/>
                    </a:lnTo>
                    <a:lnTo>
                      <a:pt x="927" y="14846"/>
                    </a:lnTo>
                    <a:lnTo>
                      <a:pt x="908" y="14884"/>
                    </a:lnTo>
                    <a:lnTo>
                      <a:pt x="871" y="14939"/>
                    </a:lnTo>
                    <a:lnTo>
                      <a:pt x="797" y="14995"/>
                    </a:lnTo>
                    <a:lnTo>
                      <a:pt x="723" y="15069"/>
                    </a:lnTo>
                    <a:lnTo>
                      <a:pt x="686" y="15106"/>
                    </a:lnTo>
                    <a:lnTo>
                      <a:pt x="667" y="15162"/>
                    </a:lnTo>
                    <a:lnTo>
                      <a:pt x="667" y="15254"/>
                    </a:lnTo>
                    <a:lnTo>
                      <a:pt x="686" y="15347"/>
                    </a:lnTo>
                    <a:lnTo>
                      <a:pt x="705" y="15440"/>
                    </a:lnTo>
                    <a:lnTo>
                      <a:pt x="705" y="15532"/>
                    </a:lnTo>
                    <a:lnTo>
                      <a:pt x="667" y="15625"/>
                    </a:lnTo>
                    <a:lnTo>
                      <a:pt x="593" y="15699"/>
                    </a:lnTo>
                    <a:lnTo>
                      <a:pt x="538" y="15773"/>
                    </a:lnTo>
                    <a:lnTo>
                      <a:pt x="501" y="15866"/>
                    </a:lnTo>
                    <a:lnTo>
                      <a:pt x="501" y="15903"/>
                    </a:lnTo>
                    <a:lnTo>
                      <a:pt x="501" y="15959"/>
                    </a:lnTo>
                    <a:lnTo>
                      <a:pt x="538" y="16051"/>
                    </a:lnTo>
                    <a:lnTo>
                      <a:pt x="575" y="16162"/>
                    </a:lnTo>
                    <a:lnTo>
                      <a:pt x="593" y="16200"/>
                    </a:lnTo>
                    <a:lnTo>
                      <a:pt x="593" y="16255"/>
                    </a:lnTo>
                    <a:lnTo>
                      <a:pt x="575" y="16292"/>
                    </a:lnTo>
                    <a:lnTo>
                      <a:pt x="538" y="16329"/>
                    </a:lnTo>
                    <a:lnTo>
                      <a:pt x="464" y="16403"/>
                    </a:lnTo>
                    <a:lnTo>
                      <a:pt x="389" y="16478"/>
                    </a:lnTo>
                    <a:lnTo>
                      <a:pt x="371" y="16533"/>
                    </a:lnTo>
                    <a:lnTo>
                      <a:pt x="352" y="16570"/>
                    </a:lnTo>
                    <a:lnTo>
                      <a:pt x="352" y="16663"/>
                    </a:lnTo>
                    <a:lnTo>
                      <a:pt x="371" y="16756"/>
                    </a:lnTo>
                    <a:lnTo>
                      <a:pt x="389" y="16848"/>
                    </a:lnTo>
                    <a:lnTo>
                      <a:pt x="389" y="16941"/>
                    </a:lnTo>
                    <a:lnTo>
                      <a:pt x="334" y="17126"/>
                    </a:lnTo>
                    <a:lnTo>
                      <a:pt x="297" y="17312"/>
                    </a:lnTo>
                    <a:lnTo>
                      <a:pt x="241" y="17664"/>
                    </a:lnTo>
                    <a:lnTo>
                      <a:pt x="223" y="17756"/>
                    </a:lnTo>
                    <a:lnTo>
                      <a:pt x="186" y="17849"/>
                    </a:lnTo>
                    <a:lnTo>
                      <a:pt x="149" y="17942"/>
                    </a:lnTo>
                    <a:lnTo>
                      <a:pt x="130" y="18034"/>
                    </a:lnTo>
                    <a:lnTo>
                      <a:pt x="111" y="18201"/>
                    </a:lnTo>
                    <a:lnTo>
                      <a:pt x="74" y="18387"/>
                    </a:lnTo>
                    <a:lnTo>
                      <a:pt x="93" y="18479"/>
                    </a:lnTo>
                    <a:lnTo>
                      <a:pt x="111" y="18572"/>
                    </a:lnTo>
                    <a:lnTo>
                      <a:pt x="149" y="18683"/>
                    </a:lnTo>
                    <a:lnTo>
                      <a:pt x="149" y="18776"/>
                    </a:lnTo>
                    <a:lnTo>
                      <a:pt x="111" y="19128"/>
                    </a:lnTo>
                    <a:lnTo>
                      <a:pt x="93" y="19221"/>
                    </a:lnTo>
                    <a:lnTo>
                      <a:pt x="74" y="19313"/>
                    </a:lnTo>
                    <a:lnTo>
                      <a:pt x="37" y="19406"/>
                    </a:lnTo>
                    <a:lnTo>
                      <a:pt x="19" y="19499"/>
                    </a:lnTo>
                    <a:lnTo>
                      <a:pt x="0" y="19869"/>
                    </a:lnTo>
                    <a:lnTo>
                      <a:pt x="19" y="19906"/>
                    </a:lnTo>
                    <a:lnTo>
                      <a:pt x="19" y="19962"/>
                    </a:lnTo>
                    <a:lnTo>
                      <a:pt x="74" y="20055"/>
                    </a:lnTo>
                    <a:lnTo>
                      <a:pt x="130" y="20147"/>
                    </a:lnTo>
                    <a:lnTo>
                      <a:pt x="149" y="20240"/>
                    </a:lnTo>
                    <a:lnTo>
                      <a:pt x="130" y="20333"/>
                    </a:lnTo>
                    <a:lnTo>
                      <a:pt x="111" y="20425"/>
                    </a:lnTo>
                    <a:lnTo>
                      <a:pt x="74" y="20518"/>
                    </a:lnTo>
                    <a:lnTo>
                      <a:pt x="56" y="20592"/>
                    </a:lnTo>
                    <a:lnTo>
                      <a:pt x="37" y="20778"/>
                    </a:lnTo>
                    <a:lnTo>
                      <a:pt x="37" y="20870"/>
                    </a:lnTo>
                    <a:lnTo>
                      <a:pt x="37" y="20963"/>
                    </a:lnTo>
                    <a:lnTo>
                      <a:pt x="37" y="21018"/>
                    </a:lnTo>
                    <a:lnTo>
                      <a:pt x="56" y="21056"/>
                    </a:lnTo>
                    <a:lnTo>
                      <a:pt x="111" y="21148"/>
                    </a:lnTo>
                    <a:lnTo>
                      <a:pt x="186" y="21241"/>
                    </a:lnTo>
                    <a:lnTo>
                      <a:pt x="204" y="21278"/>
                    </a:lnTo>
                    <a:lnTo>
                      <a:pt x="204" y="21334"/>
                    </a:lnTo>
                    <a:lnTo>
                      <a:pt x="204" y="21426"/>
                    </a:lnTo>
                    <a:lnTo>
                      <a:pt x="149" y="21519"/>
                    </a:lnTo>
                    <a:lnTo>
                      <a:pt x="111" y="21612"/>
                    </a:lnTo>
                    <a:lnTo>
                      <a:pt x="111" y="21704"/>
                    </a:lnTo>
                    <a:lnTo>
                      <a:pt x="130" y="21797"/>
                    </a:lnTo>
                    <a:lnTo>
                      <a:pt x="149" y="21890"/>
                    </a:lnTo>
                    <a:lnTo>
                      <a:pt x="186" y="22056"/>
                    </a:lnTo>
                    <a:lnTo>
                      <a:pt x="204" y="22149"/>
                    </a:lnTo>
                    <a:lnTo>
                      <a:pt x="241" y="22242"/>
                    </a:lnTo>
                    <a:lnTo>
                      <a:pt x="297" y="22334"/>
                    </a:lnTo>
                    <a:lnTo>
                      <a:pt x="315" y="22427"/>
                    </a:lnTo>
                    <a:lnTo>
                      <a:pt x="315" y="22520"/>
                    </a:lnTo>
                    <a:lnTo>
                      <a:pt x="297" y="22612"/>
                    </a:lnTo>
                    <a:lnTo>
                      <a:pt x="278" y="22705"/>
                    </a:lnTo>
                    <a:lnTo>
                      <a:pt x="278" y="22798"/>
                    </a:lnTo>
                    <a:lnTo>
                      <a:pt x="297" y="22983"/>
                    </a:lnTo>
                    <a:lnTo>
                      <a:pt x="297" y="23076"/>
                    </a:lnTo>
                    <a:lnTo>
                      <a:pt x="297" y="23168"/>
                    </a:lnTo>
                    <a:lnTo>
                      <a:pt x="315" y="23354"/>
                    </a:lnTo>
                    <a:lnTo>
                      <a:pt x="315" y="23539"/>
                    </a:lnTo>
                    <a:lnTo>
                      <a:pt x="371" y="23891"/>
                    </a:lnTo>
                    <a:lnTo>
                      <a:pt x="408" y="23984"/>
                    </a:lnTo>
                    <a:lnTo>
                      <a:pt x="482" y="24058"/>
                    </a:lnTo>
                    <a:lnTo>
                      <a:pt x="538" y="24151"/>
                    </a:lnTo>
                    <a:lnTo>
                      <a:pt x="593" y="24225"/>
                    </a:lnTo>
                    <a:lnTo>
                      <a:pt x="612" y="24410"/>
                    </a:lnTo>
                    <a:lnTo>
                      <a:pt x="630" y="24596"/>
                    </a:lnTo>
                    <a:lnTo>
                      <a:pt x="649" y="24688"/>
                    </a:lnTo>
                    <a:lnTo>
                      <a:pt x="649" y="24781"/>
                    </a:lnTo>
                    <a:lnTo>
                      <a:pt x="667" y="24874"/>
                    </a:lnTo>
                    <a:lnTo>
                      <a:pt x="667" y="24966"/>
                    </a:lnTo>
                    <a:lnTo>
                      <a:pt x="686" y="25059"/>
                    </a:lnTo>
                    <a:lnTo>
                      <a:pt x="705" y="25152"/>
                    </a:lnTo>
                    <a:lnTo>
                      <a:pt x="705" y="25244"/>
                    </a:lnTo>
                    <a:lnTo>
                      <a:pt x="723" y="25337"/>
                    </a:lnTo>
                    <a:lnTo>
                      <a:pt x="760" y="25411"/>
                    </a:lnTo>
                    <a:lnTo>
                      <a:pt x="816" y="25504"/>
                    </a:lnTo>
                    <a:lnTo>
                      <a:pt x="853" y="25578"/>
                    </a:lnTo>
                    <a:lnTo>
                      <a:pt x="890" y="25671"/>
                    </a:lnTo>
                    <a:lnTo>
                      <a:pt x="908" y="25763"/>
                    </a:lnTo>
                    <a:lnTo>
                      <a:pt x="927" y="25856"/>
                    </a:lnTo>
                    <a:lnTo>
                      <a:pt x="927" y="25949"/>
                    </a:lnTo>
                    <a:lnTo>
                      <a:pt x="945" y="26041"/>
                    </a:lnTo>
                    <a:lnTo>
                      <a:pt x="1001" y="26115"/>
                    </a:lnTo>
                    <a:lnTo>
                      <a:pt x="1075" y="26190"/>
                    </a:lnTo>
                    <a:lnTo>
                      <a:pt x="1149" y="26264"/>
                    </a:lnTo>
                    <a:lnTo>
                      <a:pt x="1205" y="26338"/>
                    </a:lnTo>
                    <a:lnTo>
                      <a:pt x="1223" y="26431"/>
                    </a:lnTo>
                    <a:lnTo>
                      <a:pt x="1205" y="26523"/>
                    </a:lnTo>
                    <a:lnTo>
                      <a:pt x="1205" y="26634"/>
                    </a:lnTo>
                    <a:lnTo>
                      <a:pt x="1223" y="26709"/>
                    </a:lnTo>
                    <a:lnTo>
                      <a:pt x="1279" y="26801"/>
                    </a:lnTo>
                    <a:lnTo>
                      <a:pt x="1335" y="26875"/>
                    </a:lnTo>
                    <a:lnTo>
                      <a:pt x="1390" y="26949"/>
                    </a:lnTo>
                    <a:lnTo>
                      <a:pt x="1446" y="27024"/>
                    </a:lnTo>
                    <a:lnTo>
                      <a:pt x="1464" y="27116"/>
                    </a:lnTo>
                    <a:lnTo>
                      <a:pt x="1464" y="27209"/>
                    </a:lnTo>
                    <a:lnTo>
                      <a:pt x="1483" y="27320"/>
                    </a:lnTo>
                    <a:lnTo>
                      <a:pt x="1502" y="27394"/>
                    </a:lnTo>
                    <a:lnTo>
                      <a:pt x="1539" y="27487"/>
                    </a:lnTo>
                    <a:lnTo>
                      <a:pt x="1594" y="27561"/>
                    </a:lnTo>
                    <a:lnTo>
                      <a:pt x="1668" y="27635"/>
                    </a:lnTo>
                    <a:lnTo>
                      <a:pt x="1705" y="27709"/>
                    </a:lnTo>
                    <a:lnTo>
                      <a:pt x="1724" y="27802"/>
                    </a:lnTo>
                    <a:lnTo>
                      <a:pt x="1742" y="27895"/>
                    </a:lnTo>
                    <a:lnTo>
                      <a:pt x="1742" y="28006"/>
                    </a:lnTo>
                    <a:lnTo>
                      <a:pt x="1761" y="28099"/>
                    </a:lnTo>
                    <a:lnTo>
                      <a:pt x="1854" y="28247"/>
                    </a:lnTo>
                    <a:lnTo>
                      <a:pt x="1946" y="28414"/>
                    </a:lnTo>
                    <a:lnTo>
                      <a:pt x="2113" y="28747"/>
                    </a:lnTo>
                    <a:lnTo>
                      <a:pt x="2150" y="28821"/>
                    </a:lnTo>
                    <a:lnTo>
                      <a:pt x="2224" y="28896"/>
                    </a:lnTo>
                    <a:lnTo>
                      <a:pt x="2280" y="28970"/>
                    </a:lnTo>
                    <a:lnTo>
                      <a:pt x="2317" y="29044"/>
                    </a:lnTo>
                    <a:lnTo>
                      <a:pt x="2391" y="29118"/>
                    </a:lnTo>
                    <a:lnTo>
                      <a:pt x="2465" y="29174"/>
                    </a:lnTo>
                    <a:lnTo>
                      <a:pt x="2539" y="29229"/>
                    </a:lnTo>
                    <a:lnTo>
                      <a:pt x="2614" y="29303"/>
                    </a:lnTo>
                    <a:lnTo>
                      <a:pt x="2632" y="29396"/>
                    </a:lnTo>
                    <a:lnTo>
                      <a:pt x="2651" y="29489"/>
                    </a:lnTo>
                    <a:lnTo>
                      <a:pt x="2669" y="29600"/>
                    </a:lnTo>
                    <a:lnTo>
                      <a:pt x="2688" y="29674"/>
                    </a:lnTo>
                    <a:lnTo>
                      <a:pt x="2780" y="29841"/>
                    </a:lnTo>
                    <a:lnTo>
                      <a:pt x="2873" y="30008"/>
                    </a:lnTo>
                    <a:lnTo>
                      <a:pt x="2984" y="30156"/>
                    </a:lnTo>
                    <a:lnTo>
                      <a:pt x="3095" y="30304"/>
                    </a:lnTo>
                    <a:lnTo>
                      <a:pt x="3151" y="30378"/>
                    </a:lnTo>
                    <a:lnTo>
                      <a:pt x="3225" y="30434"/>
                    </a:lnTo>
                    <a:lnTo>
                      <a:pt x="3299" y="30490"/>
                    </a:lnTo>
                    <a:lnTo>
                      <a:pt x="3355" y="30564"/>
                    </a:lnTo>
                    <a:lnTo>
                      <a:pt x="3466" y="30712"/>
                    </a:lnTo>
                    <a:lnTo>
                      <a:pt x="3577" y="30842"/>
                    </a:lnTo>
                    <a:lnTo>
                      <a:pt x="3633" y="30934"/>
                    </a:lnTo>
                    <a:lnTo>
                      <a:pt x="3651" y="31027"/>
                    </a:lnTo>
                    <a:lnTo>
                      <a:pt x="3689" y="31120"/>
                    </a:lnTo>
                    <a:lnTo>
                      <a:pt x="3726" y="31194"/>
                    </a:lnTo>
                    <a:lnTo>
                      <a:pt x="3781" y="31268"/>
                    </a:lnTo>
                    <a:lnTo>
                      <a:pt x="3874" y="31324"/>
                    </a:lnTo>
                    <a:lnTo>
                      <a:pt x="3948" y="31379"/>
                    </a:lnTo>
                    <a:lnTo>
                      <a:pt x="4004" y="31453"/>
                    </a:lnTo>
                    <a:lnTo>
                      <a:pt x="4078" y="31565"/>
                    </a:lnTo>
                    <a:lnTo>
                      <a:pt x="4115" y="31694"/>
                    </a:lnTo>
                    <a:lnTo>
                      <a:pt x="4170" y="31824"/>
                    </a:lnTo>
                    <a:lnTo>
                      <a:pt x="4226" y="31954"/>
                    </a:lnTo>
                    <a:lnTo>
                      <a:pt x="4263" y="31991"/>
                    </a:lnTo>
                    <a:lnTo>
                      <a:pt x="4300" y="32009"/>
                    </a:lnTo>
                    <a:lnTo>
                      <a:pt x="4374" y="32065"/>
                    </a:lnTo>
                    <a:lnTo>
                      <a:pt x="4467" y="32102"/>
                    </a:lnTo>
                    <a:lnTo>
                      <a:pt x="4504" y="32139"/>
                    </a:lnTo>
                    <a:lnTo>
                      <a:pt x="4541" y="32176"/>
                    </a:lnTo>
                    <a:lnTo>
                      <a:pt x="4745" y="32454"/>
                    </a:lnTo>
                    <a:lnTo>
                      <a:pt x="4764" y="32491"/>
                    </a:lnTo>
                    <a:lnTo>
                      <a:pt x="4782" y="32528"/>
                    </a:lnTo>
                    <a:lnTo>
                      <a:pt x="4782" y="32640"/>
                    </a:lnTo>
                    <a:lnTo>
                      <a:pt x="4801" y="32751"/>
                    </a:lnTo>
                    <a:lnTo>
                      <a:pt x="4819" y="32788"/>
                    </a:lnTo>
                    <a:lnTo>
                      <a:pt x="4838" y="32825"/>
                    </a:lnTo>
                    <a:lnTo>
                      <a:pt x="4912" y="32880"/>
                    </a:lnTo>
                    <a:lnTo>
                      <a:pt x="4986" y="32936"/>
                    </a:lnTo>
                    <a:lnTo>
                      <a:pt x="5060" y="32992"/>
                    </a:lnTo>
                    <a:lnTo>
                      <a:pt x="5134" y="33047"/>
                    </a:lnTo>
                    <a:lnTo>
                      <a:pt x="5227" y="33103"/>
                    </a:lnTo>
                    <a:lnTo>
                      <a:pt x="5338" y="33158"/>
                    </a:lnTo>
                    <a:lnTo>
                      <a:pt x="5561" y="33270"/>
                    </a:lnTo>
                    <a:lnTo>
                      <a:pt x="5709" y="33381"/>
                    </a:lnTo>
                    <a:lnTo>
                      <a:pt x="5839" y="33511"/>
                    </a:lnTo>
                    <a:lnTo>
                      <a:pt x="5894" y="33585"/>
                    </a:lnTo>
                    <a:lnTo>
                      <a:pt x="5950" y="33677"/>
                    </a:lnTo>
                    <a:lnTo>
                      <a:pt x="5987" y="33752"/>
                    </a:lnTo>
                    <a:lnTo>
                      <a:pt x="6061" y="33826"/>
                    </a:lnTo>
                    <a:lnTo>
                      <a:pt x="6135" y="33881"/>
                    </a:lnTo>
                    <a:lnTo>
                      <a:pt x="6228" y="33918"/>
                    </a:lnTo>
                    <a:lnTo>
                      <a:pt x="6320" y="33937"/>
                    </a:lnTo>
                    <a:lnTo>
                      <a:pt x="6395" y="33993"/>
                    </a:lnTo>
                    <a:lnTo>
                      <a:pt x="6543" y="34104"/>
                    </a:lnTo>
                    <a:lnTo>
                      <a:pt x="6691" y="34215"/>
                    </a:lnTo>
                    <a:lnTo>
                      <a:pt x="6821" y="34345"/>
                    </a:lnTo>
                    <a:lnTo>
                      <a:pt x="6951" y="34474"/>
                    </a:lnTo>
                    <a:lnTo>
                      <a:pt x="7006" y="34549"/>
                    </a:lnTo>
                    <a:lnTo>
                      <a:pt x="7043" y="34641"/>
                    </a:lnTo>
                    <a:lnTo>
                      <a:pt x="7099" y="34734"/>
                    </a:lnTo>
                    <a:lnTo>
                      <a:pt x="7154" y="34827"/>
                    </a:lnTo>
                    <a:lnTo>
                      <a:pt x="7284" y="34938"/>
                    </a:lnTo>
                    <a:lnTo>
                      <a:pt x="7414" y="35068"/>
                    </a:lnTo>
                    <a:lnTo>
                      <a:pt x="7451" y="35105"/>
                    </a:lnTo>
                    <a:lnTo>
                      <a:pt x="7618" y="35105"/>
                    </a:lnTo>
                    <a:lnTo>
                      <a:pt x="7729" y="35123"/>
                    </a:lnTo>
                    <a:lnTo>
                      <a:pt x="7785" y="35123"/>
                    </a:lnTo>
                    <a:lnTo>
                      <a:pt x="7822" y="35142"/>
                    </a:lnTo>
                    <a:lnTo>
                      <a:pt x="7877" y="35216"/>
                    </a:lnTo>
                    <a:lnTo>
                      <a:pt x="7933" y="35308"/>
                    </a:lnTo>
                    <a:lnTo>
                      <a:pt x="7970" y="35401"/>
                    </a:lnTo>
                    <a:lnTo>
                      <a:pt x="8044" y="35475"/>
                    </a:lnTo>
                    <a:lnTo>
                      <a:pt x="8118" y="35512"/>
                    </a:lnTo>
                    <a:lnTo>
                      <a:pt x="8211" y="35549"/>
                    </a:lnTo>
                    <a:lnTo>
                      <a:pt x="8304" y="35586"/>
                    </a:lnTo>
                    <a:lnTo>
                      <a:pt x="8378" y="35624"/>
                    </a:lnTo>
                    <a:lnTo>
                      <a:pt x="8452" y="35698"/>
                    </a:lnTo>
                    <a:lnTo>
                      <a:pt x="8507" y="35772"/>
                    </a:lnTo>
                    <a:lnTo>
                      <a:pt x="8563" y="35865"/>
                    </a:lnTo>
                    <a:lnTo>
                      <a:pt x="8619" y="35920"/>
                    </a:lnTo>
                    <a:lnTo>
                      <a:pt x="8711" y="35976"/>
                    </a:lnTo>
                    <a:lnTo>
                      <a:pt x="8804" y="35994"/>
                    </a:lnTo>
                    <a:lnTo>
                      <a:pt x="8897" y="36031"/>
                    </a:lnTo>
                    <a:lnTo>
                      <a:pt x="8971" y="36068"/>
                    </a:lnTo>
                    <a:lnTo>
                      <a:pt x="9119" y="36180"/>
                    </a:lnTo>
                    <a:lnTo>
                      <a:pt x="9267" y="36291"/>
                    </a:lnTo>
                    <a:lnTo>
                      <a:pt x="9416" y="36402"/>
                    </a:lnTo>
                    <a:lnTo>
                      <a:pt x="9564" y="36513"/>
                    </a:lnTo>
                    <a:lnTo>
                      <a:pt x="9657" y="36550"/>
                    </a:lnTo>
                    <a:lnTo>
                      <a:pt x="9749" y="36550"/>
                    </a:lnTo>
                    <a:lnTo>
                      <a:pt x="9861" y="36569"/>
                    </a:lnTo>
                    <a:lnTo>
                      <a:pt x="9935" y="36606"/>
                    </a:lnTo>
                    <a:lnTo>
                      <a:pt x="10250" y="36791"/>
                    </a:lnTo>
                    <a:lnTo>
                      <a:pt x="10583" y="36958"/>
                    </a:lnTo>
                    <a:lnTo>
                      <a:pt x="10657" y="37032"/>
                    </a:lnTo>
                    <a:lnTo>
                      <a:pt x="10713" y="37106"/>
                    </a:lnTo>
                    <a:lnTo>
                      <a:pt x="10787" y="37180"/>
                    </a:lnTo>
                    <a:lnTo>
                      <a:pt x="10861" y="37236"/>
                    </a:lnTo>
                    <a:lnTo>
                      <a:pt x="10935" y="37255"/>
                    </a:lnTo>
                    <a:lnTo>
                      <a:pt x="11047" y="37255"/>
                    </a:lnTo>
                    <a:lnTo>
                      <a:pt x="11139" y="37273"/>
                    </a:lnTo>
                    <a:lnTo>
                      <a:pt x="11232" y="37292"/>
                    </a:lnTo>
                    <a:lnTo>
                      <a:pt x="11269" y="37310"/>
                    </a:lnTo>
                    <a:lnTo>
                      <a:pt x="11306" y="37347"/>
                    </a:lnTo>
                    <a:lnTo>
                      <a:pt x="11362" y="37440"/>
                    </a:lnTo>
                    <a:lnTo>
                      <a:pt x="11436" y="37533"/>
                    </a:lnTo>
                    <a:lnTo>
                      <a:pt x="11454" y="37570"/>
                    </a:lnTo>
                    <a:lnTo>
                      <a:pt x="11510" y="37588"/>
                    </a:lnTo>
                    <a:lnTo>
                      <a:pt x="11584" y="37625"/>
                    </a:lnTo>
                    <a:lnTo>
                      <a:pt x="11677" y="37644"/>
                    </a:lnTo>
                    <a:lnTo>
                      <a:pt x="11770" y="37662"/>
                    </a:lnTo>
                    <a:lnTo>
                      <a:pt x="11862" y="37699"/>
                    </a:lnTo>
                    <a:lnTo>
                      <a:pt x="12196" y="37866"/>
                    </a:lnTo>
                    <a:lnTo>
                      <a:pt x="12270" y="37885"/>
                    </a:lnTo>
                    <a:lnTo>
                      <a:pt x="12381" y="37903"/>
                    </a:lnTo>
                    <a:lnTo>
                      <a:pt x="12474" y="37903"/>
                    </a:lnTo>
                    <a:lnTo>
                      <a:pt x="12567" y="37922"/>
                    </a:lnTo>
                    <a:lnTo>
                      <a:pt x="12641" y="37977"/>
                    </a:lnTo>
                    <a:lnTo>
                      <a:pt x="12715" y="38052"/>
                    </a:lnTo>
                    <a:lnTo>
                      <a:pt x="12789" y="38107"/>
                    </a:lnTo>
                    <a:lnTo>
                      <a:pt x="12863" y="38163"/>
                    </a:lnTo>
                    <a:lnTo>
                      <a:pt x="13048" y="38218"/>
                    </a:lnTo>
                    <a:lnTo>
                      <a:pt x="13215" y="38274"/>
                    </a:lnTo>
                    <a:lnTo>
                      <a:pt x="13567" y="38385"/>
                    </a:lnTo>
                    <a:lnTo>
                      <a:pt x="13660" y="38404"/>
                    </a:lnTo>
                    <a:lnTo>
                      <a:pt x="13845" y="38404"/>
                    </a:lnTo>
                    <a:lnTo>
                      <a:pt x="13938" y="38422"/>
                    </a:lnTo>
                    <a:lnTo>
                      <a:pt x="13975" y="38459"/>
                    </a:lnTo>
                    <a:lnTo>
                      <a:pt x="14012" y="38478"/>
                    </a:lnTo>
                    <a:lnTo>
                      <a:pt x="14086" y="38571"/>
                    </a:lnTo>
                    <a:lnTo>
                      <a:pt x="14160" y="38645"/>
                    </a:lnTo>
                    <a:lnTo>
                      <a:pt x="14198" y="38663"/>
                    </a:lnTo>
                    <a:lnTo>
                      <a:pt x="14235" y="38700"/>
                    </a:lnTo>
                    <a:lnTo>
                      <a:pt x="14346" y="38700"/>
                    </a:lnTo>
                    <a:lnTo>
                      <a:pt x="14438" y="38682"/>
                    </a:lnTo>
                    <a:lnTo>
                      <a:pt x="14550" y="38645"/>
                    </a:lnTo>
                    <a:lnTo>
                      <a:pt x="14587" y="38645"/>
                    </a:lnTo>
                    <a:lnTo>
                      <a:pt x="14642" y="38663"/>
                    </a:lnTo>
                    <a:lnTo>
                      <a:pt x="14717" y="38700"/>
                    </a:lnTo>
                    <a:lnTo>
                      <a:pt x="14809" y="38737"/>
                    </a:lnTo>
                    <a:lnTo>
                      <a:pt x="14883" y="38793"/>
                    </a:lnTo>
                    <a:lnTo>
                      <a:pt x="14976" y="38811"/>
                    </a:lnTo>
                    <a:lnTo>
                      <a:pt x="15069" y="38830"/>
                    </a:lnTo>
                    <a:lnTo>
                      <a:pt x="15347" y="38830"/>
                    </a:lnTo>
                    <a:lnTo>
                      <a:pt x="15439" y="38867"/>
                    </a:lnTo>
                    <a:lnTo>
                      <a:pt x="15513" y="38904"/>
                    </a:lnTo>
                    <a:lnTo>
                      <a:pt x="15606" y="38960"/>
                    </a:lnTo>
                    <a:lnTo>
                      <a:pt x="15699" y="38978"/>
                    </a:lnTo>
                    <a:lnTo>
                      <a:pt x="16051" y="39071"/>
                    </a:lnTo>
                    <a:lnTo>
                      <a:pt x="16218" y="39127"/>
                    </a:lnTo>
                    <a:lnTo>
                      <a:pt x="16403" y="39182"/>
                    </a:lnTo>
                    <a:lnTo>
                      <a:pt x="16496" y="39219"/>
                    </a:lnTo>
                    <a:lnTo>
                      <a:pt x="16570" y="39256"/>
                    </a:lnTo>
                    <a:lnTo>
                      <a:pt x="16663" y="39293"/>
                    </a:lnTo>
                    <a:lnTo>
                      <a:pt x="16755" y="39330"/>
                    </a:lnTo>
                    <a:lnTo>
                      <a:pt x="16922" y="39386"/>
                    </a:lnTo>
                    <a:lnTo>
                      <a:pt x="17107" y="39423"/>
                    </a:lnTo>
                    <a:lnTo>
                      <a:pt x="17200" y="39423"/>
                    </a:lnTo>
                    <a:lnTo>
                      <a:pt x="17293" y="39386"/>
                    </a:lnTo>
                    <a:lnTo>
                      <a:pt x="17404" y="39349"/>
                    </a:lnTo>
                    <a:lnTo>
                      <a:pt x="17497" y="39349"/>
                    </a:lnTo>
                    <a:lnTo>
                      <a:pt x="17682" y="39405"/>
                    </a:lnTo>
                    <a:lnTo>
                      <a:pt x="17849" y="39442"/>
                    </a:lnTo>
                    <a:lnTo>
                      <a:pt x="18220" y="39516"/>
                    </a:lnTo>
                    <a:lnTo>
                      <a:pt x="18312" y="39516"/>
                    </a:lnTo>
                    <a:lnTo>
                      <a:pt x="18405" y="39497"/>
                    </a:lnTo>
                    <a:lnTo>
                      <a:pt x="18590" y="39497"/>
                    </a:lnTo>
                    <a:lnTo>
                      <a:pt x="18961" y="39516"/>
                    </a:lnTo>
                    <a:lnTo>
                      <a:pt x="19054" y="39553"/>
                    </a:lnTo>
                    <a:lnTo>
                      <a:pt x="19146" y="39590"/>
                    </a:lnTo>
                    <a:lnTo>
                      <a:pt x="19220" y="39646"/>
                    </a:lnTo>
                    <a:lnTo>
                      <a:pt x="19313" y="39664"/>
                    </a:lnTo>
                    <a:lnTo>
                      <a:pt x="19684" y="39664"/>
                    </a:lnTo>
                    <a:lnTo>
                      <a:pt x="19869" y="39683"/>
                    </a:lnTo>
                    <a:lnTo>
                      <a:pt x="20054" y="39701"/>
                    </a:lnTo>
                    <a:lnTo>
                      <a:pt x="20240" y="39701"/>
                    </a:lnTo>
                    <a:lnTo>
                      <a:pt x="20425" y="39683"/>
                    </a:lnTo>
                    <a:lnTo>
                      <a:pt x="20518" y="39664"/>
                    </a:lnTo>
                    <a:lnTo>
                      <a:pt x="20610" y="39646"/>
                    </a:lnTo>
                    <a:lnTo>
                      <a:pt x="20703" y="39608"/>
                    </a:lnTo>
                    <a:lnTo>
                      <a:pt x="20796" y="39590"/>
                    </a:lnTo>
                    <a:lnTo>
                      <a:pt x="20981" y="39608"/>
                    </a:lnTo>
                    <a:lnTo>
                      <a:pt x="21166" y="39608"/>
                    </a:lnTo>
                    <a:lnTo>
                      <a:pt x="21352" y="39590"/>
                    </a:lnTo>
                    <a:lnTo>
                      <a:pt x="21537" y="39571"/>
                    </a:lnTo>
                    <a:lnTo>
                      <a:pt x="21908" y="39553"/>
                    </a:lnTo>
                    <a:lnTo>
                      <a:pt x="22279" y="39534"/>
                    </a:lnTo>
                    <a:lnTo>
                      <a:pt x="22371" y="39534"/>
                    </a:lnTo>
                    <a:lnTo>
                      <a:pt x="22464" y="39553"/>
                    </a:lnTo>
                    <a:lnTo>
                      <a:pt x="22557" y="39571"/>
                    </a:lnTo>
                    <a:lnTo>
                      <a:pt x="23113" y="39571"/>
                    </a:lnTo>
                    <a:lnTo>
                      <a:pt x="23205" y="39590"/>
                    </a:lnTo>
                    <a:lnTo>
                      <a:pt x="23391" y="39590"/>
                    </a:lnTo>
                    <a:lnTo>
                      <a:pt x="23428" y="39571"/>
                    </a:lnTo>
                    <a:lnTo>
                      <a:pt x="23483" y="39553"/>
                    </a:lnTo>
                    <a:lnTo>
                      <a:pt x="23557" y="39479"/>
                    </a:lnTo>
                    <a:lnTo>
                      <a:pt x="23650" y="39423"/>
                    </a:lnTo>
                    <a:lnTo>
                      <a:pt x="23687" y="39405"/>
                    </a:lnTo>
                    <a:lnTo>
                      <a:pt x="23743" y="39386"/>
                    </a:lnTo>
                    <a:lnTo>
                      <a:pt x="23928" y="39368"/>
                    </a:lnTo>
                    <a:lnTo>
                      <a:pt x="24113" y="39368"/>
                    </a:lnTo>
                    <a:lnTo>
                      <a:pt x="24299" y="39349"/>
                    </a:lnTo>
                    <a:lnTo>
                      <a:pt x="24484" y="39330"/>
                    </a:lnTo>
                    <a:lnTo>
                      <a:pt x="24836" y="39238"/>
                    </a:lnTo>
                    <a:lnTo>
                      <a:pt x="24929" y="39201"/>
                    </a:lnTo>
                    <a:lnTo>
                      <a:pt x="25003" y="39164"/>
                    </a:lnTo>
                    <a:lnTo>
                      <a:pt x="25096" y="39127"/>
                    </a:lnTo>
                    <a:lnTo>
                      <a:pt x="25188" y="39089"/>
                    </a:lnTo>
                    <a:lnTo>
                      <a:pt x="25541" y="38997"/>
                    </a:lnTo>
                    <a:lnTo>
                      <a:pt x="25578" y="38997"/>
                    </a:lnTo>
                    <a:lnTo>
                      <a:pt x="25633" y="39015"/>
                    </a:lnTo>
                    <a:lnTo>
                      <a:pt x="25744" y="39052"/>
                    </a:lnTo>
                    <a:lnTo>
                      <a:pt x="25837" y="39089"/>
                    </a:lnTo>
                    <a:lnTo>
                      <a:pt x="25893" y="39108"/>
                    </a:lnTo>
                    <a:lnTo>
                      <a:pt x="25948" y="39108"/>
                    </a:lnTo>
                    <a:lnTo>
                      <a:pt x="26022" y="39052"/>
                    </a:lnTo>
                    <a:lnTo>
                      <a:pt x="26115" y="38997"/>
                    </a:lnTo>
                    <a:lnTo>
                      <a:pt x="26189" y="38941"/>
                    </a:lnTo>
                    <a:lnTo>
                      <a:pt x="26263" y="38886"/>
                    </a:lnTo>
                    <a:lnTo>
                      <a:pt x="26467" y="38886"/>
                    </a:lnTo>
                    <a:lnTo>
                      <a:pt x="26560" y="38904"/>
                    </a:lnTo>
                    <a:lnTo>
                      <a:pt x="26653" y="38886"/>
                    </a:lnTo>
                    <a:lnTo>
                      <a:pt x="26745" y="38849"/>
                    </a:lnTo>
                    <a:lnTo>
                      <a:pt x="26819" y="38793"/>
                    </a:lnTo>
                    <a:lnTo>
                      <a:pt x="26894" y="38719"/>
                    </a:lnTo>
                    <a:lnTo>
                      <a:pt x="26968" y="38682"/>
                    </a:lnTo>
                    <a:lnTo>
                      <a:pt x="27060" y="38663"/>
                    </a:lnTo>
                    <a:lnTo>
                      <a:pt x="27357" y="38663"/>
                    </a:lnTo>
                    <a:lnTo>
                      <a:pt x="27672" y="38608"/>
                    </a:lnTo>
                    <a:lnTo>
                      <a:pt x="27746" y="38571"/>
                    </a:lnTo>
                    <a:lnTo>
                      <a:pt x="27820" y="38533"/>
                    </a:lnTo>
                    <a:lnTo>
                      <a:pt x="27894" y="38478"/>
                    </a:lnTo>
                    <a:lnTo>
                      <a:pt x="27969" y="38459"/>
                    </a:lnTo>
                    <a:lnTo>
                      <a:pt x="28061" y="38441"/>
                    </a:lnTo>
                    <a:lnTo>
                      <a:pt x="28154" y="38478"/>
                    </a:lnTo>
                    <a:lnTo>
                      <a:pt x="28247" y="38496"/>
                    </a:lnTo>
                    <a:lnTo>
                      <a:pt x="28339" y="38496"/>
                    </a:lnTo>
                    <a:lnTo>
                      <a:pt x="28432" y="38459"/>
                    </a:lnTo>
                    <a:lnTo>
                      <a:pt x="28525" y="38404"/>
                    </a:lnTo>
                    <a:lnTo>
                      <a:pt x="28599" y="38367"/>
                    </a:lnTo>
                    <a:lnTo>
                      <a:pt x="28691" y="38330"/>
                    </a:lnTo>
                    <a:lnTo>
                      <a:pt x="29044" y="38255"/>
                    </a:lnTo>
                    <a:lnTo>
                      <a:pt x="29210" y="38218"/>
                    </a:lnTo>
                    <a:lnTo>
                      <a:pt x="29396" y="38181"/>
                    </a:lnTo>
                    <a:lnTo>
                      <a:pt x="29470" y="38126"/>
                    </a:lnTo>
                    <a:lnTo>
                      <a:pt x="29544" y="38052"/>
                    </a:lnTo>
                    <a:lnTo>
                      <a:pt x="29618" y="37977"/>
                    </a:lnTo>
                    <a:lnTo>
                      <a:pt x="29692" y="37922"/>
                    </a:lnTo>
                    <a:lnTo>
                      <a:pt x="29878" y="37885"/>
                    </a:lnTo>
                    <a:lnTo>
                      <a:pt x="30044" y="37829"/>
                    </a:lnTo>
                    <a:lnTo>
                      <a:pt x="30378" y="37681"/>
                    </a:lnTo>
                    <a:lnTo>
                      <a:pt x="30545" y="37625"/>
                    </a:lnTo>
                    <a:lnTo>
                      <a:pt x="30712" y="37570"/>
                    </a:lnTo>
                    <a:lnTo>
                      <a:pt x="30804" y="37551"/>
                    </a:lnTo>
                    <a:lnTo>
                      <a:pt x="30897" y="37533"/>
                    </a:lnTo>
                    <a:lnTo>
                      <a:pt x="30990" y="37514"/>
                    </a:lnTo>
                    <a:lnTo>
                      <a:pt x="31082" y="37477"/>
                    </a:lnTo>
                    <a:lnTo>
                      <a:pt x="31156" y="37440"/>
                    </a:lnTo>
                    <a:lnTo>
                      <a:pt x="31249" y="37421"/>
                    </a:lnTo>
                    <a:lnTo>
                      <a:pt x="31342" y="37403"/>
                    </a:lnTo>
                    <a:lnTo>
                      <a:pt x="31434" y="37366"/>
                    </a:lnTo>
                    <a:lnTo>
                      <a:pt x="31509" y="37329"/>
                    </a:lnTo>
                    <a:lnTo>
                      <a:pt x="31583" y="37255"/>
                    </a:lnTo>
                    <a:lnTo>
                      <a:pt x="31638" y="37180"/>
                    </a:lnTo>
                    <a:lnTo>
                      <a:pt x="31713" y="37143"/>
                    </a:lnTo>
                    <a:lnTo>
                      <a:pt x="32028" y="36958"/>
                    </a:lnTo>
                    <a:lnTo>
                      <a:pt x="32213" y="36884"/>
                    </a:lnTo>
                    <a:lnTo>
                      <a:pt x="32287" y="36865"/>
                    </a:lnTo>
                    <a:lnTo>
                      <a:pt x="32380" y="36828"/>
                    </a:lnTo>
                    <a:lnTo>
                      <a:pt x="32528" y="36736"/>
                    </a:lnTo>
                    <a:lnTo>
                      <a:pt x="32695" y="36643"/>
                    </a:lnTo>
                    <a:lnTo>
                      <a:pt x="32769" y="36587"/>
                    </a:lnTo>
                    <a:lnTo>
                      <a:pt x="32825" y="36513"/>
                    </a:lnTo>
                    <a:lnTo>
                      <a:pt x="32880" y="36439"/>
                    </a:lnTo>
                    <a:lnTo>
                      <a:pt x="32954" y="36383"/>
                    </a:lnTo>
                    <a:lnTo>
                      <a:pt x="33028" y="36346"/>
                    </a:lnTo>
                    <a:lnTo>
                      <a:pt x="33140" y="36328"/>
                    </a:lnTo>
                    <a:lnTo>
                      <a:pt x="33232" y="36309"/>
                    </a:lnTo>
                    <a:lnTo>
                      <a:pt x="33306" y="36272"/>
                    </a:lnTo>
                    <a:lnTo>
                      <a:pt x="33622" y="36050"/>
                    </a:lnTo>
                    <a:lnTo>
                      <a:pt x="33677" y="35994"/>
                    </a:lnTo>
                    <a:lnTo>
                      <a:pt x="33751" y="35939"/>
                    </a:lnTo>
                    <a:lnTo>
                      <a:pt x="33881" y="35809"/>
                    </a:lnTo>
                    <a:lnTo>
                      <a:pt x="33937" y="35735"/>
                    </a:lnTo>
                    <a:lnTo>
                      <a:pt x="33992" y="35661"/>
                    </a:lnTo>
                    <a:lnTo>
                      <a:pt x="34066" y="35586"/>
                    </a:lnTo>
                    <a:lnTo>
                      <a:pt x="34122" y="35531"/>
                    </a:lnTo>
                    <a:lnTo>
                      <a:pt x="34270" y="35420"/>
                    </a:lnTo>
                    <a:lnTo>
                      <a:pt x="34437" y="35327"/>
                    </a:lnTo>
                    <a:lnTo>
                      <a:pt x="34511" y="35271"/>
                    </a:lnTo>
                    <a:lnTo>
                      <a:pt x="34585" y="35234"/>
                    </a:lnTo>
                    <a:lnTo>
                      <a:pt x="34678" y="35197"/>
                    </a:lnTo>
                    <a:lnTo>
                      <a:pt x="34752" y="35142"/>
                    </a:lnTo>
                    <a:lnTo>
                      <a:pt x="34808" y="35068"/>
                    </a:lnTo>
                    <a:lnTo>
                      <a:pt x="34845" y="34975"/>
                    </a:lnTo>
                    <a:lnTo>
                      <a:pt x="34882" y="34882"/>
                    </a:lnTo>
                    <a:lnTo>
                      <a:pt x="34919" y="34808"/>
                    </a:lnTo>
                    <a:lnTo>
                      <a:pt x="34975" y="34771"/>
                    </a:lnTo>
                    <a:lnTo>
                      <a:pt x="35012" y="34752"/>
                    </a:lnTo>
                    <a:lnTo>
                      <a:pt x="35123" y="34734"/>
                    </a:lnTo>
                    <a:lnTo>
                      <a:pt x="35234" y="34734"/>
                    </a:lnTo>
                    <a:lnTo>
                      <a:pt x="35271" y="34715"/>
                    </a:lnTo>
                    <a:lnTo>
                      <a:pt x="35308" y="34678"/>
                    </a:lnTo>
                    <a:lnTo>
                      <a:pt x="35364" y="34623"/>
                    </a:lnTo>
                    <a:lnTo>
                      <a:pt x="35419" y="34530"/>
                    </a:lnTo>
                    <a:lnTo>
                      <a:pt x="35475" y="34456"/>
                    </a:lnTo>
                    <a:lnTo>
                      <a:pt x="35531" y="34382"/>
                    </a:lnTo>
                    <a:lnTo>
                      <a:pt x="35586" y="34326"/>
                    </a:lnTo>
                    <a:lnTo>
                      <a:pt x="35642" y="34252"/>
                    </a:lnTo>
                    <a:lnTo>
                      <a:pt x="35753" y="34104"/>
                    </a:lnTo>
                    <a:lnTo>
                      <a:pt x="36012" y="33844"/>
                    </a:lnTo>
                    <a:lnTo>
                      <a:pt x="36068" y="33789"/>
                    </a:lnTo>
                    <a:lnTo>
                      <a:pt x="36124" y="33715"/>
                    </a:lnTo>
                    <a:lnTo>
                      <a:pt x="36235" y="33566"/>
                    </a:lnTo>
                    <a:lnTo>
                      <a:pt x="36309" y="33511"/>
                    </a:lnTo>
                    <a:lnTo>
                      <a:pt x="36383" y="33455"/>
                    </a:lnTo>
                    <a:lnTo>
                      <a:pt x="36476" y="33418"/>
                    </a:lnTo>
                    <a:lnTo>
                      <a:pt x="36550" y="33362"/>
                    </a:lnTo>
                    <a:lnTo>
                      <a:pt x="36587" y="33270"/>
                    </a:lnTo>
                    <a:lnTo>
                      <a:pt x="36624" y="33177"/>
                    </a:lnTo>
                    <a:lnTo>
                      <a:pt x="36643" y="33084"/>
                    </a:lnTo>
                    <a:lnTo>
                      <a:pt x="36698" y="33010"/>
                    </a:lnTo>
                    <a:lnTo>
                      <a:pt x="36754" y="32955"/>
                    </a:lnTo>
                    <a:lnTo>
                      <a:pt x="36828" y="32899"/>
                    </a:lnTo>
                    <a:lnTo>
                      <a:pt x="36902" y="32843"/>
                    </a:lnTo>
                    <a:lnTo>
                      <a:pt x="36976" y="32769"/>
                    </a:lnTo>
                    <a:lnTo>
                      <a:pt x="37069" y="32621"/>
                    </a:lnTo>
                    <a:lnTo>
                      <a:pt x="37162" y="32473"/>
                    </a:lnTo>
                    <a:lnTo>
                      <a:pt x="37236" y="32417"/>
                    </a:lnTo>
                    <a:lnTo>
                      <a:pt x="37328" y="32362"/>
                    </a:lnTo>
                    <a:lnTo>
                      <a:pt x="37403" y="32324"/>
                    </a:lnTo>
                    <a:lnTo>
                      <a:pt x="37477" y="32250"/>
                    </a:lnTo>
                    <a:lnTo>
                      <a:pt x="37514" y="32176"/>
                    </a:lnTo>
                    <a:lnTo>
                      <a:pt x="37532" y="32083"/>
                    </a:lnTo>
                    <a:lnTo>
                      <a:pt x="37569" y="31991"/>
                    </a:lnTo>
                    <a:lnTo>
                      <a:pt x="37606" y="31917"/>
                    </a:lnTo>
                    <a:lnTo>
                      <a:pt x="37681" y="31843"/>
                    </a:lnTo>
                    <a:lnTo>
                      <a:pt x="37755" y="31787"/>
                    </a:lnTo>
                    <a:lnTo>
                      <a:pt x="37829" y="31731"/>
                    </a:lnTo>
                    <a:lnTo>
                      <a:pt x="37884" y="31676"/>
                    </a:lnTo>
                    <a:lnTo>
                      <a:pt x="38107" y="31379"/>
                    </a:lnTo>
                    <a:lnTo>
                      <a:pt x="38144" y="31305"/>
                    </a:lnTo>
                    <a:lnTo>
                      <a:pt x="38162" y="31194"/>
                    </a:lnTo>
                    <a:lnTo>
                      <a:pt x="38181" y="31101"/>
                    </a:lnTo>
                    <a:lnTo>
                      <a:pt x="38218" y="31027"/>
                    </a:lnTo>
                    <a:lnTo>
                      <a:pt x="38274" y="30953"/>
                    </a:lnTo>
                    <a:lnTo>
                      <a:pt x="38366" y="30916"/>
                    </a:lnTo>
                    <a:lnTo>
                      <a:pt x="38459" y="30860"/>
                    </a:lnTo>
                    <a:lnTo>
                      <a:pt x="38533" y="30805"/>
                    </a:lnTo>
                    <a:lnTo>
                      <a:pt x="38552" y="30712"/>
                    </a:lnTo>
                    <a:lnTo>
                      <a:pt x="38570" y="30619"/>
                    </a:lnTo>
                    <a:lnTo>
                      <a:pt x="38589" y="30527"/>
                    </a:lnTo>
                    <a:lnTo>
                      <a:pt x="38626" y="30434"/>
                    </a:lnTo>
                    <a:lnTo>
                      <a:pt x="38681" y="30360"/>
                    </a:lnTo>
                    <a:lnTo>
                      <a:pt x="38756" y="30304"/>
                    </a:lnTo>
                    <a:lnTo>
                      <a:pt x="38848" y="30249"/>
                    </a:lnTo>
                    <a:lnTo>
                      <a:pt x="38904" y="30174"/>
                    </a:lnTo>
                    <a:lnTo>
                      <a:pt x="38941" y="30100"/>
                    </a:lnTo>
                    <a:lnTo>
                      <a:pt x="38959" y="30008"/>
                    </a:lnTo>
                    <a:lnTo>
                      <a:pt x="38959" y="29915"/>
                    </a:lnTo>
                    <a:lnTo>
                      <a:pt x="38997" y="29822"/>
                    </a:lnTo>
                    <a:lnTo>
                      <a:pt x="39052" y="29748"/>
                    </a:lnTo>
                    <a:lnTo>
                      <a:pt x="39108" y="29674"/>
                    </a:lnTo>
                    <a:lnTo>
                      <a:pt x="39182" y="29618"/>
                    </a:lnTo>
                    <a:lnTo>
                      <a:pt x="39237" y="29544"/>
                    </a:lnTo>
                    <a:lnTo>
                      <a:pt x="39293" y="29377"/>
                    </a:lnTo>
                    <a:lnTo>
                      <a:pt x="39367" y="29211"/>
                    </a:lnTo>
                    <a:lnTo>
                      <a:pt x="39386" y="29118"/>
                    </a:lnTo>
                    <a:lnTo>
                      <a:pt x="39404" y="29025"/>
                    </a:lnTo>
                    <a:lnTo>
                      <a:pt x="39423" y="28933"/>
                    </a:lnTo>
                    <a:lnTo>
                      <a:pt x="39460" y="28859"/>
                    </a:lnTo>
                    <a:lnTo>
                      <a:pt x="39497" y="28766"/>
                    </a:lnTo>
                    <a:lnTo>
                      <a:pt x="39553" y="28692"/>
                    </a:lnTo>
                    <a:lnTo>
                      <a:pt x="39627" y="28636"/>
                    </a:lnTo>
                    <a:lnTo>
                      <a:pt x="39664" y="28543"/>
                    </a:lnTo>
                    <a:lnTo>
                      <a:pt x="39719" y="28469"/>
                    </a:lnTo>
                    <a:lnTo>
                      <a:pt x="39775" y="28395"/>
                    </a:lnTo>
                    <a:lnTo>
                      <a:pt x="39831" y="28321"/>
                    </a:lnTo>
                    <a:lnTo>
                      <a:pt x="39886" y="28228"/>
                    </a:lnTo>
                    <a:lnTo>
                      <a:pt x="40016" y="27876"/>
                    </a:lnTo>
                    <a:lnTo>
                      <a:pt x="40034" y="27802"/>
                    </a:lnTo>
                    <a:lnTo>
                      <a:pt x="40053" y="27691"/>
                    </a:lnTo>
                    <a:lnTo>
                      <a:pt x="40053" y="27598"/>
                    </a:lnTo>
                    <a:lnTo>
                      <a:pt x="40090" y="27505"/>
                    </a:lnTo>
                    <a:lnTo>
                      <a:pt x="40127" y="27320"/>
                    </a:lnTo>
                    <a:lnTo>
                      <a:pt x="40183" y="27153"/>
                    </a:lnTo>
                    <a:lnTo>
                      <a:pt x="40257" y="26968"/>
                    </a:lnTo>
                    <a:lnTo>
                      <a:pt x="40350" y="26801"/>
                    </a:lnTo>
                    <a:lnTo>
                      <a:pt x="40387" y="26616"/>
                    </a:lnTo>
                    <a:lnTo>
                      <a:pt x="40442" y="26449"/>
                    </a:lnTo>
                    <a:lnTo>
                      <a:pt x="40479" y="26356"/>
                    </a:lnTo>
                    <a:lnTo>
                      <a:pt x="40572" y="26282"/>
                    </a:lnTo>
                    <a:lnTo>
                      <a:pt x="40646" y="26208"/>
                    </a:lnTo>
                    <a:lnTo>
                      <a:pt x="40683" y="26134"/>
                    </a:lnTo>
                    <a:lnTo>
                      <a:pt x="40702" y="26041"/>
                    </a:lnTo>
                    <a:lnTo>
                      <a:pt x="40702" y="25930"/>
                    </a:lnTo>
                    <a:lnTo>
                      <a:pt x="40702" y="25837"/>
                    </a:lnTo>
                    <a:lnTo>
                      <a:pt x="40702" y="25745"/>
                    </a:lnTo>
                    <a:lnTo>
                      <a:pt x="40739" y="25652"/>
                    </a:lnTo>
                    <a:lnTo>
                      <a:pt x="40794" y="25578"/>
                    </a:lnTo>
                    <a:lnTo>
                      <a:pt x="40850" y="25485"/>
                    </a:lnTo>
                    <a:lnTo>
                      <a:pt x="40887" y="25393"/>
                    </a:lnTo>
                    <a:lnTo>
                      <a:pt x="40906" y="25300"/>
                    </a:lnTo>
                    <a:lnTo>
                      <a:pt x="40887" y="25207"/>
                    </a:lnTo>
                    <a:lnTo>
                      <a:pt x="40868" y="25115"/>
                    </a:lnTo>
                    <a:lnTo>
                      <a:pt x="40887" y="25022"/>
                    </a:lnTo>
                    <a:lnTo>
                      <a:pt x="40887" y="24911"/>
                    </a:lnTo>
                    <a:lnTo>
                      <a:pt x="40887" y="24818"/>
                    </a:lnTo>
                    <a:lnTo>
                      <a:pt x="40887" y="24725"/>
                    </a:lnTo>
                    <a:lnTo>
                      <a:pt x="40887" y="24633"/>
                    </a:lnTo>
                    <a:lnTo>
                      <a:pt x="40980" y="24262"/>
                    </a:lnTo>
                    <a:lnTo>
                      <a:pt x="41054" y="24114"/>
                    </a:lnTo>
                    <a:lnTo>
                      <a:pt x="41109" y="23965"/>
                    </a:lnTo>
                    <a:lnTo>
                      <a:pt x="41221" y="23669"/>
                    </a:lnTo>
                    <a:lnTo>
                      <a:pt x="41258" y="23595"/>
                    </a:lnTo>
                    <a:lnTo>
                      <a:pt x="41332" y="23521"/>
                    </a:lnTo>
                    <a:lnTo>
                      <a:pt x="41387" y="23446"/>
                    </a:lnTo>
                    <a:lnTo>
                      <a:pt x="41425" y="23409"/>
                    </a:lnTo>
                    <a:lnTo>
                      <a:pt x="41425" y="23372"/>
                    </a:lnTo>
                    <a:lnTo>
                      <a:pt x="41443" y="23280"/>
                    </a:lnTo>
                    <a:lnTo>
                      <a:pt x="41425" y="23206"/>
                    </a:lnTo>
                    <a:lnTo>
                      <a:pt x="41425" y="23113"/>
                    </a:lnTo>
                    <a:lnTo>
                      <a:pt x="41425" y="23020"/>
                    </a:lnTo>
                    <a:lnTo>
                      <a:pt x="41425" y="22946"/>
                    </a:lnTo>
                    <a:lnTo>
                      <a:pt x="41406" y="22853"/>
                    </a:lnTo>
                    <a:lnTo>
                      <a:pt x="41387" y="22779"/>
                    </a:lnTo>
                    <a:lnTo>
                      <a:pt x="41387" y="22687"/>
                    </a:lnTo>
                    <a:lnTo>
                      <a:pt x="41387" y="22612"/>
                    </a:lnTo>
                    <a:lnTo>
                      <a:pt x="41425" y="22520"/>
                    </a:lnTo>
                    <a:lnTo>
                      <a:pt x="41443" y="22446"/>
                    </a:lnTo>
                    <a:lnTo>
                      <a:pt x="41462" y="22353"/>
                    </a:lnTo>
                    <a:lnTo>
                      <a:pt x="41443" y="22279"/>
                    </a:lnTo>
                    <a:lnTo>
                      <a:pt x="41406" y="22186"/>
                    </a:lnTo>
                    <a:lnTo>
                      <a:pt x="41369" y="22112"/>
                    </a:lnTo>
                    <a:lnTo>
                      <a:pt x="41332" y="22019"/>
                    </a:lnTo>
                    <a:lnTo>
                      <a:pt x="41350" y="22001"/>
                    </a:lnTo>
                    <a:lnTo>
                      <a:pt x="41369" y="21982"/>
                    </a:lnTo>
                    <a:lnTo>
                      <a:pt x="41387" y="21964"/>
                    </a:lnTo>
                    <a:lnTo>
                      <a:pt x="41387" y="21945"/>
                    </a:lnTo>
                    <a:lnTo>
                      <a:pt x="41387" y="21853"/>
                    </a:lnTo>
                    <a:lnTo>
                      <a:pt x="41369" y="21741"/>
                    </a:lnTo>
                    <a:lnTo>
                      <a:pt x="41350" y="21649"/>
                    </a:lnTo>
                    <a:lnTo>
                      <a:pt x="41350" y="21556"/>
                    </a:lnTo>
                    <a:lnTo>
                      <a:pt x="41387" y="21167"/>
                    </a:lnTo>
                    <a:lnTo>
                      <a:pt x="41406" y="20963"/>
                    </a:lnTo>
                    <a:lnTo>
                      <a:pt x="41425" y="20778"/>
                    </a:lnTo>
                    <a:lnTo>
                      <a:pt x="41425" y="20685"/>
                    </a:lnTo>
                    <a:lnTo>
                      <a:pt x="41406" y="20574"/>
                    </a:lnTo>
                    <a:lnTo>
                      <a:pt x="41406" y="20481"/>
                    </a:lnTo>
                    <a:lnTo>
                      <a:pt x="41387" y="20388"/>
                    </a:lnTo>
                    <a:lnTo>
                      <a:pt x="41425" y="20166"/>
                    </a:lnTo>
                    <a:lnTo>
                      <a:pt x="41425" y="19962"/>
                    </a:lnTo>
                    <a:lnTo>
                      <a:pt x="41443" y="19869"/>
                    </a:lnTo>
                    <a:lnTo>
                      <a:pt x="41480" y="19777"/>
                    </a:lnTo>
                    <a:lnTo>
                      <a:pt x="41517" y="19665"/>
                    </a:lnTo>
                    <a:lnTo>
                      <a:pt x="41536" y="19573"/>
                    </a:lnTo>
                    <a:lnTo>
                      <a:pt x="41536" y="19480"/>
                    </a:lnTo>
                    <a:lnTo>
                      <a:pt x="41517" y="19387"/>
                    </a:lnTo>
                    <a:lnTo>
                      <a:pt x="41499" y="19276"/>
                    </a:lnTo>
                    <a:lnTo>
                      <a:pt x="41480" y="19184"/>
                    </a:lnTo>
                    <a:lnTo>
                      <a:pt x="41462" y="19091"/>
                    </a:lnTo>
                    <a:lnTo>
                      <a:pt x="41443" y="18998"/>
                    </a:lnTo>
                    <a:lnTo>
                      <a:pt x="41425" y="18887"/>
                    </a:lnTo>
                    <a:lnTo>
                      <a:pt x="41425" y="18794"/>
                    </a:lnTo>
                    <a:lnTo>
                      <a:pt x="41443" y="18702"/>
                    </a:lnTo>
                    <a:lnTo>
                      <a:pt x="41480" y="18590"/>
                    </a:lnTo>
                    <a:lnTo>
                      <a:pt x="41517" y="18498"/>
                    </a:lnTo>
                    <a:lnTo>
                      <a:pt x="41536" y="18442"/>
                    </a:lnTo>
                    <a:lnTo>
                      <a:pt x="41536" y="18405"/>
                    </a:lnTo>
                    <a:lnTo>
                      <a:pt x="41499" y="18034"/>
                    </a:lnTo>
                    <a:lnTo>
                      <a:pt x="41480" y="17942"/>
                    </a:lnTo>
                    <a:lnTo>
                      <a:pt x="41425" y="17849"/>
                    </a:lnTo>
                    <a:lnTo>
                      <a:pt x="41387" y="17756"/>
                    </a:lnTo>
                    <a:lnTo>
                      <a:pt x="41350" y="17664"/>
                    </a:lnTo>
                    <a:lnTo>
                      <a:pt x="41295" y="17312"/>
                    </a:lnTo>
                    <a:lnTo>
                      <a:pt x="41295" y="17126"/>
                    </a:lnTo>
                    <a:lnTo>
                      <a:pt x="41295" y="17034"/>
                    </a:lnTo>
                    <a:lnTo>
                      <a:pt x="41276" y="16941"/>
                    </a:lnTo>
                    <a:lnTo>
                      <a:pt x="41276" y="16848"/>
                    </a:lnTo>
                    <a:lnTo>
                      <a:pt x="41295" y="16756"/>
                    </a:lnTo>
                    <a:lnTo>
                      <a:pt x="41295" y="16663"/>
                    </a:lnTo>
                    <a:lnTo>
                      <a:pt x="41295" y="16570"/>
                    </a:lnTo>
                    <a:lnTo>
                      <a:pt x="41258" y="16478"/>
                    </a:lnTo>
                    <a:lnTo>
                      <a:pt x="41184" y="16385"/>
                    </a:lnTo>
                    <a:lnTo>
                      <a:pt x="41128" y="16311"/>
                    </a:lnTo>
                    <a:lnTo>
                      <a:pt x="41091" y="16218"/>
                    </a:lnTo>
                    <a:lnTo>
                      <a:pt x="41072" y="16033"/>
                    </a:lnTo>
                    <a:lnTo>
                      <a:pt x="41054" y="15847"/>
                    </a:lnTo>
                    <a:lnTo>
                      <a:pt x="40998" y="15681"/>
                    </a:lnTo>
                    <a:lnTo>
                      <a:pt x="40943" y="15495"/>
                    </a:lnTo>
                    <a:lnTo>
                      <a:pt x="40924" y="15403"/>
                    </a:lnTo>
                    <a:lnTo>
                      <a:pt x="40924" y="15310"/>
                    </a:lnTo>
                    <a:lnTo>
                      <a:pt x="40924" y="15217"/>
                    </a:lnTo>
                    <a:lnTo>
                      <a:pt x="40924" y="15125"/>
                    </a:lnTo>
                    <a:lnTo>
                      <a:pt x="40906" y="15032"/>
                    </a:lnTo>
                    <a:lnTo>
                      <a:pt x="40924" y="14939"/>
                    </a:lnTo>
                    <a:lnTo>
                      <a:pt x="40924" y="14846"/>
                    </a:lnTo>
                    <a:lnTo>
                      <a:pt x="40924" y="14754"/>
                    </a:lnTo>
                    <a:lnTo>
                      <a:pt x="40887" y="14661"/>
                    </a:lnTo>
                    <a:lnTo>
                      <a:pt x="40850" y="14587"/>
                    </a:lnTo>
                    <a:lnTo>
                      <a:pt x="40813" y="14494"/>
                    </a:lnTo>
                    <a:lnTo>
                      <a:pt x="40776" y="14420"/>
                    </a:lnTo>
                    <a:lnTo>
                      <a:pt x="40683" y="14068"/>
                    </a:lnTo>
                    <a:lnTo>
                      <a:pt x="40609" y="13901"/>
                    </a:lnTo>
                    <a:lnTo>
                      <a:pt x="40535" y="13753"/>
                    </a:lnTo>
                    <a:lnTo>
                      <a:pt x="40516" y="13660"/>
                    </a:lnTo>
                    <a:lnTo>
                      <a:pt x="40516" y="13568"/>
                    </a:lnTo>
                    <a:lnTo>
                      <a:pt x="40516" y="13475"/>
                    </a:lnTo>
                    <a:lnTo>
                      <a:pt x="40498" y="13382"/>
                    </a:lnTo>
                    <a:lnTo>
                      <a:pt x="40442" y="13308"/>
                    </a:lnTo>
                    <a:lnTo>
                      <a:pt x="40387" y="13234"/>
                    </a:lnTo>
                    <a:lnTo>
                      <a:pt x="40312" y="13160"/>
                    </a:lnTo>
                    <a:lnTo>
                      <a:pt x="40275" y="13086"/>
                    </a:lnTo>
                    <a:lnTo>
                      <a:pt x="40257" y="12993"/>
                    </a:lnTo>
                    <a:lnTo>
                      <a:pt x="40257" y="12900"/>
                    </a:lnTo>
                    <a:lnTo>
                      <a:pt x="40275" y="12808"/>
                    </a:lnTo>
                    <a:lnTo>
                      <a:pt x="40257" y="12715"/>
                    </a:lnTo>
                    <a:lnTo>
                      <a:pt x="40238" y="12622"/>
                    </a:lnTo>
                    <a:lnTo>
                      <a:pt x="40238" y="12530"/>
                    </a:lnTo>
                    <a:lnTo>
                      <a:pt x="40238" y="12437"/>
                    </a:lnTo>
                    <a:lnTo>
                      <a:pt x="40220" y="12344"/>
                    </a:lnTo>
                    <a:lnTo>
                      <a:pt x="40183" y="12270"/>
                    </a:lnTo>
                    <a:lnTo>
                      <a:pt x="40127" y="12196"/>
                    </a:lnTo>
                    <a:lnTo>
                      <a:pt x="40072" y="12122"/>
                    </a:lnTo>
                    <a:lnTo>
                      <a:pt x="40016" y="12048"/>
                    </a:lnTo>
                    <a:lnTo>
                      <a:pt x="39979" y="11974"/>
                    </a:lnTo>
                    <a:lnTo>
                      <a:pt x="39923" y="11900"/>
                    </a:lnTo>
                    <a:lnTo>
                      <a:pt x="39868" y="11825"/>
                    </a:lnTo>
                    <a:lnTo>
                      <a:pt x="39831" y="11733"/>
                    </a:lnTo>
                    <a:lnTo>
                      <a:pt x="39793" y="11659"/>
                    </a:lnTo>
                    <a:lnTo>
                      <a:pt x="39793" y="11566"/>
                    </a:lnTo>
                    <a:lnTo>
                      <a:pt x="39775" y="11473"/>
                    </a:lnTo>
                    <a:lnTo>
                      <a:pt x="39756" y="11381"/>
                    </a:lnTo>
                    <a:lnTo>
                      <a:pt x="39608" y="11065"/>
                    </a:lnTo>
                    <a:lnTo>
                      <a:pt x="39460" y="10732"/>
                    </a:lnTo>
                    <a:lnTo>
                      <a:pt x="39386" y="10565"/>
                    </a:lnTo>
                    <a:lnTo>
                      <a:pt x="39330" y="10398"/>
                    </a:lnTo>
                    <a:lnTo>
                      <a:pt x="39275" y="10324"/>
                    </a:lnTo>
                    <a:lnTo>
                      <a:pt x="39182" y="10268"/>
                    </a:lnTo>
                    <a:lnTo>
                      <a:pt x="39108" y="10213"/>
                    </a:lnTo>
                    <a:lnTo>
                      <a:pt x="39052" y="10139"/>
                    </a:lnTo>
                    <a:lnTo>
                      <a:pt x="39034" y="10102"/>
                    </a:lnTo>
                    <a:lnTo>
                      <a:pt x="39034" y="10046"/>
                    </a:lnTo>
                    <a:lnTo>
                      <a:pt x="39034" y="9953"/>
                    </a:lnTo>
                    <a:lnTo>
                      <a:pt x="39034" y="9842"/>
                    </a:lnTo>
                    <a:lnTo>
                      <a:pt x="39034" y="9805"/>
                    </a:lnTo>
                    <a:lnTo>
                      <a:pt x="39015" y="9750"/>
                    </a:lnTo>
                    <a:lnTo>
                      <a:pt x="38959" y="9694"/>
                    </a:lnTo>
                    <a:lnTo>
                      <a:pt x="38885" y="9620"/>
                    </a:lnTo>
                    <a:lnTo>
                      <a:pt x="38811" y="9564"/>
                    </a:lnTo>
                    <a:lnTo>
                      <a:pt x="38756" y="9490"/>
                    </a:lnTo>
                    <a:lnTo>
                      <a:pt x="38589" y="9175"/>
                    </a:lnTo>
                    <a:lnTo>
                      <a:pt x="38533" y="9101"/>
                    </a:lnTo>
                    <a:lnTo>
                      <a:pt x="38478" y="9045"/>
                    </a:lnTo>
                    <a:lnTo>
                      <a:pt x="38403" y="8971"/>
                    </a:lnTo>
                    <a:lnTo>
                      <a:pt x="38366" y="8897"/>
                    </a:lnTo>
                    <a:lnTo>
                      <a:pt x="38348" y="8860"/>
                    </a:lnTo>
                    <a:lnTo>
                      <a:pt x="38329" y="8823"/>
                    </a:lnTo>
                    <a:lnTo>
                      <a:pt x="38329" y="8712"/>
                    </a:lnTo>
                    <a:lnTo>
                      <a:pt x="38329" y="8600"/>
                    </a:lnTo>
                    <a:lnTo>
                      <a:pt x="38329" y="8563"/>
                    </a:lnTo>
                    <a:lnTo>
                      <a:pt x="38311" y="8508"/>
                    </a:lnTo>
                    <a:lnTo>
                      <a:pt x="38255" y="8452"/>
                    </a:lnTo>
                    <a:lnTo>
                      <a:pt x="38200" y="8378"/>
                    </a:lnTo>
                    <a:lnTo>
                      <a:pt x="38125" y="8304"/>
                    </a:lnTo>
                    <a:lnTo>
                      <a:pt x="38088" y="8230"/>
                    </a:lnTo>
                    <a:lnTo>
                      <a:pt x="37996" y="8081"/>
                    </a:lnTo>
                    <a:lnTo>
                      <a:pt x="37922" y="7915"/>
                    </a:lnTo>
                    <a:lnTo>
                      <a:pt x="37884" y="7878"/>
                    </a:lnTo>
                    <a:lnTo>
                      <a:pt x="37847" y="7840"/>
                    </a:lnTo>
                    <a:lnTo>
                      <a:pt x="37755" y="7803"/>
                    </a:lnTo>
                    <a:lnTo>
                      <a:pt x="37662" y="7748"/>
                    </a:lnTo>
                    <a:lnTo>
                      <a:pt x="37625" y="7729"/>
                    </a:lnTo>
                    <a:lnTo>
                      <a:pt x="37588" y="7692"/>
                    </a:lnTo>
                    <a:lnTo>
                      <a:pt x="37551" y="7618"/>
                    </a:lnTo>
                    <a:lnTo>
                      <a:pt x="37532" y="7525"/>
                    </a:lnTo>
                    <a:lnTo>
                      <a:pt x="37514" y="7414"/>
                    </a:lnTo>
                    <a:lnTo>
                      <a:pt x="37477" y="7340"/>
                    </a:lnTo>
                    <a:lnTo>
                      <a:pt x="37421" y="7266"/>
                    </a:lnTo>
                    <a:lnTo>
                      <a:pt x="37347" y="7210"/>
                    </a:lnTo>
                    <a:lnTo>
                      <a:pt x="37273" y="7155"/>
                    </a:lnTo>
                    <a:lnTo>
                      <a:pt x="37217" y="7081"/>
                    </a:lnTo>
                    <a:lnTo>
                      <a:pt x="36976" y="6803"/>
                    </a:lnTo>
                    <a:lnTo>
                      <a:pt x="36939" y="6728"/>
                    </a:lnTo>
                    <a:lnTo>
                      <a:pt x="36921" y="6636"/>
                    </a:lnTo>
                    <a:lnTo>
                      <a:pt x="36902" y="6525"/>
                    </a:lnTo>
                    <a:lnTo>
                      <a:pt x="36865" y="6450"/>
                    </a:lnTo>
                    <a:lnTo>
                      <a:pt x="36624" y="6172"/>
                    </a:lnTo>
                    <a:lnTo>
                      <a:pt x="36550" y="6117"/>
                    </a:lnTo>
                    <a:lnTo>
                      <a:pt x="36494" y="6043"/>
                    </a:lnTo>
                    <a:lnTo>
                      <a:pt x="36346" y="5931"/>
                    </a:lnTo>
                    <a:lnTo>
                      <a:pt x="36309" y="5857"/>
                    </a:lnTo>
                    <a:lnTo>
                      <a:pt x="36272" y="5765"/>
                    </a:lnTo>
                    <a:lnTo>
                      <a:pt x="36216" y="5672"/>
                    </a:lnTo>
                    <a:lnTo>
                      <a:pt x="36179" y="5598"/>
                    </a:lnTo>
                    <a:lnTo>
                      <a:pt x="36142" y="5579"/>
                    </a:lnTo>
                    <a:lnTo>
                      <a:pt x="36087" y="5561"/>
                    </a:lnTo>
                    <a:lnTo>
                      <a:pt x="35975" y="5542"/>
                    </a:lnTo>
                    <a:lnTo>
                      <a:pt x="35883" y="5505"/>
                    </a:lnTo>
                    <a:lnTo>
                      <a:pt x="35827" y="5487"/>
                    </a:lnTo>
                    <a:lnTo>
                      <a:pt x="35790" y="5468"/>
                    </a:lnTo>
                    <a:lnTo>
                      <a:pt x="35734" y="5394"/>
                    </a:lnTo>
                    <a:lnTo>
                      <a:pt x="35716" y="5283"/>
                    </a:lnTo>
                    <a:lnTo>
                      <a:pt x="35679" y="5190"/>
                    </a:lnTo>
                    <a:lnTo>
                      <a:pt x="35642" y="5116"/>
                    </a:lnTo>
                    <a:lnTo>
                      <a:pt x="35494" y="4986"/>
                    </a:lnTo>
                    <a:lnTo>
                      <a:pt x="35364" y="4875"/>
                    </a:lnTo>
                    <a:lnTo>
                      <a:pt x="35290" y="4819"/>
                    </a:lnTo>
                    <a:lnTo>
                      <a:pt x="35197" y="4764"/>
                    </a:lnTo>
                    <a:lnTo>
                      <a:pt x="35123" y="4727"/>
                    </a:lnTo>
                    <a:lnTo>
                      <a:pt x="35049" y="4671"/>
                    </a:lnTo>
                    <a:lnTo>
                      <a:pt x="34993" y="4597"/>
                    </a:lnTo>
                    <a:lnTo>
                      <a:pt x="34956" y="4486"/>
                    </a:lnTo>
                    <a:lnTo>
                      <a:pt x="34919" y="4393"/>
                    </a:lnTo>
                    <a:lnTo>
                      <a:pt x="34863" y="4319"/>
                    </a:lnTo>
                    <a:lnTo>
                      <a:pt x="34585" y="4097"/>
                    </a:lnTo>
                    <a:lnTo>
                      <a:pt x="34456" y="3967"/>
                    </a:lnTo>
                    <a:lnTo>
                      <a:pt x="34326" y="3819"/>
                    </a:lnTo>
                    <a:lnTo>
                      <a:pt x="34289" y="3800"/>
                    </a:lnTo>
                    <a:lnTo>
                      <a:pt x="34252" y="3781"/>
                    </a:lnTo>
                    <a:lnTo>
                      <a:pt x="34029" y="3781"/>
                    </a:lnTo>
                    <a:lnTo>
                      <a:pt x="33974" y="3763"/>
                    </a:lnTo>
                    <a:lnTo>
                      <a:pt x="33937" y="3744"/>
                    </a:lnTo>
                    <a:lnTo>
                      <a:pt x="33807" y="3615"/>
                    </a:lnTo>
                    <a:lnTo>
                      <a:pt x="33659" y="3503"/>
                    </a:lnTo>
                    <a:lnTo>
                      <a:pt x="33603" y="3448"/>
                    </a:lnTo>
                    <a:lnTo>
                      <a:pt x="33547" y="3355"/>
                    </a:lnTo>
                    <a:lnTo>
                      <a:pt x="33492" y="3281"/>
                    </a:lnTo>
                    <a:lnTo>
                      <a:pt x="33418" y="3207"/>
                    </a:lnTo>
                    <a:lnTo>
                      <a:pt x="33288" y="3096"/>
                    </a:lnTo>
                    <a:lnTo>
                      <a:pt x="33140" y="2984"/>
                    </a:lnTo>
                    <a:lnTo>
                      <a:pt x="33103" y="2966"/>
                    </a:lnTo>
                    <a:lnTo>
                      <a:pt x="33047" y="2947"/>
                    </a:lnTo>
                    <a:lnTo>
                      <a:pt x="32936" y="2947"/>
                    </a:lnTo>
                    <a:lnTo>
                      <a:pt x="32843" y="2966"/>
                    </a:lnTo>
                    <a:lnTo>
                      <a:pt x="32788" y="2947"/>
                    </a:lnTo>
                    <a:lnTo>
                      <a:pt x="32750" y="2929"/>
                    </a:lnTo>
                    <a:lnTo>
                      <a:pt x="32435" y="2744"/>
                    </a:lnTo>
                    <a:lnTo>
                      <a:pt x="32139" y="2540"/>
                    </a:lnTo>
                    <a:lnTo>
                      <a:pt x="32102" y="2521"/>
                    </a:lnTo>
                    <a:lnTo>
                      <a:pt x="32065" y="2466"/>
                    </a:lnTo>
                    <a:lnTo>
                      <a:pt x="32009" y="2373"/>
                    </a:lnTo>
                    <a:lnTo>
                      <a:pt x="31972" y="2299"/>
                    </a:lnTo>
                    <a:lnTo>
                      <a:pt x="31935" y="2262"/>
                    </a:lnTo>
                    <a:lnTo>
                      <a:pt x="31898" y="2225"/>
                    </a:lnTo>
                    <a:lnTo>
                      <a:pt x="31805" y="2187"/>
                    </a:lnTo>
                    <a:lnTo>
                      <a:pt x="31713" y="2169"/>
                    </a:lnTo>
                    <a:lnTo>
                      <a:pt x="31620" y="2150"/>
                    </a:lnTo>
                    <a:lnTo>
                      <a:pt x="31546" y="2113"/>
                    </a:lnTo>
                    <a:lnTo>
                      <a:pt x="31453" y="2095"/>
                    </a:lnTo>
                    <a:lnTo>
                      <a:pt x="31360" y="2076"/>
                    </a:lnTo>
                    <a:lnTo>
                      <a:pt x="31268" y="2076"/>
                    </a:lnTo>
                    <a:lnTo>
                      <a:pt x="31175" y="2039"/>
                    </a:lnTo>
                    <a:lnTo>
                      <a:pt x="31101" y="2002"/>
                    </a:lnTo>
                    <a:lnTo>
                      <a:pt x="31027" y="1947"/>
                    </a:lnTo>
                    <a:lnTo>
                      <a:pt x="30953" y="1891"/>
                    </a:lnTo>
                    <a:lnTo>
                      <a:pt x="30878" y="1835"/>
                    </a:lnTo>
                    <a:lnTo>
                      <a:pt x="30545" y="1687"/>
                    </a:lnTo>
                    <a:lnTo>
                      <a:pt x="30471" y="1631"/>
                    </a:lnTo>
                    <a:lnTo>
                      <a:pt x="30397" y="1594"/>
                    </a:lnTo>
                    <a:lnTo>
                      <a:pt x="30322" y="1539"/>
                    </a:lnTo>
                    <a:lnTo>
                      <a:pt x="30230" y="1502"/>
                    </a:lnTo>
                    <a:lnTo>
                      <a:pt x="30137" y="1483"/>
                    </a:lnTo>
                    <a:lnTo>
                      <a:pt x="30044" y="1465"/>
                    </a:lnTo>
                    <a:lnTo>
                      <a:pt x="29952" y="1465"/>
                    </a:lnTo>
                    <a:lnTo>
                      <a:pt x="29859" y="1446"/>
                    </a:lnTo>
                    <a:lnTo>
                      <a:pt x="29711" y="1372"/>
                    </a:lnTo>
                    <a:lnTo>
                      <a:pt x="29544" y="1279"/>
                    </a:lnTo>
                    <a:lnTo>
                      <a:pt x="29359" y="1242"/>
                    </a:lnTo>
                    <a:lnTo>
                      <a:pt x="29192" y="1205"/>
                    </a:lnTo>
                    <a:lnTo>
                      <a:pt x="28840" y="1094"/>
                    </a:lnTo>
                    <a:lnTo>
                      <a:pt x="28488" y="1001"/>
                    </a:lnTo>
                    <a:lnTo>
                      <a:pt x="28135" y="890"/>
                    </a:lnTo>
                    <a:lnTo>
                      <a:pt x="27969" y="853"/>
                    </a:lnTo>
                    <a:lnTo>
                      <a:pt x="27783" y="816"/>
                    </a:lnTo>
                    <a:lnTo>
                      <a:pt x="27413" y="742"/>
                    </a:lnTo>
                    <a:lnTo>
                      <a:pt x="27338" y="686"/>
                    </a:lnTo>
                    <a:lnTo>
                      <a:pt x="27246" y="631"/>
                    </a:lnTo>
                    <a:lnTo>
                      <a:pt x="27172" y="556"/>
                    </a:lnTo>
                    <a:lnTo>
                      <a:pt x="27079" y="519"/>
                    </a:lnTo>
                    <a:lnTo>
                      <a:pt x="26894" y="501"/>
                    </a:lnTo>
                    <a:lnTo>
                      <a:pt x="26708" y="482"/>
                    </a:lnTo>
                    <a:lnTo>
                      <a:pt x="26634" y="445"/>
                    </a:lnTo>
                    <a:lnTo>
                      <a:pt x="26541" y="390"/>
                    </a:lnTo>
                    <a:lnTo>
                      <a:pt x="26449" y="353"/>
                    </a:lnTo>
                    <a:lnTo>
                      <a:pt x="26356" y="334"/>
                    </a:lnTo>
                    <a:lnTo>
                      <a:pt x="25985" y="241"/>
                    </a:lnTo>
                    <a:lnTo>
                      <a:pt x="25948" y="241"/>
                    </a:lnTo>
                    <a:lnTo>
                      <a:pt x="25893" y="260"/>
                    </a:lnTo>
                    <a:lnTo>
                      <a:pt x="25800" y="297"/>
                    </a:lnTo>
                    <a:lnTo>
                      <a:pt x="25707" y="334"/>
                    </a:lnTo>
                    <a:lnTo>
                      <a:pt x="25652" y="353"/>
                    </a:lnTo>
                    <a:lnTo>
                      <a:pt x="25596" y="353"/>
                    </a:lnTo>
                    <a:lnTo>
                      <a:pt x="25244" y="297"/>
                    </a:lnTo>
                    <a:lnTo>
                      <a:pt x="25059" y="241"/>
                    </a:lnTo>
                    <a:lnTo>
                      <a:pt x="24966" y="223"/>
                    </a:lnTo>
                    <a:lnTo>
                      <a:pt x="24873" y="204"/>
                    </a:lnTo>
                    <a:lnTo>
                      <a:pt x="24503" y="186"/>
                    </a:lnTo>
                    <a:lnTo>
                      <a:pt x="24132" y="149"/>
                    </a:lnTo>
                    <a:lnTo>
                      <a:pt x="24039" y="130"/>
                    </a:lnTo>
                    <a:lnTo>
                      <a:pt x="23947" y="112"/>
                    </a:lnTo>
                    <a:lnTo>
                      <a:pt x="23854" y="93"/>
                    </a:lnTo>
                    <a:lnTo>
                      <a:pt x="23761" y="75"/>
                    </a:lnTo>
                    <a:lnTo>
                      <a:pt x="23669" y="75"/>
                    </a:lnTo>
                    <a:lnTo>
                      <a:pt x="23576" y="112"/>
                    </a:lnTo>
                    <a:lnTo>
                      <a:pt x="23483" y="130"/>
                    </a:lnTo>
                    <a:lnTo>
                      <a:pt x="23391" y="149"/>
                    </a:lnTo>
                    <a:lnTo>
                      <a:pt x="23205" y="130"/>
                    </a:lnTo>
                    <a:lnTo>
                      <a:pt x="23020" y="112"/>
                    </a:lnTo>
                    <a:lnTo>
                      <a:pt x="22927" y="93"/>
                    </a:lnTo>
                    <a:lnTo>
                      <a:pt x="22835" y="56"/>
                    </a:lnTo>
                    <a:lnTo>
                      <a:pt x="22760" y="19"/>
                    </a:lnTo>
                    <a:lnTo>
                      <a:pt x="2266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7"/>
              <p:cNvSpPr/>
              <p:nvPr/>
            </p:nvSpPr>
            <p:spPr>
              <a:xfrm>
                <a:off x="3705500" y="4617800"/>
                <a:ext cx="7900" cy="496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984" extrusionOk="0">
                    <a:moveTo>
                      <a:pt x="130" y="0"/>
                    </a:moveTo>
                    <a:lnTo>
                      <a:pt x="93" y="37"/>
                    </a:lnTo>
                    <a:lnTo>
                      <a:pt x="56" y="278"/>
                    </a:lnTo>
                    <a:lnTo>
                      <a:pt x="19" y="519"/>
                    </a:lnTo>
                    <a:lnTo>
                      <a:pt x="1" y="760"/>
                    </a:lnTo>
                    <a:lnTo>
                      <a:pt x="1" y="1001"/>
                    </a:lnTo>
                    <a:lnTo>
                      <a:pt x="19" y="1242"/>
                    </a:lnTo>
                    <a:lnTo>
                      <a:pt x="56" y="1483"/>
                    </a:lnTo>
                    <a:lnTo>
                      <a:pt x="112" y="1724"/>
                    </a:lnTo>
                    <a:lnTo>
                      <a:pt x="204" y="1946"/>
                    </a:lnTo>
                    <a:lnTo>
                      <a:pt x="223" y="1983"/>
                    </a:lnTo>
                    <a:lnTo>
                      <a:pt x="279" y="1983"/>
                    </a:lnTo>
                    <a:lnTo>
                      <a:pt x="297" y="1965"/>
                    </a:lnTo>
                    <a:lnTo>
                      <a:pt x="316" y="1946"/>
                    </a:lnTo>
                    <a:lnTo>
                      <a:pt x="297" y="1928"/>
                    </a:lnTo>
                    <a:lnTo>
                      <a:pt x="223" y="1687"/>
                    </a:lnTo>
                    <a:lnTo>
                      <a:pt x="167" y="1464"/>
                    </a:lnTo>
                    <a:lnTo>
                      <a:pt x="130" y="1223"/>
                    </a:lnTo>
                    <a:lnTo>
                      <a:pt x="112" y="1001"/>
                    </a:lnTo>
                    <a:lnTo>
                      <a:pt x="112" y="760"/>
                    </a:lnTo>
                    <a:lnTo>
                      <a:pt x="130" y="519"/>
                    </a:lnTo>
                    <a:lnTo>
                      <a:pt x="167" y="297"/>
                    </a:lnTo>
                    <a:lnTo>
                      <a:pt x="204" y="56"/>
                    </a:lnTo>
                    <a:lnTo>
                      <a:pt x="204" y="1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7"/>
              <p:cNvSpPr/>
              <p:nvPr/>
            </p:nvSpPr>
            <p:spPr>
              <a:xfrm>
                <a:off x="3721725" y="4602500"/>
                <a:ext cx="2800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651" extrusionOk="0">
                    <a:moveTo>
                      <a:pt x="19" y="1"/>
                    </a:moveTo>
                    <a:lnTo>
                      <a:pt x="0" y="56"/>
                    </a:lnTo>
                    <a:lnTo>
                      <a:pt x="0" y="1595"/>
                    </a:lnTo>
                    <a:lnTo>
                      <a:pt x="19" y="1632"/>
                    </a:lnTo>
                    <a:lnTo>
                      <a:pt x="56" y="1650"/>
                    </a:lnTo>
                    <a:lnTo>
                      <a:pt x="93" y="1632"/>
                    </a:lnTo>
                    <a:lnTo>
                      <a:pt x="111" y="1595"/>
                    </a:lnTo>
                    <a:lnTo>
                      <a:pt x="111" y="56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7"/>
              <p:cNvSpPr/>
              <p:nvPr/>
            </p:nvSpPr>
            <p:spPr>
              <a:xfrm>
                <a:off x="3744875" y="4560800"/>
                <a:ext cx="5600" cy="4960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984" extrusionOk="0">
                    <a:moveTo>
                      <a:pt x="131" y="0"/>
                    </a:moveTo>
                    <a:lnTo>
                      <a:pt x="112" y="38"/>
                    </a:lnTo>
                    <a:lnTo>
                      <a:pt x="57" y="279"/>
                    </a:lnTo>
                    <a:lnTo>
                      <a:pt x="19" y="519"/>
                    </a:lnTo>
                    <a:lnTo>
                      <a:pt x="1" y="760"/>
                    </a:lnTo>
                    <a:lnTo>
                      <a:pt x="1" y="983"/>
                    </a:lnTo>
                    <a:lnTo>
                      <a:pt x="1" y="1224"/>
                    </a:lnTo>
                    <a:lnTo>
                      <a:pt x="19" y="1465"/>
                    </a:lnTo>
                    <a:lnTo>
                      <a:pt x="57" y="1706"/>
                    </a:lnTo>
                    <a:lnTo>
                      <a:pt x="94" y="1947"/>
                    </a:lnTo>
                    <a:lnTo>
                      <a:pt x="131" y="1984"/>
                    </a:lnTo>
                    <a:lnTo>
                      <a:pt x="168" y="1984"/>
                    </a:lnTo>
                    <a:lnTo>
                      <a:pt x="205" y="1947"/>
                    </a:lnTo>
                    <a:lnTo>
                      <a:pt x="205" y="1910"/>
                    </a:lnTo>
                    <a:lnTo>
                      <a:pt x="168" y="1687"/>
                    </a:lnTo>
                    <a:lnTo>
                      <a:pt x="131" y="1446"/>
                    </a:lnTo>
                    <a:lnTo>
                      <a:pt x="112" y="1224"/>
                    </a:lnTo>
                    <a:lnTo>
                      <a:pt x="112" y="983"/>
                    </a:lnTo>
                    <a:lnTo>
                      <a:pt x="112" y="760"/>
                    </a:lnTo>
                    <a:lnTo>
                      <a:pt x="131" y="538"/>
                    </a:lnTo>
                    <a:lnTo>
                      <a:pt x="168" y="297"/>
                    </a:lnTo>
                    <a:lnTo>
                      <a:pt x="223" y="75"/>
                    </a:lnTo>
                    <a:lnTo>
                      <a:pt x="223" y="38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7"/>
              <p:cNvSpPr/>
              <p:nvPr/>
            </p:nvSpPr>
            <p:spPr>
              <a:xfrm>
                <a:off x="3760175" y="4540400"/>
                <a:ext cx="5575" cy="5980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392" extrusionOk="0">
                    <a:moveTo>
                      <a:pt x="112" y="1"/>
                    </a:moveTo>
                    <a:lnTo>
                      <a:pt x="112" y="38"/>
                    </a:lnTo>
                    <a:lnTo>
                      <a:pt x="56" y="316"/>
                    </a:lnTo>
                    <a:lnTo>
                      <a:pt x="38" y="613"/>
                    </a:lnTo>
                    <a:lnTo>
                      <a:pt x="1" y="891"/>
                    </a:lnTo>
                    <a:lnTo>
                      <a:pt x="1" y="1187"/>
                    </a:lnTo>
                    <a:lnTo>
                      <a:pt x="1" y="1484"/>
                    </a:lnTo>
                    <a:lnTo>
                      <a:pt x="19" y="1762"/>
                    </a:lnTo>
                    <a:lnTo>
                      <a:pt x="38" y="2058"/>
                    </a:lnTo>
                    <a:lnTo>
                      <a:pt x="75" y="2355"/>
                    </a:lnTo>
                    <a:lnTo>
                      <a:pt x="75" y="2373"/>
                    </a:lnTo>
                    <a:lnTo>
                      <a:pt x="93" y="2373"/>
                    </a:lnTo>
                    <a:lnTo>
                      <a:pt x="130" y="2392"/>
                    </a:lnTo>
                    <a:lnTo>
                      <a:pt x="167" y="2355"/>
                    </a:lnTo>
                    <a:lnTo>
                      <a:pt x="186" y="2318"/>
                    </a:lnTo>
                    <a:lnTo>
                      <a:pt x="149" y="2040"/>
                    </a:lnTo>
                    <a:lnTo>
                      <a:pt x="130" y="1762"/>
                    </a:lnTo>
                    <a:lnTo>
                      <a:pt x="112" y="1465"/>
                    </a:lnTo>
                    <a:lnTo>
                      <a:pt x="112" y="1187"/>
                    </a:lnTo>
                    <a:lnTo>
                      <a:pt x="112" y="909"/>
                    </a:lnTo>
                    <a:lnTo>
                      <a:pt x="149" y="631"/>
                    </a:lnTo>
                    <a:lnTo>
                      <a:pt x="167" y="335"/>
                    </a:lnTo>
                    <a:lnTo>
                      <a:pt x="223" y="57"/>
                    </a:lnTo>
                    <a:lnTo>
                      <a:pt x="204" y="20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7"/>
              <p:cNvSpPr/>
              <p:nvPr/>
            </p:nvSpPr>
            <p:spPr>
              <a:xfrm>
                <a:off x="3801875" y="4496400"/>
                <a:ext cx="8375" cy="491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965" extrusionOk="0">
                    <a:moveTo>
                      <a:pt x="260" y="0"/>
                    </a:moveTo>
                    <a:lnTo>
                      <a:pt x="223" y="37"/>
                    </a:lnTo>
                    <a:lnTo>
                      <a:pt x="149" y="260"/>
                    </a:lnTo>
                    <a:lnTo>
                      <a:pt x="93" y="501"/>
                    </a:lnTo>
                    <a:lnTo>
                      <a:pt x="38" y="742"/>
                    </a:lnTo>
                    <a:lnTo>
                      <a:pt x="19" y="983"/>
                    </a:lnTo>
                    <a:lnTo>
                      <a:pt x="1" y="1223"/>
                    </a:lnTo>
                    <a:lnTo>
                      <a:pt x="19" y="1446"/>
                    </a:lnTo>
                    <a:lnTo>
                      <a:pt x="38" y="1687"/>
                    </a:lnTo>
                    <a:lnTo>
                      <a:pt x="75" y="1928"/>
                    </a:lnTo>
                    <a:lnTo>
                      <a:pt x="112" y="1965"/>
                    </a:lnTo>
                    <a:lnTo>
                      <a:pt x="149" y="1965"/>
                    </a:lnTo>
                    <a:lnTo>
                      <a:pt x="186" y="1946"/>
                    </a:lnTo>
                    <a:lnTo>
                      <a:pt x="186" y="1909"/>
                    </a:lnTo>
                    <a:lnTo>
                      <a:pt x="149" y="1668"/>
                    </a:lnTo>
                    <a:lnTo>
                      <a:pt x="130" y="1446"/>
                    </a:lnTo>
                    <a:lnTo>
                      <a:pt x="112" y="1205"/>
                    </a:lnTo>
                    <a:lnTo>
                      <a:pt x="130" y="983"/>
                    </a:lnTo>
                    <a:lnTo>
                      <a:pt x="149" y="742"/>
                    </a:lnTo>
                    <a:lnTo>
                      <a:pt x="205" y="519"/>
                    </a:lnTo>
                    <a:lnTo>
                      <a:pt x="260" y="297"/>
                    </a:lnTo>
                    <a:lnTo>
                      <a:pt x="334" y="74"/>
                    </a:lnTo>
                    <a:lnTo>
                      <a:pt x="334" y="56"/>
                    </a:lnTo>
                    <a:lnTo>
                      <a:pt x="334" y="19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7"/>
              <p:cNvSpPr/>
              <p:nvPr/>
            </p:nvSpPr>
            <p:spPr>
              <a:xfrm>
                <a:off x="3818100" y="4480650"/>
                <a:ext cx="697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299" extrusionOk="0">
                    <a:moveTo>
                      <a:pt x="186" y="0"/>
                    </a:moveTo>
                    <a:lnTo>
                      <a:pt x="186" y="19"/>
                    </a:lnTo>
                    <a:lnTo>
                      <a:pt x="167" y="37"/>
                    </a:lnTo>
                    <a:lnTo>
                      <a:pt x="74" y="593"/>
                    </a:lnTo>
                    <a:lnTo>
                      <a:pt x="19" y="1131"/>
                    </a:lnTo>
                    <a:lnTo>
                      <a:pt x="0" y="1687"/>
                    </a:lnTo>
                    <a:lnTo>
                      <a:pt x="19" y="2243"/>
                    </a:lnTo>
                    <a:lnTo>
                      <a:pt x="37" y="2280"/>
                    </a:lnTo>
                    <a:lnTo>
                      <a:pt x="74" y="2298"/>
                    </a:lnTo>
                    <a:lnTo>
                      <a:pt x="112" y="2280"/>
                    </a:lnTo>
                    <a:lnTo>
                      <a:pt x="130" y="2243"/>
                    </a:lnTo>
                    <a:lnTo>
                      <a:pt x="112" y="1687"/>
                    </a:lnTo>
                    <a:lnTo>
                      <a:pt x="130" y="1149"/>
                    </a:lnTo>
                    <a:lnTo>
                      <a:pt x="186" y="612"/>
                    </a:lnTo>
                    <a:lnTo>
                      <a:pt x="278" y="74"/>
                    </a:lnTo>
                    <a:lnTo>
                      <a:pt x="260" y="19"/>
                    </a:lnTo>
                    <a:lnTo>
                      <a:pt x="24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7"/>
              <p:cNvSpPr/>
              <p:nvPr/>
            </p:nvSpPr>
            <p:spPr>
              <a:xfrm>
                <a:off x="3836175" y="4468125"/>
                <a:ext cx="83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966" extrusionOk="0">
                    <a:moveTo>
                      <a:pt x="241" y="1"/>
                    </a:moveTo>
                    <a:lnTo>
                      <a:pt x="223" y="38"/>
                    </a:lnTo>
                    <a:lnTo>
                      <a:pt x="130" y="501"/>
                    </a:lnTo>
                    <a:lnTo>
                      <a:pt x="56" y="964"/>
                    </a:lnTo>
                    <a:lnTo>
                      <a:pt x="19" y="1428"/>
                    </a:lnTo>
                    <a:lnTo>
                      <a:pt x="0" y="1910"/>
                    </a:lnTo>
                    <a:lnTo>
                      <a:pt x="19" y="1947"/>
                    </a:lnTo>
                    <a:lnTo>
                      <a:pt x="56" y="1965"/>
                    </a:lnTo>
                    <a:lnTo>
                      <a:pt x="93" y="1947"/>
                    </a:lnTo>
                    <a:lnTo>
                      <a:pt x="111" y="1910"/>
                    </a:lnTo>
                    <a:lnTo>
                      <a:pt x="130" y="1446"/>
                    </a:lnTo>
                    <a:lnTo>
                      <a:pt x="167" y="983"/>
                    </a:lnTo>
                    <a:lnTo>
                      <a:pt x="241" y="520"/>
                    </a:lnTo>
                    <a:lnTo>
                      <a:pt x="334" y="75"/>
                    </a:lnTo>
                    <a:lnTo>
                      <a:pt x="315" y="19"/>
                    </a:lnTo>
                    <a:lnTo>
                      <a:pt x="297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7"/>
              <p:cNvSpPr/>
              <p:nvPr/>
            </p:nvSpPr>
            <p:spPr>
              <a:xfrm>
                <a:off x="3866275" y="4454700"/>
                <a:ext cx="56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669" extrusionOk="0">
                    <a:moveTo>
                      <a:pt x="131" y="0"/>
                    </a:moveTo>
                    <a:lnTo>
                      <a:pt x="112" y="19"/>
                    </a:lnTo>
                    <a:lnTo>
                      <a:pt x="112" y="37"/>
                    </a:lnTo>
                    <a:lnTo>
                      <a:pt x="38" y="426"/>
                    </a:lnTo>
                    <a:lnTo>
                      <a:pt x="1" y="834"/>
                    </a:lnTo>
                    <a:lnTo>
                      <a:pt x="1" y="1223"/>
                    </a:lnTo>
                    <a:lnTo>
                      <a:pt x="19" y="1613"/>
                    </a:lnTo>
                    <a:lnTo>
                      <a:pt x="38" y="1650"/>
                    </a:lnTo>
                    <a:lnTo>
                      <a:pt x="75" y="1668"/>
                    </a:lnTo>
                    <a:lnTo>
                      <a:pt x="112" y="1650"/>
                    </a:lnTo>
                    <a:lnTo>
                      <a:pt x="131" y="1631"/>
                    </a:lnTo>
                    <a:lnTo>
                      <a:pt x="131" y="1613"/>
                    </a:lnTo>
                    <a:lnTo>
                      <a:pt x="112" y="1223"/>
                    </a:lnTo>
                    <a:lnTo>
                      <a:pt x="112" y="834"/>
                    </a:lnTo>
                    <a:lnTo>
                      <a:pt x="149" y="463"/>
                    </a:lnTo>
                    <a:lnTo>
                      <a:pt x="223" y="74"/>
                    </a:lnTo>
                    <a:lnTo>
                      <a:pt x="205" y="37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7"/>
              <p:cNvSpPr/>
              <p:nvPr/>
            </p:nvSpPr>
            <p:spPr>
              <a:xfrm>
                <a:off x="3936250" y="4426425"/>
                <a:ext cx="837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669" extrusionOk="0">
                    <a:moveTo>
                      <a:pt x="260" y="1"/>
                    </a:moveTo>
                    <a:lnTo>
                      <a:pt x="223" y="38"/>
                    </a:lnTo>
                    <a:lnTo>
                      <a:pt x="112" y="427"/>
                    </a:lnTo>
                    <a:lnTo>
                      <a:pt x="38" y="816"/>
                    </a:lnTo>
                    <a:lnTo>
                      <a:pt x="1" y="1205"/>
                    </a:lnTo>
                    <a:lnTo>
                      <a:pt x="1" y="1613"/>
                    </a:lnTo>
                    <a:lnTo>
                      <a:pt x="19" y="1650"/>
                    </a:lnTo>
                    <a:lnTo>
                      <a:pt x="56" y="1669"/>
                    </a:lnTo>
                    <a:lnTo>
                      <a:pt x="93" y="1650"/>
                    </a:lnTo>
                    <a:lnTo>
                      <a:pt x="112" y="1613"/>
                    </a:lnTo>
                    <a:lnTo>
                      <a:pt x="112" y="1224"/>
                    </a:lnTo>
                    <a:lnTo>
                      <a:pt x="149" y="835"/>
                    </a:lnTo>
                    <a:lnTo>
                      <a:pt x="223" y="445"/>
                    </a:lnTo>
                    <a:lnTo>
                      <a:pt x="334" y="75"/>
                    </a:lnTo>
                    <a:lnTo>
                      <a:pt x="334" y="38"/>
                    </a:lnTo>
                    <a:lnTo>
                      <a:pt x="297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7"/>
              <p:cNvSpPr/>
              <p:nvPr/>
            </p:nvSpPr>
            <p:spPr>
              <a:xfrm>
                <a:off x="3954325" y="4416225"/>
                <a:ext cx="7900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855" extrusionOk="0">
                    <a:moveTo>
                      <a:pt x="241" y="1"/>
                    </a:moveTo>
                    <a:lnTo>
                      <a:pt x="204" y="38"/>
                    </a:lnTo>
                    <a:lnTo>
                      <a:pt x="112" y="464"/>
                    </a:lnTo>
                    <a:lnTo>
                      <a:pt x="38" y="909"/>
                    </a:lnTo>
                    <a:lnTo>
                      <a:pt x="0" y="1354"/>
                    </a:lnTo>
                    <a:lnTo>
                      <a:pt x="0" y="1799"/>
                    </a:lnTo>
                    <a:lnTo>
                      <a:pt x="19" y="1854"/>
                    </a:lnTo>
                    <a:lnTo>
                      <a:pt x="112" y="1854"/>
                    </a:lnTo>
                    <a:lnTo>
                      <a:pt x="112" y="1799"/>
                    </a:lnTo>
                    <a:lnTo>
                      <a:pt x="112" y="1372"/>
                    </a:lnTo>
                    <a:lnTo>
                      <a:pt x="149" y="927"/>
                    </a:lnTo>
                    <a:lnTo>
                      <a:pt x="223" y="501"/>
                    </a:lnTo>
                    <a:lnTo>
                      <a:pt x="316" y="56"/>
                    </a:lnTo>
                    <a:lnTo>
                      <a:pt x="316" y="19"/>
                    </a:lnTo>
                    <a:lnTo>
                      <a:pt x="27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7"/>
              <p:cNvSpPr/>
              <p:nvPr/>
            </p:nvSpPr>
            <p:spPr>
              <a:xfrm>
                <a:off x="3974700" y="4400475"/>
                <a:ext cx="10700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188" extrusionOk="0">
                    <a:moveTo>
                      <a:pt x="335" y="1"/>
                    </a:moveTo>
                    <a:lnTo>
                      <a:pt x="335" y="19"/>
                    </a:lnTo>
                    <a:lnTo>
                      <a:pt x="316" y="38"/>
                    </a:lnTo>
                    <a:lnTo>
                      <a:pt x="1" y="2114"/>
                    </a:lnTo>
                    <a:lnTo>
                      <a:pt x="20" y="2151"/>
                    </a:lnTo>
                    <a:lnTo>
                      <a:pt x="57" y="2188"/>
                    </a:lnTo>
                    <a:lnTo>
                      <a:pt x="94" y="2169"/>
                    </a:lnTo>
                    <a:lnTo>
                      <a:pt x="112" y="2169"/>
                    </a:lnTo>
                    <a:lnTo>
                      <a:pt x="112" y="2132"/>
                    </a:lnTo>
                    <a:lnTo>
                      <a:pt x="427" y="75"/>
                    </a:lnTo>
                    <a:lnTo>
                      <a:pt x="409" y="19"/>
                    </a:lnTo>
                    <a:lnTo>
                      <a:pt x="390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7"/>
              <p:cNvSpPr/>
              <p:nvPr/>
            </p:nvSpPr>
            <p:spPr>
              <a:xfrm>
                <a:off x="3999725" y="4395375"/>
                <a:ext cx="1485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2281" extrusionOk="0">
                    <a:moveTo>
                      <a:pt x="501" y="1"/>
                    </a:moveTo>
                    <a:lnTo>
                      <a:pt x="483" y="38"/>
                    </a:lnTo>
                    <a:lnTo>
                      <a:pt x="316" y="575"/>
                    </a:lnTo>
                    <a:lnTo>
                      <a:pt x="186" y="1113"/>
                    </a:lnTo>
                    <a:lnTo>
                      <a:pt x="75" y="1669"/>
                    </a:lnTo>
                    <a:lnTo>
                      <a:pt x="1" y="2225"/>
                    </a:lnTo>
                    <a:lnTo>
                      <a:pt x="1" y="2243"/>
                    </a:lnTo>
                    <a:lnTo>
                      <a:pt x="1" y="2262"/>
                    </a:lnTo>
                    <a:lnTo>
                      <a:pt x="38" y="2280"/>
                    </a:lnTo>
                    <a:lnTo>
                      <a:pt x="93" y="2262"/>
                    </a:lnTo>
                    <a:lnTo>
                      <a:pt x="112" y="2225"/>
                    </a:lnTo>
                    <a:lnTo>
                      <a:pt x="186" y="1669"/>
                    </a:lnTo>
                    <a:lnTo>
                      <a:pt x="297" y="1131"/>
                    </a:lnTo>
                    <a:lnTo>
                      <a:pt x="427" y="594"/>
                    </a:lnTo>
                    <a:lnTo>
                      <a:pt x="594" y="75"/>
                    </a:lnTo>
                    <a:lnTo>
                      <a:pt x="575" y="19"/>
                    </a:lnTo>
                    <a:lnTo>
                      <a:pt x="53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7"/>
              <p:cNvSpPr/>
              <p:nvPr/>
            </p:nvSpPr>
            <p:spPr>
              <a:xfrm>
                <a:off x="4257825" y="4387500"/>
                <a:ext cx="17625" cy="45425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817" extrusionOk="0">
                    <a:moveTo>
                      <a:pt x="631" y="1"/>
                    </a:moveTo>
                    <a:lnTo>
                      <a:pt x="612" y="19"/>
                    </a:lnTo>
                    <a:lnTo>
                      <a:pt x="594" y="38"/>
                    </a:lnTo>
                    <a:lnTo>
                      <a:pt x="408" y="445"/>
                    </a:lnTo>
                    <a:lnTo>
                      <a:pt x="241" y="872"/>
                    </a:lnTo>
                    <a:lnTo>
                      <a:pt x="112" y="1298"/>
                    </a:lnTo>
                    <a:lnTo>
                      <a:pt x="0" y="1743"/>
                    </a:lnTo>
                    <a:lnTo>
                      <a:pt x="19" y="1798"/>
                    </a:lnTo>
                    <a:lnTo>
                      <a:pt x="56" y="1817"/>
                    </a:lnTo>
                    <a:lnTo>
                      <a:pt x="93" y="1817"/>
                    </a:lnTo>
                    <a:lnTo>
                      <a:pt x="112" y="1798"/>
                    </a:lnTo>
                    <a:lnTo>
                      <a:pt x="112" y="1780"/>
                    </a:lnTo>
                    <a:lnTo>
                      <a:pt x="223" y="1335"/>
                    </a:lnTo>
                    <a:lnTo>
                      <a:pt x="353" y="909"/>
                    </a:lnTo>
                    <a:lnTo>
                      <a:pt x="519" y="501"/>
                    </a:lnTo>
                    <a:lnTo>
                      <a:pt x="705" y="93"/>
                    </a:lnTo>
                    <a:lnTo>
                      <a:pt x="705" y="38"/>
                    </a:lnTo>
                    <a:lnTo>
                      <a:pt x="66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7"/>
              <p:cNvSpPr/>
              <p:nvPr/>
            </p:nvSpPr>
            <p:spPr>
              <a:xfrm>
                <a:off x="4276825" y="4392600"/>
                <a:ext cx="15300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725" extrusionOk="0">
                    <a:moveTo>
                      <a:pt x="519" y="0"/>
                    </a:moveTo>
                    <a:lnTo>
                      <a:pt x="501" y="38"/>
                    </a:lnTo>
                    <a:lnTo>
                      <a:pt x="0" y="1650"/>
                    </a:lnTo>
                    <a:lnTo>
                      <a:pt x="0" y="1687"/>
                    </a:lnTo>
                    <a:lnTo>
                      <a:pt x="37" y="1724"/>
                    </a:lnTo>
                    <a:lnTo>
                      <a:pt x="75" y="1724"/>
                    </a:lnTo>
                    <a:lnTo>
                      <a:pt x="112" y="1687"/>
                    </a:lnTo>
                    <a:lnTo>
                      <a:pt x="612" y="75"/>
                    </a:lnTo>
                    <a:lnTo>
                      <a:pt x="593" y="38"/>
                    </a:lnTo>
                    <a:lnTo>
                      <a:pt x="575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7"/>
              <p:cNvSpPr/>
              <p:nvPr/>
            </p:nvSpPr>
            <p:spPr>
              <a:xfrm>
                <a:off x="4303225" y="4398150"/>
                <a:ext cx="13925" cy="3710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484" extrusionOk="0">
                    <a:moveTo>
                      <a:pt x="483" y="1"/>
                    </a:moveTo>
                    <a:lnTo>
                      <a:pt x="446" y="38"/>
                    </a:lnTo>
                    <a:lnTo>
                      <a:pt x="316" y="372"/>
                    </a:lnTo>
                    <a:lnTo>
                      <a:pt x="205" y="724"/>
                    </a:lnTo>
                    <a:lnTo>
                      <a:pt x="94" y="1076"/>
                    </a:lnTo>
                    <a:lnTo>
                      <a:pt x="1" y="1428"/>
                    </a:lnTo>
                    <a:lnTo>
                      <a:pt x="1" y="1465"/>
                    </a:lnTo>
                    <a:lnTo>
                      <a:pt x="38" y="1484"/>
                    </a:lnTo>
                    <a:lnTo>
                      <a:pt x="75" y="1484"/>
                    </a:lnTo>
                    <a:lnTo>
                      <a:pt x="112" y="1447"/>
                    </a:lnTo>
                    <a:lnTo>
                      <a:pt x="205" y="1094"/>
                    </a:lnTo>
                    <a:lnTo>
                      <a:pt x="316" y="761"/>
                    </a:lnTo>
                    <a:lnTo>
                      <a:pt x="427" y="409"/>
                    </a:lnTo>
                    <a:lnTo>
                      <a:pt x="557" y="75"/>
                    </a:lnTo>
                    <a:lnTo>
                      <a:pt x="557" y="38"/>
                    </a:lnTo>
                    <a:lnTo>
                      <a:pt x="557" y="19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7"/>
              <p:cNvSpPr/>
              <p:nvPr/>
            </p:nvSpPr>
            <p:spPr>
              <a:xfrm>
                <a:off x="4327325" y="4404175"/>
                <a:ext cx="1625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650" h="1521" extrusionOk="0">
                    <a:moveTo>
                      <a:pt x="594" y="1"/>
                    </a:moveTo>
                    <a:lnTo>
                      <a:pt x="557" y="38"/>
                    </a:lnTo>
                    <a:lnTo>
                      <a:pt x="390" y="372"/>
                    </a:lnTo>
                    <a:lnTo>
                      <a:pt x="223" y="724"/>
                    </a:lnTo>
                    <a:lnTo>
                      <a:pt x="93" y="1076"/>
                    </a:lnTo>
                    <a:lnTo>
                      <a:pt x="1" y="1447"/>
                    </a:lnTo>
                    <a:lnTo>
                      <a:pt x="1" y="1502"/>
                    </a:lnTo>
                    <a:lnTo>
                      <a:pt x="38" y="1521"/>
                    </a:lnTo>
                    <a:lnTo>
                      <a:pt x="75" y="1521"/>
                    </a:lnTo>
                    <a:lnTo>
                      <a:pt x="112" y="1484"/>
                    </a:lnTo>
                    <a:lnTo>
                      <a:pt x="204" y="1113"/>
                    </a:lnTo>
                    <a:lnTo>
                      <a:pt x="334" y="761"/>
                    </a:lnTo>
                    <a:lnTo>
                      <a:pt x="483" y="427"/>
                    </a:lnTo>
                    <a:lnTo>
                      <a:pt x="649" y="94"/>
                    </a:lnTo>
                    <a:lnTo>
                      <a:pt x="649" y="38"/>
                    </a:lnTo>
                    <a:lnTo>
                      <a:pt x="631" y="19"/>
                    </a:lnTo>
                    <a:lnTo>
                      <a:pt x="594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7"/>
              <p:cNvSpPr/>
              <p:nvPr/>
            </p:nvSpPr>
            <p:spPr>
              <a:xfrm>
                <a:off x="4351425" y="4412050"/>
                <a:ext cx="14375" cy="310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243" extrusionOk="0">
                    <a:moveTo>
                      <a:pt x="519" y="1"/>
                    </a:moveTo>
                    <a:lnTo>
                      <a:pt x="482" y="38"/>
                    </a:lnTo>
                    <a:lnTo>
                      <a:pt x="334" y="316"/>
                    </a:lnTo>
                    <a:lnTo>
                      <a:pt x="204" y="594"/>
                    </a:lnTo>
                    <a:lnTo>
                      <a:pt x="93" y="891"/>
                    </a:lnTo>
                    <a:lnTo>
                      <a:pt x="0" y="1187"/>
                    </a:lnTo>
                    <a:lnTo>
                      <a:pt x="0" y="1224"/>
                    </a:lnTo>
                    <a:lnTo>
                      <a:pt x="37" y="1243"/>
                    </a:lnTo>
                    <a:lnTo>
                      <a:pt x="75" y="1243"/>
                    </a:lnTo>
                    <a:lnTo>
                      <a:pt x="112" y="1206"/>
                    </a:lnTo>
                    <a:lnTo>
                      <a:pt x="204" y="928"/>
                    </a:lnTo>
                    <a:lnTo>
                      <a:pt x="315" y="631"/>
                    </a:lnTo>
                    <a:lnTo>
                      <a:pt x="445" y="353"/>
                    </a:lnTo>
                    <a:lnTo>
                      <a:pt x="575" y="94"/>
                    </a:lnTo>
                    <a:lnTo>
                      <a:pt x="575" y="38"/>
                    </a:lnTo>
                    <a:lnTo>
                      <a:pt x="556" y="19"/>
                    </a:lnTo>
                    <a:lnTo>
                      <a:pt x="519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7"/>
              <p:cNvSpPr/>
              <p:nvPr/>
            </p:nvSpPr>
            <p:spPr>
              <a:xfrm>
                <a:off x="4243925" y="4385650"/>
                <a:ext cx="14375" cy="3432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373" extrusionOk="0">
                    <a:moveTo>
                      <a:pt x="519" y="0"/>
                    </a:moveTo>
                    <a:lnTo>
                      <a:pt x="464" y="19"/>
                    </a:lnTo>
                    <a:lnTo>
                      <a:pt x="408" y="38"/>
                    </a:lnTo>
                    <a:lnTo>
                      <a:pt x="353" y="112"/>
                    </a:lnTo>
                    <a:lnTo>
                      <a:pt x="334" y="186"/>
                    </a:lnTo>
                    <a:lnTo>
                      <a:pt x="260" y="408"/>
                    </a:lnTo>
                    <a:lnTo>
                      <a:pt x="0" y="1298"/>
                    </a:lnTo>
                    <a:lnTo>
                      <a:pt x="0" y="1353"/>
                    </a:lnTo>
                    <a:lnTo>
                      <a:pt x="38" y="1372"/>
                    </a:lnTo>
                    <a:lnTo>
                      <a:pt x="75" y="1372"/>
                    </a:lnTo>
                    <a:lnTo>
                      <a:pt x="112" y="1335"/>
                    </a:lnTo>
                    <a:lnTo>
                      <a:pt x="316" y="668"/>
                    </a:lnTo>
                    <a:lnTo>
                      <a:pt x="408" y="353"/>
                    </a:lnTo>
                    <a:lnTo>
                      <a:pt x="445" y="186"/>
                    </a:lnTo>
                    <a:lnTo>
                      <a:pt x="464" y="167"/>
                    </a:lnTo>
                    <a:lnTo>
                      <a:pt x="482" y="130"/>
                    </a:lnTo>
                    <a:lnTo>
                      <a:pt x="538" y="149"/>
                    </a:lnTo>
                    <a:lnTo>
                      <a:pt x="575" y="130"/>
                    </a:lnTo>
                    <a:lnTo>
                      <a:pt x="575" y="112"/>
                    </a:lnTo>
                    <a:lnTo>
                      <a:pt x="575" y="93"/>
                    </a:lnTo>
                    <a:lnTo>
                      <a:pt x="556" y="38"/>
                    </a:lnTo>
                    <a:lnTo>
                      <a:pt x="519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7"/>
              <p:cNvSpPr/>
              <p:nvPr/>
            </p:nvSpPr>
            <p:spPr>
              <a:xfrm>
                <a:off x="4519625" y="5048725"/>
                <a:ext cx="6050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595" extrusionOk="0">
                    <a:moveTo>
                      <a:pt x="149" y="0"/>
                    </a:moveTo>
                    <a:lnTo>
                      <a:pt x="112" y="56"/>
                    </a:lnTo>
                    <a:lnTo>
                      <a:pt x="0" y="1539"/>
                    </a:lnTo>
                    <a:lnTo>
                      <a:pt x="19" y="1576"/>
                    </a:lnTo>
                    <a:lnTo>
                      <a:pt x="19" y="1594"/>
                    </a:lnTo>
                    <a:lnTo>
                      <a:pt x="93" y="1594"/>
                    </a:lnTo>
                    <a:lnTo>
                      <a:pt x="130" y="1539"/>
                    </a:lnTo>
                    <a:lnTo>
                      <a:pt x="241" y="56"/>
                    </a:lnTo>
                    <a:lnTo>
                      <a:pt x="223" y="19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7"/>
              <p:cNvSpPr/>
              <p:nvPr/>
            </p:nvSpPr>
            <p:spPr>
              <a:xfrm>
                <a:off x="4533975" y="5044550"/>
                <a:ext cx="2825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410" extrusionOk="0">
                    <a:moveTo>
                      <a:pt x="57" y="0"/>
                    </a:moveTo>
                    <a:lnTo>
                      <a:pt x="19" y="19"/>
                    </a:lnTo>
                    <a:lnTo>
                      <a:pt x="1" y="56"/>
                    </a:lnTo>
                    <a:lnTo>
                      <a:pt x="1" y="1353"/>
                    </a:lnTo>
                    <a:lnTo>
                      <a:pt x="19" y="1390"/>
                    </a:lnTo>
                    <a:lnTo>
                      <a:pt x="57" y="1409"/>
                    </a:lnTo>
                    <a:lnTo>
                      <a:pt x="94" y="1390"/>
                    </a:lnTo>
                    <a:lnTo>
                      <a:pt x="112" y="1353"/>
                    </a:lnTo>
                    <a:lnTo>
                      <a:pt x="112" y="56"/>
                    </a:lnTo>
                    <a:lnTo>
                      <a:pt x="9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7"/>
              <p:cNvSpPr/>
              <p:nvPr/>
            </p:nvSpPr>
            <p:spPr>
              <a:xfrm>
                <a:off x="4546950" y="5035750"/>
                <a:ext cx="282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4" extrusionOk="0">
                    <a:moveTo>
                      <a:pt x="19" y="0"/>
                    </a:moveTo>
                    <a:lnTo>
                      <a:pt x="1" y="56"/>
                    </a:lnTo>
                    <a:lnTo>
                      <a:pt x="1" y="1038"/>
                    </a:lnTo>
                    <a:lnTo>
                      <a:pt x="19" y="1075"/>
                    </a:lnTo>
                    <a:lnTo>
                      <a:pt x="57" y="1094"/>
                    </a:lnTo>
                    <a:lnTo>
                      <a:pt x="94" y="1075"/>
                    </a:lnTo>
                    <a:lnTo>
                      <a:pt x="112" y="1038"/>
                    </a:lnTo>
                    <a:lnTo>
                      <a:pt x="112" y="5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7"/>
              <p:cNvSpPr/>
              <p:nvPr/>
            </p:nvSpPr>
            <p:spPr>
              <a:xfrm>
                <a:off x="3788450" y="4847150"/>
                <a:ext cx="76925" cy="79275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3171" extrusionOk="0">
                    <a:moveTo>
                      <a:pt x="1557" y="1"/>
                    </a:moveTo>
                    <a:lnTo>
                      <a:pt x="1335" y="38"/>
                    </a:lnTo>
                    <a:lnTo>
                      <a:pt x="1112" y="93"/>
                    </a:lnTo>
                    <a:lnTo>
                      <a:pt x="908" y="186"/>
                    </a:lnTo>
                    <a:lnTo>
                      <a:pt x="704" y="297"/>
                    </a:lnTo>
                    <a:lnTo>
                      <a:pt x="519" y="446"/>
                    </a:lnTo>
                    <a:lnTo>
                      <a:pt x="352" y="631"/>
                    </a:lnTo>
                    <a:lnTo>
                      <a:pt x="204" y="835"/>
                    </a:lnTo>
                    <a:lnTo>
                      <a:pt x="111" y="1057"/>
                    </a:lnTo>
                    <a:lnTo>
                      <a:pt x="37" y="1280"/>
                    </a:lnTo>
                    <a:lnTo>
                      <a:pt x="0" y="1521"/>
                    </a:lnTo>
                    <a:lnTo>
                      <a:pt x="0" y="1762"/>
                    </a:lnTo>
                    <a:lnTo>
                      <a:pt x="37" y="2002"/>
                    </a:lnTo>
                    <a:lnTo>
                      <a:pt x="111" y="2243"/>
                    </a:lnTo>
                    <a:lnTo>
                      <a:pt x="223" y="2447"/>
                    </a:lnTo>
                    <a:lnTo>
                      <a:pt x="352" y="2633"/>
                    </a:lnTo>
                    <a:lnTo>
                      <a:pt x="519" y="2818"/>
                    </a:lnTo>
                    <a:lnTo>
                      <a:pt x="723" y="2948"/>
                    </a:lnTo>
                    <a:lnTo>
                      <a:pt x="927" y="3059"/>
                    </a:lnTo>
                    <a:lnTo>
                      <a:pt x="1168" y="3133"/>
                    </a:lnTo>
                    <a:lnTo>
                      <a:pt x="1390" y="3170"/>
                    </a:lnTo>
                    <a:lnTo>
                      <a:pt x="1613" y="3170"/>
                    </a:lnTo>
                    <a:lnTo>
                      <a:pt x="1817" y="3133"/>
                    </a:lnTo>
                    <a:lnTo>
                      <a:pt x="2020" y="3077"/>
                    </a:lnTo>
                    <a:lnTo>
                      <a:pt x="2224" y="3003"/>
                    </a:lnTo>
                    <a:lnTo>
                      <a:pt x="2428" y="2911"/>
                    </a:lnTo>
                    <a:lnTo>
                      <a:pt x="2614" y="2781"/>
                    </a:lnTo>
                    <a:lnTo>
                      <a:pt x="2762" y="2633"/>
                    </a:lnTo>
                    <a:lnTo>
                      <a:pt x="2836" y="2558"/>
                    </a:lnTo>
                    <a:lnTo>
                      <a:pt x="2892" y="2466"/>
                    </a:lnTo>
                    <a:lnTo>
                      <a:pt x="2947" y="2373"/>
                    </a:lnTo>
                    <a:lnTo>
                      <a:pt x="2984" y="2262"/>
                    </a:lnTo>
                    <a:lnTo>
                      <a:pt x="3040" y="2040"/>
                    </a:lnTo>
                    <a:lnTo>
                      <a:pt x="3077" y="1799"/>
                    </a:lnTo>
                    <a:lnTo>
                      <a:pt x="3077" y="1576"/>
                    </a:lnTo>
                    <a:lnTo>
                      <a:pt x="3077" y="1446"/>
                    </a:lnTo>
                    <a:lnTo>
                      <a:pt x="3077" y="1298"/>
                    </a:lnTo>
                    <a:lnTo>
                      <a:pt x="3040" y="1131"/>
                    </a:lnTo>
                    <a:lnTo>
                      <a:pt x="3003" y="946"/>
                    </a:lnTo>
                    <a:lnTo>
                      <a:pt x="2929" y="761"/>
                    </a:lnTo>
                    <a:lnTo>
                      <a:pt x="2817" y="594"/>
                    </a:lnTo>
                    <a:lnTo>
                      <a:pt x="2688" y="427"/>
                    </a:lnTo>
                    <a:lnTo>
                      <a:pt x="2595" y="353"/>
                    </a:lnTo>
                    <a:lnTo>
                      <a:pt x="2502" y="297"/>
                    </a:lnTo>
                    <a:lnTo>
                      <a:pt x="2261" y="168"/>
                    </a:lnTo>
                    <a:lnTo>
                      <a:pt x="2020" y="75"/>
                    </a:lnTo>
                    <a:lnTo>
                      <a:pt x="1779" y="19"/>
                    </a:lnTo>
                    <a:lnTo>
                      <a:pt x="15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7"/>
              <p:cNvSpPr/>
              <p:nvPr/>
            </p:nvSpPr>
            <p:spPr>
              <a:xfrm>
                <a:off x="4403775" y="4847150"/>
                <a:ext cx="77425" cy="7927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3171" extrusionOk="0">
                    <a:moveTo>
                      <a:pt x="1576" y="1"/>
                    </a:moveTo>
                    <a:lnTo>
                      <a:pt x="1354" y="38"/>
                    </a:lnTo>
                    <a:lnTo>
                      <a:pt x="1131" y="93"/>
                    </a:lnTo>
                    <a:lnTo>
                      <a:pt x="928" y="186"/>
                    </a:lnTo>
                    <a:lnTo>
                      <a:pt x="705" y="297"/>
                    </a:lnTo>
                    <a:lnTo>
                      <a:pt x="520" y="446"/>
                    </a:lnTo>
                    <a:lnTo>
                      <a:pt x="353" y="631"/>
                    </a:lnTo>
                    <a:lnTo>
                      <a:pt x="223" y="835"/>
                    </a:lnTo>
                    <a:lnTo>
                      <a:pt x="131" y="1057"/>
                    </a:lnTo>
                    <a:lnTo>
                      <a:pt x="56" y="1280"/>
                    </a:lnTo>
                    <a:lnTo>
                      <a:pt x="1" y="1521"/>
                    </a:lnTo>
                    <a:lnTo>
                      <a:pt x="1" y="1762"/>
                    </a:lnTo>
                    <a:lnTo>
                      <a:pt x="38" y="2002"/>
                    </a:lnTo>
                    <a:lnTo>
                      <a:pt x="112" y="2243"/>
                    </a:lnTo>
                    <a:lnTo>
                      <a:pt x="223" y="2447"/>
                    </a:lnTo>
                    <a:lnTo>
                      <a:pt x="371" y="2633"/>
                    </a:lnTo>
                    <a:lnTo>
                      <a:pt x="538" y="2818"/>
                    </a:lnTo>
                    <a:lnTo>
                      <a:pt x="742" y="2948"/>
                    </a:lnTo>
                    <a:lnTo>
                      <a:pt x="946" y="3059"/>
                    </a:lnTo>
                    <a:lnTo>
                      <a:pt x="1168" y="3133"/>
                    </a:lnTo>
                    <a:lnTo>
                      <a:pt x="1409" y="3170"/>
                    </a:lnTo>
                    <a:lnTo>
                      <a:pt x="1632" y="3170"/>
                    </a:lnTo>
                    <a:lnTo>
                      <a:pt x="1836" y="3133"/>
                    </a:lnTo>
                    <a:lnTo>
                      <a:pt x="2040" y="3077"/>
                    </a:lnTo>
                    <a:lnTo>
                      <a:pt x="2243" y="3003"/>
                    </a:lnTo>
                    <a:lnTo>
                      <a:pt x="2447" y="2911"/>
                    </a:lnTo>
                    <a:lnTo>
                      <a:pt x="2614" y="2781"/>
                    </a:lnTo>
                    <a:lnTo>
                      <a:pt x="2781" y="2633"/>
                    </a:lnTo>
                    <a:lnTo>
                      <a:pt x="2855" y="2558"/>
                    </a:lnTo>
                    <a:lnTo>
                      <a:pt x="2911" y="2466"/>
                    </a:lnTo>
                    <a:lnTo>
                      <a:pt x="2966" y="2373"/>
                    </a:lnTo>
                    <a:lnTo>
                      <a:pt x="3003" y="2262"/>
                    </a:lnTo>
                    <a:lnTo>
                      <a:pt x="3059" y="2040"/>
                    </a:lnTo>
                    <a:lnTo>
                      <a:pt x="3077" y="1799"/>
                    </a:lnTo>
                    <a:lnTo>
                      <a:pt x="3096" y="1576"/>
                    </a:lnTo>
                    <a:lnTo>
                      <a:pt x="3096" y="1446"/>
                    </a:lnTo>
                    <a:lnTo>
                      <a:pt x="3077" y="1298"/>
                    </a:lnTo>
                    <a:lnTo>
                      <a:pt x="3059" y="1131"/>
                    </a:lnTo>
                    <a:lnTo>
                      <a:pt x="3003" y="946"/>
                    </a:lnTo>
                    <a:lnTo>
                      <a:pt x="2929" y="761"/>
                    </a:lnTo>
                    <a:lnTo>
                      <a:pt x="2837" y="594"/>
                    </a:lnTo>
                    <a:lnTo>
                      <a:pt x="2688" y="427"/>
                    </a:lnTo>
                    <a:lnTo>
                      <a:pt x="2614" y="353"/>
                    </a:lnTo>
                    <a:lnTo>
                      <a:pt x="2521" y="297"/>
                    </a:lnTo>
                    <a:lnTo>
                      <a:pt x="2281" y="168"/>
                    </a:lnTo>
                    <a:lnTo>
                      <a:pt x="2040" y="75"/>
                    </a:lnTo>
                    <a:lnTo>
                      <a:pt x="1799" y="19"/>
                    </a:lnTo>
                    <a:lnTo>
                      <a:pt x="15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7"/>
              <p:cNvSpPr/>
              <p:nvPr/>
            </p:nvSpPr>
            <p:spPr>
              <a:xfrm>
                <a:off x="4332425" y="4709075"/>
                <a:ext cx="111700" cy="113075"/>
              </a:xfrm>
              <a:custGeom>
                <a:avLst/>
                <a:gdLst/>
                <a:ahLst/>
                <a:cxnLst/>
                <a:rect l="l" t="t" r="r" b="b"/>
                <a:pathLst>
                  <a:path w="4468" h="4523" extrusionOk="0">
                    <a:moveTo>
                      <a:pt x="2058" y="0"/>
                    </a:moveTo>
                    <a:lnTo>
                      <a:pt x="1835" y="19"/>
                    </a:lnTo>
                    <a:lnTo>
                      <a:pt x="1594" y="56"/>
                    </a:lnTo>
                    <a:lnTo>
                      <a:pt x="1372" y="112"/>
                    </a:lnTo>
                    <a:lnTo>
                      <a:pt x="1150" y="204"/>
                    </a:lnTo>
                    <a:lnTo>
                      <a:pt x="946" y="316"/>
                    </a:lnTo>
                    <a:lnTo>
                      <a:pt x="760" y="445"/>
                    </a:lnTo>
                    <a:lnTo>
                      <a:pt x="575" y="612"/>
                    </a:lnTo>
                    <a:lnTo>
                      <a:pt x="427" y="779"/>
                    </a:lnTo>
                    <a:lnTo>
                      <a:pt x="297" y="1001"/>
                    </a:lnTo>
                    <a:lnTo>
                      <a:pt x="186" y="1224"/>
                    </a:lnTo>
                    <a:lnTo>
                      <a:pt x="112" y="1428"/>
                    </a:lnTo>
                    <a:lnTo>
                      <a:pt x="56" y="1650"/>
                    </a:lnTo>
                    <a:lnTo>
                      <a:pt x="19" y="1854"/>
                    </a:lnTo>
                    <a:lnTo>
                      <a:pt x="0" y="2076"/>
                    </a:lnTo>
                    <a:lnTo>
                      <a:pt x="0" y="2299"/>
                    </a:lnTo>
                    <a:lnTo>
                      <a:pt x="19" y="2503"/>
                    </a:lnTo>
                    <a:lnTo>
                      <a:pt x="56" y="2725"/>
                    </a:lnTo>
                    <a:lnTo>
                      <a:pt x="112" y="2929"/>
                    </a:lnTo>
                    <a:lnTo>
                      <a:pt x="186" y="3133"/>
                    </a:lnTo>
                    <a:lnTo>
                      <a:pt x="260" y="3337"/>
                    </a:lnTo>
                    <a:lnTo>
                      <a:pt x="371" y="3522"/>
                    </a:lnTo>
                    <a:lnTo>
                      <a:pt x="501" y="3689"/>
                    </a:lnTo>
                    <a:lnTo>
                      <a:pt x="631" y="3856"/>
                    </a:lnTo>
                    <a:lnTo>
                      <a:pt x="797" y="4004"/>
                    </a:lnTo>
                    <a:lnTo>
                      <a:pt x="964" y="4134"/>
                    </a:lnTo>
                    <a:lnTo>
                      <a:pt x="1168" y="4263"/>
                    </a:lnTo>
                    <a:lnTo>
                      <a:pt x="1391" y="4375"/>
                    </a:lnTo>
                    <a:lnTo>
                      <a:pt x="1650" y="4449"/>
                    </a:lnTo>
                    <a:lnTo>
                      <a:pt x="1891" y="4504"/>
                    </a:lnTo>
                    <a:lnTo>
                      <a:pt x="2150" y="4523"/>
                    </a:lnTo>
                    <a:lnTo>
                      <a:pt x="2391" y="4504"/>
                    </a:lnTo>
                    <a:lnTo>
                      <a:pt x="2651" y="4467"/>
                    </a:lnTo>
                    <a:lnTo>
                      <a:pt x="2892" y="4412"/>
                    </a:lnTo>
                    <a:lnTo>
                      <a:pt x="3133" y="4319"/>
                    </a:lnTo>
                    <a:lnTo>
                      <a:pt x="3355" y="4208"/>
                    </a:lnTo>
                    <a:lnTo>
                      <a:pt x="3578" y="4078"/>
                    </a:lnTo>
                    <a:lnTo>
                      <a:pt x="3763" y="3911"/>
                    </a:lnTo>
                    <a:lnTo>
                      <a:pt x="3948" y="3744"/>
                    </a:lnTo>
                    <a:lnTo>
                      <a:pt x="4097" y="3541"/>
                    </a:lnTo>
                    <a:lnTo>
                      <a:pt x="4226" y="3318"/>
                    </a:lnTo>
                    <a:lnTo>
                      <a:pt x="4338" y="3077"/>
                    </a:lnTo>
                    <a:lnTo>
                      <a:pt x="4412" y="2836"/>
                    </a:lnTo>
                    <a:lnTo>
                      <a:pt x="4449" y="2669"/>
                    </a:lnTo>
                    <a:lnTo>
                      <a:pt x="4467" y="2484"/>
                    </a:lnTo>
                    <a:lnTo>
                      <a:pt x="4467" y="2317"/>
                    </a:lnTo>
                    <a:lnTo>
                      <a:pt x="4449" y="2150"/>
                    </a:lnTo>
                    <a:lnTo>
                      <a:pt x="4430" y="1965"/>
                    </a:lnTo>
                    <a:lnTo>
                      <a:pt x="4393" y="1798"/>
                    </a:lnTo>
                    <a:lnTo>
                      <a:pt x="4356" y="1632"/>
                    </a:lnTo>
                    <a:lnTo>
                      <a:pt x="4282" y="1465"/>
                    </a:lnTo>
                    <a:lnTo>
                      <a:pt x="4226" y="1298"/>
                    </a:lnTo>
                    <a:lnTo>
                      <a:pt x="4134" y="1150"/>
                    </a:lnTo>
                    <a:lnTo>
                      <a:pt x="4041" y="1001"/>
                    </a:lnTo>
                    <a:lnTo>
                      <a:pt x="3948" y="853"/>
                    </a:lnTo>
                    <a:lnTo>
                      <a:pt x="3837" y="723"/>
                    </a:lnTo>
                    <a:lnTo>
                      <a:pt x="3707" y="612"/>
                    </a:lnTo>
                    <a:lnTo>
                      <a:pt x="3578" y="482"/>
                    </a:lnTo>
                    <a:lnTo>
                      <a:pt x="3429" y="390"/>
                    </a:lnTo>
                    <a:lnTo>
                      <a:pt x="3225" y="260"/>
                    </a:lnTo>
                    <a:lnTo>
                      <a:pt x="3003" y="167"/>
                    </a:lnTo>
                    <a:lnTo>
                      <a:pt x="2781" y="93"/>
                    </a:lnTo>
                    <a:lnTo>
                      <a:pt x="2540" y="38"/>
                    </a:lnTo>
                    <a:lnTo>
                      <a:pt x="22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7"/>
              <p:cNvSpPr/>
              <p:nvPr/>
            </p:nvSpPr>
            <p:spPr>
              <a:xfrm>
                <a:off x="4393125" y="4726225"/>
                <a:ext cx="35250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446" extrusionOk="0">
                    <a:moveTo>
                      <a:pt x="594" y="0"/>
                    </a:moveTo>
                    <a:lnTo>
                      <a:pt x="482" y="19"/>
                    </a:lnTo>
                    <a:lnTo>
                      <a:pt x="371" y="74"/>
                    </a:lnTo>
                    <a:lnTo>
                      <a:pt x="260" y="130"/>
                    </a:lnTo>
                    <a:lnTo>
                      <a:pt x="186" y="186"/>
                    </a:lnTo>
                    <a:lnTo>
                      <a:pt x="130" y="260"/>
                    </a:lnTo>
                    <a:lnTo>
                      <a:pt x="75" y="352"/>
                    </a:lnTo>
                    <a:lnTo>
                      <a:pt x="38" y="427"/>
                    </a:lnTo>
                    <a:lnTo>
                      <a:pt x="0" y="593"/>
                    </a:lnTo>
                    <a:lnTo>
                      <a:pt x="0" y="705"/>
                    </a:lnTo>
                    <a:lnTo>
                      <a:pt x="19" y="927"/>
                    </a:lnTo>
                    <a:lnTo>
                      <a:pt x="56" y="1020"/>
                    </a:lnTo>
                    <a:lnTo>
                      <a:pt x="93" y="1112"/>
                    </a:lnTo>
                    <a:lnTo>
                      <a:pt x="149" y="1205"/>
                    </a:lnTo>
                    <a:lnTo>
                      <a:pt x="223" y="1261"/>
                    </a:lnTo>
                    <a:lnTo>
                      <a:pt x="316" y="1316"/>
                    </a:lnTo>
                    <a:lnTo>
                      <a:pt x="390" y="1372"/>
                    </a:lnTo>
                    <a:lnTo>
                      <a:pt x="575" y="1427"/>
                    </a:lnTo>
                    <a:lnTo>
                      <a:pt x="686" y="1446"/>
                    </a:lnTo>
                    <a:lnTo>
                      <a:pt x="779" y="1446"/>
                    </a:lnTo>
                    <a:lnTo>
                      <a:pt x="890" y="1427"/>
                    </a:lnTo>
                    <a:lnTo>
                      <a:pt x="983" y="1390"/>
                    </a:lnTo>
                    <a:lnTo>
                      <a:pt x="1094" y="1335"/>
                    </a:lnTo>
                    <a:lnTo>
                      <a:pt x="1168" y="1279"/>
                    </a:lnTo>
                    <a:lnTo>
                      <a:pt x="1261" y="1186"/>
                    </a:lnTo>
                    <a:lnTo>
                      <a:pt x="1316" y="1112"/>
                    </a:lnTo>
                    <a:lnTo>
                      <a:pt x="1372" y="1001"/>
                    </a:lnTo>
                    <a:lnTo>
                      <a:pt x="1409" y="908"/>
                    </a:lnTo>
                    <a:lnTo>
                      <a:pt x="1409" y="797"/>
                    </a:lnTo>
                    <a:lnTo>
                      <a:pt x="1409" y="686"/>
                    </a:lnTo>
                    <a:lnTo>
                      <a:pt x="1391" y="575"/>
                    </a:lnTo>
                    <a:lnTo>
                      <a:pt x="1354" y="464"/>
                    </a:lnTo>
                    <a:lnTo>
                      <a:pt x="1316" y="371"/>
                    </a:lnTo>
                    <a:lnTo>
                      <a:pt x="1261" y="278"/>
                    </a:lnTo>
                    <a:lnTo>
                      <a:pt x="1168" y="204"/>
                    </a:lnTo>
                    <a:lnTo>
                      <a:pt x="1094" y="130"/>
                    </a:lnTo>
                    <a:lnTo>
                      <a:pt x="1001" y="74"/>
                    </a:lnTo>
                    <a:lnTo>
                      <a:pt x="890" y="37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7"/>
              <p:cNvSpPr/>
              <p:nvPr/>
            </p:nvSpPr>
            <p:spPr>
              <a:xfrm>
                <a:off x="4353750" y="4779975"/>
                <a:ext cx="194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779" h="798" extrusionOk="0">
                    <a:moveTo>
                      <a:pt x="389" y="0"/>
                    </a:moveTo>
                    <a:lnTo>
                      <a:pt x="260" y="19"/>
                    </a:lnTo>
                    <a:lnTo>
                      <a:pt x="148" y="74"/>
                    </a:lnTo>
                    <a:lnTo>
                      <a:pt x="111" y="111"/>
                    </a:lnTo>
                    <a:lnTo>
                      <a:pt x="74" y="149"/>
                    </a:lnTo>
                    <a:lnTo>
                      <a:pt x="19" y="241"/>
                    </a:lnTo>
                    <a:lnTo>
                      <a:pt x="0" y="334"/>
                    </a:lnTo>
                    <a:lnTo>
                      <a:pt x="0" y="389"/>
                    </a:lnTo>
                    <a:lnTo>
                      <a:pt x="19" y="519"/>
                    </a:lnTo>
                    <a:lnTo>
                      <a:pt x="19" y="575"/>
                    </a:lnTo>
                    <a:lnTo>
                      <a:pt x="56" y="612"/>
                    </a:lnTo>
                    <a:lnTo>
                      <a:pt x="130" y="705"/>
                    </a:lnTo>
                    <a:lnTo>
                      <a:pt x="222" y="760"/>
                    </a:lnTo>
                    <a:lnTo>
                      <a:pt x="315" y="779"/>
                    </a:lnTo>
                    <a:lnTo>
                      <a:pt x="426" y="797"/>
                    </a:lnTo>
                    <a:lnTo>
                      <a:pt x="538" y="760"/>
                    </a:lnTo>
                    <a:lnTo>
                      <a:pt x="649" y="705"/>
                    </a:lnTo>
                    <a:lnTo>
                      <a:pt x="723" y="612"/>
                    </a:lnTo>
                    <a:lnTo>
                      <a:pt x="760" y="501"/>
                    </a:lnTo>
                    <a:lnTo>
                      <a:pt x="779" y="389"/>
                    </a:lnTo>
                    <a:lnTo>
                      <a:pt x="741" y="260"/>
                    </a:lnTo>
                    <a:lnTo>
                      <a:pt x="686" y="167"/>
                    </a:lnTo>
                    <a:lnTo>
                      <a:pt x="593" y="74"/>
                    </a:lnTo>
                    <a:lnTo>
                      <a:pt x="482" y="19"/>
                    </a:lnTo>
                    <a:lnTo>
                      <a:pt x="38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7"/>
              <p:cNvSpPr/>
              <p:nvPr/>
            </p:nvSpPr>
            <p:spPr>
              <a:xfrm>
                <a:off x="3836625" y="4720650"/>
                <a:ext cx="1121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487" extrusionOk="0">
                    <a:moveTo>
                      <a:pt x="2169" y="1"/>
                    </a:moveTo>
                    <a:lnTo>
                      <a:pt x="1984" y="19"/>
                    </a:lnTo>
                    <a:lnTo>
                      <a:pt x="1817" y="56"/>
                    </a:lnTo>
                    <a:lnTo>
                      <a:pt x="1650" y="94"/>
                    </a:lnTo>
                    <a:lnTo>
                      <a:pt x="1483" y="149"/>
                    </a:lnTo>
                    <a:lnTo>
                      <a:pt x="1317" y="223"/>
                    </a:lnTo>
                    <a:lnTo>
                      <a:pt x="1150" y="316"/>
                    </a:lnTo>
                    <a:lnTo>
                      <a:pt x="1002" y="409"/>
                    </a:lnTo>
                    <a:lnTo>
                      <a:pt x="872" y="501"/>
                    </a:lnTo>
                    <a:lnTo>
                      <a:pt x="742" y="631"/>
                    </a:lnTo>
                    <a:lnTo>
                      <a:pt x="612" y="761"/>
                    </a:lnTo>
                    <a:lnTo>
                      <a:pt x="501" y="891"/>
                    </a:lnTo>
                    <a:lnTo>
                      <a:pt x="390" y="1039"/>
                    </a:lnTo>
                    <a:lnTo>
                      <a:pt x="297" y="1187"/>
                    </a:lnTo>
                    <a:lnTo>
                      <a:pt x="205" y="1335"/>
                    </a:lnTo>
                    <a:lnTo>
                      <a:pt x="149" y="1502"/>
                    </a:lnTo>
                    <a:lnTo>
                      <a:pt x="75" y="1669"/>
                    </a:lnTo>
                    <a:lnTo>
                      <a:pt x="38" y="1854"/>
                    </a:lnTo>
                    <a:lnTo>
                      <a:pt x="1" y="2040"/>
                    </a:lnTo>
                    <a:lnTo>
                      <a:pt x="1" y="2206"/>
                    </a:lnTo>
                    <a:lnTo>
                      <a:pt x="1" y="2392"/>
                    </a:lnTo>
                    <a:lnTo>
                      <a:pt x="19" y="2596"/>
                    </a:lnTo>
                    <a:lnTo>
                      <a:pt x="38" y="2781"/>
                    </a:lnTo>
                    <a:lnTo>
                      <a:pt x="93" y="2966"/>
                    </a:lnTo>
                    <a:lnTo>
                      <a:pt x="168" y="3170"/>
                    </a:lnTo>
                    <a:lnTo>
                      <a:pt x="260" y="3356"/>
                    </a:lnTo>
                    <a:lnTo>
                      <a:pt x="353" y="3504"/>
                    </a:lnTo>
                    <a:lnTo>
                      <a:pt x="446" y="3652"/>
                    </a:lnTo>
                    <a:lnTo>
                      <a:pt x="557" y="3782"/>
                    </a:lnTo>
                    <a:lnTo>
                      <a:pt x="687" y="3912"/>
                    </a:lnTo>
                    <a:lnTo>
                      <a:pt x="816" y="4023"/>
                    </a:lnTo>
                    <a:lnTo>
                      <a:pt x="946" y="4115"/>
                    </a:lnTo>
                    <a:lnTo>
                      <a:pt x="1076" y="4208"/>
                    </a:lnTo>
                    <a:lnTo>
                      <a:pt x="1224" y="4282"/>
                    </a:lnTo>
                    <a:lnTo>
                      <a:pt x="1391" y="4338"/>
                    </a:lnTo>
                    <a:lnTo>
                      <a:pt x="1539" y="4394"/>
                    </a:lnTo>
                    <a:lnTo>
                      <a:pt x="1706" y="4431"/>
                    </a:lnTo>
                    <a:lnTo>
                      <a:pt x="1854" y="4449"/>
                    </a:lnTo>
                    <a:lnTo>
                      <a:pt x="2188" y="4486"/>
                    </a:lnTo>
                    <a:lnTo>
                      <a:pt x="2521" y="4468"/>
                    </a:lnTo>
                    <a:lnTo>
                      <a:pt x="2855" y="4394"/>
                    </a:lnTo>
                    <a:lnTo>
                      <a:pt x="3003" y="4356"/>
                    </a:lnTo>
                    <a:lnTo>
                      <a:pt x="3152" y="4301"/>
                    </a:lnTo>
                    <a:lnTo>
                      <a:pt x="3318" y="4227"/>
                    </a:lnTo>
                    <a:lnTo>
                      <a:pt x="3448" y="4153"/>
                    </a:lnTo>
                    <a:lnTo>
                      <a:pt x="3596" y="4060"/>
                    </a:lnTo>
                    <a:lnTo>
                      <a:pt x="3726" y="3967"/>
                    </a:lnTo>
                    <a:lnTo>
                      <a:pt x="3856" y="3856"/>
                    </a:lnTo>
                    <a:lnTo>
                      <a:pt x="3967" y="3726"/>
                    </a:lnTo>
                    <a:lnTo>
                      <a:pt x="4078" y="3597"/>
                    </a:lnTo>
                    <a:lnTo>
                      <a:pt x="4171" y="3467"/>
                    </a:lnTo>
                    <a:lnTo>
                      <a:pt x="4245" y="3319"/>
                    </a:lnTo>
                    <a:lnTo>
                      <a:pt x="4319" y="3170"/>
                    </a:lnTo>
                    <a:lnTo>
                      <a:pt x="4393" y="3003"/>
                    </a:lnTo>
                    <a:lnTo>
                      <a:pt x="4430" y="2818"/>
                    </a:lnTo>
                    <a:lnTo>
                      <a:pt x="4468" y="2651"/>
                    </a:lnTo>
                    <a:lnTo>
                      <a:pt x="4486" y="2484"/>
                    </a:lnTo>
                    <a:lnTo>
                      <a:pt x="4486" y="2299"/>
                    </a:lnTo>
                    <a:lnTo>
                      <a:pt x="4486" y="2132"/>
                    </a:lnTo>
                    <a:lnTo>
                      <a:pt x="4468" y="1966"/>
                    </a:lnTo>
                    <a:lnTo>
                      <a:pt x="4430" y="1780"/>
                    </a:lnTo>
                    <a:lnTo>
                      <a:pt x="4375" y="1613"/>
                    </a:lnTo>
                    <a:lnTo>
                      <a:pt x="4319" y="1447"/>
                    </a:lnTo>
                    <a:lnTo>
                      <a:pt x="4245" y="1298"/>
                    </a:lnTo>
                    <a:lnTo>
                      <a:pt x="4171" y="1131"/>
                    </a:lnTo>
                    <a:lnTo>
                      <a:pt x="4078" y="983"/>
                    </a:lnTo>
                    <a:lnTo>
                      <a:pt x="3967" y="853"/>
                    </a:lnTo>
                    <a:lnTo>
                      <a:pt x="3856" y="724"/>
                    </a:lnTo>
                    <a:lnTo>
                      <a:pt x="3726" y="594"/>
                    </a:lnTo>
                    <a:lnTo>
                      <a:pt x="3596" y="483"/>
                    </a:lnTo>
                    <a:lnTo>
                      <a:pt x="3467" y="372"/>
                    </a:lnTo>
                    <a:lnTo>
                      <a:pt x="3281" y="279"/>
                    </a:lnTo>
                    <a:lnTo>
                      <a:pt x="3096" y="186"/>
                    </a:lnTo>
                    <a:lnTo>
                      <a:pt x="2911" y="112"/>
                    </a:lnTo>
                    <a:lnTo>
                      <a:pt x="2725" y="56"/>
                    </a:lnTo>
                    <a:lnTo>
                      <a:pt x="2540" y="19"/>
                    </a:lnTo>
                    <a:lnTo>
                      <a:pt x="23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7"/>
              <p:cNvSpPr/>
              <p:nvPr/>
            </p:nvSpPr>
            <p:spPr>
              <a:xfrm>
                <a:off x="3898250" y="4737350"/>
                <a:ext cx="35250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446" extrusionOk="0">
                    <a:moveTo>
                      <a:pt x="687" y="0"/>
                    </a:moveTo>
                    <a:lnTo>
                      <a:pt x="575" y="19"/>
                    </a:lnTo>
                    <a:lnTo>
                      <a:pt x="483" y="37"/>
                    </a:lnTo>
                    <a:lnTo>
                      <a:pt x="371" y="74"/>
                    </a:lnTo>
                    <a:lnTo>
                      <a:pt x="260" y="130"/>
                    </a:lnTo>
                    <a:lnTo>
                      <a:pt x="168" y="204"/>
                    </a:lnTo>
                    <a:lnTo>
                      <a:pt x="112" y="278"/>
                    </a:lnTo>
                    <a:lnTo>
                      <a:pt x="75" y="352"/>
                    </a:lnTo>
                    <a:lnTo>
                      <a:pt x="38" y="445"/>
                    </a:lnTo>
                    <a:lnTo>
                      <a:pt x="1" y="593"/>
                    </a:lnTo>
                    <a:lnTo>
                      <a:pt x="1" y="723"/>
                    </a:lnTo>
                    <a:lnTo>
                      <a:pt x="19" y="927"/>
                    </a:lnTo>
                    <a:lnTo>
                      <a:pt x="38" y="1038"/>
                    </a:lnTo>
                    <a:lnTo>
                      <a:pt x="75" y="1131"/>
                    </a:lnTo>
                    <a:lnTo>
                      <a:pt x="149" y="1205"/>
                    </a:lnTo>
                    <a:lnTo>
                      <a:pt x="205" y="1279"/>
                    </a:lnTo>
                    <a:lnTo>
                      <a:pt x="297" y="1335"/>
                    </a:lnTo>
                    <a:lnTo>
                      <a:pt x="390" y="1372"/>
                    </a:lnTo>
                    <a:lnTo>
                      <a:pt x="575" y="1427"/>
                    </a:lnTo>
                    <a:lnTo>
                      <a:pt x="668" y="1446"/>
                    </a:lnTo>
                    <a:lnTo>
                      <a:pt x="761" y="1446"/>
                    </a:lnTo>
                    <a:lnTo>
                      <a:pt x="872" y="1427"/>
                    </a:lnTo>
                    <a:lnTo>
                      <a:pt x="983" y="1390"/>
                    </a:lnTo>
                    <a:lnTo>
                      <a:pt x="1076" y="1353"/>
                    </a:lnTo>
                    <a:lnTo>
                      <a:pt x="1168" y="1279"/>
                    </a:lnTo>
                    <a:lnTo>
                      <a:pt x="1243" y="1205"/>
                    </a:lnTo>
                    <a:lnTo>
                      <a:pt x="1298" y="1112"/>
                    </a:lnTo>
                    <a:lnTo>
                      <a:pt x="1354" y="1019"/>
                    </a:lnTo>
                    <a:lnTo>
                      <a:pt x="1391" y="908"/>
                    </a:lnTo>
                    <a:lnTo>
                      <a:pt x="1409" y="797"/>
                    </a:lnTo>
                    <a:lnTo>
                      <a:pt x="1409" y="686"/>
                    </a:lnTo>
                    <a:lnTo>
                      <a:pt x="1391" y="593"/>
                    </a:lnTo>
                    <a:lnTo>
                      <a:pt x="1354" y="482"/>
                    </a:lnTo>
                    <a:lnTo>
                      <a:pt x="1298" y="371"/>
                    </a:lnTo>
                    <a:lnTo>
                      <a:pt x="1243" y="278"/>
                    </a:lnTo>
                    <a:lnTo>
                      <a:pt x="1168" y="204"/>
                    </a:lnTo>
                    <a:lnTo>
                      <a:pt x="1076" y="130"/>
                    </a:lnTo>
                    <a:lnTo>
                      <a:pt x="983" y="74"/>
                    </a:lnTo>
                    <a:lnTo>
                      <a:pt x="890" y="37"/>
                    </a:lnTo>
                    <a:lnTo>
                      <a:pt x="798" y="19"/>
                    </a:lnTo>
                    <a:lnTo>
                      <a:pt x="68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7"/>
              <p:cNvSpPr/>
              <p:nvPr/>
            </p:nvSpPr>
            <p:spPr>
              <a:xfrm>
                <a:off x="3858875" y="4791550"/>
                <a:ext cx="190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80" extrusionOk="0">
                    <a:moveTo>
                      <a:pt x="371" y="1"/>
                    </a:moveTo>
                    <a:lnTo>
                      <a:pt x="260" y="19"/>
                    </a:lnTo>
                    <a:lnTo>
                      <a:pt x="130" y="75"/>
                    </a:lnTo>
                    <a:lnTo>
                      <a:pt x="93" y="93"/>
                    </a:lnTo>
                    <a:lnTo>
                      <a:pt x="56" y="149"/>
                    </a:lnTo>
                    <a:lnTo>
                      <a:pt x="19" y="242"/>
                    </a:lnTo>
                    <a:lnTo>
                      <a:pt x="0" y="316"/>
                    </a:lnTo>
                    <a:lnTo>
                      <a:pt x="0" y="390"/>
                    </a:lnTo>
                    <a:lnTo>
                      <a:pt x="0" y="501"/>
                    </a:lnTo>
                    <a:lnTo>
                      <a:pt x="19" y="557"/>
                    </a:lnTo>
                    <a:lnTo>
                      <a:pt x="37" y="612"/>
                    </a:lnTo>
                    <a:lnTo>
                      <a:pt x="112" y="686"/>
                    </a:lnTo>
                    <a:lnTo>
                      <a:pt x="204" y="742"/>
                    </a:lnTo>
                    <a:lnTo>
                      <a:pt x="315" y="779"/>
                    </a:lnTo>
                    <a:lnTo>
                      <a:pt x="408" y="779"/>
                    </a:lnTo>
                    <a:lnTo>
                      <a:pt x="538" y="761"/>
                    </a:lnTo>
                    <a:lnTo>
                      <a:pt x="631" y="686"/>
                    </a:lnTo>
                    <a:lnTo>
                      <a:pt x="705" y="594"/>
                    </a:lnTo>
                    <a:lnTo>
                      <a:pt x="760" y="483"/>
                    </a:lnTo>
                    <a:lnTo>
                      <a:pt x="760" y="371"/>
                    </a:lnTo>
                    <a:lnTo>
                      <a:pt x="742" y="260"/>
                    </a:lnTo>
                    <a:lnTo>
                      <a:pt x="668" y="149"/>
                    </a:lnTo>
                    <a:lnTo>
                      <a:pt x="593" y="75"/>
                    </a:lnTo>
                    <a:lnTo>
                      <a:pt x="482" y="19"/>
                    </a:lnTo>
                    <a:lnTo>
                      <a:pt x="37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7"/>
              <p:cNvSpPr/>
              <p:nvPr/>
            </p:nvSpPr>
            <p:spPr>
              <a:xfrm>
                <a:off x="4076175" y="4817975"/>
                <a:ext cx="145525" cy="56075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2243" extrusionOk="0">
                    <a:moveTo>
                      <a:pt x="5413" y="0"/>
                    </a:moveTo>
                    <a:lnTo>
                      <a:pt x="5357" y="19"/>
                    </a:lnTo>
                    <a:lnTo>
                      <a:pt x="5302" y="56"/>
                    </a:lnTo>
                    <a:lnTo>
                      <a:pt x="5265" y="93"/>
                    </a:lnTo>
                    <a:lnTo>
                      <a:pt x="5209" y="167"/>
                    </a:lnTo>
                    <a:lnTo>
                      <a:pt x="5042" y="445"/>
                    </a:lnTo>
                    <a:lnTo>
                      <a:pt x="4820" y="704"/>
                    </a:lnTo>
                    <a:lnTo>
                      <a:pt x="4579" y="927"/>
                    </a:lnTo>
                    <a:lnTo>
                      <a:pt x="4301" y="1131"/>
                    </a:lnTo>
                    <a:lnTo>
                      <a:pt x="4023" y="1316"/>
                    </a:lnTo>
                    <a:lnTo>
                      <a:pt x="3708" y="1446"/>
                    </a:lnTo>
                    <a:lnTo>
                      <a:pt x="3374" y="1538"/>
                    </a:lnTo>
                    <a:lnTo>
                      <a:pt x="3207" y="1557"/>
                    </a:lnTo>
                    <a:lnTo>
                      <a:pt x="3041" y="1576"/>
                    </a:lnTo>
                    <a:lnTo>
                      <a:pt x="2874" y="1594"/>
                    </a:lnTo>
                    <a:lnTo>
                      <a:pt x="2707" y="1576"/>
                    </a:lnTo>
                    <a:lnTo>
                      <a:pt x="2355" y="1538"/>
                    </a:lnTo>
                    <a:lnTo>
                      <a:pt x="2021" y="1464"/>
                    </a:lnTo>
                    <a:lnTo>
                      <a:pt x="1688" y="1335"/>
                    </a:lnTo>
                    <a:lnTo>
                      <a:pt x="1391" y="1168"/>
                    </a:lnTo>
                    <a:lnTo>
                      <a:pt x="1113" y="982"/>
                    </a:lnTo>
                    <a:lnTo>
                      <a:pt x="983" y="871"/>
                    </a:lnTo>
                    <a:lnTo>
                      <a:pt x="854" y="741"/>
                    </a:lnTo>
                    <a:lnTo>
                      <a:pt x="742" y="612"/>
                    </a:lnTo>
                    <a:lnTo>
                      <a:pt x="631" y="482"/>
                    </a:lnTo>
                    <a:lnTo>
                      <a:pt x="576" y="426"/>
                    </a:lnTo>
                    <a:lnTo>
                      <a:pt x="520" y="389"/>
                    </a:lnTo>
                    <a:lnTo>
                      <a:pt x="464" y="352"/>
                    </a:lnTo>
                    <a:lnTo>
                      <a:pt x="409" y="334"/>
                    </a:lnTo>
                    <a:lnTo>
                      <a:pt x="279" y="352"/>
                    </a:lnTo>
                    <a:lnTo>
                      <a:pt x="168" y="389"/>
                    </a:lnTo>
                    <a:lnTo>
                      <a:pt x="75" y="463"/>
                    </a:lnTo>
                    <a:lnTo>
                      <a:pt x="38" y="519"/>
                    </a:lnTo>
                    <a:lnTo>
                      <a:pt x="20" y="556"/>
                    </a:lnTo>
                    <a:lnTo>
                      <a:pt x="1" y="612"/>
                    </a:lnTo>
                    <a:lnTo>
                      <a:pt x="20" y="686"/>
                    </a:lnTo>
                    <a:lnTo>
                      <a:pt x="38" y="741"/>
                    </a:lnTo>
                    <a:lnTo>
                      <a:pt x="75" y="797"/>
                    </a:lnTo>
                    <a:lnTo>
                      <a:pt x="205" y="982"/>
                    </a:lnTo>
                    <a:lnTo>
                      <a:pt x="353" y="1131"/>
                    </a:lnTo>
                    <a:lnTo>
                      <a:pt x="501" y="1279"/>
                    </a:lnTo>
                    <a:lnTo>
                      <a:pt x="650" y="1427"/>
                    </a:lnTo>
                    <a:lnTo>
                      <a:pt x="835" y="1557"/>
                    </a:lnTo>
                    <a:lnTo>
                      <a:pt x="1002" y="1687"/>
                    </a:lnTo>
                    <a:lnTo>
                      <a:pt x="1187" y="1798"/>
                    </a:lnTo>
                    <a:lnTo>
                      <a:pt x="1373" y="1891"/>
                    </a:lnTo>
                    <a:lnTo>
                      <a:pt x="1576" y="1983"/>
                    </a:lnTo>
                    <a:lnTo>
                      <a:pt x="1780" y="2057"/>
                    </a:lnTo>
                    <a:lnTo>
                      <a:pt x="1984" y="2132"/>
                    </a:lnTo>
                    <a:lnTo>
                      <a:pt x="2188" y="2169"/>
                    </a:lnTo>
                    <a:lnTo>
                      <a:pt x="2392" y="2206"/>
                    </a:lnTo>
                    <a:lnTo>
                      <a:pt x="2614" y="2224"/>
                    </a:lnTo>
                    <a:lnTo>
                      <a:pt x="2837" y="2243"/>
                    </a:lnTo>
                    <a:lnTo>
                      <a:pt x="3041" y="2224"/>
                    </a:lnTo>
                    <a:lnTo>
                      <a:pt x="3263" y="2206"/>
                    </a:lnTo>
                    <a:lnTo>
                      <a:pt x="3467" y="2169"/>
                    </a:lnTo>
                    <a:lnTo>
                      <a:pt x="3671" y="2113"/>
                    </a:lnTo>
                    <a:lnTo>
                      <a:pt x="3875" y="2057"/>
                    </a:lnTo>
                    <a:lnTo>
                      <a:pt x="4079" y="1983"/>
                    </a:lnTo>
                    <a:lnTo>
                      <a:pt x="4264" y="1891"/>
                    </a:lnTo>
                    <a:lnTo>
                      <a:pt x="4449" y="1798"/>
                    </a:lnTo>
                    <a:lnTo>
                      <a:pt x="4635" y="1687"/>
                    </a:lnTo>
                    <a:lnTo>
                      <a:pt x="4801" y="1576"/>
                    </a:lnTo>
                    <a:lnTo>
                      <a:pt x="4968" y="1446"/>
                    </a:lnTo>
                    <a:lnTo>
                      <a:pt x="5116" y="1316"/>
                    </a:lnTo>
                    <a:lnTo>
                      <a:pt x="5265" y="1168"/>
                    </a:lnTo>
                    <a:lnTo>
                      <a:pt x="5413" y="1001"/>
                    </a:lnTo>
                    <a:lnTo>
                      <a:pt x="5543" y="834"/>
                    </a:lnTo>
                    <a:lnTo>
                      <a:pt x="5673" y="667"/>
                    </a:lnTo>
                    <a:lnTo>
                      <a:pt x="5765" y="482"/>
                    </a:lnTo>
                    <a:lnTo>
                      <a:pt x="5802" y="426"/>
                    </a:lnTo>
                    <a:lnTo>
                      <a:pt x="5821" y="352"/>
                    </a:lnTo>
                    <a:lnTo>
                      <a:pt x="5821" y="297"/>
                    </a:lnTo>
                    <a:lnTo>
                      <a:pt x="5802" y="222"/>
                    </a:lnTo>
                    <a:lnTo>
                      <a:pt x="5784" y="167"/>
                    </a:lnTo>
                    <a:lnTo>
                      <a:pt x="5747" y="130"/>
                    </a:lnTo>
                    <a:lnTo>
                      <a:pt x="5654" y="56"/>
                    </a:lnTo>
                    <a:lnTo>
                      <a:pt x="55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7"/>
              <p:cNvSpPr/>
              <p:nvPr/>
            </p:nvSpPr>
            <p:spPr>
              <a:xfrm>
                <a:off x="4122975" y="4767925"/>
                <a:ext cx="40350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1391" extrusionOk="0">
                    <a:moveTo>
                      <a:pt x="983" y="853"/>
                    </a:moveTo>
                    <a:lnTo>
                      <a:pt x="981" y="858"/>
                    </a:lnTo>
                    <a:lnTo>
                      <a:pt x="983" y="853"/>
                    </a:lnTo>
                    <a:close/>
                    <a:moveTo>
                      <a:pt x="980" y="860"/>
                    </a:moveTo>
                    <a:lnTo>
                      <a:pt x="971" y="878"/>
                    </a:lnTo>
                    <a:lnTo>
                      <a:pt x="971" y="878"/>
                    </a:lnTo>
                    <a:lnTo>
                      <a:pt x="971" y="878"/>
                    </a:lnTo>
                    <a:lnTo>
                      <a:pt x="980" y="860"/>
                    </a:lnTo>
                    <a:close/>
                    <a:moveTo>
                      <a:pt x="742" y="0"/>
                    </a:moveTo>
                    <a:lnTo>
                      <a:pt x="650" y="19"/>
                    </a:lnTo>
                    <a:lnTo>
                      <a:pt x="483" y="75"/>
                    </a:lnTo>
                    <a:lnTo>
                      <a:pt x="372" y="149"/>
                    </a:lnTo>
                    <a:lnTo>
                      <a:pt x="260" y="241"/>
                    </a:lnTo>
                    <a:lnTo>
                      <a:pt x="168" y="353"/>
                    </a:lnTo>
                    <a:lnTo>
                      <a:pt x="94" y="482"/>
                    </a:lnTo>
                    <a:lnTo>
                      <a:pt x="38" y="668"/>
                    </a:lnTo>
                    <a:lnTo>
                      <a:pt x="20" y="760"/>
                    </a:lnTo>
                    <a:lnTo>
                      <a:pt x="1" y="853"/>
                    </a:lnTo>
                    <a:lnTo>
                      <a:pt x="20" y="946"/>
                    </a:lnTo>
                    <a:lnTo>
                      <a:pt x="38" y="1038"/>
                    </a:lnTo>
                    <a:lnTo>
                      <a:pt x="57" y="1131"/>
                    </a:lnTo>
                    <a:lnTo>
                      <a:pt x="112" y="1224"/>
                    </a:lnTo>
                    <a:lnTo>
                      <a:pt x="149" y="1279"/>
                    </a:lnTo>
                    <a:lnTo>
                      <a:pt x="186" y="1316"/>
                    </a:lnTo>
                    <a:lnTo>
                      <a:pt x="242" y="1353"/>
                    </a:lnTo>
                    <a:lnTo>
                      <a:pt x="298" y="1372"/>
                    </a:lnTo>
                    <a:lnTo>
                      <a:pt x="372" y="1390"/>
                    </a:lnTo>
                    <a:lnTo>
                      <a:pt x="427" y="1390"/>
                    </a:lnTo>
                    <a:lnTo>
                      <a:pt x="483" y="1372"/>
                    </a:lnTo>
                    <a:lnTo>
                      <a:pt x="557" y="1335"/>
                    </a:lnTo>
                    <a:lnTo>
                      <a:pt x="594" y="1298"/>
                    </a:lnTo>
                    <a:lnTo>
                      <a:pt x="650" y="1261"/>
                    </a:lnTo>
                    <a:lnTo>
                      <a:pt x="668" y="1205"/>
                    </a:lnTo>
                    <a:lnTo>
                      <a:pt x="687" y="1149"/>
                    </a:lnTo>
                    <a:lnTo>
                      <a:pt x="705" y="1075"/>
                    </a:lnTo>
                    <a:lnTo>
                      <a:pt x="705" y="1020"/>
                    </a:lnTo>
                    <a:lnTo>
                      <a:pt x="687" y="964"/>
                    </a:lnTo>
                    <a:lnTo>
                      <a:pt x="668" y="890"/>
                    </a:lnTo>
                    <a:lnTo>
                      <a:pt x="656" y="865"/>
                    </a:lnTo>
                    <a:lnTo>
                      <a:pt x="654" y="855"/>
                    </a:lnTo>
                    <a:lnTo>
                      <a:pt x="654" y="855"/>
                    </a:lnTo>
                    <a:lnTo>
                      <a:pt x="674" y="773"/>
                    </a:lnTo>
                    <a:lnTo>
                      <a:pt x="674" y="773"/>
                    </a:lnTo>
                    <a:lnTo>
                      <a:pt x="714" y="704"/>
                    </a:lnTo>
                    <a:lnTo>
                      <a:pt x="742" y="680"/>
                    </a:lnTo>
                    <a:lnTo>
                      <a:pt x="742" y="680"/>
                    </a:lnTo>
                    <a:lnTo>
                      <a:pt x="773" y="659"/>
                    </a:lnTo>
                    <a:lnTo>
                      <a:pt x="773" y="659"/>
                    </a:lnTo>
                    <a:lnTo>
                      <a:pt x="805" y="654"/>
                    </a:lnTo>
                    <a:lnTo>
                      <a:pt x="805" y="654"/>
                    </a:lnTo>
                    <a:lnTo>
                      <a:pt x="846" y="662"/>
                    </a:lnTo>
                    <a:lnTo>
                      <a:pt x="846" y="662"/>
                    </a:lnTo>
                    <a:lnTo>
                      <a:pt x="896" y="696"/>
                    </a:lnTo>
                    <a:lnTo>
                      <a:pt x="896" y="696"/>
                    </a:lnTo>
                    <a:lnTo>
                      <a:pt x="965" y="816"/>
                    </a:lnTo>
                    <a:lnTo>
                      <a:pt x="946" y="742"/>
                    </a:lnTo>
                    <a:lnTo>
                      <a:pt x="965" y="807"/>
                    </a:lnTo>
                    <a:lnTo>
                      <a:pt x="965" y="871"/>
                    </a:lnTo>
                    <a:lnTo>
                      <a:pt x="946" y="927"/>
                    </a:lnTo>
                    <a:lnTo>
                      <a:pt x="946" y="927"/>
                    </a:lnTo>
                    <a:lnTo>
                      <a:pt x="965" y="890"/>
                    </a:lnTo>
                    <a:lnTo>
                      <a:pt x="965" y="890"/>
                    </a:lnTo>
                    <a:lnTo>
                      <a:pt x="946" y="946"/>
                    </a:lnTo>
                    <a:lnTo>
                      <a:pt x="928" y="1020"/>
                    </a:lnTo>
                    <a:lnTo>
                      <a:pt x="928" y="1075"/>
                    </a:lnTo>
                    <a:lnTo>
                      <a:pt x="928" y="1131"/>
                    </a:lnTo>
                    <a:lnTo>
                      <a:pt x="946" y="1205"/>
                    </a:lnTo>
                    <a:lnTo>
                      <a:pt x="983" y="1242"/>
                    </a:lnTo>
                    <a:lnTo>
                      <a:pt x="1020" y="1298"/>
                    </a:lnTo>
                    <a:lnTo>
                      <a:pt x="1076" y="1335"/>
                    </a:lnTo>
                    <a:lnTo>
                      <a:pt x="1132" y="1353"/>
                    </a:lnTo>
                    <a:lnTo>
                      <a:pt x="1206" y="1372"/>
                    </a:lnTo>
                    <a:lnTo>
                      <a:pt x="1317" y="1372"/>
                    </a:lnTo>
                    <a:lnTo>
                      <a:pt x="1391" y="1353"/>
                    </a:lnTo>
                    <a:lnTo>
                      <a:pt x="1428" y="1316"/>
                    </a:lnTo>
                    <a:lnTo>
                      <a:pt x="1484" y="1279"/>
                    </a:lnTo>
                    <a:lnTo>
                      <a:pt x="1521" y="1224"/>
                    </a:lnTo>
                    <a:lnTo>
                      <a:pt x="1576" y="1075"/>
                    </a:lnTo>
                    <a:lnTo>
                      <a:pt x="1613" y="909"/>
                    </a:lnTo>
                    <a:lnTo>
                      <a:pt x="1613" y="742"/>
                    </a:lnTo>
                    <a:lnTo>
                      <a:pt x="1576" y="593"/>
                    </a:lnTo>
                    <a:lnTo>
                      <a:pt x="1502" y="445"/>
                    </a:lnTo>
                    <a:lnTo>
                      <a:pt x="1410" y="315"/>
                    </a:lnTo>
                    <a:lnTo>
                      <a:pt x="1317" y="186"/>
                    </a:lnTo>
                    <a:lnTo>
                      <a:pt x="1169" y="93"/>
                    </a:lnTo>
                    <a:lnTo>
                      <a:pt x="1002" y="37"/>
                    </a:lnTo>
                    <a:lnTo>
                      <a:pt x="8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7"/>
              <p:cNvSpPr/>
              <p:nvPr/>
            </p:nvSpPr>
            <p:spPr>
              <a:xfrm>
                <a:off x="4021500" y="4994050"/>
                <a:ext cx="69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668" extrusionOk="0">
                    <a:moveTo>
                      <a:pt x="205" y="0"/>
                    </a:moveTo>
                    <a:lnTo>
                      <a:pt x="186" y="19"/>
                    </a:lnTo>
                    <a:lnTo>
                      <a:pt x="94" y="167"/>
                    </a:lnTo>
                    <a:lnTo>
                      <a:pt x="38" y="297"/>
                    </a:lnTo>
                    <a:lnTo>
                      <a:pt x="19" y="445"/>
                    </a:lnTo>
                    <a:lnTo>
                      <a:pt x="1" y="612"/>
                    </a:lnTo>
                    <a:lnTo>
                      <a:pt x="19" y="649"/>
                    </a:lnTo>
                    <a:lnTo>
                      <a:pt x="57" y="667"/>
                    </a:lnTo>
                    <a:lnTo>
                      <a:pt x="112" y="649"/>
                    </a:lnTo>
                    <a:lnTo>
                      <a:pt x="112" y="612"/>
                    </a:lnTo>
                    <a:lnTo>
                      <a:pt x="131" y="464"/>
                    </a:lnTo>
                    <a:lnTo>
                      <a:pt x="149" y="334"/>
                    </a:lnTo>
                    <a:lnTo>
                      <a:pt x="205" y="204"/>
                    </a:lnTo>
                    <a:lnTo>
                      <a:pt x="279" y="93"/>
                    </a:lnTo>
                    <a:lnTo>
                      <a:pt x="279" y="37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7"/>
              <p:cNvSpPr/>
              <p:nvPr/>
            </p:nvSpPr>
            <p:spPr>
              <a:xfrm>
                <a:off x="4044675" y="4976900"/>
                <a:ext cx="11150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446" h="1558" extrusionOk="0">
                    <a:moveTo>
                      <a:pt x="371" y="0"/>
                    </a:moveTo>
                    <a:lnTo>
                      <a:pt x="334" y="37"/>
                    </a:lnTo>
                    <a:lnTo>
                      <a:pt x="205" y="390"/>
                    </a:lnTo>
                    <a:lnTo>
                      <a:pt x="112" y="760"/>
                    </a:lnTo>
                    <a:lnTo>
                      <a:pt x="38" y="1131"/>
                    </a:lnTo>
                    <a:lnTo>
                      <a:pt x="1" y="1502"/>
                    </a:lnTo>
                    <a:lnTo>
                      <a:pt x="1" y="1520"/>
                    </a:lnTo>
                    <a:lnTo>
                      <a:pt x="19" y="1539"/>
                    </a:lnTo>
                    <a:lnTo>
                      <a:pt x="56" y="1557"/>
                    </a:lnTo>
                    <a:lnTo>
                      <a:pt x="93" y="1539"/>
                    </a:lnTo>
                    <a:lnTo>
                      <a:pt x="112" y="1502"/>
                    </a:lnTo>
                    <a:lnTo>
                      <a:pt x="149" y="1131"/>
                    </a:lnTo>
                    <a:lnTo>
                      <a:pt x="223" y="779"/>
                    </a:lnTo>
                    <a:lnTo>
                      <a:pt x="316" y="408"/>
                    </a:lnTo>
                    <a:lnTo>
                      <a:pt x="445" y="75"/>
                    </a:lnTo>
                    <a:lnTo>
                      <a:pt x="445" y="37"/>
                    </a:lnTo>
                    <a:lnTo>
                      <a:pt x="445" y="19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7"/>
              <p:cNvSpPr/>
              <p:nvPr/>
            </p:nvSpPr>
            <p:spPr>
              <a:xfrm>
                <a:off x="4068775" y="4976425"/>
                <a:ext cx="148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892" extrusionOk="0">
                    <a:moveTo>
                      <a:pt x="519" y="1"/>
                    </a:moveTo>
                    <a:lnTo>
                      <a:pt x="482" y="38"/>
                    </a:lnTo>
                    <a:lnTo>
                      <a:pt x="390" y="242"/>
                    </a:lnTo>
                    <a:lnTo>
                      <a:pt x="297" y="464"/>
                    </a:lnTo>
                    <a:lnTo>
                      <a:pt x="204" y="668"/>
                    </a:lnTo>
                    <a:lnTo>
                      <a:pt x="149" y="909"/>
                    </a:lnTo>
                    <a:lnTo>
                      <a:pt x="93" y="1131"/>
                    </a:lnTo>
                    <a:lnTo>
                      <a:pt x="38" y="1354"/>
                    </a:lnTo>
                    <a:lnTo>
                      <a:pt x="19" y="1595"/>
                    </a:lnTo>
                    <a:lnTo>
                      <a:pt x="0" y="1836"/>
                    </a:lnTo>
                    <a:lnTo>
                      <a:pt x="19" y="1873"/>
                    </a:lnTo>
                    <a:lnTo>
                      <a:pt x="56" y="1891"/>
                    </a:lnTo>
                    <a:lnTo>
                      <a:pt x="93" y="1873"/>
                    </a:lnTo>
                    <a:lnTo>
                      <a:pt x="112" y="1836"/>
                    </a:lnTo>
                    <a:lnTo>
                      <a:pt x="130" y="1595"/>
                    </a:lnTo>
                    <a:lnTo>
                      <a:pt x="149" y="1372"/>
                    </a:lnTo>
                    <a:lnTo>
                      <a:pt x="204" y="1150"/>
                    </a:lnTo>
                    <a:lnTo>
                      <a:pt x="241" y="928"/>
                    </a:lnTo>
                    <a:lnTo>
                      <a:pt x="316" y="705"/>
                    </a:lnTo>
                    <a:lnTo>
                      <a:pt x="390" y="501"/>
                    </a:lnTo>
                    <a:lnTo>
                      <a:pt x="482" y="297"/>
                    </a:lnTo>
                    <a:lnTo>
                      <a:pt x="594" y="94"/>
                    </a:lnTo>
                    <a:lnTo>
                      <a:pt x="594" y="38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7"/>
              <p:cNvSpPr/>
              <p:nvPr/>
            </p:nvSpPr>
            <p:spPr>
              <a:xfrm>
                <a:off x="4093325" y="4979675"/>
                <a:ext cx="12075" cy="67225"/>
              </a:xfrm>
              <a:custGeom>
                <a:avLst/>
                <a:gdLst/>
                <a:ahLst/>
                <a:cxnLst/>
                <a:rect l="l" t="t" r="r" b="b"/>
                <a:pathLst>
                  <a:path w="483" h="2689" extrusionOk="0">
                    <a:moveTo>
                      <a:pt x="409" y="1"/>
                    </a:moveTo>
                    <a:lnTo>
                      <a:pt x="371" y="38"/>
                    </a:lnTo>
                    <a:lnTo>
                      <a:pt x="223" y="668"/>
                    </a:lnTo>
                    <a:lnTo>
                      <a:pt x="112" y="1317"/>
                    </a:lnTo>
                    <a:lnTo>
                      <a:pt x="38" y="1965"/>
                    </a:lnTo>
                    <a:lnTo>
                      <a:pt x="1" y="2632"/>
                    </a:lnTo>
                    <a:lnTo>
                      <a:pt x="19" y="2670"/>
                    </a:lnTo>
                    <a:lnTo>
                      <a:pt x="56" y="2688"/>
                    </a:lnTo>
                    <a:lnTo>
                      <a:pt x="93" y="2670"/>
                    </a:lnTo>
                    <a:lnTo>
                      <a:pt x="112" y="2632"/>
                    </a:lnTo>
                    <a:lnTo>
                      <a:pt x="149" y="1984"/>
                    </a:lnTo>
                    <a:lnTo>
                      <a:pt x="223" y="1335"/>
                    </a:lnTo>
                    <a:lnTo>
                      <a:pt x="334" y="705"/>
                    </a:lnTo>
                    <a:lnTo>
                      <a:pt x="483" y="56"/>
                    </a:lnTo>
                    <a:lnTo>
                      <a:pt x="483" y="19"/>
                    </a:lnTo>
                    <a:lnTo>
                      <a:pt x="446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7"/>
              <p:cNvSpPr/>
              <p:nvPr/>
            </p:nvSpPr>
            <p:spPr>
              <a:xfrm>
                <a:off x="4173950" y="4979675"/>
                <a:ext cx="9300" cy="3617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447" extrusionOk="0">
                    <a:moveTo>
                      <a:pt x="279" y="1"/>
                    </a:moveTo>
                    <a:lnTo>
                      <a:pt x="260" y="19"/>
                    </a:lnTo>
                    <a:lnTo>
                      <a:pt x="260" y="38"/>
                    </a:lnTo>
                    <a:lnTo>
                      <a:pt x="1" y="1372"/>
                    </a:lnTo>
                    <a:lnTo>
                      <a:pt x="19" y="1409"/>
                    </a:lnTo>
                    <a:lnTo>
                      <a:pt x="56" y="1446"/>
                    </a:lnTo>
                    <a:lnTo>
                      <a:pt x="93" y="1428"/>
                    </a:lnTo>
                    <a:lnTo>
                      <a:pt x="112" y="1428"/>
                    </a:lnTo>
                    <a:lnTo>
                      <a:pt x="112" y="1409"/>
                    </a:lnTo>
                    <a:lnTo>
                      <a:pt x="371" y="56"/>
                    </a:lnTo>
                    <a:lnTo>
                      <a:pt x="353" y="19"/>
                    </a:lnTo>
                    <a:lnTo>
                      <a:pt x="316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7"/>
              <p:cNvSpPr/>
              <p:nvPr/>
            </p:nvSpPr>
            <p:spPr>
              <a:xfrm>
                <a:off x="4199900" y="4969025"/>
                <a:ext cx="837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281" extrusionOk="0">
                    <a:moveTo>
                      <a:pt x="279" y="0"/>
                    </a:moveTo>
                    <a:lnTo>
                      <a:pt x="242" y="19"/>
                    </a:lnTo>
                    <a:lnTo>
                      <a:pt x="223" y="56"/>
                    </a:lnTo>
                    <a:lnTo>
                      <a:pt x="1" y="2224"/>
                    </a:lnTo>
                    <a:lnTo>
                      <a:pt x="1" y="2243"/>
                    </a:lnTo>
                    <a:lnTo>
                      <a:pt x="1" y="2261"/>
                    </a:lnTo>
                    <a:lnTo>
                      <a:pt x="38" y="2280"/>
                    </a:lnTo>
                    <a:lnTo>
                      <a:pt x="93" y="2261"/>
                    </a:lnTo>
                    <a:lnTo>
                      <a:pt x="112" y="2224"/>
                    </a:lnTo>
                    <a:lnTo>
                      <a:pt x="334" y="56"/>
                    </a:lnTo>
                    <a:lnTo>
                      <a:pt x="334" y="37"/>
                    </a:lnTo>
                    <a:lnTo>
                      <a:pt x="334" y="19"/>
                    </a:lnTo>
                    <a:lnTo>
                      <a:pt x="27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7"/>
              <p:cNvSpPr/>
              <p:nvPr/>
            </p:nvSpPr>
            <p:spPr>
              <a:xfrm>
                <a:off x="4220300" y="4974125"/>
                <a:ext cx="9275" cy="59800"/>
              </a:xfrm>
              <a:custGeom>
                <a:avLst/>
                <a:gdLst/>
                <a:ahLst/>
                <a:cxnLst/>
                <a:rect l="l" t="t" r="r" b="b"/>
                <a:pathLst>
                  <a:path w="371" h="2392" extrusionOk="0">
                    <a:moveTo>
                      <a:pt x="315" y="0"/>
                    </a:moveTo>
                    <a:lnTo>
                      <a:pt x="278" y="19"/>
                    </a:lnTo>
                    <a:lnTo>
                      <a:pt x="241" y="56"/>
                    </a:lnTo>
                    <a:lnTo>
                      <a:pt x="0" y="2336"/>
                    </a:lnTo>
                    <a:lnTo>
                      <a:pt x="0" y="2354"/>
                    </a:lnTo>
                    <a:lnTo>
                      <a:pt x="19" y="2373"/>
                    </a:lnTo>
                    <a:lnTo>
                      <a:pt x="56" y="2391"/>
                    </a:lnTo>
                    <a:lnTo>
                      <a:pt x="93" y="2373"/>
                    </a:lnTo>
                    <a:lnTo>
                      <a:pt x="111" y="2336"/>
                    </a:lnTo>
                    <a:lnTo>
                      <a:pt x="371" y="56"/>
                    </a:lnTo>
                    <a:lnTo>
                      <a:pt x="371" y="37"/>
                    </a:lnTo>
                    <a:lnTo>
                      <a:pt x="352" y="19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37"/>
              <p:cNvSpPr/>
              <p:nvPr/>
            </p:nvSpPr>
            <p:spPr>
              <a:xfrm>
                <a:off x="4236975" y="4987100"/>
                <a:ext cx="14850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2707" extrusionOk="0">
                    <a:moveTo>
                      <a:pt x="501" y="0"/>
                    </a:moveTo>
                    <a:lnTo>
                      <a:pt x="482" y="19"/>
                    </a:lnTo>
                    <a:lnTo>
                      <a:pt x="482" y="37"/>
                    </a:lnTo>
                    <a:lnTo>
                      <a:pt x="0" y="2632"/>
                    </a:lnTo>
                    <a:lnTo>
                      <a:pt x="19" y="2669"/>
                    </a:lnTo>
                    <a:lnTo>
                      <a:pt x="56" y="2706"/>
                    </a:lnTo>
                    <a:lnTo>
                      <a:pt x="93" y="2706"/>
                    </a:lnTo>
                    <a:lnTo>
                      <a:pt x="112" y="2688"/>
                    </a:lnTo>
                    <a:lnTo>
                      <a:pt x="112" y="2669"/>
                    </a:lnTo>
                    <a:lnTo>
                      <a:pt x="594" y="74"/>
                    </a:lnTo>
                    <a:lnTo>
                      <a:pt x="575" y="19"/>
                    </a:lnTo>
                    <a:lnTo>
                      <a:pt x="53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7"/>
              <p:cNvSpPr/>
              <p:nvPr/>
            </p:nvSpPr>
            <p:spPr>
              <a:xfrm>
                <a:off x="4259225" y="5005150"/>
                <a:ext cx="1112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558" extrusionOk="0">
                    <a:moveTo>
                      <a:pt x="352" y="1"/>
                    </a:moveTo>
                    <a:lnTo>
                      <a:pt x="334" y="38"/>
                    </a:lnTo>
                    <a:lnTo>
                      <a:pt x="0" y="1484"/>
                    </a:lnTo>
                    <a:lnTo>
                      <a:pt x="0" y="1539"/>
                    </a:lnTo>
                    <a:lnTo>
                      <a:pt x="37" y="1558"/>
                    </a:lnTo>
                    <a:lnTo>
                      <a:pt x="74" y="1558"/>
                    </a:lnTo>
                    <a:lnTo>
                      <a:pt x="111" y="1521"/>
                    </a:lnTo>
                    <a:lnTo>
                      <a:pt x="445" y="75"/>
                    </a:lnTo>
                    <a:lnTo>
                      <a:pt x="426" y="20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DA66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37"/>
              <p:cNvSpPr/>
              <p:nvPr/>
            </p:nvSpPr>
            <p:spPr>
              <a:xfrm>
                <a:off x="4222150" y="4782750"/>
                <a:ext cx="519450" cy="354025"/>
              </a:xfrm>
              <a:custGeom>
                <a:avLst/>
                <a:gdLst/>
                <a:ahLst/>
                <a:cxnLst/>
                <a:rect l="l" t="t" r="r" b="b"/>
                <a:pathLst>
                  <a:path w="20778" h="14161" extrusionOk="0">
                    <a:moveTo>
                      <a:pt x="15124" y="0"/>
                    </a:moveTo>
                    <a:lnTo>
                      <a:pt x="15050" y="38"/>
                    </a:lnTo>
                    <a:lnTo>
                      <a:pt x="14976" y="93"/>
                    </a:lnTo>
                    <a:lnTo>
                      <a:pt x="14902" y="149"/>
                    </a:lnTo>
                    <a:lnTo>
                      <a:pt x="14828" y="223"/>
                    </a:lnTo>
                    <a:lnTo>
                      <a:pt x="14791" y="297"/>
                    </a:lnTo>
                    <a:lnTo>
                      <a:pt x="14754" y="390"/>
                    </a:lnTo>
                    <a:lnTo>
                      <a:pt x="14717" y="482"/>
                    </a:lnTo>
                    <a:lnTo>
                      <a:pt x="14717" y="575"/>
                    </a:lnTo>
                    <a:lnTo>
                      <a:pt x="14717" y="668"/>
                    </a:lnTo>
                    <a:lnTo>
                      <a:pt x="14754" y="760"/>
                    </a:lnTo>
                    <a:lnTo>
                      <a:pt x="14791" y="835"/>
                    </a:lnTo>
                    <a:lnTo>
                      <a:pt x="14865" y="909"/>
                    </a:lnTo>
                    <a:lnTo>
                      <a:pt x="14958" y="964"/>
                    </a:lnTo>
                    <a:lnTo>
                      <a:pt x="15273" y="1131"/>
                    </a:lnTo>
                    <a:lnTo>
                      <a:pt x="15588" y="1298"/>
                    </a:lnTo>
                    <a:lnTo>
                      <a:pt x="15884" y="1483"/>
                    </a:lnTo>
                    <a:lnTo>
                      <a:pt x="16199" y="1687"/>
                    </a:lnTo>
                    <a:lnTo>
                      <a:pt x="16496" y="1891"/>
                    </a:lnTo>
                    <a:lnTo>
                      <a:pt x="16774" y="2113"/>
                    </a:lnTo>
                    <a:lnTo>
                      <a:pt x="17070" y="2336"/>
                    </a:lnTo>
                    <a:lnTo>
                      <a:pt x="17330" y="2577"/>
                    </a:lnTo>
                    <a:lnTo>
                      <a:pt x="17589" y="2836"/>
                    </a:lnTo>
                    <a:lnTo>
                      <a:pt x="17849" y="3096"/>
                    </a:lnTo>
                    <a:lnTo>
                      <a:pt x="18090" y="3355"/>
                    </a:lnTo>
                    <a:lnTo>
                      <a:pt x="18312" y="3633"/>
                    </a:lnTo>
                    <a:lnTo>
                      <a:pt x="18535" y="3930"/>
                    </a:lnTo>
                    <a:lnTo>
                      <a:pt x="18739" y="4226"/>
                    </a:lnTo>
                    <a:lnTo>
                      <a:pt x="18924" y="4523"/>
                    </a:lnTo>
                    <a:lnTo>
                      <a:pt x="19091" y="4856"/>
                    </a:lnTo>
                    <a:lnTo>
                      <a:pt x="19239" y="5153"/>
                    </a:lnTo>
                    <a:lnTo>
                      <a:pt x="19369" y="5487"/>
                    </a:lnTo>
                    <a:lnTo>
                      <a:pt x="19461" y="5820"/>
                    </a:lnTo>
                    <a:lnTo>
                      <a:pt x="19554" y="6154"/>
                    </a:lnTo>
                    <a:lnTo>
                      <a:pt x="19628" y="6506"/>
                    </a:lnTo>
                    <a:lnTo>
                      <a:pt x="19665" y="6840"/>
                    </a:lnTo>
                    <a:lnTo>
                      <a:pt x="19702" y="7192"/>
                    </a:lnTo>
                    <a:lnTo>
                      <a:pt x="19702" y="7544"/>
                    </a:lnTo>
                    <a:lnTo>
                      <a:pt x="19665" y="7896"/>
                    </a:lnTo>
                    <a:lnTo>
                      <a:pt x="19628" y="8248"/>
                    </a:lnTo>
                    <a:lnTo>
                      <a:pt x="19554" y="8582"/>
                    </a:lnTo>
                    <a:lnTo>
                      <a:pt x="19461" y="8916"/>
                    </a:lnTo>
                    <a:lnTo>
                      <a:pt x="19332" y="9249"/>
                    </a:lnTo>
                    <a:lnTo>
                      <a:pt x="19183" y="9546"/>
                    </a:lnTo>
                    <a:lnTo>
                      <a:pt x="19017" y="9861"/>
                    </a:lnTo>
                    <a:lnTo>
                      <a:pt x="18813" y="10139"/>
                    </a:lnTo>
                    <a:lnTo>
                      <a:pt x="18572" y="10398"/>
                    </a:lnTo>
                    <a:lnTo>
                      <a:pt x="18331" y="10658"/>
                    </a:lnTo>
                    <a:lnTo>
                      <a:pt x="18071" y="10880"/>
                    </a:lnTo>
                    <a:lnTo>
                      <a:pt x="17793" y="11103"/>
                    </a:lnTo>
                    <a:lnTo>
                      <a:pt x="17497" y="11306"/>
                    </a:lnTo>
                    <a:lnTo>
                      <a:pt x="17182" y="11473"/>
                    </a:lnTo>
                    <a:lnTo>
                      <a:pt x="16867" y="11640"/>
                    </a:lnTo>
                    <a:lnTo>
                      <a:pt x="16552" y="11807"/>
                    </a:lnTo>
                    <a:lnTo>
                      <a:pt x="16218" y="11937"/>
                    </a:lnTo>
                    <a:lnTo>
                      <a:pt x="15884" y="12066"/>
                    </a:lnTo>
                    <a:lnTo>
                      <a:pt x="15532" y="12178"/>
                    </a:lnTo>
                    <a:lnTo>
                      <a:pt x="15198" y="12289"/>
                    </a:lnTo>
                    <a:lnTo>
                      <a:pt x="14513" y="12474"/>
                    </a:lnTo>
                    <a:lnTo>
                      <a:pt x="13827" y="12622"/>
                    </a:lnTo>
                    <a:lnTo>
                      <a:pt x="13067" y="12752"/>
                    </a:lnTo>
                    <a:lnTo>
                      <a:pt x="12307" y="12845"/>
                    </a:lnTo>
                    <a:lnTo>
                      <a:pt x="11547" y="12919"/>
                    </a:lnTo>
                    <a:lnTo>
                      <a:pt x="10769" y="12937"/>
                    </a:lnTo>
                    <a:lnTo>
                      <a:pt x="10009" y="12937"/>
                    </a:lnTo>
                    <a:lnTo>
                      <a:pt x="9249" y="12900"/>
                    </a:lnTo>
                    <a:lnTo>
                      <a:pt x="8471" y="12826"/>
                    </a:lnTo>
                    <a:lnTo>
                      <a:pt x="7711" y="12734"/>
                    </a:lnTo>
                    <a:lnTo>
                      <a:pt x="6914" y="12585"/>
                    </a:lnTo>
                    <a:lnTo>
                      <a:pt x="6135" y="12400"/>
                    </a:lnTo>
                    <a:lnTo>
                      <a:pt x="5375" y="12196"/>
                    </a:lnTo>
                    <a:lnTo>
                      <a:pt x="4597" y="11955"/>
                    </a:lnTo>
                    <a:lnTo>
                      <a:pt x="4356" y="11047"/>
                    </a:lnTo>
                    <a:lnTo>
                      <a:pt x="4115" y="10139"/>
                    </a:lnTo>
                    <a:lnTo>
                      <a:pt x="3874" y="9119"/>
                    </a:lnTo>
                    <a:lnTo>
                      <a:pt x="3818" y="8878"/>
                    </a:lnTo>
                    <a:lnTo>
                      <a:pt x="3800" y="8749"/>
                    </a:lnTo>
                    <a:lnTo>
                      <a:pt x="3763" y="8619"/>
                    </a:lnTo>
                    <a:lnTo>
                      <a:pt x="3707" y="8526"/>
                    </a:lnTo>
                    <a:lnTo>
                      <a:pt x="3633" y="8415"/>
                    </a:lnTo>
                    <a:lnTo>
                      <a:pt x="3540" y="8341"/>
                    </a:lnTo>
                    <a:lnTo>
                      <a:pt x="3429" y="8267"/>
                    </a:lnTo>
                    <a:lnTo>
                      <a:pt x="3374" y="8248"/>
                    </a:lnTo>
                    <a:lnTo>
                      <a:pt x="3318" y="8248"/>
                    </a:lnTo>
                    <a:lnTo>
                      <a:pt x="3207" y="8267"/>
                    </a:lnTo>
                    <a:lnTo>
                      <a:pt x="3096" y="8322"/>
                    </a:lnTo>
                    <a:lnTo>
                      <a:pt x="3021" y="8415"/>
                    </a:lnTo>
                    <a:lnTo>
                      <a:pt x="2947" y="8526"/>
                    </a:lnTo>
                    <a:lnTo>
                      <a:pt x="2910" y="8656"/>
                    </a:lnTo>
                    <a:lnTo>
                      <a:pt x="2873" y="8786"/>
                    </a:lnTo>
                    <a:lnTo>
                      <a:pt x="2873" y="8916"/>
                    </a:lnTo>
                    <a:lnTo>
                      <a:pt x="2873" y="9027"/>
                    </a:lnTo>
                    <a:lnTo>
                      <a:pt x="2892" y="9156"/>
                    </a:lnTo>
                    <a:lnTo>
                      <a:pt x="2947" y="9434"/>
                    </a:lnTo>
                    <a:lnTo>
                      <a:pt x="3207" y="10509"/>
                    </a:lnTo>
                    <a:lnTo>
                      <a:pt x="3337" y="11047"/>
                    </a:lnTo>
                    <a:lnTo>
                      <a:pt x="3503" y="11584"/>
                    </a:lnTo>
                    <a:lnTo>
                      <a:pt x="3503" y="11584"/>
                    </a:lnTo>
                    <a:lnTo>
                      <a:pt x="2762" y="11288"/>
                    </a:lnTo>
                    <a:lnTo>
                      <a:pt x="1928" y="10954"/>
                    </a:lnTo>
                    <a:lnTo>
                      <a:pt x="1743" y="10880"/>
                    </a:lnTo>
                    <a:lnTo>
                      <a:pt x="1539" y="10825"/>
                    </a:lnTo>
                    <a:lnTo>
                      <a:pt x="1335" y="10825"/>
                    </a:lnTo>
                    <a:lnTo>
                      <a:pt x="1131" y="10880"/>
                    </a:lnTo>
                    <a:lnTo>
                      <a:pt x="1075" y="10899"/>
                    </a:lnTo>
                    <a:lnTo>
                      <a:pt x="1020" y="10954"/>
                    </a:lnTo>
                    <a:lnTo>
                      <a:pt x="1001" y="11010"/>
                    </a:lnTo>
                    <a:lnTo>
                      <a:pt x="1001" y="11084"/>
                    </a:lnTo>
                    <a:lnTo>
                      <a:pt x="1057" y="11269"/>
                    </a:lnTo>
                    <a:lnTo>
                      <a:pt x="1131" y="11418"/>
                    </a:lnTo>
                    <a:lnTo>
                      <a:pt x="1242" y="11566"/>
                    </a:lnTo>
                    <a:lnTo>
                      <a:pt x="1390" y="11696"/>
                    </a:lnTo>
                    <a:lnTo>
                      <a:pt x="1557" y="11807"/>
                    </a:lnTo>
                    <a:lnTo>
                      <a:pt x="1743" y="11918"/>
                    </a:lnTo>
                    <a:lnTo>
                      <a:pt x="2113" y="12141"/>
                    </a:lnTo>
                    <a:lnTo>
                      <a:pt x="2484" y="12344"/>
                    </a:lnTo>
                    <a:lnTo>
                      <a:pt x="2892" y="12548"/>
                    </a:lnTo>
                    <a:lnTo>
                      <a:pt x="2187" y="12845"/>
                    </a:lnTo>
                    <a:lnTo>
                      <a:pt x="1687" y="13030"/>
                    </a:lnTo>
                    <a:lnTo>
                      <a:pt x="1187" y="13215"/>
                    </a:lnTo>
                    <a:lnTo>
                      <a:pt x="705" y="13401"/>
                    </a:lnTo>
                    <a:lnTo>
                      <a:pt x="204" y="13586"/>
                    </a:lnTo>
                    <a:lnTo>
                      <a:pt x="130" y="13623"/>
                    </a:lnTo>
                    <a:lnTo>
                      <a:pt x="74" y="13697"/>
                    </a:lnTo>
                    <a:lnTo>
                      <a:pt x="37" y="13772"/>
                    </a:lnTo>
                    <a:lnTo>
                      <a:pt x="0" y="13846"/>
                    </a:lnTo>
                    <a:lnTo>
                      <a:pt x="0" y="13938"/>
                    </a:lnTo>
                    <a:lnTo>
                      <a:pt x="19" y="14012"/>
                    </a:lnTo>
                    <a:lnTo>
                      <a:pt x="74" y="14068"/>
                    </a:lnTo>
                    <a:lnTo>
                      <a:pt x="149" y="14124"/>
                    </a:lnTo>
                    <a:lnTo>
                      <a:pt x="223" y="14142"/>
                    </a:lnTo>
                    <a:lnTo>
                      <a:pt x="297" y="14161"/>
                    </a:lnTo>
                    <a:lnTo>
                      <a:pt x="390" y="14142"/>
                    </a:lnTo>
                    <a:lnTo>
                      <a:pt x="464" y="14124"/>
                    </a:lnTo>
                    <a:lnTo>
                      <a:pt x="705" y="14087"/>
                    </a:lnTo>
                    <a:lnTo>
                      <a:pt x="946" y="14050"/>
                    </a:lnTo>
                    <a:lnTo>
                      <a:pt x="1409" y="13938"/>
                    </a:lnTo>
                    <a:lnTo>
                      <a:pt x="1854" y="13790"/>
                    </a:lnTo>
                    <a:lnTo>
                      <a:pt x="2317" y="13642"/>
                    </a:lnTo>
                    <a:lnTo>
                      <a:pt x="3151" y="13345"/>
                    </a:lnTo>
                    <a:lnTo>
                      <a:pt x="3967" y="13012"/>
                    </a:lnTo>
                    <a:lnTo>
                      <a:pt x="4690" y="13271"/>
                    </a:lnTo>
                    <a:lnTo>
                      <a:pt x="5394" y="13475"/>
                    </a:lnTo>
                    <a:lnTo>
                      <a:pt x="6135" y="13660"/>
                    </a:lnTo>
                    <a:lnTo>
                      <a:pt x="6858" y="13809"/>
                    </a:lnTo>
                    <a:lnTo>
                      <a:pt x="7692" y="13938"/>
                    </a:lnTo>
                    <a:lnTo>
                      <a:pt x="8545" y="14031"/>
                    </a:lnTo>
                    <a:lnTo>
                      <a:pt x="9379" y="14087"/>
                    </a:lnTo>
                    <a:lnTo>
                      <a:pt x="10231" y="14105"/>
                    </a:lnTo>
                    <a:lnTo>
                      <a:pt x="11084" y="14087"/>
                    </a:lnTo>
                    <a:lnTo>
                      <a:pt x="11918" y="14031"/>
                    </a:lnTo>
                    <a:lnTo>
                      <a:pt x="12752" y="13920"/>
                    </a:lnTo>
                    <a:lnTo>
                      <a:pt x="13586" y="13790"/>
                    </a:lnTo>
                    <a:lnTo>
                      <a:pt x="14383" y="13623"/>
                    </a:lnTo>
                    <a:lnTo>
                      <a:pt x="15161" y="13419"/>
                    </a:lnTo>
                    <a:lnTo>
                      <a:pt x="15551" y="13308"/>
                    </a:lnTo>
                    <a:lnTo>
                      <a:pt x="15940" y="13178"/>
                    </a:lnTo>
                    <a:lnTo>
                      <a:pt x="16329" y="13049"/>
                    </a:lnTo>
                    <a:lnTo>
                      <a:pt x="16700" y="12882"/>
                    </a:lnTo>
                    <a:lnTo>
                      <a:pt x="17070" y="12715"/>
                    </a:lnTo>
                    <a:lnTo>
                      <a:pt x="17441" y="12548"/>
                    </a:lnTo>
                    <a:lnTo>
                      <a:pt x="17793" y="12344"/>
                    </a:lnTo>
                    <a:lnTo>
                      <a:pt x="18127" y="12122"/>
                    </a:lnTo>
                    <a:lnTo>
                      <a:pt x="18461" y="11900"/>
                    </a:lnTo>
                    <a:lnTo>
                      <a:pt x="18776" y="11640"/>
                    </a:lnTo>
                    <a:lnTo>
                      <a:pt x="19072" y="11381"/>
                    </a:lnTo>
                    <a:lnTo>
                      <a:pt x="19369" y="11084"/>
                    </a:lnTo>
                    <a:lnTo>
                      <a:pt x="19628" y="10769"/>
                    </a:lnTo>
                    <a:lnTo>
                      <a:pt x="19869" y="10435"/>
                    </a:lnTo>
                    <a:lnTo>
                      <a:pt x="20073" y="10083"/>
                    </a:lnTo>
                    <a:lnTo>
                      <a:pt x="20258" y="9731"/>
                    </a:lnTo>
                    <a:lnTo>
                      <a:pt x="20407" y="9360"/>
                    </a:lnTo>
                    <a:lnTo>
                      <a:pt x="20536" y="8971"/>
                    </a:lnTo>
                    <a:lnTo>
                      <a:pt x="20648" y="8582"/>
                    </a:lnTo>
                    <a:lnTo>
                      <a:pt x="20722" y="8193"/>
                    </a:lnTo>
                    <a:lnTo>
                      <a:pt x="20759" y="7785"/>
                    </a:lnTo>
                    <a:lnTo>
                      <a:pt x="20777" y="7377"/>
                    </a:lnTo>
                    <a:lnTo>
                      <a:pt x="20777" y="6969"/>
                    </a:lnTo>
                    <a:lnTo>
                      <a:pt x="20740" y="6580"/>
                    </a:lnTo>
                    <a:lnTo>
                      <a:pt x="20685" y="6172"/>
                    </a:lnTo>
                    <a:lnTo>
                      <a:pt x="20611" y="5765"/>
                    </a:lnTo>
                    <a:lnTo>
                      <a:pt x="20499" y="5375"/>
                    </a:lnTo>
                    <a:lnTo>
                      <a:pt x="20370" y="4986"/>
                    </a:lnTo>
                    <a:lnTo>
                      <a:pt x="20203" y="4560"/>
                    </a:lnTo>
                    <a:lnTo>
                      <a:pt x="19999" y="4152"/>
                    </a:lnTo>
                    <a:lnTo>
                      <a:pt x="19776" y="3763"/>
                    </a:lnTo>
                    <a:lnTo>
                      <a:pt x="19536" y="3392"/>
                    </a:lnTo>
                    <a:lnTo>
                      <a:pt x="19276" y="3040"/>
                    </a:lnTo>
                    <a:lnTo>
                      <a:pt x="18980" y="2688"/>
                    </a:lnTo>
                    <a:lnTo>
                      <a:pt x="18683" y="2354"/>
                    </a:lnTo>
                    <a:lnTo>
                      <a:pt x="18368" y="2058"/>
                    </a:lnTo>
                    <a:lnTo>
                      <a:pt x="18034" y="1743"/>
                    </a:lnTo>
                    <a:lnTo>
                      <a:pt x="17682" y="1465"/>
                    </a:lnTo>
                    <a:lnTo>
                      <a:pt x="17330" y="1187"/>
                    </a:lnTo>
                    <a:lnTo>
                      <a:pt x="16959" y="946"/>
                    </a:lnTo>
                    <a:lnTo>
                      <a:pt x="16589" y="686"/>
                    </a:lnTo>
                    <a:lnTo>
                      <a:pt x="16199" y="464"/>
                    </a:lnTo>
                    <a:lnTo>
                      <a:pt x="15792" y="241"/>
                    </a:lnTo>
                    <a:lnTo>
                      <a:pt x="15402" y="38"/>
                    </a:lnTo>
                    <a:lnTo>
                      <a:pt x="153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7"/>
              <p:cNvSpPr/>
              <p:nvPr/>
            </p:nvSpPr>
            <p:spPr>
              <a:xfrm>
                <a:off x="3566500" y="4833250"/>
                <a:ext cx="491650" cy="353100"/>
              </a:xfrm>
              <a:custGeom>
                <a:avLst/>
                <a:gdLst/>
                <a:ahLst/>
                <a:cxnLst/>
                <a:rect l="l" t="t" r="r" b="b"/>
                <a:pathLst>
                  <a:path w="19666" h="14124" extrusionOk="0">
                    <a:moveTo>
                      <a:pt x="4634" y="1"/>
                    </a:moveTo>
                    <a:lnTo>
                      <a:pt x="4486" y="38"/>
                    </a:lnTo>
                    <a:lnTo>
                      <a:pt x="4319" y="93"/>
                    </a:lnTo>
                    <a:lnTo>
                      <a:pt x="4170" y="149"/>
                    </a:lnTo>
                    <a:lnTo>
                      <a:pt x="4022" y="242"/>
                    </a:lnTo>
                    <a:lnTo>
                      <a:pt x="3744" y="427"/>
                    </a:lnTo>
                    <a:lnTo>
                      <a:pt x="3485" y="631"/>
                    </a:lnTo>
                    <a:lnTo>
                      <a:pt x="3207" y="853"/>
                    </a:lnTo>
                    <a:lnTo>
                      <a:pt x="2929" y="1113"/>
                    </a:lnTo>
                    <a:lnTo>
                      <a:pt x="2669" y="1354"/>
                    </a:lnTo>
                    <a:lnTo>
                      <a:pt x="2428" y="1632"/>
                    </a:lnTo>
                    <a:lnTo>
                      <a:pt x="2187" y="1891"/>
                    </a:lnTo>
                    <a:lnTo>
                      <a:pt x="1946" y="2169"/>
                    </a:lnTo>
                    <a:lnTo>
                      <a:pt x="1742" y="2447"/>
                    </a:lnTo>
                    <a:lnTo>
                      <a:pt x="1520" y="2744"/>
                    </a:lnTo>
                    <a:lnTo>
                      <a:pt x="1335" y="3040"/>
                    </a:lnTo>
                    <a:lnTo>
                      <a:pt x="1149" y="3355"/>
                    </a:lnTo>
                    <a:lnTo>
                      <a:pt x="964" y="3671"/>
                    </a:lnTo>
                    <a:lnTo>
                      <a:pt x="797" y="3986"/>
                    </a:lnTo>
                    <a:lnTo>
                      <a:pt x="649" y="4301"/>
                    </a:lnTo>
                    <a:lnTo>
                      <a:pt x="519" y="4634"/>
                    </a:lnTo>
                    <a:lnTo>
                      <a:pt x="389" y="4968"/>
                    </a:lnTo>
                    <a:lnTo>
                      <a:pt x="278" y="5302"/>
                    </a:lnTo>
                    <a:lnTo>
                      <a:pt x="186" y="5635"/>
                    </a:lnTo>
                    <a:lnTo>
                      <a:pt x="130" y="5969"/>
                    </a:lnTo>
                    <a:lnTo>
                      <a:pt x="74" y="6321"/>
                    </a:lnTo>
                    <a:lnTo>
                      <a:pt x="19" y="6655"/>
                    </a:lnTo>
                    <a:lnTo>
                      <a:pt x="0" y="7007"/>
                    </a:lnTo>
                    <a:lnTo>
                      <a:pt x="0" y="7340"/>
                    </a:lnTo>
                    <a:lnTo>
                      <a:pt x="19" y="7692"/>
                    </a:lnTo>
                    <a:lnTo>
                      <a:pt x="56" y="8045"/>
                    </a:lnTo>
                    <a:lnTo>
                      <a:pt x="130" y="8378"/>
                    </a:lnTo>
                    <a:lnTo>
                      <a:pt x="204" y="8730"/>
                    </a:lnTo>
                    <a:lnTo>
                      <a:pt x="297" y="9064"/>
                    </a:lnTo>
                    <a:lnTo>
                      <a:pt x="426" y="9398"/>
                    </a:lnTo>
                    <a:lnTo>
                      <a:pt x="556" y="9713"/>
                    </a:lnTo>
                    <a:lnTo>
                      <a:pt x="705" y="10028"/>
                    </a:lnTo>
                    <a:lnTo>
                      <a:pt x="853" y="10324"/>
                    </a:lnTo>
                    <a:lnTo>
                      <a:pt x="1038" y="10621"/>
                    </a:lnTo>
                    <a:lnTo>
                      <a:pt x="1223" y="10899"/>
                    </a:lnTo>
                    <a:lnTo>
                      <a:pt x="1409" y="11158"/>
                    </a:lnTo>
                    <a:lnTo>
                      <a:pt x="1631" y="11418"/>
                    </a:lnTo>
                    <a:lnTo>
                      <a:pt x="1854" y="11677"/>
                    </a:lnTo>
                    <a:lnTo>
                      <a:pt x="2076" y="11918"/>
                    </a:lnTo>
                    <a:lnTo>
                      <a:pt x="2317" y="12141"/>
                    </a:lnTo>
                    <a:lnTo>
                      <a:pt x="2576" y="12363"/>
                    </a:lnTo>
                    <a:lnTo>
                      <a:pt x="2854" y="12567"/>
                    </a:lnTo>
                    <a:lnTo>
                      <a:pt x="3114" y="12752"/>
                    </a:lnTo>
                    <a:lnTo>
                      <a:pt x="3411" y="12938"/>
                    </a:lnTo>
                    <a:lnTo>
                      <a:pt x="3707" y="13105"/>
                    </a:lnTo>
                    <a:lnTo>
                      <a:pt x="4004" y="13271"/>
                    </a:lnTo>
                    <a:lnTo>
                      <a:pt x="4319" y="13401"/>
                    </a:lnTo>
                    <a:lnTo>
                      <a:pt x="4634" y="13549"/>
                    </a:lnTo>
                    <a:lnTo>
                      <a:pt x="4967" y="13661"/>
                    </a:lnTo>
                    <a:lnTo>
                      <a:pt x="5301" y="13753"/>
                    </a:lnTo>
                    <a:lnTo>
                      <a:pt x="5635" y="13846"/>
                    </a:lnTo>
                    <a:lnTo>
                      <a:pt x="5968" y="13920"/>
                    </a:lnTo>
                    <a:lnTo>
                      <a:pt x="6302" y="13994"/>
                    </a:lnTo>
                    <a:lnTo>
                      <a:pt x="6654" y="14050"/>
                    </a:lnTo>
                    <a:lnTo>
                      <a:pt x="6988" y="14087"/>
                    </a:lnTo>
                    <a:lnTo>
                      <a:pt x="7340" y="14105"/>
                    </a:lnTo>
                    <a:lnTo>
                      <a:pt x="7692" y="14124"/>
                    </a:lnTo>
                    <a:lnTo>
                      <a:pt x="8026" y="14124"/>
                    </a:lnTo>
                    <a:lnTo>
                      <a:pt x="8378" y="14105"/>
                    </a:lnTo>
                    <a:lnTo>
                      <a:pt x="8730" y="14087"/>
                    </a:lnTo>
                    <a:lnTo>
                      <a:pt x="9064" y="14050"/>
                    </a:lnTo>
                    <a:lnTo>
                      <a:pt x="9416" y="13994"/>
                    </a:lnTo>
                    <a:lnTo>
                      <a:pt x="9805" y="13920"/>
                    </a:lnTo>
                    <a:lnTo>
                      <a:pt x="10194" y="13846"/>
                    </a:lnTo>
                    <a:lnTo>
                      <a:pt x="10565" y="13753"/>
                    </a:lnTo>
                    <a:lnTo>
                      <a:pt x="10954" y="13642"/>
                    </a:lnTo>
                    <a:lnTo>
                      <a:pt x="11325" y="13512"/>
                    </a:lnTo>
                    <a:lnTo>
                      <a:pt x="11695" y="13383"/>
                    </a:lnTo>
                    <a:lnTo>
                      <a:pt x="12048" y="13234"/>
                    </a:lnTo>
                    <a:lnTo>
                      <a:pt x="12418" y="13067"/>
                    </a:lnTo>
                    <a:lnTo>
                      <a:pt x="12770" y="12901"/>
                    </a:lnTo>
                    <a:lnTo>
                      <a:pt x="13123" y="12715"/>
                    </a:lnTo>
                    <a:lnTo>
                      <a:pt x="13808" y="12326"/>
                    </a:lnTo>
                    <a:lnTo>
                      <a:pt x="14457" y="11900"/>
                    </a:lnTo>
                    <a:lnTo>
                      <a:pt x="15106" y="11436"/>
                    </a:lnTo>
                    <a:lnTo>
                      <a:pt x="15143" y="11511"/>
                    </a:lnTo>
                    <a:lnTo>
                      <a:pt x="15180" y="11566"/>
                    </a:lnTo>
                    <a:lnTo>
                      <a:pt x="15254" y="11622"/>
                    </a:lnTo>
                    <a:lnTo>
                      <a:pt x="15328" y="11659"/>
                    </a:lnTo>
                    <a:lnTo>
                      <a:pt x="16236" y="11955"/>
                    </a:lnTo>
                    <a:lnTo>
                      <a:pt x="16700" y="12122"/>
                    </a:lnTo>
                    <a:lnTo>
                      <a:pt x="17144" y="12308"/>
                    </a:lnTo>
                    <a:lnTo>
                      <a:pt x="17589" y="12511"/>
                    </a:lnTo>
                    <a:lnTo>
                      <a:pt x="18016" y="12697"/>
                    </a:lnTo>
                    <a:lnTo>
                      <a:pt x="18460" y="12901"/>
                    </a:lnTo>
                    <a:lnTo>
                      <a:pt x="18905" y="13105"/>
                    </a:lnTo>
                    <a:lnTo>
                      <a:pt x="18998" y="13123"/>
                    </a:lnTo>
                    <a:lnTo>
                      <a:pt x="19091" y="13123"/>
                    </a:lnTo>
                    <a:lnTo>
                      <a:pt x="19183" y="13105"/>
                    </a:lnTo>
                    <a:lnTo>
                      <a:pt x="19276" y="13086"/>
                    </a:lnTo>
                    <a:lnTo>
                      <a:pt x="19350" y="13030"/>
                    </a:lnTo>
                    <a:lnTo>
                      <a:pt x="19424" y="12975"/>
                    </a:lnTo>
                    <a:lnTo>
                      <a:pt x="19498" y="12901"/>
                    </a:lnTo>
                    <a:lnTo>
                      <a:pt x="19554" y="12827"/>
                    </a:lnTo>
                    <a:lnTo>
                      <a:pt x="19591" y="12752"/>
                    </a:lnTo>
                    <a:lnTo>
                      <a:pt x="19628" y="12660"/>
                    </a:lnTo>
                    <a:lnTo>
                      <a:pt x="19647" y="12567"/>
                    </a:lnTo>
                    <a:lnTo>
                      <a:pt x="19665" y="12474"/>
                    </a:lnTo>
                    <a:lnTo>
                      <a:pt x="19647" y="12382"/>
                    </a:lnTo>
                    <a:lnTo>
                      <a:pt x="19628" y="12289"/>
                    </a:lnTo>
                    <a:lnTo>
                      <a:pt x="19572" y="12215"/>
                    </a:lnTo>
                    <a:lnTo>
                      <a:pt x="19498" y="12141"/>
                    </a:lnTo>
                    <a:lnTo>
                      <a:pt x="19443" y="12104"/>
                    </a:lnTo>
                    <a:lnTo>
                      <a:pt x="19387" y="12048"/>
                    </a:lnTo>
                    <a:lnTo>
                      <a:pt x="19294" y="11955"/>
                    </a:lnTo>
                    <a:lnTo>
                      <a:pt x="19183" y="11900"/>
                    </a:lnTo>
                    <a:lnTo>
                      <a:pt x="19091" y="11881"/>
                    </a:lnTo>
                    <a:lnTo>
                      <a:pt x="18979" y="11881"/>
                    </a:lnTo>
                    <a:lnTo>
                      <a:pt x="18646" y="11733"/>
                    </a:lnTo>
                    <a:lnTo>
                      <a:pt x="18294" y="11603"/>
                    </a:lnTo>
                    <a:lnTo>
                      <a:pt x="17608" y="11344"/>
                    </a:lnTo>
                    <a:lnTo>
                      <a:pt x="16700" y="10992"/>
                    </a:lnTo>
                    <a:lnTo>
                      <a:pt x="18664" y="9713"/>
                    </a:lnTo>
                    <a:lnTo>
                      <a:pt x="18738" y="9657"/>
                    </a:lnTo>
                    <a:lnTo>
                      <a:pt x="18813" y="9564"/>
                    </a:lnTo>
                    <a:lnTo>
                      <a:pt x="18868" y="9472"/>
                    </a:lnTo>
                    <a:lnTo>
                      <a:pt x="18905" y="9361"/>
                    </a:lnTo>
                    <a:lnTo>
                      <a:pt x="18924" y="9268"/>
                    </a:lnTo>
                    <a:lnTo>
                      <a:pt x="18905" y="9157"/>
                    </a:lnTo>
                    <a:lnTo>
                      <a:pt x="18887" y="9046"/>
                    </a:lnTo>
                    <a:lnTo>
                      <a:pt x="18850" y="8953"/>
                    </a:lnTo>
                    <a:lnTo>
                      <a:pt x="18776" y="8879"/>
                    </a:lnTo>
                    <a:lnTo>
                      <a:pt x="18701" y="8823"/>
                    </a:lnTo>
                    <a:lnTo>
                      <a:pt x="18609" y="8786"/>
                    </a:lnTo>
                    <a:lnTo>
                      <a:pt x="18423" y="8786"/>
                    </a:lnTo>
                    <a:lnTo>
                      <a:pt x="18312" y="8805"/>
                    </a:lnTo>
                    <a:lnTo>
                      <a:pt x="18219" y="8860"/>
                    </a:lnTo>
                    <a:lnTo>
                      <a:pt x="18145" y="8897"/>
                    </a:lnTo>
                    <a:lnTo>
                      <a:pt x="17923" y="9008"/>
                    </a:lnTo>
                    <a:lnTo>
                      <a:pt x="17701" y="9101"/>
                    </a:lnTo>
                    <a:lnTo>
                      <a:pt x="17460" y="9194"/>
                    </a:lnTo>
                    <a:lnTo>
                      <a:pt x="17237" y="9268"/>
                    </a:lnTo>
                    <a:lnTo>
                      <a:pt x="16310" y="9694"/>
                    </a:lnTo>
                    <a:lnTo>
                      <a:pt x="15254" y="10176"/>
                    </a:lnTo>
                    <a:lnTo>
                      <a:pt x="15458" y="8786"/>
                    </a:lnTo>
                    <a:lnTo>
                      <a:pt x="15532" y="8323"/>
                    </a:lnTo>
                    <a:lnTo>
                      <a:pt x="15569" y="8082"/>
                    </a:lnTo>
                    <a:lnTo>
                      <a:pt x="15643" y="7859"/>
                    </a:lnTo>
                    <a:lnTo>
                      <a:pt x="15791" y="7396"/>
                    </a:lnTo>
                    <a:lnTo>
                      <a:pt x="15829" y="7174"/>
                    </a:lnTo>
                    <a:lnTo>
                      <a:pt x="15866" y="6933"/>
                    </a:lnTo>
                    <a:lnTo>
                      <a:pt x="15884" y="6858"/>
                    </a:lnTo>
                    <a:lnTo>
                      <a:pt x="15866" y="6784"/>
                    </a:lnTo>
                    <a:lnTo>
                      <a:pt x="15829" y="6729"/>
                    </a:lnTo>
                    <a:lnTo>
                      <a:pt x="15791" y="6673"/>
                    </a:lnTo>
                    <a:lnTo>
                      <a:pt x="15736" y="6636"/>
                    </a:lnTo>
                    <a:lnTo>
                      <a:pt x="15680" y="6618"/>
                    </a:lnTo>
                    <a:lnTo>
                      <a:pt x="15606" y="6636"/>
                    </a:lnTo>
                    <a:lnTo>
                      <a:pt x="15532" y="6655"/>
                    </a:lnTo>
                    <a:lnTo>
                      <a:pt x="15310" y="6821"/>
                    </a:lnTo>
                    <a:lnTo>
                      <a:pt x="15106" y="6988"/>
                    </a:lnTo>
                    <a:lnTo>
                      <a:pt x="15032" y="7099"/>
                    </a:lnTo>
                    <a:lnTo>
                      <a:pt x="14957" y="7192"/>
                    </a:lnTo>
                    <a:lnTo>
                      <a:pt x="14883" y="7322"/>
                    </a:lnTo>
                    <a:lnTo>
                      <a:pt x="14828" y="7452"/>
                    </a:lnTo>
                    <a:lnTo>
                      <a:pt x="14716" y="7711"/>
                    </a:lnTo>
                    <a:lnTo>
                      <a:pt x="14642" y="7989"/>
                    </a:lnTo>
                    <a:lnTo>
                      <a:pt x="14587" y="8249"/>
                    </a:lnTo>
                    <a:lnTo>
                      <a:pt x="14531" y="8527"/>
                    </a:lnTo>
                    <a:lnTo>
                      <a:pt x="14327" y="9657"/>
                    </a:lnTo>
                    <a:lnTo>
                      <a:pt x="14160" y="10806"/>
                    </a:lnTo>
                    <a:lnTo>
                      <a:pt x="13679" y="11121"/>
                    </a:lnTo>
                    <a:lnTo>
                      <a:pt x="13160" y="11436"/>
                    </a:lnTo>
                    <a:lnTo>
                      <a:pt x="12641" y="11714"/>
                    </a:lnTo>
                    <a:lnTo>
                      <a:pt x="12122" y="11974"/>
                    </a:lnTo>
                    <a:lnTo>
                      <a:pt x="11566" y="12196"/>
                    </a:lnTo>
                    <a:lnTo>
                      <a:pt x="11010" y="12400"/>
                    </a:lnTo>
                    <a:lnTo>
                      <a:pt x="10454" y="12586"/>
                    </a:lnTo>
                    <a:lnTo>
                      <a:pt x="9898" y="12715"/>
                    </a:lnTo>
                    <a:lnTo>
                      <a:pt x="9323" y="12827"/>
                    </a:lnTo>
                    <a:lnTo>
                      <a:pt x="8748" y="12882"/>
                    </a:lnTo>
                    <a:lnTo>
                      <a:pt x="8155" y="12919"/>
                    </a:lnTo>
                    <a:lnTo>
                      <a:pt x="7581" y="12919"/>
                    </a:lnTo>
                    <a:lnTo>
                      <a:pt x="6988" y="12864"/>
                    </a:lnTo>
                    <a:lnTo>
                      <a:pt x="6710" y="12827"/>
                    </a:lnTo>
                    <a:lnTo>
                      <a:pt x="6413" y="12771"/>
                    </a:lnTo>
                    <a:lnTo>
                      <a:pt x="6117" y="12697"/>
                    </a:lnTo>
                    <a:lnTo>
                      <a:pt x="5839" y="12623"/>
                    </a:lnTo>
                    <a:lnTo>
                      <a:pt x="5542" y="12530"/>
                    </a:lnTo>
                    <a:lnTo>
                      <a:pt x="5264" y="12437"/>
                    </a:lnTo>
                    <a:lnTo>
                      <a:pt x="4986" y="12326"/>
                    </a:lnTo>
                    <a:lnTo>
                      <a:pt x="4708" y="12196"/>
                    </a:lnTo>
                    <a:lnTo>
                      <a:pt x="4448" y="12067"/>
                    </a:lnTo>
                    <a:lnTo>
                      <a:pt x="4189" y="11937"/>
                    </a:lnTo>
                    <a:lnTo>
                      <a:pt x="3948" y="11770"/>
                    </a:lnTo>
                    <a:lnTo>
                      <a:pt x="3707" y="11603"/>
                    </a:lnTo>
                    <a:lnTo>
                      <a:pt x="3466" y="11436"/>
                    </a:lnTo>
                    <a:lnTo>
                      <a:pt x="3244" y="11251"/>
                    </a:lnTo>
                    <a:lnTo>
                      <a:pt x="3021" y="11066"/>
                    </a:lnTo>
                    <a:lnTo>
                      <a:pt x="2817" y="10862"/>
                    </a:lnTo>
                    <a:lnTo>
                      <a:pt x="2614" y="10639"/>
                    </a:lnTo>
                    <a:lnTo>
                      <a:pt x="2428" y="10417"/>
                    </a:lnTo>
                    <a:lnTo>
                      <a:pt x="2243" y="10176"/>
                    </a:lnTo>
                    <a:lnTo>
                      <a:pt x="2076" y="9935"/>
                    </a:lnTo>
                    <a:lnTo>
                      <a:pt x="1928" y="9694"/>
                    </a:lnTo>
                    <a:lnTo>
                      <a:pt x="1780" y="9435"/>
                    </a:lnTo>
                    <a:lnTo>
                      <a:pt x="1650" y="9157"/>
                    </a:lnTo>
                    <a:lnTo>
                      <a:pt x="1520" y="8879"/>
                    </a:lnTo>
                    <a:lnTo>
                      <a:pt x="1427" y="8601"/>
                    </a:lnTo>
                    <a:lnTo>
                      <a:pt x="1335" y="8323"/>
                    </a:lnTo>
                    <a:lnTo>
                      <a:pt x="1279" y="8045"/>
                    </a:lnTo>
                    <a:lnTo>
                      <a:pt x="1223" y="7748"/>
                    </a:lnTo>
                    <a:lnTo>
                      <a:pt x="1186" y="7470"/>
                    </a:lnTo>
                    <a:lnTo>
                      <a:pt x="1168" y="7174"/>
                    </a:lnTo>
                    <a:lnTo>
                      <a:pt x="1149" y="6877"/>
                    </a:lnTo>
                    <a:lnTo>
                      <a:pt x="1168" y="6599"/>
                    </a:lnTo>
                    <a:lnTo>
                      <a:pt x="1205" y="6302"/>
                    </a:lnTo>
                    <a:lnTo>
                      <a:pt x="1242" y="6006"/>
                    </a:lnTo>
                    <a:lnTo>
                      <a:pt x="1298" y="5728"/>
                    </a:lnTo>
                    <a:lnTo>
                      <a:pt x="1372" y="5431"/>
                    </a:lnTo>
                    <a:lnTo>
                      <a:pt x="1464" y="5153"/>
                    </a:lnTo>
                    <a:lnTo>
                      <a:pt x="1576" y="4875"/>
                    </a:lnTo>
                    <a:lnTo>
                      <a:pt x="1724" y="4542"/>
                    </a:lnTo>
                    <a:lnTo>
                      <a:pt x="1872" y="4227"/>
                    </a:lnTo>
                    <a:lnTo>
                      <a:pt x="2039" y="3930"/>
                    </a:lnTo>
                    <a:lnTo>
                      <a:pt x="2224" y="3615"/>
                    </a:lnTo>
                    <a:lnTo>
                      <a:pt x="2428" y="3318"/>
                    </a:lnTo>
                    <a:lnTo>
                      <a:pt x="2614" y="3040"/>
                    </a:lnTo>
                    <a:lnTo>
                      <a:pt x="3058" y="2466"/>
                    </a:lnTo>
                    <a:lnTo>
                      <a:pt x="3503" y="1965"/>
                    </a:lnTo>
                    <a:lnTo>
                      <a:pt x="3967" y="1483"/>
                    </a:lnTo>
                    <a:lnTo>
                      <a:pt x="4486" y="983"/>
                    </a:lnTo>
                    <a:lnTo>
                      <a:pt x="4726" y="724"/>
                    </a:lnTo>
                    <a:lnTo>
                      <a:pt x="4838" y="594"/>
                    </a:lnTo>
                    <a:lnTo>
                      <a:pt x="4930" y="446"/>
                    </a:lnTo>
                    <a:lnTo>
                      <a:pt x="4967" y="353"/>
                    </a:lnTo>
                    <a:lnTo>
                      <a:pt x="4967" y="279"/>
                    </a:lnTo>
                    <a:lnTo>
                      <a:pt x="4967" y="205"/>
                    </a:lnTo>
                    <a:lnTo>
                      <a:pt x="4930" y="130"/>
                    </a:lnTo>
                    <a:lnTo>
                      <a:pt x="4875" y="56"/>
                    </a:lnTo>
                    <a:lnTo>
                      <a:pt x="4801" y="19"/>
                    </a:lnTo>
                    <a:lnTo>
                      <a:pt x="47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7"/>
              <p:cNvSpPr/>
              <p:nvPr/>
            </p:nvSpPr>
            <p:spPr>
              <a:xfrm>
                <a:off x="4407500" y="4408350"/>
                <a:ext cx="104275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6006" extrusionOk="0">
                    <a:moveTo>
                      <a:pt x="2057" y="1"/>
                    </a:moveTo>
                    <a:lnTo>
                      <a:pt x="1983" y="19"/>
                    </a:lnTo>
                    <a:lnTo>
                      <a:pt x="1909" y="56"/>
                    </a:lnTo>
                    <a:lnTo>
                      <a:pt x="1854" y="130"/>
                    </a:lnTo>
                    <a:lnTo>
                      <a:pt x="1835" y="205"/>
                    </a:lnTo>
                    <a:lnTo>
                      <a:pt x="1798" y="445"/>
                    </a:lnTo>
                    <a:lnTo>
                      <a:pt x="1761" y="668"/>
                    </a:lnTo>
                    <a:lnTo>
                      <a:pt x="1705" y="872"/>
                    </a:lnTo>
                    <a:lnTo>
                      <a:pt x="1650" y="1076"/>
                    </a:lnTo>
                    <a:lnTo>
                      <a:pt x="1575" y="1280"/>
                    </a:lnTo>
                    <a:lnTo>
                      <a:pt x="1483" y="1465"/>
                    </a:lnTo>
                    <a:lnTo>
                      <a:pt x="1390" y="1650"/>
                    </a:lnTo>
                    <a:lnTo>
                      <a:pt x="1279" y="1817"/>
                    </a:lnTo>
                    <a:lnTo>
                      <a:pt x="1168" y="1984"/>
                    </a:lnTo>
                    <a:lnTo>
                      <a:pt x="1057" y="2132"/>
                    </a:lnTo>
                    <a:lnTo>
                      <a:pt x="927" y="2262"/>
                    </a:lnTo>
                    <a:lnTo>
                      <a:pt x="779" y="2392"/>
                    </a:lnTo>
                    <a:lnTo>
                      <a:pt x="630" y="2503"/>
                    </a:lnTo>
                    <a:lnTo>
                      <a:pt x="482" y="2614"/>
                    </a:lnTo>
                    <a:lnTo>
                      <a:pt x="315" y="2688"/>
                    </a:lnTo>
                    <a:lnTo>
                      <a:pt x="148" y="2762"/>
                    </a:lnTo>
                    <a:lnTo>
                      <a:pt x="93" y="2799"/>
                    </a:lnTo>
                    <a:lnTo>
                      <a:pt x="37" y="2855"/>
                    </a:lnTo>
                    <a:lnTo>
                      <a:pt x="19" y="2911"/>
                    </a:lnTo>
                    <a:lnTo>
                      <a:pt x="0" y="2985"/>
                    </a:lnTo>
                    <a:lnTo>
                      <a:pt x="0" y="3022"/>
                    </a:lnTo>
                    <a:lnTo>
                      <a:pt x="19" y="3096"/>
                    </a:lnTo>
                    <a:lnTo>
                      <a:pt x="37" y="3170"/>
                    </a:lnTo>
                    <a:lnTo>
                      <a:pt x="93" y="3207"/>
                    </a:lnTo>
                    <a:lnTo>
                      <a:pt x="148" y="3244"/>
                    </a:lnTo>
                    <a:lnTo>
                      <a:pt x="315" y="3318"/>
                    </a:lnTo>
                    <a:lnTo>
                      <a:pt x="482" y="3392"/>
                    </a:lnTo>
                    <a:lnTo>
                      <a:pt x="630" y="3504"/>
                    </a:lnTo>
                    <a:lnTo>
                      <a:pt x="779" y="3615"/>
                    </a:lnTo>
                    <a:lnTo>
                      <a:pt x="927" y="3745"/>
                    </a:lnTo>
                    <a:lnTo>
                      <a:pt x="1057" y="3874"/>
                    </a:lnTo>
                    <a:lnTo>
                      <a:pt x="1168" y="4023"/>
                    </a:lnTo>
                    <a:lnTo>
                      <a:pt x="1279" y="4189"/>
                    </a:lnTo>
                    <a:lnTo>
                      <a:pt x="1390" y="4356"/>
                    </a:lnTo>
                    <a:lnTo>
                      <a:pt x="1483" y="4542"/>
                    </a:lnTo>
                    <a:lnTo>
                      <a:pt x="1575" y="4727"/>
                    </a:lnTo>
                    <a:lnTo>
                      <a:pt x="1650" y="4931"/>
                    </a:lnTo>
                    <a:lnTo>
                      <a:pt x="1705" y="5135"/>
                    </a:lnTo>
                    <a:lnTo>
                      <a:pt x="1761" y="5357"/>
                    </a:lnTo>
                    <a:lnTo>
                      <a:pt x="1798" y="5561"/>
                    </a:lnTo>
                    <a:lnTo>
                      <a:pt x="1835" y="5802"/>
                    </a:lnTo>
                    <a:lnTo>
                      <a:pt x="1854" y="5876"/>
                    </a:lnTo>
                    <a:lnTo>
                      <a:pt x="1909" y="5950"/>
                    </a:lnTo>
                    <a:lnTo>
                      <a:pt x="1983" y="5987"/>
                    </a:lnTo>
                    <a:lnTo>
                      <a:pt x="2057" y="6006"/>
                    </a:lnTo>
                    <a:lnTo>
                      <a:pt x="2113" y="6006"/>
                    </a:lnTo>
                    <a:lnTo>
                      <a:pt x="2187" y="5987"/>
                    </a:lnTo>
                    <a:lnTo>
                      <a:pt x="2261" y="5950"/>
                    </a:lnTo>
                    <a:lnTo>
                      <a:pt x="2317" y="5876"/>
                    </a:lnTo>
                    <a:lnTo>
                      <a:pt x="2335" y="5802"/>
                    </a:lnTo>
                    <a:lnTo>
                      <a:pt x="2372" y="5561"/>
                    </a:lnTo>
                    <a:lnTo>
                      <a:pt x="2410" y="5357"/>
                    </a:lnTo>
                    <a:lnTo>
                      <a:pt x="2465" y="5135"/>
                    </a:lnTo>
                    <a:lnTo>
                      <a:pt x="2521" y="4931"/>
                    </a:lnTo>
                    <a:lnTo>
                      <a:pt x="2595" y="4727"/>
                    </a:lnTo>
                    <a:lnTo>
                      <a:pt x="2688" y="4542"/>
                    </a:lnTo>
                    <a:lnTo>
                      <a:pt x="2780" y="4356"/>
                    </a:lnTo>
                    <a:lnTo>
                      <a:pt x="2891" y="4189"/>
                    </a:lnTo>
                    <a:lnTo>
                      <a:pt x="3003" y="4023"/>
                    </a:lnTo>
                    <a:lnTo>
                      <a:pt x="3132" y="3874"/>
                    </a:lnTo>
                    <a:lnTo>
                      <a:pt x="3262" y="3745"/>
                    </a:lnTo>
                    <a:lnTo>
                      <a:pt x="3392" y="3615"/>
                    </a:lnTo>
                    <a:lnTo>
                      <a:pt x="3540" y="3504"/>
                    </a:lnTo>
                    <a:lnTo>
                      <a:pt x="3688" y="3392"/>
                    </a:lnTo>
                    <a:lnTo>
                      <a:pt x="3855" y="3318"/>
                    </a:lnTo>
                    <a:lnTo>
                      <a:pt x="4022" y="3244"/>
                    </a:lnTo>
                    <a:lnTo>
                      <a:pt x="4078" y="3207"/>
                    </a:lnTo>
                    <a:lnTo>
                      <a:pt x="4133" y="3170"/>
                    </a:lnTo>
                    <a:lnTo>
                      <a:pt x="4170" y="3096"/>
                    </a:lnTo>
                    <a:lnTo>
                      <a:pt x="4170" y="3022"/>
                    </a:lnTo>
                    <a:lnTo>
                      <a:pt x="4170" y="2985"/>
                    </a:lnTo>
                    <a:lnTo>
                      <a:pt x="4170" y="2911"/>
                    </a:lnTo>
                    <a:lnTo>
                      <a:pt x="4133" y="2855"/>
                    </a:lnTo>
                    <a:lnTo>
                      <a:pt x="4078" y="2799"/>
                    </a:lnTo>
                    <a:lnTo>
                      <a:pt x="4022" y="2762"/>
                    </a:lnTo>
                    <a:lnTo>
                      <a:pt x="3855" y="2688"/>
                    </a:lnTo>
                    <a:lnTo>
                      <a:pt x="3688" y="2614"/>
                    </a:lnTo>
                    <a:lnTo>
                      <a:pt x="3540" y="2503"/>
                    </a:lnTo>
                    <a:lnTo>
                      <a:pt x="3392" y="2392"/>
                    </a:lnTo>
                    <a:lnTo>
                      <a:pt x="3262" y="2262"/>
                    </a:lnTo>
                    <a:lnTo>
                      <a:pt x="3132" y="2132"/>
                    </a:lnTo>
                    <a:lnTo>
                      <a:pt x="3003" y="1984"/>
                    </a:lnTo>
                    <a:lnTo>
                      <a:pt x="2891" y="1817"/>
                    </a:lnTo>
                    <a:lnTo>
                      <a:pt x="2780" y="1650"/>
                    </a:lnTo>
                    <a:lnTo>
                      <a:pt x="2688" y="1465"/>
                    </a:lnTo>
                    <a:lnTo>
                      <a:pt x="2595" y="1280"/>
                    </a:lnTo>
                    <a:lnTo>
                      <a:pt x="2521" y="1076"/>
                    </a:lnTo>
                    <a:lnTo>
                      <a:pt x="2465" y="872"/>
                    </a:lnTo>
                    <a:lnTo>
                      <a:pt x="2410" y="668"/>
                    </a:lnTo>
                    <a:lnTo>
                      <a:pt x="2372" y="445"/>
                    </a:lnTo>
                    <a:lnTo>
                      <a:pt x="2335" y="205"/>
                    </a:lnTo>
                    <a:lnTo>
                      <a:pt x="2317" y="130"/>
                    </a:lnTo>
                    <a:lnTo>
                      <a:pt x="2261" y="56"/>
                    </a:lnTo>
                    <a:lnTo>
                      <a:pt x="2187" y="19"/>
                    </a:lnTo>
                    <a:lnTo>
                      <a:pt x="21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7"/>
              <p:cNvSpPr/>
              <p:nvPr/>
            </p:nvSpPr>
            <p:spPr>
              <a:xfrm>
                <a:off x="4497375" y="4586275"/>
                <a:ext cx="41275" cy="59800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92" extrusionOk="0">
                    <a:moveTo>
                      <a:pt x="779" y="1"/>
                    </a:moveTo>
                    <a:lnTo>
                      <a:pt x="761" y="19"/>
                    </a:lnTo>
                    <a:lnTo>
                      <a:pt x="742" y="56"/>
                    </a:lnTo>
                    <a:lnTo>
                      <a:pt x="724" y="94"/>
                    </a:lnTo>
                    <a:lnTo>
                      <a:pt x="705" y="260"/>
                    </a:lnTo>
                    <a:lnTo>
                      <a:pt x="649" y="427"/>
                    </a:lnTo>
                    <a:lnTo>
                      <a:pt x="594" y="575"/>
                    </a:lnTo>
                    <a:lnTo>
                      <a:pt x="501" y="724"/>
                    </a:lnTo>
                    <a:lnTo>
                      <a:pt x="408" y="853"/>
                    </a:lnTo>
                    <a:lnTo>
                      <a:pt x="297" y="946"/>
                    </a:lnTo>
                    <a:lnTo>
                      <a:pt x="186" y="1039"/>
                    </a:lnTo>
                    <a:lnTo>
                      <a:pt x="56" y="1094"/>
                    </a:lnTo>
                    <a:lnTo>
                      <a:pt x="19" y="1131"/>
                    </a:lnTo>
                    <a:lnTo>
                      <a:pt x="1" y="1187"/>
                    </a:lnTo>
                    <a:lnTo>
                      <a:pt x="1" y="1206"/>
                    </a:lnTo>
                    <a:lnTo>
                      <a:pt x="19" y="1261"/>
                    </a:lnTo>
                    <a:lnTo>
                      <a:pt x="56" y="1298"/>
                    </a:lnTo>
                    <a:lnTo>
                      <a:pt x="186" y="1354"/>
                    </a:lnTo>
                    <a:lnTo>
                      <a:pt x="297" y="1447"/>
                    </a:lnTo>
                    <a:lnTo>
                      <a:pt x="408" y="1539"/>
                    </a:lnTo>
                    <a:lnTo>
                      <a:pt x="501" y="1669"/>
                    </a:lnTo>
                    <a:lnTo>
                      <a:pt x="594" y="1799"/>
                    </a:lnTo>
                    <a:lnTo>
                      <a:pt x="649" y="1966"/>
                    </a:lnTo>
                    <a:lnTo>
                      <a:pt x="705" y="2132"/>
                    </a:lnTo>
                    <a:lnTo>
                      <a:pt x="724" y="2299"/>
                    </a:lnTo>
                    <a:lnTo>
                      <a:pt x="742" y="2336"/>
                    </a:lnTo>
                    <a:lnTo>
                      <a:pt x="761" y="2373"/>
                    </a:lnTo>
                    <a:lnTo>
                      <a:pt x="779" y="2392"/>
                    </a:lnTo>
                    <a:lnTo>
                      <a:pt x="872" y="2392"/>
                    </a:lnTo>
                    <a:lnTo>
                      <a:pt x="890" y="2373"/>
                    </a:lnTo>
                    <a:lnTo>
                      <a:pt x="909" y="2336"/>
                    </a:lnTo>
                    <a:lnTo>
                      <a:pt x="927" y="2299"/>
                    </a:lnTo>
                    <a:lnTo>
                      <a:pt x="965" y="2132"/>
                    </a:lnTo>
                    <a:lnTo>
                      <a:pt x="1002" y="1966"/>
                    </a:lnTo>
                    <a:lnTo>
                      <a:pt x="1057" y="1799"/>
                    </a:lnTo>
                    <a:lnTo>
                      <a:pt x="1150" y="1669"/>
                    </a:lnTo>
                    <a:lnTo>
                      <a:pt x="1243" y="1539"/>
                    </a:lnTo>
                    <a:lnTo>
                      <a:pt x="1354" y="1447"/>
                    </a:lnTo>
                    <a:lnTo>
                      <a:pt x="1465" y="1354"/>
                    </a:lnTo>
                    <a:lnTo>
                      <a:pt x="1595" y="1298"/>
                    </a:lnTo>
                    <a:lnTo>
                      <a:pt x="1650" y="1261"/>
                    </a:lnTo>
                    <a:lnTo>
                      <a:pt x="1650" y="1206"/>
                    </a:lnTo>
                    <a:lnTo>
                      <a:pt x="1650" y="1187"/>
                    </a:lnTo>
                    <a:lnTo>
                      <a:pt x="1650" y="1131"/>
                    </a:lnTo>
                    <a:lnTo>
                      <a:pt x="1595" y="1094"/>
                    </a:lnTo>
                    <a:lnTo>
                      <a:pt x="1465" y="1039"/>
                    </a:lnTo>
                    <a:lnTo>
                      <a:pt x="1354" y="946"/>
                    </a:lnTo>
                    <a:lnTo>
                      <a:pt x="1243" y="853"/>
                    </a:lnTo>
                    <a:lnTo>
                      <a:pt x="1150" y="724"/>
                    </a:lnTo>
                    <a:lnTo>
                      <a:pt x="1057" y="575"/>
                    </a:lnTo>
                    <a:lnTo>
                      <a:pt x="1002" y="427"/>
                    </a:lnTo>
                    <a:lnTo>
                      <a:pt x="965" y="260"/>
                    </a:lnTo>
                    <a:lnTo>
                      <a:pt x="927" y="94"/>
                    </a:lnTo>
                    <a:lnTo>
                      <a:pt x="909" y="56"/>
                    </a:lnTo>
                    <a:lnTo>
                      <a:pt x="890" y="19"/>
                    </a:ln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1" name="Google Shape;881;p37"/>
            <p:cNvSpPr/>
            <p:nvPr/>
          </p:nvSpPr>
          <p:spPr>
            <a:xfrm>
              <a:off x="1433188" y="473696"/>
              <a:ext cx="773549" cy="365694"/>
            </a:xfrm>
            <a:custGeom>
              <a:avLst/>
              <a:gdLst/>
              <a:ahLst/>
              <a:cxnLst/>
              <a:rect l="l" t="t" r="r" b="b"/>
              <a:pathLst>
                <a:path w="16311" h="7711" extrusionOk="0">
                  <a:moveTo>
                    <a:pt x="5097" y="0"/>
                  </a:moveTo>
                  <a:lnTo>
                    <a:pt x="4930" y="19"/>
                  </a:lnTo>
                  <a:lnTo>
                    <a:pt x="4782" y="56"/>
                  </a:lnTo>
                  <a:lnTo>
                    <a:pt x="4615" y="93"/>
                  </a:lnTo>
                  <a:lnTo>
                    <a:pt x="4467" y="149"/>
                  </a:lnTo>
                  <a:lnTo>
                    <a:pt x="4319" y="204"/>
                  </a:lnTo>
                  <a:lnTo>
                    <a:pt x="4189" y="297"/>
                  </a:lnTo>
                  <a:lnTo>
                    <a:pt x="4059" y="371"/>
                  </a:lnTo>
                  <a:lnTo>
                    <a:pt x="3929" y="482"/>
                  </a:lnTo>
                  <a:lnTo>
                    <a:pt x="3800" y="593"/>
                  </a:lnTo>
                  <a:lnTo>
                    <a:pt x="3707" y="705"/>
                  </a:lnTo>
                  <a:lnTo>
                    <a:pt x="3596" y="834"/>
                  </a:lnTo>
                  <a:lnTo>
                    <a:pt x="3503" y="964"/>
                  </a:lnTo>
                  <a:lnTo>
                    <a:pt x="3429" y="1112"/>
                  </a:lnTo>
                  <a:lnTo>
                    <a:pt x="3318" y="1372"/>
                  </a:lnTo>
                  <a:lnTo>
                    <a:pt x="3244" y="1631"/>
                  </a:lnTo>
                  <a:lnTo>
                    <a:pt x="3225" y="1891"/>
                  </a:lnTo>
                  <a:lnTo>
                    <a:pt x="3225" y="2039"/>
                  </a:lnTo>
                  <a:lnTo>
                    <a:pt x="3244" y="2169"/>
                  </a:lnTo>
                  <a:lnTo>
                    <a:pt x="3077" y="2076"/>
                  </a:lnTo>
                  <a:lnTo>
                    <a:pt x="2910" y="2021"/>
                  </a:lnTo>
                  <a:lnTo>
                    <a:pt x="2725" y="1946"/>
                  </a:lnTo>
                  <a:lnTo>
                    <a:pt x="2539" y="1909"/>
                  </a:lnTo>
                  <a:lnTo>
                    <a:pt x="2354" y="1872"/>
                  </a:lnTo>
                  <a:lnTo>
                    <a:pt x="2169" y="1854"/>
                  </a:lnTo>
                  <a:lnTo>
                    <a:pt x="1983" y="1854"/>
                  </a:lnTo>
                  <a:lnTo>
                    <a:pt x="1798" y="1872"/>
                  </a:lnTo>
                  <a:lnTo>
                    <a:pt x="1631" y="1891"/>
                  </a:lnTo>
                  <a:lnTo>
                    <a:pt x="1446" y="1928"/>
                  </a:lnTo>
                  <a:lnTo>
                    <a:pt x="1260" y="1984"/>
                  </a:lnTo>
                  <a:lnTo>
                    <a:pt x="1094" y="2058"/>
                  </a:lnTo>
                  <a:lnTo>
                    <a:pt x="927" y="2150"/>
                  </a:lnTo>
                  <a:lnTo>
                    <a:pt x="778" y="2243"/>
                  </a:lnTo>
                  <a:lnTo>
                    <a:pt x="630" y="2354"/>
                  </a:lnTo>
                  <a:lnTo>
                    <a:pt x="500" y="2502"/>
                  </a:lnTo>
                  <a:lnTo>
                    <a:pt x="389" y="2651"/>
                  </a:lnTo>
                  <a:lnTo>
                    <a:pt x="278" y="2799"/>
                  </a:lnTo>
                  <a:lnTo>
                    <a:pt x="185" y="2984"/>
                  </a:lnTo>
                  <a:lnTo>
                    <a:pt x="111" y="3151"/>
                  </a:lnTo>
                  <a:lnTo>
                    <a:pt x="56" y="3337"/>
                  </a:lnTo>
                  <a:lnTo>
                    <a:pt x="19" y="3540"/>
                  </a:lnTo>
                  <a:lnTo>
                    <a:pt x="0" y="3726"/>
                  </a:lnTo>
                  <a:lnTo>
                    <a:pt x="0" y="3930"/>
                  </a:lnTo>
                  <a:lnTo>
                    <a:pt x="37" y="4115"/>
                  </a:lnTo>
                  <a:lnTo>
                    <a:pt x="93" y="4282"/>
                  </a:lnTo>
                  <a:lnTo>
                    <a:pt x="148" y="4449"/>
                  </a:lnTo>
                  <a:lnTo>
                    <a:pt x="241" y="4597"/>
                  </a:lnTo>
                  <a:lnTo>
                    <a:pt x="352" y="4745"/>
                  </a:lnTo>
                  <a:lnTo>
                    <a:pt x="482" y="4875"/>
                  </a:lnTo>
                  <a:lnTo>
                    <a:pt x="612" y="4986"/>
                  </a:lnTo>
                  <a:lnTo>
                    <a:pt x="760" y="5097"/>
                  </a:lnTo>
                  <a:lnTo>
                    <a:pt x="890" y="5171"/>
                  </a:lnTo>
                  <a:lnTo>
                    <a:pt x="1019" y="5227"/>
                  </a:lnTo>
                  <a:lnTo>
                    <a:pt x="1168" y="5264"/>
                  </a:lnTo>
                  <a:lnTo>
                    <a:pt x="1297" y="5301"/>
                  </a:lnTo>
                  <a:lnTo>
                    <a:pt x="1446" y="5320"/>
                  </a:lnTo>
                  <a:lnTo>
                    <a:pt x="1575" y="5338"/>
                  </a:lnTo>
                  <a:lnTo>
                    <a:pt x="1724" y="5320"/>
                  </a:lnTo>
                  <a:lnTo>
                    <a:pt x="1853" y="5301"/>
                  </a:lnTo>
                  <a:lnTo>
                    <a:pt x="1891" y="5542"/>
                  </a:lnTo>
                  <a:lnTo>
                    <a:pt x="1946" y="5765"/>
                  </a:lnTo>
                  <a:lnTo>
                    <a:pt x="2039" y="6005"/>
                  </a:lnTo>
                  <a:lnTo>
                    <a:pt x="2150" y="6228"/>
                  </a:lnTo>
                  <a:lnTo>
                    <a:pt x="2280" y="6432"/>
                  </a:lnTo>
                  <a:lnTo>
                    <a:pt x="2428" y="6617"/>
                  </a:lnTo>
                  <a:lnTo>
                    <a:pt x="2595" y="6802"/>
                  </a:lnTo>
                  <a:lnTo>
                    <a:pt x="2780" y="6969"/>
                  </a:lnTo>
                  <a:lnTo>
                    <a:pt x="2910" y="7062"/>
                  </a:lnTo>
                  <a:lnTo>
                    <a:pt x="3058" y="7136"/>
                  </a:lnTo>
                  <a:lnTo>
                    <a:pt x="3188" y="7210"/>
                  </a:lnTo>
                  <a:lnTo>
                    <a:pt x="3336" y="7266"/>
                  </a:lnTo>
                  <a:lnTo>
                    <a:pt x="3633" y="7340"/>
                  </a:lnTo>
                  <a:lnTo>
                    <a:pt x="3929" y="7396"/>
                  </a:lnTo>
                  <a:lnTo>
                    <a:pt x="4244" y="7396"/>
                  </a:lnTo>
                  <a:lnTo>
                    <a:pt x="4541" y="7358"/>
                  </a:lnTo>
                  <a:lnTo>
                    <a:pt x="4856" y="7266"/>
                  </a:lnTo>
                  <a:lnTo>
                    <a:pt x="5134" y="7155"/>
                  </a:lnTo>
                  <a:lnTo>
                    <a:pt x="5394" y="7006"/>
                  </a:lnTo>
                  <a:lnTo>
                    <a:pt x="5634" y="6840"/>
                  </a:lnTo>
                  <a:lnTo>
                    <a:pt x="5857" y="6636"/>
                  </a:lnTo>
                  <a:lnTo>
                    <a:pt x="6042" y="6395"/>
                  </a:lnTo>
                  <a:lnTo>
                    <a:pt x="6209" y="6654"/>
                  </a:lnTo>
                  <a:lnTo>
                    <a:pt x="6394" y="6895"/>
                  </a:lnTo>
                  <a:lnTo>
                    <a:pt x="6617" y="7118"/>
                  </a:lnTo>
                  <a:lnTo>
                    <a:pt x="6839" y="7303"/>
                  </a:lnTo>
                  <a:lnTo>
                    <a:pt x="7099" y="7470"/>
                  </a:lnTo>
                  <a:lnTo>
                    <a:pt x="7377" y="7599"/>
                  </a:lnTo>
                  <a:lnTo>
                    <a:pt x="7525" y="7637"/>
                  </a:lnTo>
                  <a:lnTo>
                    <a:pt x="7673" y="7674"/>
                  </a:lnTo>
                  <a:lnTo>
                    <a:pt x="7822" y="7711"/>
                  </a:lnTo>
                  <a:lnTo>
                    <a:pt x="8229" y="7711"/>
                  </a:lnTo>
                  <a:lnTo>
                    <a:pt x="8507" y="7655"/>
                  </a:lnTo>
                  <a:lnTo>
                    <a:pt x="8748" y="7562"/>
                  </a:lnTo>
                  <a:lnTo>
                    <a:pt x="8989" y="7451"/>
                  </a:lnTo>
                  <a:lnTo>
                    <a:pt x="9212" y="7284"/>
                  </a:lnTo>
                  <a:lnTo>
                    <a:pt x="9397" y="7099"/>
                  </a:lnTo>
                  <a:lnTo>
                    <a:pt x="9471" y="6988"/>
                  </a:lnTo>
                  <a:lnTo>
                    <a:pt x="9545" y="6877"/>
                  </a:lnTo>
                  <a:lnTo>
                    <a:pt x="9619" y="6765"/>
                  </a:lnTo>
                  <a:lnTo>
                    <a:pt x="9656" y="6654"/>
                  </a:lnTo>
                  <a:lnTo>
                    <a:pt x="9768" y="6784"/>
                  </a:lnTo>
                  <a:lnTo>
                    <a:pt x="9860" y="6895"/>
                  </a:lnTo>
                  <a:lnTo>
                    <a:pt x="9972" y="7006"/>
                  </a:lnTo>
                  <a:lnTo>
                    <a:pt x="10101" y="7118"/>
                  </a:lnTo>
                  <a:lnTo>
                    <a:pt x="10231" y="7210"/>
                  </a:lnTo>
                  <a:lnTo>
                    <a:pt x="10361" y="7303"/>
                  </a:lnTo>
                  <a:lnTo>
                    <a:pt x="10639" y="7451"/>
                  </a:lnTo>
                  <a:lnTo>
                    <a:pt x="10787" y="7507"/>
                  </a:lnTo>
                  <a:lnTo>
                    <a:pt x="10954" y="7544"/>
                  </a:lnTo>
                  <a:lnTo>
                    <a:pt x="11102" y="7581"/>
                  </a:lnTo>
                  <a:lnTo>
                    <a:pt x="11269" y="7599"/>
                  </a:lnTo>
                  <a:lnTo>
                    <a:pt x="11417" y="7618"/>
                  </a:lnTo>
                  <a:lnTo>
                    <a:pt x="11584" y="7618"/>
                  </a:lnTo>
                  <a:lnTo>
                    <a:pt x="11732" y="7599"/>
                  </a:lnTo>
                  <a:lnTo>
                    <a:pt x="11899" y="7581"/>
                  </a:lnTo>
                  <a:lnTo>
                    <a:pt x="12066" y="7544"/>
                  </a:lnTo>
                  <a:lnTo>
                    <a:pt x="12214" y="7488"/>
                  </a:lnTo>
                  <a:lnTo>
                    <a:pt x="12362" y="7433"/>
                  </a:lnTo>
                  <a:lnTo>
                    <a:pt x="12511" y="7340"/>
                  </a:lnTo>
                  <a:lnTo>
                    <a:pt x="12640" y="7266"/>
                  </a:lnTo>
                  <a:lnTo>
                    <a:pt x="12770" y="7155"/>
                  </a:lnTo>
                  <a:lnTo>
                    <a:pt x="12900" y="7062"/>
                  </a:lnTo>
                  <a:lnTo>
                    <a:pt x="13011" y="6932"/>
                  </a:lnTo>
                  <a:lnTo>
                    <a:pt x="13122" y="6821"/>
                  </a:lnTo>
                  <a:lnTo>
                    <a:pt x="13215" y="6673"/>
                  </a:lnTo>
                  <a:lnTo>
                    <a:pt x="13308" y="6543"/>
                  </a:lnTo>
                  <a:lnTo>
                    <a:pt x="13382" y="6395"/>
                  </a:lnTo>
                  <a:lnTo>
                    <a:pt x="13437" y="6246"/>
                  </a:lnTo>
                  <a:lnTo>
                    <a:pt x="13493" y="6098"/>
                  </a:lnTo>
                  <a:lnTo>
                    <a:pt x="13549" y="5931"/>
                  </a:lnTo>
                  <a:lnTo>
                    <a:pt x="13567" y="5783"/>
                  </a:lnTo>
                  <a:lnTo>
                    <a:pt x="13697" y="5876"/>
                  </a:lnTo>
                  <a:lnTo>
                    <a:pt x="13827" y="5950"/>
                  </a:lnTo>
                  <a:lnTo>
                    <a:pt x="13956" y="6024"/>
                  </a:lnTo>
                  <a:lnTo>
                    <a:pt x="14105" y="6080"/>
                  </a:lnTo>
                  <a:lnTo>
                    <a:pt x="14234" y="6135"/>
                  </a:lnTo>
                  <a:lnTo>
                    <a:pt x="14401" y="6154"/>
                  </a:lnTo>
                  <a:lnTo>
                    <a:pt x="14550" y="6172"/>
                  </a:lnTo>
                  <a:lnTo>
                    <a:pt x="14698" y="6191"/>
                  </a:lnTo>
                  <a:lnTo>
                    <a:pt x="14846" y="6172"/>
                  </a:lnTo>
                  <a:lnTo>
                    <a:pt x="14994" y="6154"/>
                  </a:lnTo>
                  <a:lnTo>
                    <a:pt x="15143" y="6117"/>
                  </a:lnTo>
                  <a:lnTo>
                    <a:pt x="15291" y="6080"/>
                  </a:lnTo>
                  <a:lnTo>
                    <a:pt x="15439" y="6005"/>
                  </a:lnTo>
                  <a:lnTo>
                    <a:pt x="15569" y="5931"/>
                  </a:lnTo>
                  <a:lnTo>
                    <a:pt x="15699" y="5839"/>
                  </a:lnTo>
                  <a:lnTo>
                    <a:pt x="15810" y="5727"/>
                  </a:lnTo>
                  <a:lnTo>
                    <a:pt x="15940" y="5579"/>
                  </a:lnTo>
                  <a:lnTo>
                    <a:pt x="16051" y="5431"/>
                  </a:lnTo>
                  <a:lnTo>
                    <a:pt x="16143" y="5264"/>
                  </a:lnTo>
                  <a:lnTo>
                    <a:pt x="16199" y="5097"/>
                  </a:lnTo>
                  <a:lnTo>
                    <a:pt x="16255" y="4912"/>
                  </a:lnTo>
                  <a:lnTo>
                    <a:pt x="16292" y="4727"/>
                  </a:lnTo>
                  <a:lnTo>
                    <a:pt x="16310" y="4541"/>
                  </a:lnTo>
                  <a:lnTo>
                    <a:pt x="16310" y="4356"/>
                  </a:lnTo>
                  <a:lnTo>
                    <a:pt x="16292" y="4171"/>
                  </a:lnTo>
                  <a:lnTo>
                    <a:pt x="16255" y="4004"/>
                  </a:lnTo>
                  <a:lnTo>
                    <a:pt x="16199" y="3818"/>
                  </a:lnTo>
                  <a:lnTo>
                    <a:pt x="16125" y="3652"/>
                  </a:lnTo>
                  <a:lnTo>
                    <a:pt x="16032" y="3485"/>
                  </a:lnTo>
                  <a:lnTo>
                    <a:pt x="15921" y="3318"/>
                  </a:lnTo>
                  <a:lnTo>
                    <a:pt x="15810" y="3188"/>
                  </a:lnTo>
                  <a:lnTo>
                    <a:pt x="15662" y="3059"/>
                  </a:lnTo>
                  <a:lnTo>
                    <a:pt x="15421" y="2873"/>
                  </a:lnTo>
                  <a:lnTo>
                    <a:pt x="15143" y="2725"/>
                  </a:lnTo>
                  <a:lnTo>
                    <a:pt x="14846" y="2632"/>
                  </a:lnTo>
                  <a:lnTo>
                    <a:pt x="14698" y="2595"/>
                  </a:lnTo>
                  <a:lnTo>
                    <a:pt x="14550" y="2558"/>
                  </a:lnTo>
                  <a:lnTo>
                    <a:pt x="14531" y="2391"/>
                  </a:lnTo>
                  <a:lnTo>
                    <a:pt x="14475" y="2224"/>
                  </a:lnTo>
                  <a:lnTo>
                    <a:pt x="14383" y="2021"/>
                  </a:lnTo>
                  <a:lnTo>
                    <a:pt x="14272" y="1854"/>
                  </a:lnTo>
                  <a:lnTo>
                    <a:pt x="14160" y="1687"/>
                  </a:lnTo>
                  <a:lnTo>
                    <a:pt x="14012" y="1539"/>
                  </a:lnTo>
                  <a:lnTo>
                    <a:pt x="13864" y="1409"/>
                  </a:lnTo>
                  <a:lnTo>
                    <a:pt x="13697" y="1279"/>
                  </a:lnTo>
                  <a:lnTo>
                    <a:pt x="13530" y="1168"/>
                  </a:lnTo>
                  <a:lnTo>
                    <a:pt x="13363" y="1057"/>
                  </a:lnTo>
                  <a:lnTo>
                    <a:pt x="12974" y="853"/>
                  </a:lnTo>
                  <a:lnTo>
                    <a:pt x="12770" y="760"/>
                  </a:lnTo>
                  <a:lnTo>
                    <a:pt x="12566" y="686"/>
                  </a:lnTo>
                  <a:lnTo>
                    <a:pt x="12344" y="630"/>
                  </a:lnTo>
                  <a:lnTo>
                    <a:pt x="12122" y="593"/>
                  </a:lnTo>
                  <a:lnTo>
                    <a:pt x="11918" y="593"/>
                  </a:lnTo>
                  <a:lnTo>
                    <a:pt x="11695" y="630"/>
                  </a:lnTo>
                  <a:lnTo>
                    <a:pt x="11584" y="668"/>
                  </a:lnTo>
                  <a:lnTo>
                    <a:pt x="11473" y="705"/>
                  </a:lnTo>
                  <a:lnTo>
                    <a:pt x="11362" y="760"/>
                  </a:lnTo>
                  <a:lnTo>
                    <a:pt x="11250" y="834"/>
                  </a:lnTo>
                  <a:lnTo>
                    <a:pt x="11158" y="909"/>
                  </a:lnTo>
                  <a:lnTo>
                    <a:pt x="11084" y="983"/>
                  </a:lnTo>
                  <a:lnTo>
                    <a:pt x="11009" y="1075"/>
                  </a:lnTo>
                  <a:lnTo>
                    <a:pt x="10935" y="1187"/>
                  </a:lnTo>
                  <a:lnTo>
                    <a:pt x="10787" y="964"/>
                  </a:lnTo>
                  <a:lnTo>
                    <a:pt x="10620" y="779"/>
                  </a:lnTo>
                  <a:lnTo>
                    <a:pt x="10416" y="612"/>
                  </a:lnTo>
                  <a:lnTo>
                    <a:pt x="10194" y="482"/>
                  </a:lnTo>
                  <a:lnTo>
                    <a:pt x="9953" y="371"/>
                  </a:lnTo>
                  <a:lnTo>
                    <a:pt x="9694" y="297"/>
                  </a:lnTo>
                  <a:lnTo>
                    <a:pt x="9434" y="260"/>
                  </a:lnTo>
                  <a:lnTo>
                    <a:pt x="9175" y="278"/>
                  </a:lnTo>
                  <a:lnTo>
                    <a:pt x="9026" y="278"/>
                  </a:lnTo>
                  <a:lnTo>
                    <a:pt x="8897" y="315"/>
                  </a:lnTo>
                  <a:lnTo>
                    <a:pt x="8600" y="408"/>
                  </a:lnTo>
                  <a:lnTo>
                    <a:pt x="8341" y="519"/>
                  </a:lnTo>
                  <a:lnTo>
                    <a:pt x="8100" y="686"/>
                  </a:lnTo>
                  <a:lnTo>
                    <a:pt x="7877" y="871"/>
                  </a:lnTo>
                  <a:lnTo>
                    <a:pt x="7673" y="1075"/>
                  </a:lnTo>
                  <a:lnTo>
                    <a:pt x="7506" y="1316"/>
                  </a:lnTo>
                  <a:lnTo>
                    <a:pt x="7358" y="1576"/>
                  </a:lnTo>
                  <a:lnTo>
                    <a:pt x="7247" y="1335"/>
                  </a:lnTo>
                  <a:lnTo>
                    <a:pt x="7099" y="1112"/>
                  </a:lnTo>
                  <a:lnTo>
                    <a:pt x="6932" y="890"/>
                  </a:lnTo>
                  <a:lnTo>
                    <a:pt x="6765" y="705"/>
                  </a:lnTo>
                  <a:lnTo>
                    <a:pt x="6635" y="593"/>
                  </a:lnTo>
                  <a:lnTo>
                    <a:pt x="6506" y="482"/>
                  </a:lnTo>
                  <a:lnTo>
                    <a:pt x="6357" y="371"/>
                  </a:lnTo>
                  <a:lnTo>
                    <a:pt x="6228" y="297"/>
                  </a:lnTo>
                  <a:lnTo>
                    <a:pt x="6061" y="204"/>
                  </a:lnTo>
                  <a:lnTo>
                    <a:pt x="5913" y="149"/>
                  </a:lnTo>
                  <a:lnTo>
                    <a:pt x="5746" y="93"/>
                  </a:lnTo>
                  <a:lnTo>
                    <a:pt x="5579" y="56"/>
                  </a:lnTo>
                  <a:lnTo>
                    <a:pt x="5412" y="19"/>
                  </a:lnTo>
                  <a:lnTo>
                    <a:pt x="52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" name="مستطيل 3">
            <a:extLst>
              <a:ext uri="{FF2B5EF4-FFF2-40B4-BE49-F238E27FC236}">
                <a16:creationId xmlns:a16="http://schemas.microsoft.com/office/drawing/2014/main" id="{EEA1E11B-5487-4542-801D-478B843E5B3E}"/>
              </a:ext>
            </a:extLst>
          </p:cNvPr>
          <p:cNvSpPr/>
          <p:nvPr/>
        </p:nvSpPr>
        <p:spPr>
          <a:xfrm>
            <a:off x="885876" y="950752"/>
            <a:ext cx="600061" cy="468628"/>
          </a:xfrm>
          <a:prstGeom prst="rect">
            <a:avLst/>
          </a:prstGeom>
          <a:solidFill>
            <a:srgbClr val="124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16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أفكر</a:t>
            </a:r>
          </a:p>
        </p:txBody>
      </p:sp>
      <p:sp>
        <p:nvSpPr>
          <p:cNvPr id="167" name="Rectangle: Rounded Corners 26">
            <a:extLst>
              <a:ext uri="{FF2B5EF4-FFF2-40B4-BE49-F238E27FC236}">
                <a16:creationId xmlns:a16="http://schemas.microsoft.com/office/drawing/2014/main" id="{0A5D31EF-6CC0-4FBD-BE89-22542014273D}"/>
              </a:ext>
            </a:extLst>
          </p:cNvPr>
          <p:cNvSpPr/>
          <p:nvPr/>
        </p:nvSpPr>
        <p:spPr>
          <a:xfrm>
            <a:off x="1405492" y="2062885"/>
            <a:ext cx="6267407" cy="82061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BH" sz="36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لا تهاجر الحيوانات في فصل الشتاء.</a:t>
            </a:r>
          </a:p>
        </p:txBody>
      </p:sp>
      <p:pic>
        <p:nvPicPr>
          <p:cNvPr id="171" name="Logo">
            <a:extLst>
              <a:ext uri="{FF2B5EF4-FFF2-40B4-BE49-F238E27FC236}">
                <a16:creationId xmlns:a16="http://schemas.microsoft.com/office/drawing/2014/main" id="{62C3F801-C902-4115-876C-DAB29C1378B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3" y="4940922"/>
            <a:ext cx="189000" cy="189000"/>
          </a:xfrm>
          <a:prstGeom prst="rect">
            <a:avLst/>
          </a:prstGeom>
        </p:spPr>
      </p:pic>
      <p:sp>
        <p:nvSpPr>
          <p:cNvPr id="173" name="A">
            <a:extLst>
              <a:ext uri="{FF2B5EF4-FFF2-40B4-BE49-F238E27FC236}">
                <a16:creationId xmlns:a16="http://schemas.microsoft.com/office/drawing/2014/main" id="{844B4085-7BE7-4F6E-B0FB-E7C955160D56}"/>
              </a:ext>
            </a:extLst>
          </p:cNvPr>
          <p:cNvSpPr/>
          <p:nvPr/>
        </p:nvSpPr>
        <p:spPr>
          <a:xfrm>
            <a:off x="217884" y="3658513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GB" sz="4800" b="1" dirty="0">
              <a:solidFill>
                <a:srgbClr val="C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74" name="A_answer">
            <a:extLst>
              <a:ext uri="{FF2B5EF4-FFF2-40B4-BE49-F238E27FC236}">
                <a16:creationId xmlns:a16="http://schemas.microsoft.com/office/drawing/2014/main" id="{0FAC3F70-7830-40E7-B0C3-08D4D94A896E}"/>
              </a:ext>
            </a:extLst>
          </p:cNvPr>
          <p:cNvSpPr/>
          <p:nvPr/>
        </p:nvSpPr>
        <p:spPr>
          <a:xfrm>
            <a:off x="1086235" y="3658514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>
            <a:noAutofit/>
          </a:bodyPr>
          <a:lstStyle/>
          <a:p>
            <a:pPr algn="ctr"/>
            <a:r>
              <a:rPr lang="ar-BH" sz="32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خطأ</a:t>
            </a:r>
            <a:endParaRPr lang="en-GB" sz="32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75" name="B">
            <a:extLst>
              <a:ext uri="{FF2B5EF4-FFF2-40B4-BE49-F238E27FC236}">
                <a16:creationId xmlns:a16="http://schemas.microsoft.com/office/drawing/2014/main" id="{CA4AC560-0ABA-46E3-AF8A-00552F13A14B}"/>
              </a:ext>
            </a:extLst>
          </p:cNvPr>
          <p:cNvSpPr/>
          <p:nvPr/>
        </p:nvSpPr>
        <p:spPr>
          <a:xfrm>
            <a:off x="4721297" y="3657480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GB" sz="4800" b="1" dirty="0">
              <a:solidFill>
                <a:srgbClr val="C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76" name="B_answer">
            <a:extLst>
              <a:ext uri="{FF2B5EF4-FFF2-40B4-BE49-F238E27FC236}">
                <a16:creationId xmlns:a16="http://schemas.microsoft.com/office/drawing/2014/main" id="{A2B7B26D-17D2-4EFD-A6C8-6AB8D036CBFF}"/>
              </a:ext>
            </a:extLst>
          </p:cNvPr>
          <p:cNvSpPr/>
          <p:nvPr/>
        </p:nvSpPr>
        <p:spPr>
          <a:xfrm>
            <a:off x="5589649" y="3658514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>
            <a:noAutofit/>
          </a:bodyPr>
          <a:lstStyle/>
          <a:p>
            <a:pPr algn="ctr"/>
            <a:r>
              <a:rPr lang="ar-BH" sz="2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صح</a:t>
            </a:r>
            <a:endParaRPr lang="en-GB" sz="2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28D0E3A1-D907-4F49-87C4-C1C25FE6141B}"/>
              </a:ext>
            </a:extLst>
          </p:cNvPr>
          <p:cNvSpPr/>
          <p:nvPr/>
        </p:nvSpPr>
        <p:spPr>
          <a:xfrm>
            <a:off x="4890014" y="3781981"/>
            <a:ext cx="4828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4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١</a:t>
            </a:r>
            <a:endParaRPr lang="en-US" sz="44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9F28AC2F-D855-420B-891C-F0155538F282}"/>
              </a:ext>
            </a:extLst>
          </p:cNvPr>
          <p:cNvSpPr/>
          <p:nvPr/>
        </p:nvSpPr>
        <p:spPr>
          <a:xfrm>
            <a:off x="393811" y="3859237"/>
            <a:ext cx="4828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4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٢</a:t>
            </a:r>
            <a:endParaRPr lang="en-US" sz="44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66" name="Google Shape;3233;p81">
            <a:extLst>
              <a:ext uri="{FF2B5EF4-FFF2-40B4-BE49-F238E27FC236}">
                <a16:creationId xmlns:a16="http://schemas.microsoft.com/office/drawing/2014/main" id="{27986C30-260A-416F-8CEE-1BA70DA91442}"/>
              </a:ext>
            </a:extLst>
          </p:cNvPr>
          <p:cNvGrpSpPr/>
          <p:nvPr/>
        </p:nvGrpSpPr>
        <p:grpSpPr>
          <a:xfrm>
            <a:off x="7264053" y="1057334"/>
            <a:ext cx="1676613" cy="2054396"/>
            <a:chOff x="6674907" y="2163895"/>
            <a:chExt cx="2026218" cy="2534641"/>
          </a:xfrm>
        </p:grpSpPr>
        <p:sp>
          <p:nvSpPr>
            <p:cNvPr id="67" name="Google Shape;3234;p81">
              <a:extLst>
                <a:ext uri="{FF2B5EF4-FFF2-40B4-BE49-F238E27FC236}">
                  <a16:creationId xmlns:a16="http://schemas.microsoft.com/office/drawing/2014/main" id="{381BCF53-DF1F-4A5D-AAE4-F4B968546B42}"/>
                </a:ext>
              </a:extLst>
            </p:cNvPr>
            <p:cNvSpPr/>
            <p:nvPr/>
          </p:nvSpPr>
          <p:spPr>
            <a:xfrm flipH="1">
              <a:off x="7758270" y="2246180"/>
              <a:ext cx="942855" cy="736287"/>
            </a:xfrm>
            <a:custGeom>
              <a:avLst/>
              <a:gdLst/>
              <a:ahLst/>
              <a:cxnLst/>
              <a:rect l="l" t="t" r="r" b="b"/>
              <a:pathLst>
                <a:path w="26300" h="20538" extrusionOk="0">
                  <a:moveTo>
                    <a:pt x="22116" y="0"/>
                  </a:moveTo>
                  <a:lnTo>
                    <a:pt x="1" y="13915"/>
                  </a:lnTo>
                  <a:lnTo>
                    <a:pt x="4184" y="20537"/>
                  </a:lnTo>
                  <a:lnTo>
                    <a:pt x="26300" y="6623"/>
                  </a:lnTo>
                  <a:lnTo>
                    <a:pt x="221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235;p81">
              <a:extLst>
                <a:ext uri="{FF2B5EF4-FFF2-40B4-BE49-F238E27FC236}">
                  <a16:creationId xmlns:a16="http://schemas.microsoft.com/office/drawing/2014/main" id="{EA5E1104-F5C8-4595-84D5-6259D90CDE95}"/>
                </a:ext>
              </a:extLst>
            </p:cNvPr>
            <p:cNvSpPr/>
            <p:nvPr/>
          </p:nvSpPr>
          <p:spPr>
            <a:xfrm flipH="1">
              <a:off x="7702591" y="2214454"/>
              <a:ext cx="201441" cy="262314"/>
            </a:xfrm>
            <a:custGeom>
              <a:avLst/>
              <a:gdLst/>
              <a:ahLst/>
              <a:cxnLst/>
              <a:rect l="l" t="t" r="r" b="b"/>
              <a:pathLst>
                <a:path w="5619" h="7317" extrusionOk="0">
                  <a:moveTo>
                    <a:pt x="1698" y="1"/>
                  </a:moveTo>
                  <a:lnTo>
                    <a:pt x="0" y="1076"/>
                  </a:lnTo>
                  <a:lnTo>
                    <a:pt x="3945" y="7316"/>
                  </a:lnTo>
                  <a:lnTo>
                    <a:pt x="5619" y="6264"/>
                  </a:lnTo>
                  <a:lnTo>
                    <a:pt x="16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236;p81">
              <a:extLst>
                <a:ext uri="{FF2B5EF4-FFF2-40B4-BE49-F238E27FC236}">
                  <a16:creationId xmlns:a16="http://schemas.microsoft.com/office/drawing/2014/main" id="{C98ACE60-8587-46FB-86E3-D70D11702295}"/>
                </a:ext>
              </a:extLst>
            </p:cNvPr>
            <p:cNvSpPr/>
            <p:nvPr/>
          </p:nvSpPr>
          <p:spPr>
            <a:xfrm flipH="1">
              <a:off x="7814845" y="2286461"/>
              <a:ext cx="779988" cy="631713"/>
            </a:xfrm>
            <a:custGeom>
              <a:avLst/>
              <a:gdLst/>
              <a:ahLst/>
              <a:cxnLst/>
              <a:rect l="l" t="t" r="r" b="b"/>
              <a:pathLst>
                <a:path w="21757" h="17621" extrusionOk="0">
                  <a:moveTo>
                    <a:pt x="17597" y="1"/>
                  </a:moveTo>
                  <a:lnTo>
                    <a:pt x="0" y="10974"/>
                  </a:lnTo>
                  <a:lnTo>
                    <a:pt x="4136" y="17621"/>
                  </a:lnTo>
                  <a:lnTo>
                    <a:pt x="21757" y="6647"/>
                  </a:lnTo>
                  <a:lnTo>
                    <a:pt x="175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237;p81">
              <a:extLst>
                <a:ext uri="{FF2B5EF4-FFF2-40B4-BE49-F238E27FC236}">
                  <a16:creationId xmlns:a16="http://schemas.microsoft.com/office/drawing/2014/main" id="{88895F86-371A-42B6-BFB8-E60D3FA0D587}"/>
                </a:ext>
              </a:extLst>
            </p:cNvPr>
            <p:cNvSpPr/>
            <p:nvPr/>
          </p:nvSpPr>
          <p:spPr>
            <a:xfrm flipH="1">
              <a:off x="8387406" y="2643194"/>
              <a:ext cx="187711" cy="261454"/>
            </a:xfrm>
            <a:custGeom>
              <a:avLst/>
              <a:gdLst/>
              <a:ahLst/>
              <a:cxnLst/>
              <a:rect l="l" t="t" r="r" b="b"/>
              <a:pathLst>
                <a:path w="5236" h="7293" extrusionOk="0">
                  <a:moveTo>
                    <a:pt x="1076" y="1"/>
                  </a:moveTo>
                  <a:lnTo>
                    <a:pt x="0" y="670"/>
                  </a:lnTo>
                  <a:lnTo>
                    <a:pt x="4184" y="7293"/>
                  </a:lnTo>
                  <a:lnTo>
                    <a:pt x="5236" y="6623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238;p81">
              <a:extLst>
                <a:ext uri="{FF2B5EF4-FFF2-40B4-BE49-F238E27FC236}">
                  <a16:creationId xmlns:a16="http://schemas.microsoft.com/office/drawing/2014/main" id="{E7ED5C3E-8475-4FD0-8B47-B50D22E37A11}"/>
                </a:ext>
              </a:extLst>
            </p:cNvPr>
            <p:cNvSpPr/>
            <p:nvPr/>
          </p:nvSpPr>
          <p:spPr>
            <a:xfrm flipH="1">
              <a:off x="7871438" y="2320732"/>
              <a:ext cx="186886" cy="262314"/>
            </a:xfrm>
            <a:custGeom>
              <a:avLst/>
              <a:gdLst/>
              <a:ahLst/>
              <a:cxnLst/>
              <a:rect l="l" t="t" r="r" b="b"/>
              <a:pathLst>
                <a:path w="5213" h="7317" extrusionOk="0">
                  <a:moveTo>
                    <a:pt x="1053" y="1"/>
                  </a:moveTo>
                  <a:lnTo>
                    <a:pt x="1" y="670"/>
                  </a:lnTo>
                  <a:lnTo>
                    <a:pt x="4161" y="7317"/>
                  </a:lnTo>
                  <a:lnTo>
                    <a:pt x="5213" y="6647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239;p81">
              <a:extLst>
                <a:ext uri="{FF2B5EF4-FFF2-40B4-BE49-F238E27FC236}">
                  <a16:creationId xmlns:a16="http://schemas.microsoft.com/office/drawing/2014/main" id="{B4DA3903-3CA3-4FBE-B696-3065C5AC46CE}"/>
                </a:ext>
              </a:extLst>
            </p:cNvPr>
            <p:cNvSpPr/>
            <p:nvPr/>
          </p:nvSpPr>
          <p:spPr>
            <a:xfrm flipH="1">
              <a:off x="7593753" y="2199899"/>
              <a:ext cx="244282" cy="222879"/>
            </a:xfrm>
            <a:custGeom>
              <a:avLst/>
              <a:gdLst/>
              <a:ahLst/>
              <a:cxnLst/>
              <a:rect l="l" t="t" r="r" b="b"/>
              <a:pathLst>
                <a:path w="6814" h="6217" extrusionOk="0">
                  <a:moveTo>
                    <a:pt x="5332" y="0"/>
                  </a:moveTo>
                  <a:lnTo>
                    <a:pt x="0" y="670"/>
                  </a:lnTo>
                  <a:lnTo>
                    <a:pt x="3491" y="6216"/>
                  </a:lnTo>
                  <a:lnTo>
                    <a:pt x="6288" y="2104"/>
                  </a:lnTo>
                  <a:cubicBezTo>
                    <a:pt x="6814" y="1219"/>
                    <a:pt x="5332" y="0"/>
                    <a:pt x="53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240;p81">
              <a:extLst>
                <a:ext uri="{FF2B5EF4-FFF2-40B4-BE49-F238E27FC236}">
                  <a16:creationId xmlns:a16="http://schemas.microsoft.com/office/drawing/2014/main" id="{77BB2902-6A6A-4DD0-B260-DACF819F7526}"/>
                </a:ext>
              </a:extLst>
            </p:cNvPr>
            <p:cNvSpPr/>
            <p:nvPr/>
          </p:nvSpPr>
          <p:spPr>
            <a:xfrm flipH="1">
              <a:off x="7625451" y="2206065"/>
              <a:ext cx="37750" cy="79408"/>
            </a:xfrm>
            <a:custGeom>
              <a:avLst/>
              <a:gdLst/>
              <a:ahLst/>
              <a:cxnLst/>
              <a:rect l="l" t="t" r="r" b="b"/>
              <a:pathLst>
                <a:path w="1053" h="2215" extrusionOk="0">
                  <a:moveTo>
                    <a:pt x="175" y="1"/>
                  </a:moveTo>
                  <a:cubicBezTo>
                    <a:pt x="115" y="1"/>
                    <a:pt x="58" y="35"/>
                    <a:pt x="48" y="115"/>
                  </a:cubicBezTo>
                  <a:cubicBezTo>
                    <a:pt x="0" y="545"/>
                    <a:pt x="24" y="952"/>
                    <a:pt x="168" y="1358"/>
                  </a:cubicBezTo>
                  <a:cubicBezTo>
                    <a:pt x="263" y="1717"/>
                    <a:pt x="502" y="2004"/>
                    <a:pt x="837" y="2195"/>
                  </a:cubicBezTo>
                  <a:cubicBezTo>
                    <a:pt x="857" y="2208"/>
                    <a:pt x="879" y="2214"/>
                    <a:pt x="901" y="2214"/>
                  </a:cubicBezTo>
                  <a:cubicBezTo>
                    <a:pt x="957" y="2214"/>
                    <a:pt x="1011" y="2175"/>
                    <a:pt x="1028" y="2123"/>
                  </a:cubicBezTo>
                  <a:cubicBezTo>
                    <a:pt x="1052" y="2052"/>
                    <a:pt x="1028" y="1980"/>
                    <a:pt x="957" y="1932"/>
                  </a:cubicBezTo>
                  <a:cubicBezTo>
                    <a:pt x="359" y="1573"/>
                    <a:pt x="287" y="784"/>
                    <a:pt x="335" y="163"/>
                  </a:cubicBezTo>
                  <a:cubicBezTo>
                    <a:pt x="349" y="66"/>
                    <a:pt x="25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241;p81">
              <a:extLst>
                <a:ext uri="{FF2B5EF4-FFF2-40B4-BE49-F238E27FC236}">
                  <a16:creationId xmlns:a16="http://schemas.microsoft.com/office/drawing/2014/main" id="{2DAB3A06-308F-4FDD-BF21-2348FE1C6211}"/>
                </a:ext>
              </a:extLst>
            </p:cNvPr>
            <p:cNvSpPr/>
            <p:nvPr/>
          </p:nvSpPr>
          <p:spPr>
            <a:xfrm flipH="1">
              <a:off x="7990663" y="2546219"/>
              <a:ext cx="370940" cy="240769"/>
            </a:xfrm>
            <a:custGeom>
              <a:avLst/>
              <a:gdLst/>
              <a:ahLst/>
              <a:cxnLst/>
              <a:rect l="l" t="t" r="r" b="b"/>
              <a:pathLst>
                <a:path w="10347" h="6716" extrusionOk="0">
                  <a:moveTo>
                    <a:pt x="10118" y="1"/>
                  </a:moveTo>
                  <a:cubicBezTo>
                    <a:pt x="10093" y="1"/>
                    <a:pt x="10066" y="7"/>
                    <a:pt x="10039" y="23"/>
                  </a:cubicBezTo>
                  <a:cubicBezTo>
                    <a:pt x="7457" y="1696"/>
                    <a:pt x="4898" y="3370"/>
                    <a:pt x="2316" y="5043"/>
                  </a:cubicBezTo>
                  <a:lnTo>
                    <a:pt x="141" y="6430"/>
                  </a:lnTo>
                  <a:cubicBezTo>
                    <a:pt x="0" y="6530"/>
                    <a:pt x="96" y="6715"/>
                    <a:pt x="229" y="6715"/>
                  </a:cubicBezTo>
                  <a:cubicBezTo>
                    <a:pt x="254" y="6715"/>
                    <a:pt x="281" y="6708"/>
                    <a:pt x="308" y="6693"/>
                  </a:cubicBezTo>
                  <a:cubicBezTo>
                    <a:pt x="2890" y="5019"/>
                    <a:pt x="5472" y="3370"/>
                    <a:pt x="8030" y="1696"/>
                  </a:cubicBezTo>
                  <a:lnTo>
                    <a:pt x="10206" y="262"/>
                  </a:lnTo>
                  <a:cubicBezTo>
                    <a:pt x="10346" y="182"/>
                    <a:pt x="10251" y="1"/>
                    <a:pt x="10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242;p81">
              <a:extLst>
                <a:ext uri="{FF2B5EF4-FFF2-40B4-BE49-F238E27FC236}">
                  <a16:creationId xmlns:a16="http://schemas.microsoft.com/office/drawing/2014/main" id="{4202D935-A562-48E2-81E7-F60229F375C5}"/>
                </a:ext>
              </a:extLst>
            </p:cNvPr>
            <p:cNvSpPr/>
            <p:nvPr/>
          </p:nvSpPr>
          <p:spPr>
            <a:xfrm flipH="1">
              <a:off x="7935712" y="2525857"/>
              <a:ext cx="254607" cy="307629"/>
            </a:xfrm>
            <a:custGeom>
              <a:avLst/>
              <a:gdLst/>
              <a:ahLst/>
              <a:cxnLst/>
              <a:rect l="l" t="t" r="r" b="b"/>
              <a:pathLst>
                <a:path w="7102" h="8581" extrusionOk="0">
                  <a:moveTo>
                    <a:pt x="2350" y="1"/>
                  </a:moveTo>
                  <a:cubicBezTo>
                    <a:pt x="2077" y="1"/>
                    <a:pt x="1804" y="22"/>
                    <a:pt x="1531" y="65"/>
                  </a:cubicBezTo>
                  <a:cubicBezTo>
                    <a:pt x="1220" y="136"/>
                    <a:pt x="790" y="280"/>
                    <a:pt x="694" y="638"/>
                  </a:cubicBezTo>
                  <a:cubicBezTo>
                    <a:pt x="622" y="997"/>
                    <a:pt x="885" y="1308"/>
                    <a:pt x="1125" y="1499"/>
                  </a:cubicBezTo>
                  <a:cubicBezTo>
                    <a:pt x="1722" y="1930"/>
                    <a:pt x="2368" y="2288"/>
                    <a:pt x="3061" y="2575"/>
                  </a:cubicBezTo>
                  <a:cubicBezTo>
                    <a:pt x="2559" y="2695"/>
                    <a:pt x="2081" y="2886"/>
                    <a:pt x="1650" y="3125"/>
                  </a:cubicBezTo>
                  <a:cubicBezTo>
                    <a:pt x="862" y="3651"/>
                    <a:pt x="288" y="4416"/>
                    <a:pt x="1" y="5324"/>
                  </a:cubicBezTo>
                  <a:cubicBezTo>
                    <a:pt x="120" y="5659"/>
                    <a:pt x="1053" y="7763"/>
                    <a:pt x="1316" y="8026"/>
                  </a:cubicBezTo>
                  <a:cubicBezTo>
                    <a:pt x="1733" y="8427"/>
                    <a:pt x="2289" y="8580"/>
                    <a:pt x="2849" y="8580"/>
                  </a:cubicBezTo>
                  <a:cubicBezTo>
                    <a:pt x="3123" y="8580"/>
                    <a:pt x="3399" y="8543"/>
                    <a:pt x="3659" y="8480"/>
                  </a:cubicBezTo>
                  <a:cubicBezTo>
                    <a:pt x="4496" y="8289"/>
                    <a:pt x="5261" y="7883"/>
                    <a:pt x="5858" y="7285"/>
                  </a:cubicBezTo>
                  <a:cubicBezTo>
                    <a:pt x="6336" y="6735"/>
                    <a:pt x="6647" y="6066"/>
                    <a:pt x="6791" y="5372"/>
                  </a:cubicBezTo>
                  <a:cubicBezTo>
                    <a:pt x="7102" y="3962"/>
                    <a:pt x="6958" y="2216"/>
                    <a:pt x="5834" y="1188"/>
                  </a:cubicBezTo>
                  <a:cubicBezTo>
                    <a:pt x="5261" y="686"/>
                    <a:pt x="4567" y="352"/>
                    <a:pt x="3802" y="208"/>
                  </a:cubicBezTo>
                  <a:cubicBezTo>
                    <a:pt x="3326" y="70"/>
                    <a:pt x="2839" y="1"/>
                    <a:pt x="2350" y="1"/>
                  </a:cubicBezTo>
                  <a:close/>
                </a:path>
              </a:pathLst>
            </a:custGeom>
            <a:solidFill>
              <a:srgbClr val="FF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243;p81">
              <a:extLst>
                <a:ext uri="{FF2B5EF4-FFF2-40B4-BE49-F238E27FC236}">
                  <a16:creationId xmlns:a16="http://schemas.microsoft.com/office/drawing/2014/main" id="{B6356A74-C05D-45B5-BF2D-76AC148E2021}"/>
                </a:ext>
              </a:extLst>
            </p:cNvPr>
            <p:cNvSpPr/>
            <p:nvPr/>
          </p:nvSpPr>
          <p:spPr>
            <a:xfrm flipH="1">
              <a:off x="7685443" y="2703845"/>
              <a:ext cx="495447" cy="1097153"/>
            </a:xfrm>
            <a:custGeom>
              <a:avLst/>
              <a:gdLst/>
              <a:ahLst/>
              <a:cxnLst/>
              <a:rect l="l" t="t" r="r" b="b"/>
              <a:pathLst>
                <a:path w="13820" h="30604" extrusionOk="0">
                  <a:moveTo>
                    <a:pt x="4093" y="1"/>
                  </a:moveTo>
                  <a:cubicBezTo>
                    <a:pt x="3702" y="1"/>
                    <a:pt x="3310" y="79"/>
                    <a:pt x="2942" y="240"/>
                  </a:cubicBezTo>
                  <a:cubicBezTo>
                    <a:pt x="2870" y="264"/>
                    <a:pt x="2798" y="288"/>
                    <a:pt x="2750" y="336"/>
                  </a:cubicBezTo>
                  <a:cubicBezTo>
                    <a:pt x="2057" y="718"/>
                    <a:pt x="1531" y="1364"/>
                    <a:pt x="1340" y="2129"/>
                  </a:cubicBezTo>
                  <a:cubicBezTo>
                    <a:pt x="766" y="2583"/>
                    <a:pt x="383" y="3228"/>
                    <a:pt x="216" y="3946"/>
                  </a:cubicBezTo>
                  <a:cubicBezTo>
                    <a:pt x="49" y="4759"/>
                    <a:pt x="1" y="5571"/>
                    <a:pt x="73" y="6384"/>
                  </a:cubicBezTo>
                  <a:cubicBezTo>
                    <a:pt x="383" y="13007"/>
                    <a:pt x="2224" y="24698"/>
                    <a:pt x="5213" y="30603"/>
                  </a:cubicBezTo>
                  <a:cubicBezTo>
                    <a:pt x="7532" y="27089"/>
                    <a:pt x="10568" y="23981"/>
                    <a:pt x="13820" y="23694"/>
                  </a:cubicBezTo>
                  <a:cubicBezTo>
                    <a:pt x="12935" y="21112"/>
                    <a:pt x="11357" y="13557"/>
                    <a:pt x="9397" y="11620"/>
                  </a:cubicBezTo>
                  <a:cubicBezTo>
                    <a:pt x="9373" y="8751"/>
                    <a:pt x="8966" y="5906"/>
                    <a:pt x="8153" y="3157"/>
                  </a:cubicBezTo>
                  <a:cubicBezTo>
                    <a:pt x="7914" y="2368"/>
                    <a:pt x="7628" y="1579"/>
                    <a:pt x="7078" y="981"/>
                  </a:cubicBezTo>
                  <a:cubicBezTo>
                    <a:pt x="6791" y="670"/>
                    <a:pt x="6432" y="455"/>
                    <a:pt x="6026" y="336"/>
                  </a:cubicBezTo>
                  <a:cubicBezTo>
                    <a:pt x="5864" y="282"/>
                    <a:pt x="5689" y="255"/>
                    <a:pt x="5511" y="255"/>
                  </a:cubicBezTo>
                  <a:cubicBezTo>
                    <a:pt x="5452" y="255"/>
                    <a:pt x="5392" y="258"/>
                    <a:pt x="5332" y="264"/>
                  </a:cubicBezTo>
                  <a:cubicBezTo>
                    <a:pt x="4936" y="91"/>
                    <a:pt x="4514" y="1"/>
                    <a:pt x="40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244;p81">
              <a:extLst>
                <a:ext uri="{FF2B5EF4-FFF2-40B4-BE49-F238E27FC236}">
                  <a16:creationId xmlns:a16="http://schemas.microsoft.com/office/drawing/2014/main" id="{54CEACA9-A5B8-4C10-8E92-8A55BFE4EAD2}"/>
                </a:ext>
              </a:extLst>
            </p:cNvPr>
            <p:cNvSpPr/>
            <p:nvPr/>
          </p:nvSpPr>
          <p:spPr>
            <a:xfrm flipH="1">
              <a:off x="8117330" y="2795187"/>
              <a:ext cx="19825" cy="91417"/>
            </a:xfrm>
            <a:custGeom>
              <a:avLst/>
              <a:gdLst/>
              <a:ahLst/>
              <a:cxnLst/>
              <a:rect l="l" t="t" r="r" b="b"/>
              <a:pathLst>
                <a:path w="553" h="2550" extrusionOk="0">
                  <a:moveTo>
                    <a:pt x="238" y="1"/>
                  </a:moveTo>
                  <a:cubicBezTo>
                    <a:pt x="172" y="1"/>
                    <a:pt x="107" y="43"/>
                    <a:pt x="96" y="131"/>
                  </a:cubicBezTo>
                  <a:cubicBezTo>
                    <a:pt x="0" y="896"/>
                    <a:pt x="48" y="1685"/>
                    <a:pt x="215" y="2426"/>
                  </a:cubicBezTo>
                  <a:cubicBezTo>
                    <a:pt x="237" y="2512"/>
                    <a:pt x="312" y="2550"/>
                    <a:pt x="383" y="2550"/>
                  </a:cubicBezTo>
                  <a:cubicBezTo>
                    <a:pt x="470" y="2550"/>
                    <a:pt x="552" y="2494"/>
                    <a:pt x="526" y="2402"/>
                  </a:cubicBezTo>
                  <a:cubicBezTo>
                    <a:pt x="335" y="1661"/>
                    <a:pt x="311" y="919"/>
                    <a:pt x="383" y="178"/>
                  </a:cubicBezTo>
                  <a:cubicBezTo>
                    <a:pt x="396" y="61"/>
                    <a:pt x="317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245;p81">
              <a:extLst>
                <a:ext uri="{FF2B5EF4-FFF2-40B4-BE49-F238E27FC236}">
                  <a16:creationId xmlns:a16="http://schemas.microsoft.com/office/drawing/2014/main" id="{3A23D615-7F88-47B8-87BB-8659FF5DE449}"/>
                </a:ext>
              </a:extLst>
            </p:cNvPr>
            <p:cNvSpPr/>
            <p:nvPr/>
          </p:nvSpPr>
          <p:spPr>
            <a:xfrm flipH="1">
              <a:off x="7930092" y="2739801"/>
              <a:ext cx="35061" cy="100452"/>
            </a:xfrm>
            <a:custGeom>
              <a:avLst/>
              <a:gdLst/>
              <a:ahLst/>
              <a:cxnLst/>
              <a:rect l="l" t="t" r="r" b="b"/>
              <a:pathLst>
                <a:path w="978" h="2802" extrusionOk="0">
                  <a:moveTo>
                    <a:pt x="192" y="1"/>
                  </a:moveTo>
                  <a:cubicBezTo>
                    <a:pt x="99" y="1"/>
                    <a:pt x="1" y="94"/>
                    <a:pt x="32" y="217"/>
                  </a:cubicBezTo>
                  <a:cubicBezTo>
                    <a:pt x="295" y="1006"/>
                    <a:pt x="486" y="1843"/>
                    <a:pt x="653" y="2680"/>
                  </a:cubicBezTo>
                  <a:cubicBezTo>
                    <a:pt x="674" y="2764"/>
                    <a:pt x="741" y="2801"/>
                    <a:pt x="808" y="2801"/>
                  </a:cubicBezTo>
                  <a:cubicBezTo>
                    <a:pt x="893" y="2801"/>
                    <a:pt x="977" y="2739"/>
                    <a:pt x="964" y="2632"/>
                  </a:cubicBezTo>
                  <a:cubicBezTo>
                    <a:pt x="773" y="1771"/>
                    <a:pt x="558" y="934"/>
                    <a:pt x="318" y="98"/>
                  </a:cubicBezTo>
                  <a:cubicBezTo>
                    <a:pt x="293" y="29"/>
                    <a:pt x="243" y="1"/>
                    <a:pt x="192" y="1"/>
                  </a:cubicBezTo>
                  <a:close/>
                </a:path>
              </a:pathLst>
            </a:custGeom>
            <a:solidFill>
              <a:srgbClr val="3326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246;p81">
              <a:extLst>
                <a:ext uri="{FF2B5EF4-FFF2-40B4-BE49-F238E27FC236}">
                  <a16:creationId xmlns:a16="http://schemas.microsoft.com/office/drawing/2014/main" id="{809BBF9C-7425-4F08-A4C5-79457DBCABD3}"/>
                </a:ext>
              </a:extLst>
            </p:cNvPr>
            <p:cNvSpPr/>
            <p:nvPr/>
          </p:nvSpPr>
          <p:spPr>
            <a:xfrm flipH="1">
              <a:off x="6938067" y="3631210"/>
              <a:ext cx="624005" cy="1067326"/>
            </a:xfrm>
            <a:custGeom>
              <a:avLst/>
              <a:gdLst/>
              <a:ahLst/>
              <a:cxnLst/>
              <a:rect l="l" t="t" r="r" b="b"/>
              <a:pathLst>
                <a:path w="17406" h="29772" extrusionOk="0">
                  <a:moveTo>
                    <a:pt x="6958" y="0"/>
                  </a:moveTo>
                  <a:cubicBezTo>
                    <a:pt x="5404" y="3921"/>
                    <a:pt x="3109" y="7603"/>
                    <a:pt x="0" y="8559"/>
                  </a:cubicBezTo>
                  <a:cubicBezTo>
                    <a:pt x="1387" y="10926"/>
                    <a:pt x="4495" y="17955"/>
                    <a:pt x="6838" y="19437"/>
                  </a:cubicBezTo>
                  <a:cubicBezTo>
                    <a:pt x="7436" y="22235"/>
                    <a:pt x="8440" y="24936"/>
                    <a:pt x="9827" y="27447"/>
                  </a:cubicBezTo>
                  <a:cubicBezTo>
                    <a:pt x="10209" y="28164"/>
                    <a:pt x="10640" y="28881"/>
                    <a:pt x="11309" y="29359"/>
                  </a:cubicBezTo>
                  <a:cubicBezTo>
                    <a:pt x="11644" y="29598"/>
                    <a:pt x="12050" y="29742"/>
                    <a:pt x="12481" y="29766"/>
                  </a:cubicBezTo>
                  <a:cubicBezTo>
                    <a:pt x="12523" y="29770"/>
                    <a:pt x="12565" y="29772"/>
                    <a:pt x="12607" y="29772"/>
                  </a:cubicBezTo>
                  <a:cubicBezTo>
                    <a:pt x="12804" y="29772"/>
                    <a:pt x="12997" y="29729"/>
                    <a:pt x="13174" y="29670"/>
                  </a:cubicBezTo>
                  <a:cubicBezTo>
                    <a:pt x="13395" y="29722"/>
                    <a:pt x="13619" y="29748"/>
                    <a:pt x="13842" y="29748"/>
                  </a:cubicBezTo>
                  <a:cubicBezTo>
                    <a:pt x="14442" y="29748"/>
                    <a:pt x="15036" y="29564"/>
                    <a:pt x="15541" y="29216"/>
                  </a:cubicBezTo>
                  <a:cubicBezTo>
                    <a:pt x="15589" y="29168"/>
                    <a:pt x="15636" y="29120"/>
                    <a:pt x="15708" y="29072"/>
                  </a:cubicBezTo>
                  <a:cubicBezTo>
                    <a:pt x="16306" y="28570"/>
                    <a:pt x="16664" y="27829"/>
                    <a:pt x="16712" y="27040"/>
                  </a:cubicBezTo>
                  <a:cubicBezTo>
                    <a:pt x="17167" y="26466"/>
                    <a:pt x="17406" y="25749"/>
                    <a:pt x="17406" y="25008"/>
                  </a:cubicBezTo>
                  <a:cubicBezTo>
                    <a:pt x="17406" y="24195"/>
                    <a:pt x="17286" y="23382"/>
                    <a:pt x="17047" y="22593"/>
                  </a:cubicBezTo>
                  <a:cubicBezTo>
                    <a:pt x="15350" y="16210"/>
                    <a:pt x="11118" y="5141"/>
                    <a:pt x="69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247;p81">
              <a:extLst>
                <a:ext uri="{FF2B5EF4-FFF2-40B4-BE49-F238E27FC236}">
                  <a16:creationId xmlns:a16="http://schemas.microsoft.com/office/drawing/2014/main" id="{D883A001-8175-4183-871D-1EE63D35FE57}"/>
                </a:ext>
              </a:extLst>
            </p:cNvPr>
            <p:cNvSpPr/>
            <p:nvPr/>
          </p:nvSpPr>
          <p:spPr>
            <a:xfrm flipH="1">
              <a:off x="7101989" y="4585640"/>
              <a:ext cx="59798" cy="88765"/>
            </a:xfrm>
            <a:custGeom>
              <a:avLst/>
              <a:gdLst/>
              <a:ahLst/>
              <a:cxnLst/>
              <a:rect l="l" t="t" r="r" b="b"/>
              <a:pathLst>
                <a:path w="1668" h="2476" extrusionOk="0">
                  <a:moveTo>
                    <a:pt x="199" y="1"/>
                  </a:moveTo>
                  <a:cubicBezTo>
                    <a:pt x="99" y="1"/>
                    <a:pt x="0" y="91"/>
                    <a:pt x="47" y="201"/>
                  </a:cubicBezTo>
                  <a:cubicBezTo>
                    <a:pt x="406" y="990"/>
                    <a:pt x="836" y="1731"/>
                    <a:pt x="1338" y="2425"/>
                  </a:cubicBezTo>
                  <a:cubicBezTo>
                    <a:pt x="1368" y="2460"/>
                    <a:pt x="1406" y="2475"/>
                    <a:pt x="1443" y="2475"/>
                  </a:cubicBezTo>
                  <a:cubicBezTo>
                    <a:pt x="1555" y="2475"/>
                    <a:pt x="1667" y="2341"/>
                    <a:pt x="1578" y="2233"/>
                  </a:cubicBezTo>
                  <a:cubicBezTo>
                    <a:pt x="1075" y="1564"/>
                    <a:pt x="669" y="847"/>
                    <a:pt x="334" y="82"/>
                  </a:cubicBezTo>
                  <a:cubicBezTo>
                    <a:pt x="302" y="25"/>
                    <a:pt x="250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248;p81">
              <a:extLst>
                <a:ext uri="{FF2B5EF4-FFF2-40B4-BE49-F238E27FC236}">
                  <a16:creationId xmlns:a16="http://schemas.microsoft.com/office/drawing/2014/main" id="{9A860D59-A0CF-49EC-BC28-01FD61ADCB8A}"/>
                </a:ext>
              </a:extLst>
            </p:cNvPr>
            <p:cNvSpPr/>
            <p:nvPr/>
          </p:nvSpPr>
          <p:spPr>
            <a:xfrm flipH="1">
              <a:off x="6996739" y="4503655"/>
              <a:ext cx="39901" cy="104359"/>
            </a:xfrm>
            <a:custGeom>
              <a:avLst/>
              <a:gdLst/>
              <a:ahLst/>
              <a:cxnLst/>
              <a:rect l="l" t="t" r="r" b="b"/>
              <a:pathLst>
                <a:path w="1113" h="2911" extrusionOk="0">
                  <a:moveTo>
                    <a:pt x="201" y="0"/>
                  </a:moveTo>
                  <a:cubicBezTo>
                    <a:pt x="103" y="0"/>
                    <a:pt x="1" y="94"/>
                    <a:pt x="47" y="217"/>
                  </a:cubicBezTo>
                  <a:cubicBezTo>
                    <a:pt x="406" y="1030"/>
                    <a:pt x="645" y="1914"/>
                    <a:pt x="812" y="2799"/>
                  </a:cubicBezTo>
                  <a:cubicBezTo>
                    <a:pt x="823" y="2874"/>
                    <a:pt x="887" y="2911"/>
                    <a:pt x="952" y="2911"/>
                  </a:cubicBezTo>
                  <a:cubicBezTo>
                    <a:pt x="1031" y="2911"/>
                    <a:pt x="1112" y="2856"/>
                    <a:pt x="1099" y="2751"/>
                  </a:cubicBezTo>
                  <a:cubicBezTo>
                    <a:pt x="932" y="1843"/>
                    <a:pt x="669" y="934"/>
                    <a:pt x="334" y="97"/>
                  </a:cubicBezTo>
                  <a:cubicBezTo>
                    <a:pt x="308" y="29"/>
                    <a:pt x="255" y="0"/>
                    <a:pt x="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249;p81">
              <a:extLst>
                <a:ext uri="{FF2B5EF4-FFF2-40B4-BE49-F238E27FC236}">
                  <a16:creationId xmlns:a16="http://schemas.microsoft.com/office/drawing/2014/main" id="{84BA31EC-F91D-4D72-877D-0D36DD29BEAB}"/>
                </a:ext>
              </a:extLst>
            </p:cNvPr>
            <p:cNvSpPr/>
            <p:nvPr/>
          </p:nvSpPr>
          <p:spPr>
            <a:xfrm flipH="1">
              <a:off x="7861157" y="2772423"/>
              <a:ext cx="896" cy="36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5" y="0"/>
                  </a:cubicBezTo>
                  <a:close/>
                </a:path>
              </a:pathLst>
            </a:custGeom>
            <a:solidFill>
              <a:srgbClr val="FF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250;p81">
              <a:extLst>
                <a:ext uri="{FF2B5EF4-FFF2-40B4-BE49-F238E27FC236}">
                  <a16:creationId xmlns:a16="http://schemas.microsoft.com/office/drawing/2014/main" id="{DEDE9895-53B1-4E73-8DA4-11CD59E5343C}"/>
                </a:ext>
              </a:extLst>
            </p:cNvPr>
            <p:cNvSpPr/>
            <p:nvPr/>
          </p:nvSpPr>
          <p:spPr>
            <a:xfrm flipH="1">
              <a:off x="6674907" y="2540483"/>
              <a:ext cx="1427977" cy="1017781"/>
            </a:xfrm>
            <a:custGeom>
              <a:avLst/>
              <a:gdLst/>
              <a:ahLst/>
              <a:cxnLst/>
              <a:rect l="l" t="t" r="r" b="b"/>
              <a:pathLst>
                <a:path w="39832" h="28390" extrusionOk="0">
                  <a:moveTo>
                    <a:pt x="19409" y="1"/>
                  </a:moveTo>
                  <a:cubicBezTo>
                    <a:pt x="14412" y="1"/>
                    <a:pt x="9631" y="2393"/>
                    <a:pt x="6647" y="6566"/>
                  </a:cubicBezTo>
                  <a:cubicBezTo>
                    <a:pt x="6240" y="6040"/>
                    <a:pt x="5667" y="5634"/>
                    <a:pt x="5021" y="5442"/>
                  </a:cubicBezTo>
                  <a:cubicBezTo>
                    <a:pt x="4733" y="5365"/>
                    <a:pt x="4440" y="5328"/>
                    <a:pt x="4150" y="5328"/>
                  </a:cubicBezTo>
                  <a:cubicBezTo>
                    <a:pt x="3092" y="5328"/>
                    <a:pt x="2068" y="5823"/>
                    <a:pt x="1411" y="6686"/>
                  </a:cubicBezTo>
                  <a:cubicBezTo>
                    <a:pt x="574" y="7785"/>
                    <a:pt x="120" y="9100"/>
                    <a:pt x="96" y="10463"/>
                  </a:cubicBezTo>
                  <a:cubicBezTo>
                    <a:pt x="0" y="11874"/>
                    <a:pt x="455" y="13236"/>
                    <a:pt x="1339" y="14336"/>
                  </a:cubicBezTo>
                  <a:cubicBezTo>
                    <a:pt x="1961" y="15077"/>
                    <a:pt x="2822" y="15603"/>
                    <a:pt x="3754" y="15866"/>
                  </a:cubicBezTo>
                  <a:cubicBezTo>
                    <a:pt x="4065" y="22202"/>
                    <a:pt x="9540" y="26147"/>
                    <a:pt x="16736" y="27749"/>
                  </a:cubicBezTo>
                  <a:cubicBezTo>
                    <a:pt x="18622" y="28167"/>
                    <a:pt x="20468" y="28390"/>
                    <a:pt x="22218" y="28390"/>
                  </a:cubicBezTo>
                  <a:cubicBezTo>
                    <a:pt x="27167" y="28390"/>
                    <a:pt x="31353" y="26609"/>
                    <a:pt x="33544" y="22441"/>
                  </a:cubicBezTo>
                  <a:cubicBezTo>
                    <a:pt x="33841" y="22501"/>
                    <a:pt x="34142" y="22530"/>
                    <a:pt x="34441" y="22530"/>
                  </a:cubicBezTo>
                  <a:cubicBezTo>
                    <a:pt x="35103" y="22530"/>
                    <a:pt x="35763" y="22386"/>
                    <a:pt x="36389" y="22106"/>
                  </a:cubicBezTo>
                  <a:cubicBezTo>
                    <a:pt x="37632" y="21485"/>
                    <a:pt x="38636" y="20409"/>
                    <a:pt x="39138" y="19118"/>
                  </a:cubicBezTo>
                  <a:cubicBezTo>
                    <a:pt x="39688" y="17875"/>
                    <a:pt x="39831" y="16464"/>
                    <a:pt x="39545" y="15149"/>
                  </a:cubicBezTo>
                  <a:cubicBezTo>
                    <a:pt x="39258" y="13786"/>
                    <a:pt x="38158" y="12734"/>
                    <a:pt x="36795" y="12495"/>
                  </a:cubicBezTo>
                  <a:cubicBezTo>
                    <a:pt x="36623" y="12465"/>
                    <a:pt x="36452" y="12450"/>
                    <a:pt x="36281" y="12450"/>
                  </a:cubicBezTo>
                  <a:cubicBezTo>
                    <a:pt x="35787" y="12450"/>
                    <a:pt x="35303" y="12575"/>
                    <a:pt x="34859" y="12806"/>
                  </a:cubicBezTo>
                  <a:cubicBezTo>
                    <a:pt x="33687" y="6638"/>
                    <a:pt x="28953" y="1737"/>
                    <a:pt x="22809" y="374"/>
                  </a:cubicBezTo>
                  <a:cubicBezTo>
                    <a:pt x="21677" y="123"/>
                    <a:pt x="20537" y="1"/>
                    <a:pt x="19409" y="1"/>
                  </a:cubicBezTo>
                  <a:close/>
                </a:path>
              </a:pathLst>
            </a:custGeom>
            <a:solidFill>
              <a:srgbClr val="FF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251;p81">
              <a:extLst>
                <a:ext uri="{FF2B5EF4-FFF2-40B4-BE49-F238E27FC236}">
                  <a16:creationId xmlns:a16="http://schemas.microsoft.com/office/drawing/2014/main" id="{2F097AFE-9EB7-4601-B020-CBE0CB03DCA1}"/>
                </a:ext>
              </a:extLst>
            </p:cNvPr>
            <p:cNvSpPr/>
            <p:nvPr/>
          </p:nvSpPr>
          <p:spPr>
            <a:xfrm flipH="1">
              <a:off x="7861157" y="2772423"/>
              <a:ext cx="896" cy="36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5" y="0"/>
                  </a:cubicBezTo>
                  <a:close/>
                </a:path>
              </a:pathLst>
            </a:custGeom>
            <a:solidFill>
              <a:srgbClr val="3326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252;p81">
              <a:extLst>
                <a:ext uri="{FF2B5EF4-FFF2-40B4-BE49-F238E27FC236}">
                  <a16:creationId xmlns:a16="http://schemas.microsoft.com/office/drawing/2014/main" id="{A3547143-B5D0-4989-B4FD-9DAAFA1F71B6}"/>
                </a:ext>
              </a:extLst>
            </p:cNvPr>
            <p:cNvSpPr/>
            <p:nvPr/>
          </p:nvSpPr>
          <p:spPr>
            <a:xfrm flipH="1">
              <a:off x="7008348" y="3203537"/>
              <a:ext cx="192909" cy="192873"/>
            </a:xfrm>
            <a:custGeom>
              <a:avLst/>
              <a:gdLst/>
              <a:ahLst/>
              <a:cxnLst/>
              <a:rect l="l" t="t" r="r" b="b"/>
              <a:pathLst>
                <a:path w="5381" h="5380" extrusionOk="0">
                  <a:moveTo>
                    <a:pt x="2702" y="0"/>
                  </a:moveTo>
                  <a:cubicBezTo>
                    <a:pt x="1220" y="0"/>
                    <a:pt x="1" y="1196"/>
                    <a:pt x="1" y="2678"/>
                  </a:cubicBezTo>
                  <a:cubicBezTo>
                    <a:pt x="1" y="4160"/>
                    <a:pt x="1220" y="5380"/>
                    <a:pt x="2702" y="5380"/>
                  </a:cubicBezTo>
                  <a:cubicBezTo>
                    <a:pt x="4185" y="5380"/>
                    <a:pt x="5380" y="4160"/>
                    <a:pt x="5380" y="2678"/>
                  </a:cubicBezTo>
                  <a:cubicBezTo>
                    <a:pt x="5380" y="1196"/>
                    <a:pt x="4185" y="0"/>
                    <a:pt x="2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253;p81">
              <a:extLst>
                <a:ext uri="{FF2B5EF4-FFF2-40B4-BE49-F238E27FC236}">
                  <a16:creationId xmlns:a16="http://schemas.microsoft.com/office/drawing/2014/main" id="{48962BA9-D635-468A-B2E3-A0F73FAB6A94}"/>
                </a:ext>
              </a:extLst>
            </p:cNvPr>
            <p:cNvSpPr/>
            <p:nvPr/>
          </p:nvSpPr>
          <p:spPr>
            <a:xfrm flipH="1">
              <a:off x="7074342" y="3002105"/>
              <a:ext cx="273464" cy="274324"/>
            </a:xfrm>
            <a:custGeom>
              <a:avLst/>
              <a:gdLst/>
              <a:ahLst/>
              <a:cxnLst/>
              <a:rect l="l" t="t" r="r" b="b"/>
              <a:pathLst>
                <a:path w="7628" h="7652" extrusionOk="0">
                  <a:moveTo>
                    <a:pt x="3826" y="1"/>
                  </a:moveTo>
                  <a:cubicBezTo>
                    <a:pt x="1722" y="1"/>
                    <a:pt x="1" y="1722"/>
                    <a:pt x="1" y="3826"/>
                  </a:cubicBezTo>
                  <a:cubicBezTo>
                    <a:pt x="1" y="5930"/>
                    <a:pt x="1722" y="7651"/>
                    <a:pt x="3826" y="7651"/>
                  </a:cubicBezTo>
                  <a:cubicBezTo>
                    <a:pt x="5930" y="7651"/>
                    <a:pt x="7627" y="5930"/>
                    <a:pt x="7627" y="3826"/>
                  </a:cubicBezTo>
                  <a:cubicBezTo>
                    <a:pt x="7627" y="1722"/>
                    <a:pt x="5930" y="1"/>
                    <a:pt x="3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254;p81">
              <a:extLst>
                <a:ext uri="{FF2B5EF4-FFF2-40B4-BE49-F238E27FC236}">
                  <a16:creationId xmlns:a16="http://schemas.microsoft.com/office/drawing/2014/main" id="{7701E0C2-0317-4D1E-AFA9-2D332F494458}"/>
                </a:ext>
              </a:extLst>
            </p:cNvPr>
            <p:cNvSpPr/>
            <p:nvPr/>
          </p:nvSpPr>
          <p:spPr>
            <a:xfrm flipH="1">
              <a:off x="7096641" y="2994397"/>
              <a:ext cx="237435" cy="237470"/>
            </a:xfrm>
            <a:custGeom>
              <a:avLst/>
              <a:gdLst/>
              <a:ahLst/>
              <a:cxnLst/>
              <a:rect l="l" t="t" r="r" b="b"/>
              <a:pathLst>
                <a:path w="6623" h="6624" extrusionOk="0">
                  <a:moveTo>
                    <a:pt x="3323" y="1"/>
                  </a:moveTo>
                  <a:cubicBezTo>
                    <a:pt x="1482" y="1"/>
                    <a:pt x="0" y="1483"/>
                    <a:pt x="0" y="3300"/>
                  </a:cubicBezTo>
                  <a:cubicBezTo>
                    <a:pt x="0" y="5141"/>
                    <a:pt x="1482" y="6623"/>
                    <a:pt x="3323" y="6623"/>
                  </a:cubicBezTo>
                  <a:cubicBezTo>
                    <a:pt x="5140" y="6623"/>
                    <a:pt x="6623" y="5141"/>
                    <a:pt x="6623" y="3300"/>
                  </a:cubicBezTo>
                  <a:cubicBezTo>
                    <a:pt x="6623" y="1483"/>
                    <a:pt x="5140" y="1"/>
                    <a:pt x="3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255;p81">
              <a:extLst>
                <a:ext uri="{FF2B5EF4-FFF2-40B4-BE49-F238E27FC236}">
                  <a16:creationId xmlns:a16="http://schemas.microsoft.com/office/drawing/2014/main" id="{C5572FA4-750D-4B9A-AC2D-CD456BBACC47}"/>
                </a:ext>
              </a:extLst>
            </p:cNvPr>
            <p:cNvSpPr/>
            <p:nvPr/>
          </p:nvSpPr>
          <p:spPr>
            <a:xfrm flipH="1">
              <a:off x="7059896" y="2985256"/>
              <a:ext cx="250807" cy="145910"/>
            </a:xfrm>
            <a:custGeom>
              <a:avLst/>
              <a:gdLst/>
              <a:ahLst/>
              <a:cxnLst/>
              <a:rect l="l" t="t" r="r" b="b"/>
              <a:pathLst>
                <a:path w="6996" h="4070" extrusionOk="0">
                  <a:moveTo>
                    <a:pt x="2702" y="0"/>
                  </a:moveTo>
                  <a:cubicBezTo>
                    <a:pt x="1767" y="0"/>
                    <a:pt x="866" y="359"/>
                    <a:pt x="185" y="1021"/>
                  </a:cubicBezTo>
                  <a:cubicBezTo>
                    <a:pt x="0" y="1187"/>
                    <a:pt x="172" y="1425"/>
                    <a:pt x="359" y="1425"/>
                  </a:cubicBezTo>
                  <a:cubicBezTo>
                    <a:pt x="414" y="1425"/>
                    <a:pt x="471" y="1404"/>
                    <a:pt x="520" y="1355"/>
                  </a:cubicBezTo>
                  <a:cubicBezTo>
                    <a:pt x="1131" y="774"/>
                    <a:pt x="1920" y="471"/>
                    <a:pt x="2717" y="471"/>
                  </a:cubicBezTo>
                  <a:cubicBezTo>
                    <a:pt x="3197" y="471"/>
                    <a:pt x="3680" y="581"/>
                    <a:pt x="4130" y="806"/>
                  </a:cubicBezTo>
                  <a:cubicBezTo>
                    <a:pt x="5349" y="1427"/>
                    <a:pt x="6234" y="2575"/>
                    <a:pt x="6497" y="3914"/>
                  </a:cubicBezTo>
                  <a:cubicBezTo>
                    <a:pt x="6524" y="4023"/>
                    <a:pt x="6607" y="4070"/>
                    <a:pt x="6696" y="4070"/>
                  </a:cubicBezTo>
                  <a:cubicBezTo>
                    <a:pt x="6839" y="4070"/>
                    <a:pt x="6995" y="3947"/>
                    <a:pt x="6951" y="3770"/>
                  </a:cubicBezTo>
                  <a:cubicBezTo>
                    <a:pt x="6807" y="3125"/>
                    <a:pt x="6544" y="2527"/>
                    <a:pt x="6162" y="1977"/>
                  </a:cubicBezTo>
                  <a:cubicBezTo>
                    <a:pt x="5492" y="949"/>
                    <a:pt x="4440" y="256"/>
                    <a:pt x="3245" y="40"/>
                  </a:cubicBezTo>
                  <a:cubicBezTo>
                    <a:pt x="3064" y="13"/>
                    <a:pt x="2882" y="0"/>
                    <a:pt x="2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256;p81">
              <a:extLst>
                <a:ext uri="{FF2B5EF4-FFF2-40B4-BE49-F238E27FC236}">
                  <a16:creationId xmlns:a16="http://schemas.microsoft.com/office/drawing/2014/main" id="{5DC22E04-9EB0-410B-A9D2-A58F3D0960DD}"/>
                </a:ext>
              </a:extLst>
            </p:cNvPr>
            <p:cNvSpPr/>
            <p:nvPr/>
          </p:nvSpPr>
          <p:spPr>
            <a:xfrm flipH="1">
              <a:off x="7704312" y="3043259"/>
              <a:ext cx="192873" cy="192013"/>
            </a:xfrm>
            <a:custGeom>
              <a:avLst/>
              <a:gdLst/>
              <a:ahLst/>
              <a:cxnLst/>
              <a:rect l="l" t="t" r="r" b="b"/>
              <a:pathLst>
                <a:path w="5380" h="5356" extrusionOk="0">
                  <a:moveTo>
                    <a:pt x="2702" y="0"/>
                  </a:moveTo>
                  <a:cubicBezTo>
                    <a:pt x="1220" y="0"/>
                    <a:pt x="0" y="1196"/>
                    <a:pt x="0" y="2678"/>
                  </a:cubicBezTo>
                  <a:cubicBezTo>
                    <a:pt x="0" y="4160"/>
                    <a:pt x="1220" y="5356"/>
                    <a:pt x="2702" y="5356"/>
                  </a:cubicBezTo>
                  <a:cubicBezTo>
                    <a:pt x="4184" y="5356"/>
                    <a:pt x="5380" y="4160"/>
                    <a:pt x="5380" y="2678"/>
                  </a:cubicBezTo>
                  <a:cubicBezTo>
                    <a:pt x="5380" y="1196"/>
                    <a:pt x="4184" y="0"/>
                    <a:pt x="2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257;p81">
              <a:extLst>
                <a:ext uri="{FF2B5EF4-FFF2-40B4-BE49-F238E27FC236}">
                  <a16:creationId xmlns:a16="http://schemas.microsoft.com/office/drawing/2014/main" id="{EC3AC660-E8D0-4624-9BE4-3D6AE5E1D55A}"/>
                </a:ext>
              </a:extLst>
            </p:cNvPr>
            <p:cNvSpPr/>
            <p:nvPr/>
          </p:nvSpPr>
          <p:spPr>
            <a:xfrm flipH="1">
              <a:off x="7497749" y="2904417"/>
              <a:ext cx="274324" cy="274288"/>
            </a:xfrm>
            <a:custGeom>
              <a:avLst/>
              <a:gdLst/>
              <a:ahLst/>
              <a:cxnLst/>
              <a:rect l="l" t="t" r="r" b="b"/>
              <a:pathLst>
                <a:path w="7652" h="7651" extrusionOk="0">
                  <a:moveTo>
                    <a:pt x="3826" y="0"/>
                  </a:moveTo>
                  <a:cubicBezTo>
                    <a:pt x="1722" y="0"/>
                    <a:pt x="1" y="1722"/>
                    <a:pt x="1" y="3826"/>
                  </a:cubicBezTo>
                  <a:cubicBezTo>
                    <a:pt x="1" y="5929"/>
                    <a:pt x="1722" y="7651"/>
                    <a:pt x="3826" y="7651"/>
                  </a:cubicBezTo>
                  <a:cubicBezTo>
                    <a:pt x="5930" y="7651"/>
                    <a:pt x="7652" y="5929"/>
                    <a:pt x="7652" y="3826"/>
                  </a:cubicBezTo>
                  <a:cubicBezTo>
                    <a:pt x="7652" y="1722"/>
                    <a:pt x="5930" y="0"/>
                    <a:pt x="38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258;p81">
              <a:extLst>
                <a:ext uri="{FF2B5EF4-FFF2-40B4-BE49-F238E27FC236}">
                  <a16:creationId xmlns:a16="http://schemas.microsoft.com/office/drawing/2014/main" id="{D87E74A2-5A26-4D2D-93A7-FB283E432774}"/>
                </a:ext>
              </a:extLst>
            </p:cNvPr>
            <p:cNvSpPr/>
            <p:nvPr/>
          </p:nvSpPr>
          <p:spPr>
            <a:xfrm flipH="1">
              <a:off x="7521733" y="2896710"/>
              <a:ext cx="237470" cy="237435"/>
            </a:xfrm>
            <a:custGeom>
              <a:avLst/>
              <a:gdLst/>
              <a:ahLst/>
              <a:cxnLst/>
              <a:rect l="l" t="t" r="r" b="b"/>
              <a:pathLst>
                <a:path w="6624" h="6623" extrusionOk="0">
                  <a:moveTo>
                    <a:pt x="3300" y="0"/>
                  </a:moveTo>
                  <a:cubicBezTo>
                    <a:pt x="1483" y="0"/>
                    <a:pt x="1" y="1482"/>
                    <a:pt x="1" y="3299"/>
                  </a:cubicBezTo>
                  <a:cubicBezTo>
                    <a:pt x="1" y="5140"/>
                    <a:pt x="1483" y="6623"/>
                    <a:pt x="3300" y="6623"/>
                  </a:cubicBezTo>
                  <a:cubicBezTo>
                    <a:pt x="5141" y="6623"/>
                    <a:pt x="6623" y="5140"/>
                    <a:pt x="6623" y="3299"/>
                  </a:cubicBezTo>
                  <a:cubicBezTo>
                    <a:pt x="6623" y="1482"/>
                    <a:pt x="5141" y="0"/>
                    <a:pt x="3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259;p81">
              <a:extLst>
                <a:ext uri="{FF2B5EF4-FFF2-40B4-BE49-F238E27FC236}">
                  <a16:creationId xmlns:a16="http://schemas.microsoft.com/office/drawing/2014/main" id="{3E7AFE01-1380-437A-BF76-504AD889242E}"/>
                </a:ext>
              </a:extLst>
            </p:cNvPr>
            <p:cNvSpPr/>
            <p:nvPr/>
          </p:nvSpPr>
          <p:spPr>
            <a:xfrm flipH="1">
              <a:off x="7496423" y="2892336"/>
              <a:ext cx="269664" cy="95935"/>
            </a:xfrm>
            <a:custGeom>
              <a:avLst/>
              <a:gdLst/>
              <a:ahLst/>
              <a:cxnLst/>
              <a:rect l="l" t="t" r="r" b="b"/>
              <a:pathLst>
                <a:path w="7522" h="2676" extrusionOk="0">
                  <a:moveTo>
                    <a:pt x="3907" y="1"/>
                  </a:moveTo>
                  <a:cubicBezTo>
                    <a:pt x="3115" y="1"/>
                    <a:pt x="2331" y="213"/>
                    <a:pt x="1651" y="624"/>
                  </a:cubicBezTo>
                  <a:cubicBezTo>
                    <a:pt x="1077" y="935"/>
                    <a:pt x="575" y="1365"/>
                    <a:pt x="145" y="1891"/>
                  </a:cubicBezTo>
                  <a:cubicBezTo>
                    <a:pt x="0" y="2054"/>
                    <a:pt x="156" y="2285"/>
                    <a:pt x="334" y="2285"/>
                  </a:cubicBezTo>
                  <a:cubicBezTo>
                    <a:pt x="391" y="2285"/>
                    <a:pt x="451" y="2261"/>
                    <a:pt x="503" y="2202"/>
                  </a:cubicBezTo>
                  <a:cubicBezTo>
                    <a:pt x="1316" y="1126"/>
                    <a:pt x="2607" y="481"/>
                    <a:pt x="3970" y="457"/>
                  </a:cubicBezTo>
                  <a:cubicBezTo>
                    <a:pt x="5309" y="457"/>
                    <a:pt x="6504" y="1270"/>
                    <a:pt x="6983" y="2537"/>
                  </a:cubicBezTo>
                  <a:cubicBezTo>
                    <a:pt x="7026" y="2633"/>
                    <a:pt x="7115" y="2675"/>
                    <a:pt x="7206" y="2675"/>
                  </a:cubicBezTo>
                  <a:cubicBezTo>
                    <a:pt x="7361" y="2675"/>
                    <a:pt x="7521" y="2551"/>
                    <a:pt x="7461" y="2369"/>
                  </a:cubicBezTo>
                  <a:cubicBezTo>
                    <a:pt x="7078" y="1318"/>
                    <a:pt x="6194" y="481"/>
                    <a:pt x="5118" y="170"/>
                  </a:cubicBezTo>
                  <a:cubicBezTo>
                    <a:pt x="4721" y="57"/>
                    <a:pt x="4313" y="1"/>
                    <a:pt x="3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260;p81">
              <a:extLst>
                <a:ext uri="{FF2B5EF4-FFF2-40B4-BE49-F238E27FC236}">
                  <a16:creationId xmlns:a16="http://schemas.microsoft.com/office/drawing/2014/main" id="{D5C7BF55-D6AE-4FC9-A7C9-0FD51BF076D7}"/>
                </a:ext>
              </a:extLst>
            </p:cNvPr>
            <p:cNvSpPr/>
            <p:nvPr/>
          </p:nvSpPr>
          <p:spPr>
            <a:xfrm flipH="1">
              <a:off x="7941635" y="2896101"/>
              <a:ext cx="37822" cy="240697"/>
            </a:xfrm>
            <a:custGeom>
              <a:avLst/>
              <a:gdLst/>
              <a:ahLst/>
              <a:cxnLst/>
              <a:rect l="l" t="t" r="r" b="b"/>
              <a:pathLst>
                <a:path w="1055" h="6714" extrusionOk="0">
                  <a:moveTo>
                    <a:pt x="899" y="1"/>
                  </a:moveTo>
                  <a:cubicBezTo>
                    <a:pt x="833" y="1"/>
                    <a:pt x="763" y="37"/>
                    <a:pt x="741" y="113"/>
                  </a:cubicBezTo>
                  <a:cubicBezTo>
                    <a:pt x="215" y="2241"/>
                    <a:pt x="0" y="4416"/>
                    <a:pt x="120" y="6592"/>
                  </a:cubicBezTo>
                  <a:cubicBezTo>
                    <a:pt x="120" y="6676"/>
                    <a:pt x="180" y="6714"/>
                    <a:pt x="245" y="6714"/>
                  </a:cubicBezTo>
                  <a:cubicBezTo>
                    <a:pt x="328" y="6714"/>
                    <a:pt x="420" y="6651"/>
                    <a:pt x="407" y="6544"/>
                  </a:cubicBezTo>
                  <a:cubicBezTo>
                    <a:pt x="311" y="4392"/>
                    <a:pt x="502" y="2241"/>
                    <a:pt x="1028" y="161"/>
                  </a:cubicBezTo>
                  <a:cubicBezTo>
                    <a:pt x="1055" y="55"/>
                    <a:pt x="980" y="1"/>
                    <a:pt x="8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261;p81">
              <a:extLst>
                <a:ext uri="{FF2B5EF4-FFF2-40B4-BE49-F238E27FC236}">
                  <a16:creationId xmlns:a16="http://schemas.microsoft.com/office/drawing/2014/main" id="{C53500D8-6B67-4628-A9D1-DE713E888E61}"/>
                </a:ext>
              </a:extLst>
            </p:cNvPr>
            <p:cNvSpPr/>
            <p:nvPr/>
          </p:nvSpPr>
          <p:spPr>
            <a:xfrm flipH="1">
              <a:off x="7992289" y="2841288"/>
              <a:ext cx="50190" cy="179035"/>
            </a:xfrm>
            <a:custGeom>
              <a:avLst/>
              <a:gdLst/>
              <a:ahLst/>
              <a:cxnLst/>
              <a:rect l="l" t="t" r="r" b="b"/>
              <a:pathLst>
                <a:path w="1400" h="4994" extrusionOk="0">
                  <a:moveTo>
                    <a:pt x="177" y="0"/>
                  </a:moveTo>
                  <a:cubicBezTo>
                    <a:pt x="83" y="0"/>
                    <a:pt x="0" y="77"/>
                    <a:pt x="61" y="183"/>
                  </a:cubicBezTo>
                  <a:cubicBezTo>
                    <a:pt x="778" y="1618"/>
                    <a:pt x="1113" y="3244"/>
                    <a:pt x="969" y="4845"/>
                  </a:cubicBezTo>
                  <a:cubicBezTo>
                    <a:pt x="956" y="4937"/>
                    <a:pt x="1044" y="4993"/>
                    <a:pt x="1126" y="4993"/>
                  </a:cubicBezTo>
                  <a:cubicBezTo>
                    <a:pt x="1193" y="4993"/>
                    <a:pt x="1256" y="4956"/>
                    <a:pt x="1256" y="4869"/>
                  </a:cubicBezTo>
                  <a:cubicBezTo>
                    <a:pt x="1400" y="3220"/>
                    <a:pt x="1089" y="1546"/>
                    <a:pt x="324" y="88"/>
                  </a:cubicBezTo>
                  <a:cubicBezTo>
                    <a:pt x="289" y="26"/>
                    <a:pt x="231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262;p81">
              <a:extLst>
                <a:ext uri="{FF2B5EF4-FFF2-40B4-BE49-F238E27FC236}">
                  <a16:creationId xmlns:a16="http://schemas.microsoft.com/office/drawing/2014/main" id="{40534CFB-1C74-4D05-923F-D5D12D8D3767}"/>
                </a:ext>
              </a:extLst>
            </p:cNvPr>
            <p:cNvSpPr/>
            <p:nvPr/>
          </p:nvSpPr>
          <p:spPr>
            <a:xfrm flipH="1">
              <a:off x="6723247" y="3117501"/>
              <a:ext cx="117946" cy="131569"/>
            </a:xfrm>
            <a:custGeom>
              <a:avLst/>
              <a:gdLst/>
              <a:ahLst/>
              <a:cxnLst/>
              <a:rect l="l" t="t" r="r" b="b"/>
              <a:pathLst>
                <a:path w="3290" h="3670" extrusionOk="0">
                  <a:moveTo>
                    <a:pt x="3071" y="1"/>
                  </a:moveTo>
                  <a:cubicBezTo>
                    <a:pt x="3043" y="1"/>
                    <a:pt x="3014" y="10"/>
                    <a:pt x="2987" y="33"/>
                  </a:cubicBezTo>
                  <a:cubicBezTo>
                    <a:pt x="1720" y="894"/>
                    <a:pt x="715" y="2089"/>
                    <a:pt x="46" y="3476"/>
                  </a:cubicBezTo>
                  <a:cubicBezTo>
                    <a:pt x="0" y="3583"/>
                    <a:pt x="90" y="3670"/>
                    <a:pt x="186" y="3670"/>
                  </a:cubicBezTo>
                  <a:cubicBezTo>
                    <a:pt x="241" y="3670"/>
                    <a:pt x="298" y="3641"/>
                    <a:pt x="333" y="3572"/>
                  </a:cubicBezTo>
                  <a:cubicBezTo>
                    <a:pt x="955" y="2257"/>
                    <a:pt x="1935" y="1109"/>
                    <a:pt x="3154" y="272"/>
                  </a:cubicBezTo>
                  <a:cubicBezTo>
                    <a:pt x="3289" y="176"/>
                    <a:pt x="3190" y="1"/>
                    <a:pt x="3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263;p81">
              <a:extLst>
                <a:ext uri="{FF2B5EF4-FFF2-40B4-BE49-F238E27FC236}">
                  <a16:creationId xmlns:a16="http://schemas.microsoft.com/office/drawing/2014/main" id="{1484BC47-27CB-4B0C-8D0E-46718B15E58A}"/>
                </a:ext>
              </a:extLst>
            </p:cNvPr>
            <p:cNvSpPr/>
            <p:nvPr/>
          </p:nvSpPr>
          <p:spPr>
            <a:xfrm flipH="1">
              <a:off x="6854097" y="3128040"/>
              <a:ext cx="59403" cy="245286"/>
            </a:xfrm>
            <a:custGeom>
              <a:avLst/>
              <a:gdLst/>
              <a:ahLst/>
              <a:cxnLst/>
              <a:rect l="l" t="t" r="r" b="b"/>
              <a:pathLst>
                <a:path w="1657" h="6842" extrusionOk="0">
                  <a:moveTo>
                    <a:pt x="1473" y="0"/>
                  </a:moveTo>
                  <a:cubicBezTo>
                    <a:pt x="1406" y="0"/>
                    <a:pt x="1346" y="38"/>
                    <a:pt x="1346" y="122"/>
                  </a:cubicBezTo>
                  <a:cubicBezTo>
                    <a:pt x="1226" y="2345"/>
                    <a:pt x="796" y="4545"/>
                    <a:pt x="31" y="6625"/>
                  </a:cubicBezTo>
                  <a:cubicBezTo>
                    <a:pt x="0" y="6748"/>
                    <a:pt x="98" y="6841"/>
                    <a:pt x="191" y="6841"/>
                  </a:cubicBezTo>
                  <a:cubicBezTo>
                    <a:pt x="242" y="6841"/>
                    <a:pt x="292" y="6813"/>
                    <a:pt x="318" y="6744"/>
                  </a:cubicBezTo>
                  <a:cubicBezTo>
                    <a:pt x="1083" y="4617"/>
                    <a:pt x="1513" y="2417"/>
                    <a:pt x="1657" y="170"/>
                  </a:cubicBezTo>
                  <a:cubicBezTo>
                    <a:pt x="1657" y="62"/>
                    <a:pt x="1559" y="0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264;p81">
              <a:extLst>
                <a:ext uri="{FF2B5EF4-FFF2-40B4-BE49-F238E27FC236}">
                  <a16:creationId xmlns:a16="http://schemas.microsoft.com/office/drawing/2014/main" id="{55745DE9-658E-4115-AEF2-156B997E2BD0}"/>
                </a:ext>
              </a:extLst>
            </p:cNvPr>
            <p:cNvSpPr/>
            <p:nvPr/>
          </p:nvSpPr>
          <p:spPr>
            <a:xfrm flipH="1">
              <a:off x="6779489" y="2422255"/>
              <a:ext cx="1127984" cy="615114"/>
            </a:xfrm>
            <a:custGeom>
              <a:avLst/>
              <a:gdLst/>
              <a:ahLst/>
              <a:cxnLst/>
              <a:rect l="l" t="t" r="r" b="b"/>
              <a:pathLst>
                <a:path w="31464" h="17158" extrusionOk="0">
                  <a:moveTo>
                    <a:pt x="16786" y="0"/>
                  </a:moveTo>
                  <a:cubicBezTo>
                    <a:pt x="15748" y="0"/>
                    <a:pt x="14722" y="528"/>
                    <a:pt x="14154" y="1544"/>
                  </a:cubicBezTo>
                  <a:cubicBezTo>
                    <a:pt x="14082" y="1688"/>
                    <a:pt x="14011" y="1831"/>
                    <a:pt x="13963" y="1974"/>
                  </a:cubicBezTo>
                  <a:cubicBezTo>
                    <a:pt x="13293" y="1281"/>
                    <a:pt x="12433" y="803"/>
                    <a:pt x="11476" y="660"/>
                  </a:cubicBezTo>
                  <a:cubicBezTo>
                    <a:pt x="11356" y="644"/>
                    <a:pt x="11235" y="637"/>
                    <a:pt x="11116" y="637"/>
                  </a:cubicBezTo>
                  <a:cubicBezTo>
                    <a:pt x="10290" y="637"/>
                    <a:pt x="9509" y="995"/>
                    <a:pt x="8966" y="1664"/>
                  </a:cubicBezTo>
                  <a:cubicBezTo>
                    <a:pt x="8703" y="1974"/>
                    <a:pt x="8536" y="2381"/>
                    <a:pt x="8488" y="2787"/>
                  </a:cubicBezTo>
                  <a:cubicBezTo>
                    <a:pt x="7748" y="2399"/>
                    <a:pt x="6923" y="2111"/>
                    <a:pt x="6089" y="2111"/>
                  </a:cubicBezTo>
                  <a:cubicBezTo>
                    <a:pt x="5845" y="2111"/>
                    <a:pt x="5600" y="2135"/>
                    <a:pt x="5356" y="2190"/>
                  </a:cubicBezTo>
                  <a:cubicBezTo>
                    <a:pt x="4424" y="2405"/>
                    <a:pt x="3682" y="3074"/>
                    <a:pt x="3372" y="3959"/>
                  </a:cubicBezTo>
                  <a:cubicBezTo>
                    <a:pt x="3252" y="4365"/>
                    <a:pt x="3252" y="4796"/>
                    <a:pt x="3372" y="5202"/>
                  </a:cubicBezTo>
                  <a:cubicBezTo>
                    <a:pt x="2224" y="5202"/>
                    <a:pt x="1172" y="5800"/>
                    <a:pt x="574" y="6804"/>
                  </a:cubicBezTo>
                  <a:cubicBezTo>
                    <a:pt x="1" y="7784"/>
                    <a:pt x="24" y="9458"/>
                    <a:pt x="1220" y="9960"/>
                  </a:cubicBezTo>
                  <a:cubicBezTo>
                    <a:pt x="1422" y="10056"/>
                    <a:pt x="1637" y="10102"/>
                    <a:pt x="1848" y="10102"/>
                  </a:cubicBezTo>
                  <a:cubicBezTo>
                    <a:pt x="2161" y="10102"/>
                    <a:pt x="2469" y="10002"/>
                    <a:pt x="2726" y="9816"/>
                  </a:cubicBezTo>
                  <a:cubicBezTo>
                    <a:pt x="3061" y="10797"/>
                    <a:pt x="3826" y="11562"/>
                    <a:pt x="4806" y="11896"/>
                  </a:cubicBezTo>
                  <a:cubicBezTo>
                    <a:pt x="5132" y="12007"/>
                    <a:pt x="5469" y="12061"/>
                    <a:pt x="5804" y="12061"/>
                  </a:cubicBezTo>
                  <a:cubicBezTo>
                    <a:pt x="6551" y="12061"/>
                    <a:pt x="7289" y="11794"/>
                    <a:pt x="7866" y="11299"/>
                  </a:cubicBezTo>
                  <a:cubicBezTo>
                    <a:pt x="8297" y="10940"/>
                    <a:pt x="8631" y="10486"/>
                    <a:pt x="8847" y="9960"/>
                  </a:cubicBezTo>
                  <a:cubicBezTo>
                    <a:pt x="9425" y="10415"/>
                    <a:pt x="10105" y="10630"/>
                    <a:pt x="10778" y="10630"/>
                  </a:cubicBezTo>
                  <a:cubicBezTo>
                    <a:pt x="11942" y="10630"/>
                    <a:pt x="13083" y="9987"/>
                    <a:pt x="13628" y="8836"/>
                  </a:cubicBezTo>
                  <a:cubicBezTo>
                    <a:pt x="14312" y="9971"/>
                    <a:pt x="15503" y="10574"/>
                    <a:pt x="16707" y="10574"/>
                  </a:cubicBezTo>
                  <a:cubicBezTo>
                    <a:pt x="17608" y="10574"/>
                    <a:pt x="18516" y="10236"/>
                    <a:pt x="19223" y="9529"/>
                  </a:cubicBezTo>
                  <a:cubicBezTo>
                    <a:pt x="19462" y="10557"/>
                    <a:pt x="19773" y="11633"/>
                    <a:pt x="20801" y="12111"/>
                  </a:cubicBezTo>
                  <a:cubicBezTo>
                    <a:pt x="21221" y="12317"/>
                    <a:pt x="21673" y="12398"/>
                    <a:pt x="22133" y="12398"/>
                  </a:cubicBezTo>
                  <a:cubicBezTo>
                    <a:pt x="22798" y="12398"/>
                    <a:pt x="23478" y="12228"/>
                    <a:pt x="24100" y="12016"/>
                  </a:cubicBezTo>
                  <a:lnTo>
                    <a:pt x="24100" y="12016"/>
                  </a:lnTo>
                  <a:cubicBezTo>
                    <a:pt x="23861" y="12781"/>
                    <a:pt x="23980" y="13618"/>
                    <a:pt x="24411" y="14287"/>
                  </a:cubicBezTo>
                  <a:cubicBezTo>
                    <a:pt x="24900" y="14999"/>
                    <a:pt x="25701" y="15442"/>
                    <a:pt x="26561" y="15442"/>
                  </a:cubicBezTo>
                  <a:cubicBezTo>
                    <a:pt x="26625" y="15442"/>
                    <a:pt x="26689" y="15440"/>
                    <a:pt x="26754" y="15435"/>
                  </a:cubicBezTo>
                  <a:cubicBezTo>
                    <a:pt x="27160" y="15411"/>
                    <a:pt x="27543" y="15291"/>
                    <a:pt x="27901" y="15100"/>
                  </a:cubicBezTo>
                  <a:lnTo>
                    <a:pt x="27901" y="15100"/>
                  </a:lnTo>
                  <a:cubicBezTo>
                    <a:pt x="27806" y="15506"/>
                    <a:pt x="27806" y="15937"/>
                    <a:pt x="27925" y="16343"/>
                  </a:cubicBezTo>
                  <a:cubicBezTo>
                    <a:pt x="28069" y="16774"/>
                    <a:pt x="28427" y="17084"/>
                    <a:pt x="28882" y="17156"/>
                  </a:cubicBezTo>
                  <a:cubicBezTo>
                    <a:pt x="28903" y="17157"/>
                    <a:pt x="28924" y="17158"/>
                    <a:pt x="28945" y="17158"/>
                  </a:cubicBezTo>
                  <a:cubicBezTo>
                    <a:pt x="29815" y="17158"/>
                    <a:pt x="30318" y="16204"/>
                    <a:pt x="30388" y="15411"/>
                  </a:cubicBezTo>
                  <a:cubicBezTo>
                    <a:pt x="30842" y="14765"/>
                    <a:pt x="31153" y="14024"/>
                    <a:pt x="31296" y="13235"/>
                  </a:cubicBezTo>
                  <a:cubicBezTo>
                    <a:pt x="31464" y="12279"/>
                    <a:pt x="31392" y="11179"/>
                    <a:pt x="30794" y="10366"/>
                  </a:cubicBezTo>
                  <a:cubicBezTo>
                    <a:pt x="30579" y="10079"/>
                    <a:pt x="30292" y="9864"/>
                    <a:pt x="29933" y="9745"/>
                  </a:cubicBezTo>
                  <a:cubicBezTo>
                    <a:pt x="30125" y="8454"/>
                    <a:pt x="30292" y="7067"/>
                    <a:pt x="29718" y="5871"/>
                  </a:cubicBezTo>
                  <a:cubicBezTo>
                    <a:pt x="29260" y="4888"/>
                    <a:pt x="28361" y="4105"/>
                    <a:pt x="27280" y="4105"/>
                  </a:cubicBezTo>
                  <a:cubicBezTo>
                    <a:pt x="27178" y="4105"/>
                    <a:pt x="27074" y="4112"/>
                    <a:pt x="26969" y="4126"/>
                  </a:cubicBezTo>
                  <a:cubicBezTo>
                    <a:pt x="26586" y="4198"/>
                    <a:pt x="26252" y="4294"/>
                    <a:pt x="25917" y="4461"/>
                  </a:cubicBezTo>
                  <a:cubicBezTo>
                    <a:pt x="25797" y="3385"/>
                    <a:pt x="25295" y="2429"/>
                    <a:pt x="24482" y="1711"/>
                  </a:cubicBezTo>
                  <a:cubicBezTo>
                    <a:pt x="23786" y="1106"/>
                    <a:pt x="22907" y="788"/>
                    <a:pt x="22023" y="788"/>
                  </a:cubicBezTo>
                  <a:cubicBezTo>
                    <a:pt x="21510" y="788"/>
                    <a:pt x="20996" y="895"/>
                    <a:pt x="20514" y="1114"/>
                  </a:cubicBezTo>
                  <a:cubicBezTo>
                    <a:pt x="20179" y="1281"/>
                    <a:pt x="19844" y="1496"/>
                    <a:pt x="19557" y="1735"/>
                  </a:cubicBezTo>
                  <a:lnTo>
                    <a:pt x="19510" y="1664"/>
                  </a:lnTo>
                  <a:cubicBezTo>
                    <a:pt x="19390" y="1448"/>
                    <a:pt x="19270" y="1233"/>
                    <a:pt x="19103" y="1066"/>
                  </a:cubicBezTo>
                  <a:cubicBezTo>
                    <a:pt x="18482" y="348"/>
                    <a:pt x="17630" y="0"/>
                    <a:pt x="16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265;p81">
              <a:extLst>
                <a:ext uri="{FF2B5EF4-FFF2-40B4-BE49-F238E27FC236}">
                  <a16:creationId xmlns:a16="http://schemas.microsoft.com/office/drawing/2014/main" id="{CFC23D1D-EE66-414A-8806-AD3F811F2B2D}"/>
                </a:ext>
              </a:extLst>
            </p:cNvPr>
            <p:cNvSpPr/>
            <p:nvPr/>
          </p:nvSpPr>
          <p:spPr>
            <a:xfrm flipH="1">
              <a:off x="7406054" y="3210062"/>
              <a:ext cx="133721" cy="111852"/>
            </a:xfrm>
            <a:custGeom>
              <a:avLst/>
              <a:gdLst/>
              <a:ahLst/>
              <a:cxnLst/>
              <a:rect l="l" t="t" r="r" b="b"/>
              <a:pathLst>
                <a:path w="3730" h="3120" extrusionOk="0">
                  <a:moveTo>
                    <a:pt x="504" y="0"/>
                  </a:moveTo>
                  <a:cubicBezTo>
                    <a:pt x="448" y="0"/>
                    <a:pt x="391" y="11"/>
                    <a:pt x="335" y="33"/>
                  </a:cubicBezTo>
                  <a:cubicBezTo>
                    <a:pt x="120" y="129"/>
                    <a:pt x="0" y="368"/>
                    <a:pt x="96" y="607"/>
                  </a:cubicBezTo>
                  <a:cubicBezTo>
                    <a:pt x="526" y="1970"/>
                    <a:pt x="1745" y="2950"/>
                    <a:pt x="3180" y="3118"/>
                  </a:cubicBezTo>
                  <a:cubicBezTo>
                    <a:pt x="3195" y="3119"/>
                    <a:pt x="3210" y="3120"/>
                    <a:pt x="3226" y="3120"/>
                  </a:cubicBezTo>
                  <a:cubicBezTo>
                    <a:pt x="3449" y="3120"/>
                    <a:pt x="3661" y="2959"/>
                    <a:pt x="3706" y="2735"/>
                  </a:cubicBezTo>
                  <a:cubicBezTo>
                    <a:pt x="3730" y="2496"/>
                    <a:pt x="3562" y="2257"/>
                    <a:pt x="3323" y="2233"/>
                  </a:cubicBezTo>
                  <a:cubicBezTo>
                    <a:pt x="3156" y="2209"/>
                    <a:pt x="3013" y="2185"/>
                    <a:pt x="2869" y="2161"/>
                  </a:cubicBezTo>
                  <a:lnTo>
                    <a:pt x="2773" y="2137"/>
                  </a:lnTo>
                  <a:lnTo>
                    <a:pt x="2726" y="2137"/>
                  </a:lnTo>
                  <a:cubicBezTo>
                    <a:pt x="2654" y="2089"/>
                    <a:pt x="2582" y="2066"/>
                    <a:pt x="2510" y="2042"/>
                  </a:cubicBezTo>
                  <a:cubicBezTo>
                    <a:pt x="2391" y="1994"/>
                    <a:pt x="2271" y="1922"/>
                    <a:pt x="2128" y="1850"/>
                  </a:cubicBezTo>
                  <a:lnTo>
                    <a:pt x="2080" y="1826"/>
                  </a:lnTo>
                  <a:lnTo>
                    <a:pt x="2008" y="1779"/>
                  </a:lnTo>
                  <a:cubicBezTo>
                    <a:pt x="1937" y="1731"/>
                    <a:pt x="1889" y="1683"/>
                    <a:pt x="1817" y="1635"/>
                  </a:cubicBezTo>
                  <a:cubicBezTo>
                    <a:pt x="1721" y="1540"/>
                    <a:pt x="1626" y="1444"/>
                    <a:pt x="1530" y="1348"/>
                  </a:cubicBezTo>
                  <a:lnTo>
                    <a:pt x="1482" y="1300"/>
                  </a:lnTo>
                  <a:lnTo>
                    <a:pt x="1411" y="1205"/>
                  </a:lnTo>
                  <a:cubicBezTo>
                    <a:pt x="1363" y="1157"/>
                    <a:pt x="1339" y="1085"/>
                    <a:pt x="1291" y="1038"/>
                  </a:cubicBezTo>
                  <a:cubicBezTo>
                    <a:pt x="1243" y="966"/>
                    <a:pt x="1196" y="918"/>
                    <a:pt x="1172" y="846"/>
                  </a:cubicBezTo>
                  <a:lnTo>
                    <a:pt x="1130" y="784"/>
                  </a:lnTo>
                  <a:lnTo>
                    <a:pt x="1130" y="784"/>
                  </a:lnTo>
                  <a:cubicBezTo>
                    <a:pt x="1128" y="773"/>
                    <a:pt x="1100" y="703"/>
                    <a:pt x="1100" y="703"/>
                  </a:cubicBezTo>
                  <a:cubicBezTo>
                    <a:pt x="1028" y="583"/>
                    <a:pt x="956" y="440"/>
                    <a:pt x="933" y="296"/>
                  </a:cubicBezTo>
                  <a:cubicBezTo>
                    <a:pt x="859" y="113"/>
                    <a:pt x="688" y="0"/>
                    <a:pt x="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266;p81">
              <a:extLst>
                <a:ext uri="{FF2B5EF4-FFF2-40B4-BE49-F238E27FC236}">
                  <a16:creationId xmlns:a16="http://schemas.microsoft.com/office/drawing/2014/main" id="{1ECA465C-A8D1-4067-8A71-B7B2FF098B42}"/>
                </a:ext>
              </a:extLst>
            </p:cNvPr>
            <p:cNvSpPr/>
            <p:nvPr/>
          </p:nvSpPr>
          <p:spPr>
            <a:xfrm flipH="1">
              <a:off x="6908048" y="2794793"/>
              <a:ext cx="981430" cy="551875"/>
            </a:xfrm>
            <a:custGeom>
              <a:avLst/>
              <a:gdLst/>
              <a:ahLst/>
              <a:cxnLst/>
              <a:rect l="l" t="t" r="r" b="b"/>
              <a:pathLst>
                <a:path w="27376" h="15394" extrusionOk="0">
                  <a:moveTo>
                    <a:pt x="6623" y="1020"/>
                  </a:moveTo>
                  <a:cubicBezTo>
                    <a:pt x="9189" y="1020"/>
                    <a:pt x="11644" y="3012"/>
                    <a:pt x="11644" y="6023"/>
                  </a:cubicBezTo>
                  <a:cubicBezTo>
                    <a:pt x="11644" y="8772"/>
                    <a:pt x="9420" y="10996"/>
                    <a:pt x="6671" y="10996"/>
                  </a:cubicBezTo>
                  <a:cubicBezTo>
                    <a:pt x="2224" y="10996"/>
                    <a:pt x="1" y="5616"/>
                    <a:pt x="3133" y="2485"/>
                  </a:cubicBezTo>
                  <a:cubicBezTo>
                    <a:pt x="4152" y="1473"/>
                    <a:pt x="5400" y="1020"/>
                    <a:pt x="6623" y="1020"/>
                  </a:cubicBezTo>
                  <a:close/>
                  <a:moveTo>
                    <a:pt x="19346" y="4375"/>
                  </a:moveTo>
                  <a:cubicBezTo>
                    <a:pt x="21906" y="4375"/>
                    <a:pt x="24363" y="6365"/>
                    <a:pt x="24363" y="9370"/>
                  </a:cubicBezTo>
                  <a:cubicBezTo>
                    <a:pt x="24339" y="12119"/>
                    <a:pt x="22116" y="14343"/>
                    <a:pt x="19366" y="14367"/>
                  </a:cubicBezTo>
                  <a:cubicBezTo>
                    <a:pt x="14919" y="14367"/>
                    <a:pt x="12696" y="8987"/>
                    <a:pt x="15852" y="5856"/>
                  </a:cubicBezTo>
                  <a:cubicBezTo>
                    <a:pt x="16867" y="4833"/>
                    <a:pt x="18118" y="4375"/>
                    <a:pt x="19346" y="4375"/>
                  </a:cubicBezTo>
                  <a:close/>
                  <a:moveTo>
                    <a:pt x="6689" y="0"/>
                  </a:moveTo>
                  <a:cubicBezTo>
                    <a:pt x="3791" y="0"/>
                    <a:pt x="1287" y="2104"/>
                    <a:pt x="790" y="5019"/>
                  </a:cubicBezTo>
                  <a:cubicBezTo>
                    <a:pt x="287" y="8103"/>
                    <a:pt x="2248" y="11044"/>
                    <a:pt x="5284" y="11785"/>
                  </a:cubicBezTo>
                  <a:cubicBezTo>
                    <a:pt x="5760" y="11902"/>
                    <a:pt x="6238" y="11958"/>
                    <a:pt x="6710" y="11958"/>
                  </a:cubicBezTo>
                  <a:cubicBezTo>
                    <a:pt x="9225" y="11958"/>
                    <a:pt x="11560" y="10360"/>
                    <a:pt x="12385" y="7864"/>
                  </a:cubicBezTo>
                  <a:cubicBezTo>
                    <a:pt x="12744" y="8007"/>
                    <a:pt x="13102" y="8127"/>
                    <a:pt x="13485" y="8199"/>
                  </a:cubicBezTo>
                  <a:cubicBezTo>
                    <a:pt x="13413" y="8605"/>
                    <a:pt x="13365" y="8987"/>
                    <a:pt x="13365" y="9394"/>
                  </a:cubicBezTo>
                  <a:cubicBezTo>
                    <a:pt x="13365" y="13001"/>
                    <a:pt x="16320" y="15394"/>
                    <a:pt x="19402" y="15394"/>
                  </a:cubicBezTo>
                  <a:cubicBezTo>
                    <a:pt x="20875" y="15394"/>
                    <a:pt x="22376" y="14847"/>
                    <a:pt x="23598" y="13626"/>
                  </a:cubicBezTo>
                  <a:cubicBezTo>
                    <a:pt x="27375" y="9848"/>
                    <a:pt x="24722" y="3393"/>
                    <a:pt x="19366" y="3393"/>
                  </a:cubicBezTo>
                  <a:lnTo>
                    <a:pt x="19366" y="3369"/>
                  </a:lnTo>
                  <a:cubicBezTo>
                    <a:pt x="16880" y="3369"/>
                    <a:pt x="14656" y="4899"/>
                    <a:pt x="13772" y="7218"/>
                  </a:cubicBezTo>
                  <a:cubicBezTo>
                    <a:pt x="13533" y="7170"/>
                    <a:pt x="13317" y="7123"/>
                    <a:pt x="13078" y="7027"/>
                  </a:cubicBezTo>
                  <a:cubicBezTo>
                    <a:pt x="12935" y="6979"/>
                    <a:pt x="12791" y="6931"/>
                    <a:pt x="12648" y="6884"/>
                  </a:cubicBezTo>
                  <a:lnTo>
                    <a:pt x="12624" y="6860"/>
                  </a:lnTo>
                  <a:cubicBezTo>
                    <a:pt x="12648" y="6573"/>
                    <a:pt x="12672" y="6310"/>
                    <a:pt x="12672" y="6023"/>
                  </a:cubicBezTo>
                  <a:cubicBezTo>
                    <a:pt x="12696" y="2915"/>
                    <a:pt x="10305" y="285"/>
                    <a:pt x="7197" y="22"/>
                  </a:cubicBezTo>
                  <a:cubicBezTo>
                    <a:pt x="7026" y="8"/>
                    <a:pt x="6857" y="0"/>
                    <a:pt x="6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267;p81">
              <a:extLst>
                <a:ext uri="{FF2B5EF4-FFF2-40B4-BE49-F238E27FC236}">
                  <a16:creationId xmlns:a16="http://schemas.microsoft.com/office/drawing/2014/main" id="{35EE5235-819B-4AE0-8DCF-D4B6D175BD5C}"/>
                </a:ext>
              </a:extLst>
            </p:cNvPr>
            <p:cNvSpPr/>
            <p:nvPr/>
          </p:nvSpPr>
          <p:spPr>
            <a:xfrm flipH="1">
              <a:off x="7439462" y="3492369"/>
              <a:ext cx="194594" cy="74855"/>
            </a:xfrm>
            <a:custGeom>
              <a:avLst/>
              <a:gdLst/>
              <a:ahLst/>
              <a:cxnLst/>
              <a:rect l="l" t="t" r="r" b="b"/>
              <a:pathLst>
                <a:path w="5428" h="2088" extrusionOk="0">
                  <a:moveTo>
                    <a:pt x="191" y="0"/>
                  </a:moveTo>
                  <a:lnTo>
                    <a:pt x="0" y="478"/>
                  </a:lnTo>
                  <a:cubicBezTo>
                    <a:pt x="1256" y="1531"/>
                    <a:pt x="2837" y="2087"/>
                    <a:pt x="4469" y="2087"/>
                  </a:cubicBezTo>
                  <a:cubicBezTo>
                    <a:pt x="4763" y="2087"/>
                    <a:pt x="5059" y="2069"/>
                    <a:pt x="5356" y="2032"/>
                  </a:cubicBezTo>
                  <a:lnTo>
                    <a:pt x="5427" y="1387"/>
                  </a:lnTo>
                  <a:cubicBezTo>
                    <a:pt x="5380" y="1387"/>
                    <a:pt x="335" y="48"/>
                    <a:pt x="191" y="0"/>
                  </a:cubicBezTo>
                  <a:close/>
                </a:path>
              </a:pathLst>
            </a:custGeom>
            <a:solidFill>
              <a:srgbClr val="ED78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268;p81">
              <a:extLst>
                <a:ext uri="{FF2B5EF4-FFF2-40B4-BE49-F238E27FC236}">
                  <a16:creationId xmlns:a16="http://schemas.microsoft.com/office/drawing/2014/main" id="{B5816FC9-64EE-404A-8A14-3006EB4C0012}"/>
                </a:ext>
              </a:extLst>
            </p:cNvPr>
            <p:cNvSpPr/>
            <p:nvPr/>
          </p:nvSpPr>
          <p:spPr>
            <a:xfrm flipH="1">
              <a:off x="7221761" y="3504234"/>
              <a:ext cx="908547" cy="894852"/>
            </a:xfrm>
            <a:custGeom>
              <a:avLst/>
              <a:gdLst/>
              <a:ahLst/>
              <a:cxnLst/>
              <a:rect l="l" t="t" r="r" b="b"/>
              <a:pathLst>
                <a:path w="25343" h="24961" extrusionOk="0">
                  <a:moveTo>
                    <a:pt x="12584" y="1"/>
                  </a:moveTo>
                  <a:cubicBezTo>
                    <a:pt x="12197" y="1"/>
                    <a:pt x="11810" y="43"/>
                    <a:pt x="11428" y="123"/>
                  </a:cubicBezTo>
                  <a:cubicBezTo>
                    <a:pt x="8249" y="793"/>
                    <a:pt x="5595" y="4212"/>
                    <a:pt x="3682" y="7965"/>
                  </a:cubicBezTo>
                  <a:cubicBezTo>
                    <a:pt x="1268" y="12723"/>
                    <a:pt x="0" y="17983"/>
                    <a:pt x="239" y="18772"/>
                  </a:cubicBezTo>
                  <a:cubicBezTo>
                    <a:pt x="335" y="19082"/>
                    <a:pt x="502" y="19345"/>
                    <a:pt x="742" y="19561"/>
                  </a:cubicBezTo>
                  <a:cubicBezTo>
                    <a:pt x="1650" y="20469"/>
                    <a:pt x="3348" y="20732"/>
                    <a:pt x="3348" y="20732"/>
                  </a:cubicBezTo>
                  <a:cubicBezTo>
                    <a:pt x="3348" y="20732"/>
                    <a:pt x="4615" y="23314"/>
                    <a:pt x="8894" y="24414"/>
                  </a:cubicBezTo>
                  <a:cubicBezTo>
                    <a:pt x="10478" y="24830"/>
                    <a:pt x="12042" y="24961"/>
                    <a:pt x="13384" y="24961"/>
                  </a:cubicBezTo>
                  <a:cubicBezTo>
                    <a:pt x="15669" y="24961"/>
                    <a:pt x="17310" y="24581"/>
                    <a:pt x="17310" y="24581"/>
                  </a:cubicBezTo>
                  <a:cubicBezTo>
                    <a:pt x="18490" y="24841"/>
                    <a:pt x="19447" y="24953"/>
                    <a:pt x="20242" y="24953"/>
                  </a:cubicBezTo>
                  <a:cubicBezTo>
                    <a:pt x="21572" y="24953"/>
                    <a:pt x="22449" y="24639"/>
                    <a:pt x="23167" y="24175"/>
                  </a:cubicBezTo>
                  <a:cubicBezTo>
                    <a:pt x="23526" y="23960"/>
                    <a:pt x="23861" y="23697"/>
                    <a:pt x="24172" y="23410"/>
                  </a:cubicBezTo>
                  <a:cubicBezTo>
                    <a:pt x="25032" y="22645"/>
                    <a:pt x="25343" y="17959"/>
                    <a:pt x="25200" y="13488"/>
                  </a:cubicBezTo>
                  <a:cubicBezTo>
                    <a:pt x="25176" y="11265"/>
                    <a:pt x="24960" y="9065"/>
                    <a:pt x="24578" y="6889"/>
                  </a:cubicBezTo>
                  <a:cubicBezTo>
                    <a:pt x="24243" y="5240"/>
                    <a:pt x="23287" y="3781"/>
                    <a:pt x="21900" y="2849"/>
                  </a:cubicBezTo>
                  <a:cubicBezTo>
                    <a:pt x="21087" y="2275"/>
                    <a:pt x="20155" y="1893"/>
                    <a:pt x="19175" y="1701"/>
                  </a:cubicBezTo>
                  <a:cubicBezTo>
                    <a:pt x="18869" y="1743"/>
                    <a:pt x="18563" y="1764"/>
                    <a:pt x="18258" y="1764"/>
                  </a:cubicBezTo>
                  <a:cubicBezTo>
                    <a:pt x="16655" y="1764"/>
                    <a:pt x="15085" y="1192"/>
                    <a:pt x="13819" y="147"/>
                  </a:cubicBezTo>
                  <a:cubicBezTo>
                    <a:pt x="13412" y="49"/>
                    <a:pt x="12998" y="1"/>
                    <a:pt x="12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269;p81">
              <a:extLst>
                <a:ext uri="{FF2B5EF4-FFF2-40B4-BE49-F238E27FC236}">
                  <a16:creationId xmlns:a16="http://schemas.microsoft.com/office/drawing/2014/main" id="{CC36DE56-14BC-45FE-B55F-D1BD11583E7D}"/>
                </a:ext>
              </a:extLst>
            </p:cNvPr>
            <p:cNvSpPr/>
            <p:nvPr/>
          </p:nvSpPr>
          <p:spPr>
            <a:xfrm flipH="1">
              <a:off x="8000211" y="4142158"/>
              <a:ext cx="51337" cy="96867"/>
            </a:xfrm>
            <a:custGeom>
              <a:avLst/>
              <a:gdLst/>
              <a:ahLst/>
              <a:cxnLst/>
              <a:rect l="l" t="t" r="r" b="b"/>
              <a:pathLst>
                <a:path w="1432" h="2702" extrusionOk="0">
                  <a:moveTo>
                    <a:pt x="168" y="0"/>
                  </a:moveTo>
                  <a:cubicBezTo>
                    <a:pt x="84" y="0"/>
                    <a:pt x="0" y="68"/>
                    <a:pt x="27" y="188"/>
                  </a:cubicBezTo>
                  <a:cubicBezTo>
                    <a:pt x="146" y="1072"/>
                    <a:pt x="529" y="1933"/>
                    <a:pt x="1103" y="2650"/>
                  </a:cubicBezTo>
                  <a:cubicBezTo>
                    <a:pt x="1133" y="2686"/>
                    <a:pt x="1170" y="2701"/>
                    <a:pt x="1207" y="2701"/>
                  </a:cubicBezTo>
                  <a:cubicBezTo>
                    <a:pt x="1319" y="2701"/>
                    <a:pt x="1431" y="2567"/>
                    <a:pt x="1342" y="2459"/>
                  </a:cubicBezTo>
                  <a:cubicBezTo>
                    <a:pt x="792" y="1790"/>
                    <a:pt x="457" y="977"/>
                    <a:pt x="314" y="140"/>
                  </a:cubicBezTo>
                  <a:cubicBezTo>
                    <a:pt x="303" y="44"/>
                    <a:pt x="236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270;p81">
              <a:extLst>
                <a:ext uri="{FF2B5EF4-FFF2-40B4-BE49-F238E27FC236}">
                  <a16:creationId xmlns:a16="http://schemas.microsoft.com/office/drawing/2014/main" id="{10565572-F5F9-46F6-91BD-6E27735F0395}"/>
                </a:ext>
              </a:extLst>
            </p:cNvPr>
            <p:cNvSpPr/>
            <p:nvPr/>
          </p:nvSpPr>
          <p:spPr>
            <a:xfrm flipH="1">
              <a:off x="7429357" y="4284011"/>
              <a:ext cx="95576" cy="90629"/>
            </a:xfrm>
            <a:custGeom>
              <a:avLst/>
              <a:gdLst/>
              <a:ahLst/>
              <a:cxnLst/>
              <a:rect l="l" t="t" r="r" b="b"/>
              <a:pathLst>
                <a:path w="2666" h="2528" extrusionOk="0">
                  <a:moveTo>
                    <a:pt x="2470" y="0"/>
                  </a:moveTo>
                  <a:cubicBezTo>
                    <a:pt x="2429" y="0"/>
                    <a:pt x="2388" y="23"/>
                    <a:pt x="2359" y="80"/>
                  </a:cubicBezTo>
                  <a:cubicBezTo>
                    <a:pt x="1786" y="965"/>
                    <a:pt x="1044" y="1706"/>
                    <a:pt x="136" y="2256"/>
                  </a:cubicBezTo>
                  <a:cubicBezTo>
                    <a:pt x="1" y="2352"/>
                    <a:pt x="100" y="2527"/>
                    <a:pt x="231" y="2527"/>
                  </a:cubicBezTo>
                  <a:cubicBezTo>
                    <a:pt x="262" y="2527"/>
                    <a:pt x="295" y="2517"/>
                    <a:pt x="327" y="2495"/>
                  </a:cubicBezTo>
                  <a:cubicBezTo>
                    <a:pt x="1236" y="1945"/>
                    <a:pt x="2025" y="1156"/>
                    <a:pt x="2599" y="247"/>
                  </a:cubicBezTo>
                  <a:cubicBezTo>
                    <a:pt x="2666" y="130"/>
                    <a:pt x="2568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271;p81">
              <a:extLst>
                <a:ext uri="{FF2B5EF4-FFF2-40B4-BE49-F238E27FC236}">
                  <a16:creationId xmlns:a16="http://schemas.microsoft.com/office/drawing/2014/main" id="{8D4E14A6-F6E8-4948-91E3-FC000CB2A53A}"/>
                </a:ext>
              </a:extLst>
            </p:cNvPr>
            <p:cNvSpPr/>
            <p:nvPr/>
          </p:nvSpPr>
          <p:spPr>
            <a:xfrm flipH="1">
              <a:off x="7302323" y="3652109"/>
              <a:ext cx="666451" cy="409981"/>
            </a:xfrm>
            <a:custGeom>
              <a:avLst/>
              <a:gdLst/>
              <a:ahLst/>
              <a:cxnLst/>
              <a:rect l="l" t="t" r="r" b="b"/>
              <a:pathLst>
                <a:path w="18590" h="11436" extrusionOk="0">
                  <a:moveTo>
                    <a:pt x="9827" y="1"/>
                  </a:moveTo>
                  <a:cubicBezTo>
                    <a:pt x="7675" y="1"/>
                    <a:pt x="5534" y="855"/>
                    <a:pt x="3862" y="2382"/>
                  </a:cubicBezTo>
                  <a:cubicBezTo>
                    <a:pt x="2093" y="3960"/>
                    <a:pt x="945" y="6112"/>
                    <a:pt x="252" y="8359"/>
                  </a:cubicBezTo>
                  <a:cubicBezTo>
                    <a:pt x="1" y="9127"/>
                    <a:pt x="654" y="9658"/>
                    <a:pt x="1280" y="9658"/>
                  </a:cubicBezTo>
                  <a:cubicBezTo>
                    <a:pt x="1666" y="9658"/>
                    <a:pt x="2043" y="9455"/>
                    <a:pt x="2189" y="8980"/>
                  </a:cubicBezTo>
                  <a:cubicBezTo>
                    <a:pt x="3145" y="6016"/>
                    <a:pt x="5058" y="3075"/>
                    <a:pt x="8214" y="2238"/>
                  </a:cubicBezTo>
                  <a:cubicBezTo>
                    <a:pt x="8724" y="2101"/>
                    <a:pt x="9234" y="2036"/>
                    <a:pt x="9734" y="2036"/>
                  </a:cubicBezTo>
                  <a:cubicBezTo>
                    <a:pt x="12114" y="2036"/>
                    <a:pt x="14288" y="3504"/>
                    <a:pt x="15434" y="5657"/>
                  </a:cubicBezTo>
                  <a:cubicBezTo>
                    <a:pt x="16151" y="7140"/>
                    <a:pt x="16510" y="8765"/>
                    <a:pt x="16438" y="10391"/>
                  </a:cubicBezTo>
                  <a:cubicBezTo>
                    <a:pt x="16425" y="11075"/>
                    <a:pt x="16976" y="11436"/>
                    <a:pt x="17510" y="11436"/>
                  </a:cubicBezTo>
                  <a:cubicBezTo>
                    <a:pt x="18003" y="11436"/>
                    <a:pt x="18483" y="11129"/>
                    <a:pt x="18494" y="10487"/>
                  </a:cubicBezTo>
                  <a:cubicBezTo>
                    <a:pt x="18590" y="6829"/>
                    <a:pt x="17131" y="3051"/>
                    <a:pt x="13880" y="1115"/>
                  </a:cubicBezTo>
                  <a:cubicBezTo>
                    <a:pt x="12605" y="356"/>
                    <a:pt x="11214" y="1"/>
                    <a:pt x="9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72;p81">
              <a:extLst>
                <a:ext uri="{FF2B5EF4-FFF2-40B4-BE49-F238E27FC236}">
                  <a16:creationId xmlns:a16="http://schemas.microsoft.com/office/drawing/2014/main" id="{B05BB55F-310F-4258-97F8-C8FCA229CB04}"/>
                </a:ext>
              </a:extLst>
            </p:cNvPr>
            <p:cNvSpPr/>
            <p:nvPr/>
          </p:nvSpPr>
          <p:spPr>
            <a:xfrm flipH="1">
              <a:off x="7392310" y="3751948"/>
              <a:ext cx="490715" cy="326414"/>
            </a:xfrm>
            <a:custGeom>
              <a:avLst/>
              <a:gdLst/>
              <a:ahLst/>
              <a:cxnLst/>
              <a:rect l="l" t="t" r="r" b="b"/>
              <a:pathLst>
                <a:path w="13688" h="9105" extrusionOk="0">
                  <a:moveTo>
                    <a:pt x="7670" y="1"/>
                  </a:moveTo>
                  <a:cubicBezTo>
                    <a:pt x="5966" y="1"/>
                    <a:pt x="4319" y="644"/>
                    <a:pt x="3096" y="1844"/>
                  </a:cubicBezTo>
                  <a:cubicBezTo>
                    <a:pt x="1662" y="3183"/>
                    <a:pt x="801" y="4976"/>
                    <a:pt x="251" y="6817"/>
                  </a:cubicBezTo>
                  <a:cubicBezTo>
                    <a:pt x="1" y="7598"/>
                    <a:pt x="648" y="8133"/>
                    <a:pt x="1272" y="8133"/>
                  </a:cubicBezTo>
                  <a:cubicBezTo>
                    <a:pt x="1661" y="8133"/>
                    <a:pt x="2041" y="7925"/>
                    <a:pt x="2187" y="7439"/>
                  </a:cubicBezTo>
                  <a:cubicBezTo>
                    <a:pt x="2953" y="5004"/>
                    <a:pt x="4618" y="2051"/>
                    <a:pt x="7489" y="2051"/>
                  </a:cubicBezTo>
                  <a:cubicBezTo>
                    <a:pt x="7577" y="2051"/>
                    <a:pt x="7667" y="2054"/>
                    <a:pt x="7758" y="2059"/>
                  </a:cubicBezTo>
                  <a:cubicBezTo>
                    <a:pt x="10818" y="2251"/>
                    <a:pt x="11320" y="5909"/>
                    <a:pt x="11559" y="8299"/>
                  </a:cubicBezTo>
                  <a:cubicBezTo>
                    <a:pt x="11623" y="8786"/>
                    <a:pt x="12137" y="9105"/>
                    <a:pt x="12602" y="9105"/>
                  </a:cubicBezTo>
                  <a:cubicBezTo>
                    <a:pt x="12662" y="9105"/>
                    <a:pt x="12721" y="9099"/>
                    <a:pt x="12779" y="9088"/>
                  </a:cubicBezTo>
                  <a:cubicBezTo>
                    <a:pt x="13329" y="8945"/>
                    <a:pt x="13687" y="8419"/>
                    <a:pt x="13592" y="7869"/>
                  </a:cubicBezTo>
                  <a:cubicBezTo>
                    <a:pt x="13400" y="6076"/>
                    <a:pt x="13161" y="4235"/>
                    <a:pt x="12181" y="2705"/>
                  </a:cubicBezTo>
                  <a:cubicBezTo>
                    <a:pt x="11201" y="1151"/>
                    <a:pt x="9695" y="123"/>
                    <a:pt x="7854" y="3"/>
                  </a:cubicBezTo>
                  <a:cubicBezTo>
                    <a:pt x="7793" y="2"/>
                    <a:pt x="7731" y="1"/>
                    <a:pt x="7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73;p81">
              <a:extLst>
                <a:ext uri="{FF2B5EF4-FFF2-40B4-BE49-F238E27FC236}">
                  <a16:creationId xmlns:a16="http://schemas.microsoft.com/office/drawing/2014/main" id="{EC2CBDB2-C5FB-4248-BCBE-74D700D59188}"/>
                </a:ext>
              </a:extLst>
            </p:cNvPr>
            <p:cNvSpPr/>
            <p:nvPr/>
          </p:nvSpPr>
          <p:spPr>
            <a:xfrm flipH="1">
              <a:off x="7502050" y="3858167"/>
              <a:ext cx="290672" cy="219653"/>
            </a:xfrm>
            <a:custGeom>
              <a:avLst/>
              <a:gdLst/>
              <a:ahLst/>
              <a:cxnLst/>
              <a:rect l="l" t="t" r="r" b="b"/>
              <a:pathLst>
                <a:path w="8108" h="6127" extrusionOk="0">
                  <a:moveTo>
                    <a:pt x="4512" y="0"/>
                  </a:moveTo>
                  <a:cubicBezTo>
                    <a:pt x="2348" y="0"/>
                    <a:pt x="908" y="2612"/>
                    <a:pt x="266" y="4404"/>
                  </a:cubicBezTo>
                  <a:cubicBezTo>
                    <a:pt x="0" y="5172"/>
                    <a:pt x="647" y="5703"/>
                    <a:pt x="1282" y="5703"/>
                  </a:cubicBezTo>
                  <a:cubicBezTo>
                    <a:pt x="1675" y="5703"/>
                    <a:pt x="2062" y="5500"/>
                    <a:pt x="2227" y="5026"/>
                  </a:cubicBezTo>
                  <a:cubicBezTo>
                    <a:pt x="2514" y="4237"/>
                    <a:pt x="2920" y="3519"/>
                    <a:pt x="3422" y="2874"/>
                  </a:cubicBezTo>
                  <a:cubicBezTo>
                    <a:pt x="3708" y="2522"/>
                    <a:pt x="4115" y="2050"/>
                    <a:pt x="4587" y="2050"/>
                  </a:cubicBezTo>
                  <a:cubicBezTo>
                    <a:pt x="4628" y="2050"/>
                    <a:pt x="4671" y="2053"/>
                    <a:pt x="4713" y="2061"/>
                  </a:cubicBezTo>
                  <a:cubicBezTo>
                    <a:pt x="5932" y="2276"/>
                    <a:pt x="5980" y="4117"/>
                    <a:pt x="6028" y="5049"/>
                  </a:cubicBezTo>
                  <a:cubicBezTo>
                    <a:pt x="6028" y="5599"/>
                    <a:pt x="6458" y="6078"/>
                    <a:pt x="7008" y="6125"/>
                  </a:cubicBezTo>
                  <a:cubicBezTo>
                    <a:pt x="7022" y="6126"/>
                    <a:pt x="7035" y="6126"/>
                    <a:pt x="7048" y="6126"/>
                  </a:cubicBezTo>
                  <a:cubicBezTo>
                    <a:pt x="7542" y="6126"/>
                    <a:pt x="8107" y="5704"/>
                    <a:pt x="8084" y="5145"/>
                  </a:cubicBezTo>
                  <a:cubicBezTo>
                    <a:pt x="8012" y="4093"/>
                    <a:pt x="7965" y="2993"/>
                    <a:pt x="7486" y="2013"/>
                  </a:cubicBezTo>
                  <a:cubicBezTo>
                    <a:pt x="7032" y="1009"/>
                    <a:pt x="6124" y="292"/>
                    <a:pt x="5048" y="53"/>
                  </a:cubicBezTo>
                  <a:cubicBezTo>
                    <a:pt x="4864" y="17"/>
                    <a:pt x="4686" y="0"/>
                    <a:pt x="4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74;p81">
              <a:extLst>
                <a:ext uri="{FF2B5EF4-FFF2-40B4-BE49-F238E27FC236}">
                  <a16:creationId xmlns:a16="http://schemas.microsoft.com/office/drawing/2014/main" id="{5E8A06DE-D43E-487D-9796-01DD96925F70}"/>
                </a:ext>
              </a:extLst>
            </p:cNvPr>
            <p:cNvSpPr/>
            <p:nvPr/>
          </p:nvSpPr>
          <p:spPr>
            <a:xfrm flipH="1">
              <a:off x="7067091" y="2163895"/>
              <a:ext cx="505342" cy="417366"/>
            </a:xfrm>
            <a:custGeom>
              <a:avLst/>
              <a:gdLst/>
              <a:ahLst/>
              <a:cxnLst/>
              <a:rect l="l" t="t" r="r" b="b"/>
              <a:pathLst>
                <a:path w="14096" h="11642" extrusionOk="0">
                  <a:moveTo>
                    <a:pt x="7450" y="1"/>
                  </a:moveTo>
                  <a:cubicBezTo>
                    <a:pt x="7277" y="1"/>
                    <a:pt x="7103" y="96"/>
                    <a:pt x="7008" y="288"/>
                  </a:cubicBezTo>
                  <a:lnTo>
                    <a:pt x="4880" y="4543"/>
                  </a:lnTo>
                  <a:lnTo>
                    <a:pt x="887" y="766"/>
                  </a:lnTo>
                  <a:cubicBezTo>
                    <a:pt x="787" y="665"/>
                    <a:pt x="664" y="621"/>
                    <a:pt x="545" y="621"/>
                  </a:cubicBezTo>
                  <a:cubicBezTo>
                    <a:pt x="266" y="621"/>
                    <a:pt x="0" y="862"/>
                    <a:pt x="50" y="1196"/>
                  </a:cubicBezTo>
                  <a:lnTo>
                    <a:pt x="1389" y="10759"/>
                  </a:lnTo>
                  <a:cubicBezTo>
                    <a:pt x="1389" y="10759"/>
                    <a:pt x="3154" y="11642"/>
                    <a:pt x="6114" y="11642"/>
                  </a:cubicBezTo>
                  <a:cubicBezTo>
                    <a:pt x="7877" y="11642"/>
                    <a:pt x="10064" y="11329"/>
                    <a:pt x="12554" y="10329"/>
                  </a:cubicBezTo>
                  <a:lnTo>
                    <a:pt x="14061" y="1746"/>
                  </a:lnTo>
                  <a:cubicBezTo>
                    <a:pt x="14096" y="1411"/>
                    <a:pt x="13833" y="1168"/>
                    <a:pt x="13548" y="1168"/>
                  </a:cubicBezTo>
                  <a:cubicBezTo>
                    <a:pt x="13446" y="1168"/>
                    <a:pt x="13342" y="1199"/>
                    <a:pt x="13248" y="1268"/>
                  </a:cubicBezTo>
                  <a:lnTo>
                    <a:pt x="9685" y="3946"/>
                  </a:lnTo>
                  <a:lnTo>
                    <a:pt x="7892" y="288"/>
                  </a:lnTo>
                  <a:cubicBezTo>
                    <a:pt x="7797" y="96"/>
                    <a:pt x="7623" y="1"/>
                    <a:pt x="7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75;p81">
              <a:extLst>
                <a:ext uri="{FF2B5EF4-FFF2-40B4-BE49-F238E27FC236}">
                  <a16:creationId xmlns:a16="http://schemas.microsoft.com/office/drawing/2014/main" id="{E609C436-57E2-4A03-9B9C-B7D18AB15AD7}"/>
                </a:ext>
              </a:extLst>
            </p:cNvPr>
            <p:cNvSpPr/>
            <p:nvPr/>
          </p:nvSpPr>
          <p:spPr>
            <a:xfrm flipH="1">
              <a:off x="7210033" y="2368267"/>
              <a:ext cx="155661" cy="156808"/>
            </a:xfrm>
            <a:custGeom>
              <a:avLst/>
              <a:gdLst/>
              <a:ahLst/>
              <a:cxnLst/>
              <a:rect l="l" t="t" r="r" b="b"/>
              <a:pathLst>
                <a:path w="4342" h="4374" extrusionOk="0">
                  <a:moveTo>
                    <a:pt x="4142" y="1"/>
                  </a:moveTo>
                  <a:cubicBezTo>
                    <a:pt x="4106" y="1"/>
                    <a:pt x="4069" y="18"/>
                    <a:pt x="4038" y="62"/>
                  </a:cubicBezTo>
                  <a:cubicBezTo>
                    <a:pt x="2938" y="1592"/>
                    <a:pt x="1599" y="2954"/>
                    <a:pt x="117" y="4102"/>
                  </a:cubicBezTo>
                  <a:cubicBezTo>
                    <a:pt x="1" y="4199"/>
                    <a:pt x="73" y="4374"/>
                    <a:pt x="193" y="4374"/>
                  </a:cubicBezTo>
                  <a:cubicBezTo>
                    <a:pt x="221" y="4374"/>
                    <a:pt x="252" y="4364"/>
                    <a:pt x="284" y="4341"/>
                  </a:cubicBezTo>
                  <a:cubicBezTo>
                    <a:pt x="1791" y="3170"/>
                    <a:pt x="3129" y="1807"/>
                    <a:pt x="4253" y="253"/>
                  </a:cubicBezTo>
                  <a:cubicBezTo>
                    <a:pt x="4342" y="147"/>
                    <a:pt x="4246" y="1"/>
                    <a:pt x="4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76;p81">
              <a:extLst>
                <a:ext uri="{FF2B5EF4-FFF2-40B4-BE49-F238E27FC236}">
                  <a16:creationId xmlns:a16="http://schemas.microsoft.com/office/drawing/2014/main" id="{7141EAA7-F2AB-48CF-A9C1-D4D3066D3FD3}"/>
                </a:ext>
              </a:extLst>
            </p:cNvPr>
            <p:cNvSpPr/>
            <p:nvPr/>
          </p:nvSpPr>
          <p:spPr>
            <a:xfrm flipH="1">
              <a:off x="7187845" y="2415050"/>
              <a:ext cx="112712" cy="85646"/>
            </a:xfrm>
            <a:custGeom>
              <a:avLst/>
              <a:gdLst/>
              <a:ahLst/>
              <a:cxnLst/>
              <a:rect l="l" t="t" r="r" b="b"/>
              <a:pathLst>
                <a:path w="3144" h="2389" extrusionOk="0">
                  <a:moveTo>
                    <a:pt x="2905" y="0"/>
                  </a:moveTo>
                  <a:cubicBezTo>
                    <a:pt x="2867" y="0"/>
                    <a:pt x="2828" y="14"/>
                    <a:pt x="2795" y="48"/>
                  </a:cubicBezTo>
                  <a:cubicBezTo>
                    <a:pt x="1982" y="837"/>
                    <a:pt x="1097" y="1530"/>
                    <a:pt x="141" y="2128"/>
                  </a:cubicBezTo>
                  <a:cubicBezTo>
                    <a:pt x="1" y="2208"/>
                    <a:pt x="96" y="2389"/>
                    <a:pt x="229" y="2389"/>
                  </a:cubicBezTo>
                  <a:cubicBezTo>
                    <a:pt x="254" y="2389"/>
                    <a:pt x="281" y="2382"/>
                    <a:pt x="308" y="2367"/>
                  </a:cubicBezTo>
                  <a:cubicBezTo>
                    <a:pt x="1289" y="1769"/>
                    <a:pt x="2197" y="1052"/>
                    <a:pt x="3034" y="239"/>
                  </a:cubicBezTo>
                  <a:cubicBezTo>
                    <a:pt x="3144" y="147"/>
                    <a:pt x="3029" y="0"/>
                    <a:pt x="2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3200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</p:childTnLst>
        </p:cTn>
      </p:par>
    </p:tnLst>
    <p:bldLst>
      <p:bldP spid="16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89;p36">
            <a:extLst>
              <a:ext uri="{FF2B5EF4-FFF2-40B4-BE49-F238E27FC236}">
                <a16:creationId xmlns:a16="http://schemas.microsoft.com/office/drawing/2014/main" id="{C1C37335-B2C8-43F8-B91D-993A466CE3CD}"/>
              </a:ext>
            </a:extLst>
          </p:cNvPr>
          <p:cNvSpPr/>
          <p:nvPr/>
        </p:nvSpPr>
        <p:spPr>
          <a:xfrm flipH="1">
            <a:off x="985961" y="1814424"/>
            <a:ext cx="5955857" cy="1225955"/>
          </a:xfrm>
          <a:custGeom>
            <a:avLst/>
            <a:gdLst/>
            <a:ahLst/>
            <a:cxnLst/>
            <a:rect l="l" t="t" r="r" b="b"/>
            <a:pathLst>
              <a:path w="51180" h="16015" extrusionOk="0">
                <a:moveTo>
                  <a:pt x="18597" y="837"/>
                </a:moveTo>
                <a:cubicBezTo>
                  <a:pt x="18597" y="862"/>
                  <a:pt x="18597" y="862"/>
                  <a:pt x="18597" y="862"/>
                </a:cubicBezTo>
                <a:cubicBezTo>
                  <a:pt x="18597" y="862"/>
                  <a:pt x="18572" y="862"/>
                  <a:pt x="18572" y="837"/>
                </a:cubicBezTo>
                <a:close/>
                <a:moveTo>
                  <a:pt x="3635" y="3018"/>
                </a:moveTo>
                <a:cubicBezTo>
                  <a:pt x="3610" y="3043"/>
                  <a:pt x="3610" y="3043"/>
                  <a:pt x="3610" y="3043"/>
                </a:cubicBezTo>
                <a:cubicBezTo>
                  <a:pt x="3610" y="3018"/>
                  <a:pt x="3610" y="3018"/>
                  <a:pt x="3610" y="3018"/>
                </a:cubicBezTo>
                <a:close/>
                <a:moveTo>
                  <a:pt x="11730" y="3143"/>
                </a:moveTo>
                <a:cubicBezTo>
                  <a:pt x="11730" y="3143"/>
                  <a:pt x="11730" y="3168"/>
                  <a:pt x="11755" y="3168"/>
                </a:cubicBezTo>
                <a:lnTo>
                  <a:pt x="11730" y="3168"/>
                </a:lnTo>
                <a:lnTo>
                  <a:pt x="11730" y="3143"/>
                </a:lnTo>
                <a:close/>
                <a:moveTo>
                  <a:pt x="27294" y="4296"/>
                </a:moveTo>
                <a:cubicBezTo>
                  <a:pt x="27319" y="4321"/>
                  <a:pt x="27319" y="4346"/>
                  <a:pt x="27344" y="4371"/>
                </a:cubicBezTo>
                <a:cubicBezTo>
                  <a:pt x="27319" y="4346"/>
                  <a:pt x="27294" y="4346"/>
                  <a:pt x="27269" y="4346"/>
                </a:cubicBezTo>
                <a:cubicBezTo>
                  <a:pt x="27269" y="4321"/>
                  <a:pt x="27294" y="4321"/>
                  <a:pt x="27294" y="4296"/>
                </a:cubicBezTo>
                <a:close/>
                <a:moveTo>
                  <a:pt x="14312" y="5098"/>
                </a:moveTo>
                <a:cubicBezTo>
                  <a:pt x="14312" y="5123"/>
                  <a:pt x="14287" y="5123"/>
                  <a:pt x="14262" y="5148"/>
                </a:cubicBezTo>
                <a:cubicBezTo>
                  <a:pt x="14262" y="5123"/>
                  <a:pt x="14262" y="5123"/>
                  <a:pt x="14262" y="5098"/>
                </a:cubicBezTo>
                <a:close/>
                <a:moveTo>
                  <a:pt x="18121" y="5674"/>
                </a:moveTo>
                <a:cubicBezTo>
                  <a:pt x="18196" y="5750"/>
                  <a:pt x="18247" y="5800"/>
                  <a:pt x="18272" y="5875"/>
                </a:cubicBezTo>
                <a:cubicBezTo>
                  <a:pt x="18196" y="5850"/>
                  <a:pt x="18121" y="5850"/>
                  <a:pt x="18046" y="5825"/>
                </a:cubicBezTo>
                <a:cubicBezTo>
                  <a:pt x="18046" y="5700"/>
                  <a:pt x="18071" y="5674"/>
                  <a:pt x="18121" y="5674"/>
                </a:cubicBezTo>
                <a:close/>
                <a:moveTo>
                  <a:pt x="30001" y="5875"/>
                </a:moveTo>
                <a:cubicBezTo>
                  <a:pt x="30001" y="5900"/>
                  <a:pt x="30026" y="5925"/>
                  <a:pt x="30026" y="5950"/>
                </a:cubicBezTo>
                <a:cubicBezTo>
                  <a:pt x="29976" y="5950"/>
                  <a:pt x="29951" y="5925"/>
                  <a:pt x="29926" y="5875"/>
                </a:cubicBezTo>
                <a:close/>
                <a:moveTo>
                  <a:pt x="29049" y="6176"/>
                </a:moveTo>
                <a:lnTo>
                  <a:pt x="29049" y="6176"/>
                </a:lnTo>
                <a:cubicBezTo>
                  <a:pt x="29074" y="6201"/>
                  <a:pt x="29099" y="6201"/>
                  <a:pt x="29099" y="6226"/>
                </a:cubicBezTo>
                <a:cubicBezTo>
                  <a:pt x="29099" y="6226"/>
                  <a:pt x="29099" y="6226"/>
                  <a:pt x="29099" y="6251"/>
                </a:cubicBezTo>
                <a:cubicBezTo>
                  <a:pt x="29074" y="6226"/>
                  <a:pt x="29049" y="6201"/>
                  <a:pt x="29049" y="6176"/>
                </a:cubicBezTo>
                <a:close/>
                <a:moveTo>
                  <a:pt x="21029" y="8131"/>
                </a:moveTo>
                <a:cubicBezTo>
                  <a:pt x="21079" y="8156"/>
                  <a:pt x="21104" y="8156"/>
                  <a:pt x="21129" y="8156"/>
                </a:cubicBezTo>
                <a:cubicBezTo>
                  <a:pt x="21129" y="8181"/>
                  <a:pt x="21104" y="8206"/>
                  <a:pt x="21079" y="8256"/>
                </a:cubicBezTo>
                <a:cubicBezTo>
                  <a:pt x="21054" y="8206"/>
                  <a:pt x="21054" y="8181"/>
                  <a:pt x="21029" y="8131"/>
                </a:cubicBezTo>
                <a:close/>
                <a:moveTo>
                  <a:pt x="30828" y="9735"/>
                </a:moveTo>
                <a:cubicBezTo>
                  <a:pt x="30803" y="9760"/>
                  <a:pt x="30778" y="9760"/>
                  <a:pt x="30753" y="9760"/>
                </a:cubicBezTo>
                <a:cubicBezTo>
                  <a:pt x="30778" y="9735"/>
                  <a:pt x="30803" y="9735"/>
                  <a:pt x="30803" y="9735"/>
                </a:cubicBezTo>
                <a:close/>
                <a:moveTo>
                  <a:pt x="9725" y="10336"/>
                </a:moveTo>
                <a:cubicBezTo>
                  <a:pt x="9750" y="10336"/>
                  <a:pt x="9775" y="10336"/>
                  <a:pt x="9800" y="10361"/>
                </a:cubicBezTo>
                <a:cubicBezTo>
                  <a:pt x="9826" y="10386"/>
                  <a:pt x="9826" y="10436"/>
                  <a:pt x="9851" y="10487"/>
                </a:cubicBezTo>
                <a:cubicBezTo>
                  <a:pt x="9800" y="10411"/>
                  <a:pt x="9750" y="10361"/>
                  <a:pt x="9725" y="10336"/>
                </a:cubicBezTo>
                <a:close/>
                <a:moveTo>
                  <a:pt x="11480" y="11138"/>
                </a:moveTo>
                <a:cubicBezTo>
                  <a:pt x="11505" y="11138"/>
                  <a:pt x="11505" y="11138"/>
                  <a:pt x="11530" y="11163"/>
                </a:cubicBezTo>
                <a:lnTo>
                  <a:pt x="11480" y="11163"/>
                </a:lnTo>
                <a:cubicBezTo>
                  <a:pt x="11480" y="11163"/>
                  <a:pt x="11480" y="11138"/>
                  <a:pt x="11480" y="11138"/>
                </a:cubicBezTo>
                <a:close/>
                <a:moveTo>
                  <a:pt x="36517" y="11539"/>
                </a:moveTo>
                <a:cubicBezTo>
                  <a:pt x="36517" y="11539"/>
                  <a:pt x="36518" y="11539"/>
                  <a:pt x="36542" y="11564"/>
                </a:cubicBezTo>
                <a:cubicBezTo>
                  <a:pt x="36517" y="11564"/>
                  <a:pt x="36517" y="11539"/>
                  <a:pt x="36517" y="11539"/>
                </a:cubicBezTo>
                <a:close/>
                <a:moveTo>
                  <a:pt x="24938" y="12166"/>
                </a:moveTo>
                <a:cubicBezTo>
                  <a:pt x="24913" y="12191"/>
                  <a:pt x="24913" y="12191"/>
                  <a:pt x="24913" y="12191"/>
                </a:cubicBezTo>
                <a:lnTo>
                  <a:pt x="24888" y="12191"/>
                </a:lnTo>
                <a:cubicBezTo>
                  <a:pt x="24913" y="12191"/>
                  <a:pt x="24913" y="12191"/>
                  <a:pt x="24938" y="12166"/>
                </a:cubicBezTo>
                <a:close/>
                <a:moveTo>
                  <a:pt x="19876" y="15048"/>
                </a:moveTo>
                <a:cubicBezTo>
                  <a:pt x="19876" y="15073"/>
                  <a:pt x="19851" y="15073"/>
                  <a:pt x="19851" y="15073"/>
                </a:cubicBezTo>
                <a:cubicBezTo>
                  <a:pt x="19851" y="15073"/>
                  <a:pt x="19851" y="15048"/>
                  <a:pt x="19851" y="15048"/>
                </a:cubicBezTo>
                <a:close/>
                <a:moveTo>
                  <a:pt x="12277" y="0"/>
                </a:moveTo>
                <a:cubicBezTo>
                  <a:pt x="11410" y="0"/>
                  <a:pt x="10543" y="13"/>
                  <a:pt x="9675" y="35"/>
                </a:cubicBezTo>
                <a:cubicBezTo>
                  <a:pt x="7670" y="60"/>
                  <a:pt x="5665" y="60"/>
                  <a:pt x="3635" y="85"/>
                </a:cubicBezTo>
                <a:cubicBezTo>
                  <a:pt x="3610" y="111"/>
                  <a:pt x="3585" y="161"/>
                  <a:pt x="3610" y="186"/>
                </a:cubicBezTo>
                <a:lnTo>
                  <a:pt x="3585" y="186"/>
                </a:lnTo>
                <a:cubicBezTo>
                  <a:pt x="3475" y="144"/>
                  <a:pt x="3364" y="126"/>
                  <a:pt x="3250" y="126"/>
                </a:cubicBezTo>
                <a:cubicBezTo>
                  <a:pt x="3156" y="126"/>
                  <a:pt x="3060" y="138"/>
                  <a:pt x="2958" y="161"/>
                </a:cubicBezTo>
                <a:cubicBezTo>
                  <a:pt x="2733" y="186"/>
                  <a:pt x="2507" y="211"/>
                  <a:pt x="2282" y="236"/>
                </a:cubicBezTo>
                <a:cubicBezTo>
                  <a:pt x="2006" y="286"/>
                  <a:pt x="2081" y="436"/>
                  <a:pt x="2181" y="587"/>
                </a:cubicBezTo>
                <a:cubicBezTo>
                  <a:pt x="2317" y="697"/>
                  <a:pt x="2468" y="724"/>
                  <a:pt x="2622" y="724"/>
                </a:cubicBezTo>
                <a:cubicBezTo>
                  <a:pt x="2768" y="724"/>
                  <a:pt x="2917" y="700"/>
                  <a:pt x="3061" y="700"/>
                </a:cubicBezTo>
                <a:cubicBezTo>
                  <a:pt x="3212" y="700"/>
                  <a:pt x="3357" y="727"/>
                  <a:pt x="3485" y="837"/>
                </a:cubicBezTo>
                <a:cubicBezTo>
                  <a:pt x="2908" y="1113"/>
                  <a:pt x="2206" y="1063"/>
                  <a:pt x="1680" y="1489"/>
                </a:cubicBezTo>
                <a:lnTo>
                  <a:pt x="1429" y="1664"/>
                </a:lnTo>
                <a:cubicBezTo>
                  <a:pt x="1279" y="1689"/>
                  <a:pt x="1229" y="1790"/>
                  <a:pt x="1154" y="1915"/>
                </a:cubicBezTo>
                <a:cubicBezTo>
                  <a:pt x="703" y="2717"/>
                  <a:pt x="653" y="3569"/>
                  <a:pt x="627" y="4471"/>
                </a:cubicBezTo>
                <a:cubicBezTo>
                  <a:pt x="477" y="5098"/>
                  <a:pt x="678" y="5750"/>
                  <a:pt x="502" y="6376"/>
                </a:cubicBezTo>
                <a:cubicBezTo>
                  <a:pt x="1" y="6652"/>
                  <a:pt x="226" y="7153"/>
                  <a:pt x="101" y="7554"/>
                </a:cubicBezTo>
                <a:cubicBezTo>
                  <a:pt x="26" y="8206"/>
                  <a:pt x="26" y="8832"/>
                  <a:pt x="101" y="9484"/>
                </a:cubicBezTo>
                <a:cubicBezTo>
                  <a:pt x="126" y="9609"/>
                  <a:pt x="126" y="9735"/>
                  <a:pt x="126" y="9835"/>
                </a:cubicBezTo>
                <a:cubicBezTo>
                  <a:pt x="252" y="10060"/>
                  <a:pt x="126" y="10311"/>
                  <a:pt x="226" y="10512"/>
                </a:cubicBezTo>
                <a:cubicBezTo>
                  <a:pt x="352" y="10988"/>
                  <a:pt x="252" y="11539"/>
                  <a:pt x="653" y="11940"/>
                </a:cubicBezTo>
                <a:cubicBezTo>
                  <a:pt x="742" y="12126"/>
                  <a:pt x="820" y="12191"/>
                  <a:pt x="894" y="12191"/>
                </a:cubicBezTo>
                <a:cubicBezTo>
                  <a:pt x="1060" y="12191"/>
                  <a:pt x="1204" y="11863"/>
                  <a:pt x="1400" y="11863"/>
                </a:cubicBezTo>
                <a:cubicBezTo>
                  <a:pt x="1410" y="11863"/>
                  <a:pt x="1420" y="11863"/>
                  <a:pt x="1429" y="11865"/>
                </a:cubicBezTo>
                <a:cubicBezTo>
                  <a:pt x="1329" y="12091"/>
                  <a:pt x="1605" y="12241"/>
                  <a:pt x="1555" y="12441"/>
                </a:cubicBezTo>
                <a:cubicBezTo>
                  <a:pt x="1028" y="12767"/>
                  <a:pt x="1154" y="13093"/>
                  <a:pt x="1530" y="13394"/>
                </a:cubicBezTo>
                <a:cubicBezTo>
                  <a:pt x="1805" y="13619"/>
                  <a:pt x="2106" y="13720"/>
                  <a:pt x="2457" y="13770"/>
                </a:cubicBezTo>
                <a:cubicBezTo>
                  <a:pt x="2582" y="13820"/>
                  <a:pt x="2683" y="13895"/>
                  <a:pt x="2733" y="14020"/>
                </a:cubicBezTo>
                <a:cubicBezTo>
                  <a:pt x="2658" y="14271"/>
                  <a:pt x="2783" y="14421"/>
                  <a:pt x="3209" y="14647"/>
                </a:cubicBezTo>
                <a:cubicBezTo>
                  <a:pt x="3309" y="14797"/>
                  <a:pt x="3460" y="14747"/>
                  <a:pt x="3610" y="14772"/>
                </a:cubicBezTo>
                <a:cubicBezTo>
                  <a:pt x="3720" y="14838"/>
                  <a:pt x="3835" y="14851"/>
                  <a:pt x="3951" y="14851"/>
                </a:cubicBezTo>
                <a:cubicBezTo>
                  <a:pt x="4024" y="14851"/>
                  <a:pt x="4098" y="14846"/>
                  <a:pt x="4170" y="14846"/>
                </a:cubicBezTo>
                <a:cubicBezTo>
                  <a:pt x="4244" y="14846"/>
                  <a:pt x="4316" y="14851"/>
                  <a:pt x="4387" y="14872"/>
                </a:cubicBezTo>
                <a:lnTo>
                  <a:pt x="4412" y="14872"/>
                </a:lnTo>
                <a:cubicBezTo>
                  <a:pt x="4512" y="14898"/>
                  <a:pt x="4587" y="14898"/>
                  <a:pt x="4688" y="14898"/>
                </a:cubicBezTo>
                <a:lnTo>
                  <a:pt x="5214" y="14898"/>
                </a:lnTo>
                <a:cubicBezTo>
                  <a:pt x="5414" y="14898"/>
                  <a:pt x="5615" y="14923"/>
                  <a:pt x="5790" y="14923"/>
                </a:cubicBezTo>
                <a:cubicBezTo>
                  <a:pt x="5790" y="14948"/>
                  <a:pt x="5790" y="14998"/>
                  <a:pt x="5815" y="15023"/>
                </a:cubicBezTo>
                <a:cubicBezTo>
                  <a:pt x="5976" y="15036"/>
                  <a:pt x="6137" y="15041"/>
                  <a:pt x="6298" y="15041"/>
                </a:cubicBezTo>
                <a:cubicBezTo>
                  <a:pt x="6660" y="15041"/>
                  <a:pt x="7022" y="15017"/>
                  <a:pt x="7382" y="15017"/>
                </a:cubicBezTo>
                <a:cubicBezTo>
                  <a:pt x="7757" y="15017"/>
                  <a:pt x="8129" y="15043"/>
                  <a:pt x="8497" y="15148"/>
                </a:cubicBezTo>
                <a:cubicBezTo>
                  <a:pt x="8447" y="15599"/>
                  <a:pt x="8623" y="15750"/>
                  <a:pt x="9299" y="15775"/>
                </a:cubicBezTo>
                <a:cubicBezTo>
                  <a:pt x="9500" y="15775"/>
                  <a:pt x="9725" y="15800"/>
                  <a:pt x="9926" y="15825"/>
                </a:cubicBezTo>
                <a:cubicBezTo>
                  <a:pt x="10016" y="15870"/>
                  <a:pt x="10115" y="15879"/>
                  <a:pt x="10213" y="15879"/>
                </a:cubicBezTo>
                <a:cubicBezTo>
                  <a:pt x="10278" y="15879"/>
                  <a:pt x="10342" y="15875"/>
                  <a:pt x="10402" y="15875"/>
                </a:cubicBezTo>
                <a:cubicBezTo>
                  <a:pt x="10452" y="15850"/>
                  <a:pt x="10502" y="15850"/>
                  <a:pt x="10552" y="15850"/>
                </a:cubicBezTo>
                <a:cubicBezTo>
                  <a:pt x="10608" y="15868"/>
                  <a:pt x="10667" y="15873"/>
                  <a:pt x="10728" y="15873"/>
                </a:cubicBezTo>
                <a:cubicBezTo>
                  <a:pt x="10795" y="15873"/>
                  <a:pt x="10864" y="15868"/>
                  <a:pt x="10935" y="15868"/>
                </a:cubicBezTo>
                <a:cubicBezTo>
                  <a:pt x="10974" y="15868"/>
                  <a:pt x="11014" y="15869"/>
                  <a:pt x="11054" y="15875"/>
                </a:cubicBezTo>
                <a:cubicBezTo>
                  <a:pt x="11142" y="15879"/>
                  <a:pt x="11230" y="15880"/>
                  <a:pt x="11317" y="15880"/>
                </a:cubicBezTo>
                <a:cubicBezTo>
                  <a:pt x="11539" y="15880"/>
                  <a:pt x="11757" y="15871"/>
                  <a:pt x="11976" y="15871"/>
                </a:cubicBezTo>
                <a:cubicBezTo>
                  <a:pt x="12210" y="15871"/>
                  <a:pt x="12444" y="15882"/>
                  <a:pt x="12683" y="15925"/>
                </a:cubicBezTo>
                <a:cubicBezTo>
                  <a:pt x="12983" y="15925"/>
                  <a:pt x="13259" y="15950"/>
                  <a:pt x="13560" y="15950"/>
                </a:cubicBezTo>
                <a:cubicBezTo>
                  <a:pt x="14016" y="15994"/>
                  <a:pt x="14476" y="16004"/>
                  <a:pt x="14940" y="16004"/>
                </a:cubicBezTo>
                <a:cubicBezTo>
                  <a:pt x="15374" y="16004"/>
                  <a:pt x="15812" y="15995"/>
                  <a:pt x="16250" y="15995"/>
                </a:cubicBezTo>
                <a:cubicBezTo>
                  <a:pt x="16422" y="15995"/>
                  <a:pt x="16595" y="15996"/>
                  <a:pt x="16768" y="16000"/>
                </a:cubicBezTo>
                <a:cubicBezTo>
                  <a:pt x="16793" y="15975"/>
                  <a:pt x="16843" y="15950"/>
                  <a:pt x="16893" y="15925"/>
                </a:cubicBezTo>
                <a:lnTo>
                  <a:pt x="22457" y="15925"/>
                </a:lnTo>
                <a:cubicBezTo>
                  <a:pt x="22482" y="15900"/>
                  <a:pt x="22532" y="15875"/>
                  <a:pt x="22557" y="15875"/>
                </a:cubicBezTo>
                <a:cubicBezTo>
                  <a:pt x="22557" y="15900"/>
                  <a:pt x="22557" y="15950"/>
                  <a:pt x="22557" y="16000"/>
                </a:cubicBezTo>
                <a:lnTo>
                  <a:pt x="22683" y="16000"/>
                </a:lnTo>
                <a:cubicBezTo>
                  <a:pt x="22764" y="15997"/>
                  <a:pt x="22846" y="15996"/>
                  <a:pt x="22928" y="15996"/>
                </a:cubicBezTo>
                <a:cubicBezTo>
                  <a:pt x="23251" y="15996"/>
                  <a:pt x="23579" y="16015"/>
                  <a:pt x="23910" y="16015"/>
                </a:cubicBezTo>
                <a:cubicBezTo>
                  <a:pt x="24193" y="16015"/>
                  <a:pt x="24478" y="16001"/>
                  <a:pt x="24763" y="15950"/>
                </a:cubicBezTo>
                <a:lnTo>
                  <a:pt x="25765" y="15925"/>
                </a:lnTo>
                <a:cubicBezTo>
                  <a:pt x="25840" y="15879"/>
                  <a:pt x="25925" y="15870"/>
                  <a:pt x="26013" y="15870"/>
                </a:cubicBezTo>
                <a:cubicBezTo>
                  <a:pt x="26063" y="15870"/>
                  <a:pt x="26114" y="15873"/>
                  <a:pt x="26164" y="15873"/>
                </a:cubicBezTo>
                <a:cubicBezTo>
                  <a:pt x="26263" y="15873"/>
                  <a:pt x="26359" y="15862"/>
                  <a:pt x="26442" y="15800"/>
                </a:cubicBezTo>
                <a:cubicBezTo>
                  <a:pt x="26442" y="15800"/>
                  <a:pt x="26442" y="15775"/>
                  <a:pt x="26442" y="15775"/>
                </a:cubicBezTo>
                <a:cubicBezTo>
                  <a:pt x="26492" y="15800"/>
                  <a:pt x="26542" y="15825"/>
                  <a:pt x="26593" y="15875"/>
                </a:cubicBezTo>
                <a:cubicBezTo>
                  <a:pt x="26653" y="15871"/>
                  <a:pt x="26713" y="15870"/>
                  <a:pt x="26773" y="15870"/>
                </a:cubicBezTo>
                <a:cubicBezTo>
                  <a:pt x="26927" y="15870"/>
                  <a:pt x="27080" y="15879"/>
                  <a:pt x="27236" y="15879"/>
                </a:cubicBezTo>
                <a:cubicBezTo>
                  <a:pt x="27403" y="15879"/>
                  <a:pt x="27572" y="15868"/>
                  <a:pt x="27745" y="15825"/>
                </a:cubicBezTo>
                <a:cubicBezTo>
                  <a:pt x="27846" y="15825"/>
                  <a:pt x="27971" y="15800"/>
                  <a:pt x="28096" y="15800"/>
                </a:cubicBezTo>
                <a:cubicBezTo>
                  <a:pt x="28244" y="15748"/>
                  <a:pt x="28394" y="15735"/>
                  <a:pt x="28545" y="15735"/>
                </a:cubicBezTo>
                <a:cubicBezTo>
                  <a:pt x="28698" y="15735"/>
                  <a:pt x="28851" y="15748"/>
                  <a:pt x="29003" y="15748"/>
                </a:cubicBezTo>
                <a:cubicBezTo>
                  <a:pt x="29137" y="15748"/>
                  <a:pt x="29269" y="15738"/>
                  <a:pt x="29400" y="15700"/>
                </a:cubicBezTo>
                <a:lnTo>
                  <a:pt x="29650" y="15674"/>
                </a:lnTo>
                <a:cubicBezTo>
                  <a:pt x="29771" y="15623"/>
                  <a:pt x="29896" y="15609"/>
                  <a:pt x="30020" y="15609"/>
                </a:cubicBezTo>
                <a:cubicBezTo>
                  <a:pt x="30145" y="15609"/>
                  <a:pt x="30270" y="15623"/>
                  <a:pt x="30392" y="15623"/>
                </a:cubicBezTo>
                <a:cubicBezTo>
                  <a:pt x="30499" y="15623"/>
                  <a:pt x="30603" y="15613"/>
                  <a:pt x="30703" y="15574"/>
                </a:cubicBezTo>
                <a:cubicBezTo>
                  <a:pt x="30778" y="15549"/>
                  <a:pt x="30853" y="15549"/>
                  <a:pt x="30928" y="15549"/>
                </a:cubicBezTo>
                <a:cubicBezTo>
                  <a:pt x="31019" y="15495"/>
                  <a:pt x="31116" y="15483"/>
                  <a:pt x="31215" y="15483"/>
                </a:cubicBezTo>
                <a:cubicBezTo>
                  <a:pt x="31291" y="15483"/>
                  <a:pt x="31368" y="15490"/>
                  <a:pt x="31444" y="15490"/>
                </a:cubicBezTo>
                <a:cubicBezTo>
                  <a:pt x="31543" y="15490"/>
                  <a:pt x="31640" y="15478"/>
                  <a:pt x="31730" y="15424"/>
                </a:cubicBezTo>
                <a:lnTo>
                  <a:pt x="31781" y="15399"/>
                </a:lnTo>
                <a:lnTo>
                  <a:pt x="31856" y="15424"/>
                </a:lnTo>
                <a:cubicBezTo>
                  <a:pt x="31881" y="15399"/>
                  <a:pt x="31906" y="15374"/>
                  <a:pt x="31906" y="15349"/>
                </a:cubicBezTo>
                <a:lnTo>
                  <a:pt x="31956" y="15349"/>
                </a:lnTo>
                <a:cubicBezTo>
                  <a:pt x="32044" y="15349"/>
                  <a:pt x="32138" y="15361"/>
                  <a:pt x="32232" y="15361"/>
                </a:cubicBezTo>
                <a:cubicBezTo>
                  <a:pt x="32326" y="15361"/>
                  <a:pt x="32420" y="15349"/>
                  <a:pt x="32507" y="15299"/>
                </a:cubicBezTo>
                <a:cubicBezTo>
                  <a:pt x="34938" y="15023"/>
                  <a:pt x="37244" y="14296"/>
                  <a:pt x="39600" y="13720"/>
                </a:cubicBezTo>
                <a:cubicBezTo>
                  <a:pt x="40703" y="13544"/>
                  <a:pt x="41756" y="13193"/>
                  <a:pt x="42858" y="12993"/>
                </a:cubicBezTo>
                <a:cubicBezTo>
                  <a:pt x="43811" y="12792"/>
                  <a:pt x="44788" y="12617"/>
                  <a:pt x="45690" y="12216"/>
                </a:cubicBezTo>
                <a:cubicBezTo>
                  <a:pt x="46492" y="12166"/>
                  <a:pt x="47219" y="11865"/>
                  <a:pt x="47971" y="11589"/>
                </a:cubicBezTo>
                <a:cubicBezTo>
                  <a:pt x="48247" y="11489"/>
                  <a:pt x="48648" y="11439"/>
                  <a:pt x="48773" y="11038"/>
                </a:cubicBezTo>
                <a:lnTo>
                  <a:pt x="48873" y="11038"/>
                </a:lnTo>
                <a:cubicBezTo>
                  <a:pt x="49099" y="10712"/>
                  <a:pt x="48873" y="10562"/>
                  <a:pt x="48648" y="10386"/>
                </a:cubicBezTo>
                <a:cubicBezTo>
                  <a:pt x="48548" y="10336"/>
                  <a:pt x="48472" y="10286"/>
                  <a:pt x="48397" y="10236"/>
                </a:cubicBezTo>
                <a:cubicBezTo>
                  <a:pt x="48522" y="10010"/>
                  <a:pt x="48773" y="9785"/>
                  <a:pt x="48497" y="9509"/>
                </a:cubicBezTo>
                <a:cubicBezTo>
                  <a:pt x="48548" y="9409"/>
                  <a:pt x="48598" y="9334"/>
                  <a:pt x="48648" y="9258"/>
                </a:cubicBezTo>
                <a:cubicBezTo>
                  <a:pt x="48823" y="9233"/>
                  <a:pt x="48974" y="9208"/>
                  <a:pt x="49149" y="9208"/>
                </a:cubicBezTo>
                <a:cubicBezTo>
                  <a:pt x="49450" y="9208"/>
                  <a:pt x="49751" y="9208"/>
                  <a:pt x="50026" y="9233"/>
                </a:cubicBezTo>
                <a:cubicBezTo>
                  <a:pt x="50130" y="9171"/>
                  <a:pt x="50243" y="9160"/>
                  <a:pt x="50357" y="9160"/>
                </a:cubicBezTo>
                <a:cubicBezTo>
                  <a:pt x="50416" y="9160"/>
                  <a:pt x="50475" y="9163"/>
                  <a:pt x="50533" y="9163"/>
                </a:cubicBezTo>
                <a:cubicBezTo>
                  <a:pt x="50635" y="9163"/>
                  <a:pt x="50735" y="9155"/>
                  <a:pt x="50828" y="9108"/>
                </a:cubicBezTo>
                <a:cubicBezTo>
                  <a:pt x="51129" y="8857"/>
                  <a:pt x="51179" y="8682"/>
                  <a:pt x="50753" y="8456"/>
                </a:cubicBezTo>
                <a:cubicBezTo>
                  <a:pt x="50152" y="8131"/>
                  <a:pt x="49525" y="8256"/>
                  <a:pt x="48898" y="8181"/>
                </a:cubicBezTo>
                <a:cubicBezTo>
                  <a:pt x="48725" y="8137"/>
                  <a:pt x="48551" y="8127"/>
                  <a:pt x="48379" y="8127"/>
                </a:cubicBezTo>
                <a:cubicBezTo>
                  <a:pt x="48218" y="8127"/>
                  <a:pt x="48059" y="8136"/>
                  <a:pt x="47903" y="8136"/>
                </a:cubicBezTo>
                <a:cubicBezTo>
                  <a:pt x="47842" y="8136"/>
                  <a:pt x="47781" y="8135"/>
                  <a:pt x="47720" y="8131"/>
                </a:cubicBezTo>
                <a:lnTo>
                  <a:pt x="47645" y="8131"/>
                </a:lnTo>
                <a:cubicBezTo>
                  <a:pt x="47645" y="8106"/>
                  <a:pt x="47620" y="8080"/>
                  <a:pt x="47595" y="8080"/>
                </a:cubicBezTo>
                <a:cubicBezTo>
                  <a:pt x="47457" y="8067"/>
                  <a:pt x="47318" y="8062"/>
                  <a:pt x="47180" y="8062"/>
                </a:cubicBezTo>
                <a:cubicBezTo>
                  <a:pt x="46868" y="8062"/>
                  <a:pt x="46556" y="8086"/>
                  <a:pt x="46247" y="8086"/>
                </a:cubicBezTo>
                <a:cubicBezTo>
                  <a:pt x="45925" y="8086"/>
                  <a:pt x="45605" y="8060"/>
                  <a:pt x="45289" y="7955"/>
                </a:cubicBezTo>
                <a:cubicBezTo>
                  <a:pt x="45791" y="7579"/>
                  <a:pt x="45490" y="7354"/>
                  <a:pt x="45164" y="7153"/>
                </a:cubicBezTo>
                <a:cubicBezTo>
                  <a:pt x="44871" y="7110"/>
                  <a:pt x="44573" y="7099"/>
                  <a:pt x="44275" y="7099"/>
                </a:cubicBezTo>
                <a:cubicBezTo>
                  <a:pt x="43995" y="7099"/>
                  <a:pt x="43714" y="7108"/>
                  <a:pt x="43436" y="7108"/>
                </a:cubicBezTo>
                <a:cubicBezTo>
                  <a:pt x="43327" y="7108"/>
                  <a:pt x="43217" y="7107"/>
                  <a:pt x="43109" y="7103"/>
                </a:cubicBezTo>
                <a:cubicBezTo>
                  <a:pt x="43034" y="7128"/>
                  <a:pt x="42984" y="7128"/>
                  <a:pt x="42959" y="7178"/>
                </a:cubicBezTo>
                <a:cubicBezTo>
                  <a:pt x="42943" y="7147"/>
                  <a:pt x="42918" y="7126"/>
                  <a:pt x="42889" y="7126"/>
                </a:cubicBezTo>
                <a:cubicBezTo>
                  <a:pt x="42872" y="7126"/>
                  <a:pt x="42852" y="7134"/>
                  <a:pt x="42833" y="7153"/>
                </a:cubicBezTo>
                <a:cubicBezTo>
                  <a:pt x="42558" y="7153"/>
                  <a:pt x="42257" y="7153"/>
                  <a:pt x="41956" y="7178"/>
                </a:cubicBezTo>
                <a:cubicBezTo>
                  <a:pt x="41766" y="7226"/>
                  <a:pt x="41568" y="7237"/>
                  <a:pt x="41369" y="7237"/>
                </a:cubicBezTo>
                <a:cubicBezTo>
                  <a:pt x="41184" y="7237"/>
                  <a:pt x="40998" y="7227"/>
                  <a:pt x="40815" y="7227"/>
                </a:cubicBezTo>
                <a:cubicBezTo>
                  <a:pt x="40675" y="7227"/>
                  <a:pt x="40537" y="7233"/>
                  <a:pt x="40402" y="7253"/>
                </a:cubicBezTo>
                <a:cubicBezTo>
                  <a:pt x="40402" y="7278"/>
                  <a:pt x="40377" y="7278"/>
                  <a:pt x="40377" y="7304"/>
                </a:cubicBezTo>
                <a:cubicBezTo>
                  <a:pt x="39926" y="7278"/>
                  <a:pt x="39450" y="7278"/>
                  <a:pt x="38999" y="7278"/>
                </a:cubicBezTo>
                <a:cubicBezTo>
                  <a:pt x="38974" y="7253"/>
                  <a:pt x="38948" y="7203"/>
                  <a:pt x="38948" y="7178"/>
                </a:cubicBezTo>
                <a:cubicBezTo>
                  <a:pt x="38898" y="7178"/>
                  <a:pt x="38848" y="7184"/>
                  <a:pt x="38801" y="7184"/>
                </a:cubicBezTo>
                <a:cubicBezTo>
                  <a:pt x="38706" y="7184"/>
                  <a:pt x="38623" y="7162"/>
                  <a:pt x="38573" y="7028"/>
                </a:cubicBezTo>
                <a:cubicBezTo>
                  <a:pt x="38798" y="6953"/>
                  <a:pt x="39024" y="6877"/>
                  <a:pt x="39224" y="6777"/>
                </a:cubicBezTo>
                <a:cubicBezTo>
                  <a:pt x="39525" y="6577"/>
                  <a:pt x="39650" y="6351"/>
                  <a:pt x="39475" y="6000"/>
                </a:cubicBezTo>
                <a:cubicBezTo>
                  <a:pt x="39349" y="5950"/>
                  <a:pt x="39349" y="5850"/>
                  <a:pt x="39349" y="5750"/>
                </a:cubicBezTo>
                <a:cubicBezTo>
                  <a:pt x="39450" y="5624"/>
                  <a:pt x="39550" y="5499"/>
                  <a:pt x="39625" y="5349"/>
                </a:cubicBezTo>
                <a:cubicBezTo>
                  <a:pt x="39675" y="5324"/>
                  <a:pt x="39725" y="5299"/>
                  <a:pt x="39750" y="5248"/>
                </a:cubicBezTo>
                <a:cubicBezTo>
                  <a:pt x="39813" y="5273"/>
                  <a:pt x="39876" y="5292"/>
                  <a:pt x="39938" y="5292"/>
                </a:cubicBezTo>
                <a:cubicBezTo>
                  <a:pt x="40001" y="5292"/>
                  <a:pt x="40064" y="5273"/>
                  <a:pt x="40126" y="5223"/>
                </a:cubicBezTo>
                <a:cubicBezTo>
                  <a:pt x="40151" y="5198"/>
                  <a:pt x="40151" y="5198"/>
                  <a:pt x="40151" y="5173"/>
                </a:cubicBezTo>
                <a:cubicBezTo>
                  <a:pt x="40202" y="5223"/>
                  <a:pt x="40227" y="5248"/>
                  <a:pt x="40277" y="5299"/>
                </a:cubicBezTo>
                <a:cubicBezTo>
                  <a:pt x="40357" y="5294"/>
                  <a:pt x="40438" y="5293"/>
                  <a:pt x="40520" y="5293"/>
                </a:cubicBezTo>
                <a:cubicBezTo>
                  <a:pt x="40726" y="5293"/>
                  <a:pt x="40936" y="5302"/>
                  <a:pt x="41144" y="5302"/>
                </a:cubicBezTo>
                <a:cubicBezTo>
                  <a:pt x="41367" y="5302"/>
                  <a:pt x="41589" y="5292"/>
                  <a:pt x="41806" y="5248"/>
                </a:cubicBezTo>
                <a:cubicBezTo>
                  <a:pt x="41906" y="5223"/>
                  <a:pt x="42031" y="5223"/>
                  <a:pt x="42157" y="5223"/>
                </a:cubicBezTo>
                <a:cubicBezTo>
                  <a:pt x="42238" y="5172"/>
                  <a:pt x="42329" y="5163"/>
                  <a:pt x="42422" y="5163"/>
                </a:cubicBezTo>
                <a:cubicBezTo>
                  <a:pt x="42476" y="5163"/>
                  <a:pt x="42531" y="5166"/>
                  <a:pt x="42586" y="5166"/>
                </a:cubicBezTo>
                <a:cubicBezTo>
                  <a:pt x="42669" y="5166"/>
                  <a:pt x="42753" y="5159"/>
                  <a:pt x="42833" y="5123"/>
                </a:cubicBezTo>
                <a:cubicBezTo>
                  <a:pt x="43309" y="4948"/>
                  <a:pt x="43811" y="4772"/>
                  <a:pt x="44312" y="4597"/>
                </a:cubicBezTo>
                <a:cubicBezTo>
                  <a:pt x="44125" y="4352"/>
                  <a:pt x="43905" y="4322"/>
                  <a:pt x="43685" y="4322"/>
                </a:cubicBezTo>
                <a:cubicBezTo>
                  <a:pt x="43614" y="4322"/>
                  <a:pt x="43543" y="4325"/>
                  <a:pt x="43473" y="4325"/>
                </a:cubicBezTo>
                <a:cubicBezTo>
                  <a:pt x="43383" y="4325"/>
                  <a:pt x="43294" y="4320"/>
                  <a:pt x="43209" y="4296"/>
                </a:cubicBezTo>
                <a:cubicBezTo>
                  <a:pt x="42950" y="4263"/>
                  <a:pt x="42687" y="4252"/>
                  <a:pt x="42422" y="4252"/>
                </a:cubicBezTo>
                <a:cubicBezTo>
                  <a:pt x="41991" y="4252"/>
                  <a:pt x="41556" y="4280"/>
                  <a:pt x="41125" y="4280"/>
                </a:cubicBezTo>
                <a:cubicBezTo>
                  <a:pt x="40823" y="4280"/>
                  <a:pt x="40522" y="4266"/>
                  <a:pt x="40227" y="4221"/>
                </a:cubicBezTo>
                <a:cubicBezTo>
                  <a:pt x="40151" y="4196"/>
                  <a:pt x="40076" y="4196"/>
                  <a:pt x="40001" y="4196"/>
                </a:cubicBezTo>
                <a:cubicBezTo>
                  <a:pt x="39910" y="4139"/>
                  <a:pt x="39819" y="4123"/>
                  <a:pt x="39728" y="4123"/>
                </a:cubicBezTo>
                <a:cubicBezTo>
                  <a:pt x="39618" y="4123"/>
                  <a:pt x="39509" y="4146"/>
                  <a:pt x="39400" y="4146"/>
                </a:cubicBezTo>
                <a:cubicBezTo>
                  <a:pt x="39375" y="4146"/>
                  <a:pt x="39375" y="4171"/>
                  <a:pt x="39349" y="4196"/>
                </a:cubicBezTo>
                <a:cubicBezTo>
                  <a:pt x="39324" y="4121"/>
                  <a:pt x="39249" y="4121"/>
                  <a:pt x="39199" y="4070"/>
                </a:cubicBezTo>
                <a:cubicBezTo>
                  <a:pt x="39191" y="4079"/>
                  <a:pt x="39180" y="4082"/>
                  <a:pt x="39168" y="4082"/>
                </a:cubicBezTo>
                <a:cubicBezTo>
                  <a:pt x="39143" y="4082"/>
                  <a:pt x="39116" y="4070"/>
                  <a:pt x="39099" y="4070"/>
                </a:cubicBezTo>
                <a:cubicBezTo>
                  <a:pt x="39026" y="4016"/>
                  <a:pt x="38947" y="4004"/>
                  <a:pt x="38867" y="4004"/>
                </a:cubicBezTo>
                <a:cubicBezTo>
                  <a:pt x="38805" y="4004"/>
                  <a:pt x="38741" y="4011"/>
                  <a:pt x="38679" y="4011"/>
                </a:cubicBezTo>
                <a:cubicBezTo>
                  <a:pt x="38599" y="4011"/>
                  <a:pt x="38520" y="3999"/>
                  <a:pt x="38447" y="3945"/>
                </a:cubicBezTo>
                <a:cubicBezTo>
                  <a:pt x="38372" y="3895"/>
                  <a:pt x="38297" y="3845"/>
                  <a:pt x="38197" y="3820"/>
                </a:cubicBezTo>
                <a:cubicBezTo>
                  <a:pt x="38247" y="3770"/>
                  <a:pt x="38272" y="3720"/>
                  <a:pt x="38322" y="3669"/>
                </a:cubicBezTo>
                <a:cubicBezTo>
                  <a:pt x="38372" y="3168"/>
                  <a:pt x="37921" y="3043"/>
                  <a:pt x="37670" y="2817"/>
                </a:cubicBezTo>
                <a:cubicBezTo>
                  <a:pt x="37370" y="2517"/>
                  <a:pt x="37019" y="2391"/>
                  <a:pt x="36643" y="2316"/>
                </a:cubicBezTo>
                <a:lnTo>
                  <a:pt x="36618" y="2316"/>
                </a:lnTo>
                <a:cubicBezTo>
                  <a:pt x="36618" y="2316"/>
                  <a:pt x="36618" y="2291"/>
                  <a:pt x="36618" y="2291"/>
                </a:cubicBezTo>
                <a:cubicBezTo>
                  <a:pt x="36417" y="2241"/>
                  <a:pt x="36217" y="2191"/>
                  <a:pt x="36016" y="2141"/>
                </a:cubicBezTo>
                <a:cubicBezTo>
                  <a:pt x="35991" y="2065"/>
                  <a:pt x="35916" y="2040"/>
                  <a:pt x="35841" y="2015"/>
                </a:cubicBezTo>
                <a:cubicBezTo>
                  <a:pt x="35825" y="2016"/>
                  <a:pt x="35810" y="2017"/>
                  <a:pt x="35794" y="2017"/>
                </a:cubicBezTo>
                <a:cubicBezTo>
                  <a:pt x="35395" y="2017"/>
                  <a:pt x="35071" y="1735"/>
                  <a:pt x="34677" y="1735"/>
                </a:cubicBezTo>
                <a:cubicBezTo>
                  <a:pt x="34647" y="1735"/>
                  <a:pt x="34618" y="1736"/>
                  <a:pt x="34588" y="1740"/>
                </a:cubicBezTo>
                <a:cubicBezTo>
                  <a:pt x="34437" y="1564"/>
                  <a:pt x="34187" y="1689"/>
                  <a:pt x="34036" y="1539"/>
                </a:cubicBezTo>
                <a:cubicBezTo>
                  <a:pt x="33977" y="1441"/>
                  <a:pt x="33895" y="1420"/>
                  <a:pt x="33806" y="1420"/>
                </a:cubicBezTo>
                <a:cubicBezTo>
                  <a:pt x="33739" y="1420"/>
                  <a:pt x="33669" y="1432"/>
                  <a:pt x="33602" y="1432"/>
                </a:cubicBezTo>
                <a:cubicBezTo>
                  <a:pt x="33531" y="1432"/>
                  <a:pt x="33464" y="1418"/>
                  <a:pt x="33410" y="1364"/>
                </a:cubicBezTo>
                <a:cubicBezTo>
                  <a:pt x="33337" y="1309"/>
                  <a:pt x="33258" y="1298"/>
                  <a:pt x="33177" y="1298"/>
                </a:cubicBezTo>
                <a:cubicBezTo>
                  <a:pt x="33115" y="1298"/>
                  <a:pt x="33052" y="1304"/>
                  <a:pt x="32990" y="1304"/>
                </a:cubicBezTo>
                <a:cubicBezTo>
                  <a:pt x="32909" y="1304"/>
                  <a:pt x="32830" y="1293"/>
                  <a:pt x="32758" y="1238"/>
                </a:cubicBezTo>
                <a:cubicBezTo>
                  <a:pt x="32708" y="1171"/>
                  <a:pt x="32635" y="1160"/>
                  <a:pt x="32556" y="1160"/>
                </a:cubicBezTo>
                <a:cubicBezTo>
                  <a:pt x="32516" y="1160"/>
                  <a:pt x="32474" y="1163"/>
                  <a:pt x="32432" y="1163"/>
                </a:cubicBezTo>
                <a:cubicBezTo>
                  <a:pt x="32407" y="1188"/>
                  <a:pt x="32357" y="1188"/>
                  <a:pt x="32332" y="1213"/>
                </a:cubicBezTo>
                <a:cubicBezTo>
                  <a:pt x="32232" y="1138"/>
                  <a:pt x="32106" y="1163"/>
                  <a:pt x="31981" y="1113"/>
                </a:cubicBezTo>
                <a:cubicBezTo>
                  <a:pt x="31968" y="1126"/>
                  <a:pt x="31950" y="1132"/>
                  <a:pt x="31928" y="1132"/>
                </a:cubicBezTo>
                <a:cubicBezTo>
                  <a:pt x="31906" y="1132"/>
                  <a:pt x="31881" y="1126"/>
                  <a:pt x="31856" y="1113"/>
                </a:cubicBezTo>
                <a:cubicBezTo>
                  <a:pt x="31758" y="1051"/>
                  <a:pt x="31650" y="1036"/>
                  <a:pt x="31539" y="1036"/>
                </a:cubicBezTo>
                <a:cubicBezTo>
                  <a:pt x="31437" y="1036"/>
                  <a:pt x="31333" y="1048"/>
                  <a:pt x="31229" y="1048"/>
                </a:cubicBezTo>
                <a:cubicBezTo>
                  <a:pt x="31127" y="1048"/>
                  <a:pt x="31025" y="1036"/>
                  <a:pt x="30928" y="988"/>
                </a:cubicBezTo>
                <a:cubicBezTo>
                  <a:pt x="30853" y="988"/>
                  <a:pt x="30778" y="963"/>
                  <a:pt x="30703" y="963"/>
                </a:cubicBezTo>
                <a:cubicBezTo>
                  <a:pt x="30575" y="916"/>
                  <a:pt x="30441" y="897"/>
                  <a:pt x="30305" y="897"/>
                </a:cubicBezTo>
                <a:cubicBezTo>
                  <a:pt x="30148" y="897"/>
                  <a:pt x="29987" y="922"/>
                  <a:pt x="29826" y="963"/>
                </a:cubicBezTo>
                <a:cubicBezTo>
                  <a:pt x="29826" y="913"/>
                  <a:pt x="29826" y="862"/>
                  <a:pt x="29750" y="862"/>
                </a:cubicBezTo>
                <a:cubicBezTo>
                  <a:pt x="29738" y="875"/>
                  <a:pt x="29725" y="881"/>
                  <a:pt x="29713" y="881"/>
                </a:cubicBezTo>
                <a:cubicBezTo>
                  <a:pt x="29700" y="881"/>
                  <a:pt x="29688" y="875"/>
                  <a:pt x="29675" y="862"/>
                </a:cubicBezTo>
                <a:cubicBezTo>
                  <a:pt x="29495" y="785"/>
                  <a:pt x="29307" y="767"/>
                  <a:pt x="29115" y="767"/>
                </a:cubicBezTo>
                <a:cubicBezTo>
                  <a:pt x="28938" y="767"/>
                  <a:pt x="28758" y="783"/>
                  <a:pt x="28581" y="783"/>
                </a:cubicBezTo>
                <a:cubicBezTo>
                  <a:pt x="28390" y="783"/>
                  <a:pt x="28201" y="764"/>
                  <a:pt x="28021" y="687"/>
                </a:cubicBezTo>
                <a:cubicBezTo>
                  <a:pt x="28046" y="662"/>
                  <a:pt x="28021" y="612"/>
                  <a:pt x="27996" y="587"/>
                </a:cubicBezTo>
                <a:lnTo>
                  <a:pt x="20076" y="587"/>
                </a:lnTo>
                <a:cubicBezTo>
                  <a:pt x="19958" y="587"/>
                  <a:pt x="19835" y="609"/>
                  <a:pt x="19716" y="609"/>
                </a:cubicBezTo>
                <a:cubicBezTo>
                  <a:pt x="19583" y="609"/>
                  <a:pt x="19456" y="581"/>
                  <a:pt x="19349" y="461"/>
                </a:cubicBezTo>
                <a:cubicBezTo>
                  <a:pt x="19335" y="232"/>
                  <a:pt x="19231" y="200"/>
                  <a:pt x="19106" y="200"/>
                </a:cubicBezTo>
                <a:cubicBezTo>
                  <a:pt x="19057" y="200"/>
                  <a:pt x="19004" y="205"/>
                  <a:pt x="18952" y="205"/>
                </a:cubicBezTo>
                <a:cubicBezTo>
                  <a:pt x="18907" y="205"/>
                  <a:pt x="18863" y="201"/>
                  <a:pt x="18823" y="186"/>
                </a:cubicBezTo>
                <a:cubicBezTo>
                  <a:pt x="18718" y="142"/>
                  <a:pt x="18610" y="132"/>
                  <a:pt x="18501" y="132"/>
                </a:cubicBezTo>
                <a:cubicBezTo>
                  <a:pt x="18407" y="132"/>
                  <a:pt x="18312" y="139"/>
                  <a:pt x="18218" y="139"/>
                </a:cubicBezTo>
                <a:cubicBezTo>
                  <a:pt x="18109" y="139"/>
                  <a:pt x="18001" y="129"/>
                  <a:pt x="17896" y="85"/>
                </a:cubicBezTo>
                <a:cubicBezTo>
                  <a:pt x="17094" y="60"/>
                  <a:pt x="16292" y="60"/>
                  <a:pt x="15465" y="60"/>
                </a:cubicBezTo>
                <a:cubicBezTo>
                  <a:pt x="14402" y="19"/>
                  <a:pt x="13340" y="0"/>
                  <a:pt x="12277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1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89;p36">
            <a:extLst>
              <a:ext uri="{FF2B5EF4-FFF2-40B4-BE49-F238E27FC236}">
                <a16:creationId xmlns:a16="http://schemas.microsoft.com/office/drawing/2014/main" id="{184BB346-B664-414A-B18C-E79839FC17E8}"/>
              </a:ext>
            </a:extLst>
          </p:cNvPr>
          <p:cNvSpPr/>
          <p:nvPr/>
        </p:nvSpPr>
        <p:spPr>
          <a:xfrm flipH="1">
            <a:off x="1091647" y="3460957"/>
            <a:ext cx="5850171" cy="986320"/>
          </a:xfrm>
          <a:custGeom>
            <a:avLst/>
            <a:gdLst/>
            <a:ahLst/>
            <a:cxnLst/>
            <a:rect l="l" t="t" r="r" b="b"/>
            <a:pathLst>
              <a:path w="51180" h="16015" extrusionOk="0">
                <a:moveTo>
                  <a:pt x="18597" y="837"/>
                </a:moveTo>
                <a:cubicBezTo>
                  <a:pt x="18597" y="862"/>
                  <a:pt x="18597" y="862"/>
                  <a:pt x="18597" y="862"/>
                </a:cubicBezTo>
                <a:cubicBezTo>
                  <a:pt x="18597" y="862"/>
                  <a:pt x="18572" y="862"/>
                  <a:pt x="18572" y="837"/>
                </a:cubicBezTo>
                <a:close/>
                <a:moveTo>
                  <a:pt x="3635" y="3018"/>
                </a:moveTo>
                <a:cubicBezTo>
                  <a:pt x="3610" y="3043"/>
                  <a:pt x="3610" y="3043"/>
                  <a:pt x="3610" y="3043"/>
                </a:cubicBezTo>
                <a:cubicBezTo>
                  <a:pt x="3610" y="3018"/>
                  <a:pt x="3610" y="3018"/>
                  <a:pt x="3610" y="3018"/>
                </a:cubicBezTo>
                <a:close/>
                <a:moveTo>
                  <a:pt x="11730" y="3143"/>
                </a:moveTo>
                <a:cubicBezTo>
                  <a:pt x="11730" y="3143"/>
                  <a:pt x="11730" y="3168"/>
                  <a:pt x="11755" y="3168"/>
                </a:cubicBezTo>
                <a:lnTo>
                  <a:pt x="11730" y="3168"/>
                </a:lnTo>
                <a:lnTo>
                  <a:pt x="11730" y="3143"/>
                </a:lnTo>
                <a:close/>
                <a:moveTo>
                  <a:pt x="27294" y="4296"/>
                </a:moveTo>
                <a:cubicBezTo>
                  <a:pt x="27319" y="4321"/>
                  <a:pt x="27319" y="4346"/>
                  <a:pt x="27344" y="4371"/>
                </a:cubicBezTo>
                <a:cubicBezTo>
                  <a:pt x="27319" y="4346"/>
                  <a:pt x="27294" y="4346"/>
                  <a:pt x="27269" y="4346"/>
                </a:cubicBezTo>
                <a:cubicBezTo>
                  <a:pt x="27269" y="4321"/>
                  <a:pt x="27294" y="4321"/>
                  <a:pt x="27294" y="4296"/>
                </a:cubicBezTo>
                <a:close/>
                <a:moveTo>
                  <a:pt x="14312" y="5098"/>
                </a:moveTo>
                <a:cubicBezTo>
                  <a:pt x="14312" y="5123"/>
                  <a:pt x="14287" y="5123"/>
                  <a:pt x="14262" y="5148"/>
                </a:cubicBezTo>
                <a:cubicBezTo>
                  <a:pt x="14262" y="5123"/>
                  <a:pt x="14262" y="5123"/>
                  <a:pt x="14262" y="5098"/>
                </a:cubicBezTo>
                <a:close/>
                <a:moveTo>
                  <a:pt x="18121" y="5674"/>
                </a:moveTo>
                <a:cubicBezTo>
                  <a:pt x="18196" y="5750"/>
                  <a:pt x="18247" y="5800"/>
                  <a:pt x="18272" y="5875"/>
                </a:cubicBezTo>
                <a:cubicBezTo>
                  <a:pt x="18196" y="5850"/>
                  <a:pt x="18121" y="5850"/>
                  <a:pt x="18046" y="5825"/>
                </a:cubicBezTo>
                <a:cubicBezTo>
                  <a:pt x="18046" y="5700"/>
                  <a:pt x="18071" y="5674"/>
                  <a:pt x="18121" y="5674"/>
                </a:cubicBezTo>
                <a:close/>
                <a:moveTo>
                  <a:pt x="30001" y="5875"/>
                </a:moveTo>
                <a:cubicBezTo>
                  <a:pt x="30001" y="5900"/>
                  <a:pt x="30026" y="5925"/>
                  <a:pt x="30026" y="5950"/>
                </a:cubicBezTo>
                <a:cubicBezTo>
                  <a:pt x="29976" y="5950"/>
                  <a:pt x="29951" y="5925"/>
                  <a:pt x="29926" y="5875"/>
                </a:cubicBezTo>
                <a:close/>
                <a:moveTo>
                  <a:pt x="29049" y="6176"/>
                </a:moveTo>
                <a:lnTo>
                  <a:pt x="29049" y="6176"/>
                </a:lnTo>
                <a:cubicBezTo>
                  <a:pt x="29074" y="6201"/>
                  <a:pt x="29099" y="6201"/>
                  <a:pt x="29099" y="6226"/>
                </a:cubicBezTo>
                <a:cubicBezTo>
                  <a:pt x="29099" y="6226"/>
                  <a:pt x="29099" y="6226"/>
                  <a:pt x="29099" y="6251"/>
                </a:cubicBezTo>
                <a:cubicBezTo>
                  <a:pt x="29074" y="6226"/>
                  <a:pt x="29049" y="6201"/>
                  <a:pt x="29049" y="6176"/>
                </a:cubicBezTo>
                <a:close/>
                <a:moveTo>
                  <a:pt x="21029" y="8131"/>
                </a:moveTo>
                <a:cubicBezTo>
                  <a:pt x="21079" y="8156"/>
                  <a:pt x="21104" y="8156"/>
                  <a:pt x="21129" y="8156"/>
                </a:cubicBezTo>
                <a:cubicBezTo>
                  <a:pt x="21129" y="8181"/>
                  <a:pt x="21104" y="8206"/>
                  <a:pt x="21079" y="8256"/>
                </a:cubicBezTo>
                <a:cubicBezTo>
                  <a:pt x="21054" y="8206"/>
                  <a:pt x="21054" y="8181"/>
                  <a:pt x="21029" y="8131"/>
                </a:cubicBezTo>
                <a:close/>
                <a:moveTo>
                  <a:pt x="30828" y="9735"/>
                </a:moveTo>
                <a:cubicBezTo>
                  <a:pt x="30803" y="9760"/>
                  <a:pt x="30778" y="9760"/>
                  <a:pt x="30753" y="9760"/>
                </a:cubicBezTo>
                <a:cubicBezTo>
                  <a:pt x="30778" y="9735"/>
                  <a:pt x="30803" y="9735"/>
                  <a:pt x="30803" y="9735"/>
                </a:cubicBezTo>
                <a:close/>
                <a:moveTo>
                  <a:pt x="9725" y="10336"/>
                </a:moveTo>
                <a:cubicBezTo>
                  <a:pt x="9750" y="10336"/>
                  <a:pt x="9775" y="10336"/>
                  <a:pt x="9800" y="10361"/>
                </a:cubicBezTo>
                <a:cubicBezTo>
                  <a:pt x="9826" y="10386"/>
                  <a:pt x="9826" y="10436"/>
                  <a:pt x="9851" y="10487"/>
                </a:cubicBezTo>
                <a:cubicBezTo>
                  <a:pt x="9800" y="10411"/>
                  <a:pt x="9750" y="10361"/>
                  <a:pt x="9725" y="10336"/>
                </a:cubicBezTo>
                <a:close/>
                <a:moveTo>
                  <a:pt x="11480" y="11138"/>
                </a:moveTo>
                <a:cubicBezTo>
                  <a:pt x="11505" y="11138"/>
                  <a:pt x="11505" y="11138"/>
                  <a:pt x="11530" y="11163"/>
                </a:cubicBezTo>
                <a:lnTo>
                  <a:pt x="11480" y="11163"/>
                </a:lnTo>
                <a:cubicBezTo>
                  <a:pt x="11480" y="11163"/>
                  <a:pt x="11480" y="11138"/>
                  <a:pt x="11480" y="11138"/>
                </a:cubicBezTo>
                <a:close/>
                <a:moveTo>
                  <a:pt x="36517" y="11539"/>
                </a:moveTo>
                <a:cubicBezTo>
                  <a:pt x="36517" y="11539"/>
                  <a:pt x="36518" y="11539"/>
                  <a:pt x="36542" y="11564"/>
                </a:cubicBezTo>
                <a:cubicBezTo>
                  <a:pt x="36517" y="11564"/>
                  <a:pt x="36517" y="11539"/>
                  <a:pt x="36517" y="11539"/>
                </a:cubicBezTo>
                <a:close/>
                <a:moveTo>
                  <a:pt x="24938" y="12166"/>
                </a:moveTo>
                <a:cubicBezTo>
                  <a:pt x="24913" y="12191"/>
                  <a:pt x="24913" y="12191"/>
                  <a:pt x="24913" y="12191"/>
                </a:cubicBezTo>
                <a:lnTo>
                  <a:pt x="24888" y="12191"/>
                </a:lnTo>
                <a:cubicBezTo>
                  <a:pt x="24913" y="12191"/>
                  <a:pt x="24913" y="12191"/>
                  <a:pt x="24938" y="12166"/>
                </a:cubicBezTo>
                <a:close/>
                <a:moveTo>
                  <a:pt x="19876" y="15048"/>
                </a:moveTo>
                <a:cubicBezTo>
                  <a:pt x="19876" y="15073"/>
                  <a:pt x="19851" y="15073"/>
                  <a:pt x="19851" y="15073"/>
                </a:cubicBezTo>
                <a:cubicBezTo>
                  <a:pt x="19851" y="15073"/>
                  <a:pt x="19851" y="15048"/>
                  <a:pt x="19851" y="15048"/>
                </a:cubicBezTo>
                <a:close/>
                <a:moveTo>
                  <a:pt x="12277" y="0"/>
                </a:moveTo>
                <a:cubicBezTo>
                  <a:pt x="11410" y="0"/>
                  <a:pt x="10543" y="13"/>
                  <a:pt x="9675" y="35"/>
                </a:cubicBezTo>
                <a:cubicBezTo>
                  <a:pt x="7670" y="60"/>
                  <a:pt x="5665" y="60"/>
                  <a:pt x="3635" y="85"/>
                </a:cubicBezTo>
                <a:cubicBezTo>
                  <a:pt x="3610" y="111"/>
                  <a:pt x="3585" y="161"/>
                  <a:pt x="3610" y="186"/>
                </a:cubicBezTo>
                <a:lnTo>
                  <a:pt x="3585" y="186"/>
                </a:lnTo>
                <a:cubicBezTo>
                  <a:pt x="3475" y="144"/>
                  <a:pt x="3364" y="126"/>
                  <a:pt x="3250" y="126"/>
                </a:cubicBezTo>
                <a:cubicBezTo>
                  <a:pt x="3156" y="126"/>
                  <a:pt x="3060" y="138"/>
                  <a:pt x="2958" y="161"/>
                </a:cubicBezTo>
                <a:cubicBezTo>
                  <a:pt x="2733" y="186"/>
                  <a:pt x="2507" y="211"/>
                  <a:pt x="2282" y="236"/>
                </a:cubicBezTo>
                <a:cubicBezTo>
                  <a:pt x="2006" y="286"/>
                  <a:pt x="2081" y="436"/>
                  <a:pt x="2181" y="587"/>
                </a:cubicBezTo>
                <a:cubicBezTo>
                  <a:pt x="2317" y="697"/>
                  <a:pt x="2468" y="724"/>
                  <a:pt x="2622" y="724"/>
                </a:cubicBezTo>
                <a:cubicBezTo>
                  <a:pt x="2768" y="724"/>
                  <a:pt x="2917" y="700"/>
                  <a:pt x="3061" y="700"/>
                </a:cubicBezTo>
                <a:cubicBezTo>
                  <a:pt x="3212" y="700"/>
                  <a:pt x="3357" y="727"/>
                  <a:pt x="3485" y="837"/>
                </a:cubicBezTo>
                <a:cubicBezTo>
                  <a:pt x="2908" y="1113"/>
                  <a:pt x="2206" y="1063"/>
                  <a:pt x="1680" y="1489"/>
                </a:cubicBezTo>
                <a:lnTo>
                  <a:pt x="1429" y="1664"/>
                </a:lnTo>
                <a:cubicBezTo>
                  <a:pt x="1279" y="1689"/>
                  <a:pt x="1229" y="1790"/>
                  <a:pt x="1154" y="1915"/>
                </a:cubicBezTo>
                <a:cubicBezTo>
                  <a:pt x="703" y="2717"/>
                  <a:pt x="653" y="3569"/>
                  <a:pt x="627" y="4471"/>
                </a:cubicBezTo>
                <a:cubicBezTo>
                  <a:pt x="477" y="5098"/>
                  <a:pt x="678" y="5750"/>
                  <a:pt x="502" y="6376"/>
                </a:cubicBezTo>
                <a:cubicBezTo>
                  <a:pt x="1" y="6652"/>
                  <a:pt x="226" y="7153"/>
                  <a:pt x="101" y="7554"/>
                </a:cubicBezTo>
                <a:cubicBezTo>
                  <a:pt x="26" y="8206"/>
                  <a:pt x="26" y="8832"/>
                  <a:pt x="101" y="9484"/>
                </a:cubicBezTo>
                <a:cubicBezTo>
                  <a:pt x="126" y="9609"/>
                  <a:pt x="126" y="9735"/>
                  <a:pt x="126" y="9835"/>
                </a:cubicBezTo>
                <a:cubicBezTo>
                  <a:pt x="252" y="10060"/>
                  <a:pt x="126" y="10311"/>
                  <a:pt x="226" y="10512"/>
                </a:cubicBezTo>
                <a:cubicBezTo>
                  <a:pt x="352" y="10988"/>
                  <a:pt x="252" y="11539"/>
                  <a:pt x="653" y="11940"/>
                </a:cubicBezTo>
                <a:cubicBezTo>
                  <a:pt x="742" y="12126"/>
                  <a:pt x="820" y="12191"/>
                  <a:pt x="894" y="12191"/>
                </a:cubicBezTo>
                <a:cubicBezTo>
                  <a:pt x="1060" y="12191"/>
                  <a:pt x="1204" y="11863"/>
                  <a:pt x="1400" y="11863"/>
                </a:cubicBezTo>
                <a:cubicBezTo>
                  <a:pt x="1410" y="11863"/>
                  <a:pt x="1420" y="11863"/>
                  <a:pt x="1429" y="11865"/>
                </a:cubicBezTo>
                <a:cubicBezTo>
                  <a:pt x="1329" y="12091"/>
                  <a:pt x="1605" y="12241"/>
                  <a:pt x="1555" y="12441"/>
                </a:cubicBezTo>
                <a:cubicBezTo>
                  <a:pt x="1028" y="12767"/>
                  <a:pt x="1154" y="13093"/>
                  <a:pt x="1530" y="13394"/>
                </a:cubicBezTo>
                <a:cubicBezTo>
                  <a:pt x="1805" y="13619"/>
                  <a:pt x="2106" y="13720"/>
                  <a:pt x="2457" y="13770"/>
                </a:cubicBezTo>
                <a:cubicBezTo>
                  <a:pt x="2582" y="13820"/>
                  <a:pt x="2683" y="13895"/>
                  <a:pt x="2733" y="14020"/>
                </a:cubicBezTo>
                <a:cubicBezTo>
                  <a:pt x="2658" y="14271"/>
                  <a:pt x="2783" y="14421"/>
                  <a:pt x="3209" y="14647"/>
                </a:cubicBezTo>
                <a:cubicBezTo>
                  <a:pt x="3309" y="14797"/>
                  <a:pt x="3460" y="14747"/>
                  <a:pt x="3610" y="14772"/>
                </a:cubicBezTo>
                <a:cubicBezTo>
                  <a:pt x="3720" y="14838"/>
                  <a:pt x="3835" y="14851"/>
                  <a:pt x="3951" y="14851"/>
                </a:cubicBezTo>
                <a:cubicBezTo>
                  <a:pt x="4024" y="14851"/>
                  <a:pt x="4098" y="14846"/>
                  <a:pt x="4170" y="14846"/>
                </a:cubicBezTo>
                <a:cubicBezTo>
                  <a:pt x="4244" y="14846"/>
                  <a:pt x="4316" y="14851"/>
                  <a:pt x="4387" y="14872"/>
                </a:cubicBezTo>
                <a:lnTo>
                  <a:pt x="4412" y="14872"/>
                </a:lnTo>
                <a:cubicBezTo>
                  <a:pt x="4512" y="14898"/>
                  <a:pt x="4587" y="14898"/>
                  <a:pt x="4688" y="14898"/>
                </a:cubicBezTo>
                <a:lnTo>
                  <a:pt x="5214" y="14898"/>
                </a:lnTo>
                <a:cubicBezTo>
                  <a:pt x="5414" y="14898"/>
                  <a:pt x="5615" y="14923"/>
                  <a:pt x="5790" y="14923"/>
                </a:cubicBezTo>
                <a:cubicBezTo>
                  <a:pt x="5790" y="14948"/>
                  <a:pt x="5790" y="14998"/>
                  <a:pt x="5815" y="15023"/>
                </a:cubicBezTo>
                <a:cubicBezTo>
                  <a:pt x="5976" y="15036"/>
                  <a:pt x="6137" y="15041"/>
                  <a:pt x="6298" y="15041"/>
                </a:cubicBezTo>
                <a:cubicBezTo>
                  <a:pt x="6660" y="15041"/>
                  <a:pt x="7022" y="15017"/>
                  <a:pt x="7382" y="15017"/>
                </a:cubicBezTo>
                <a:cubicBezTo>
                  <a:pt x="7757" y="15017"/>
                  <a:pt x="8129" y="15043"/>
                  <a:pt x="8497" y="15148"/>
                </a:cubicBezTo>
                <a:cubicBezTo>
                  <a:pt x="8447" y="15599"/>
                  <a:pt x="8623" y="15750"/>
                  <a:pt x="9299" y="15775"/>
                </a:cubicBezTo>
                <a:cubicBezTo>
                  <a:pt x="9500" y="15775"/>
                  <a:pt x="9725" y="15800"/>
                  <a:pt x="9926" y="15825"/>
                </a:cubicBezTo>
                <a:cubicBezTo>
                  <a:pt x="10016" y="15870"/>
                  <a:pt x="10115" y="15879"/>
                  <a:pt x="10213" y="15879"/>
                </a:cubicBezTo>
                <a:cubicBezTo>
                  <a:pt x="10278" y="15879"/>
                  <a:pt x="10342" y="15875"/>
                  <a:pt x="10402" y="15875"/>
                </a:cubicBezTo>
                <a:cubicBezTo>
                  <a:pt x="10452" y="15850"/>
                  <a:pt x="10502" y="15850"/>
                  <a:pt x="10552" y="15850"/>
                </a:cubicBezTo>
                <a:cubicBezTo>
                  <a:pt x="10608" y="15868"/>
                  <a:pt x="10667" y="15873"/>
                  <a:pt x="10728" y="15873"/>
                </a:cubicBezTo>
                <a:cubicBezTo>
                  <a:pt x="10795" y="15873"/>
                  <a:pt x="10864" y="15868"/>
                  <a:pt x="10935" y="15868"/>
                </a:cubicBezTo>
                <a:cubicBezTo>
                  <a:pt x="10974" y="15868"/>
                  <a:pt x="11014" y="15869"/>
                  <a:pt x="11054" y="15875"/>
                </a:cubicBezTo>
                <a:cubicBezTo>
                  <a:pt x="11142" y="15879"/>
                  <a:pt x="11230" y="15880"/>
                  <a:pt x="11317" y="15880"/>
                </a:cubicBezTo>
                <a:cubicBezTo>
                  <a:pt x="11539" y="15880"/>
                  <a:pt x="11757" y="15871"/>
                  <a:pt x="11976" y="15871"/>
                </a:cubicBezTo>
                <a:cubicBezTo>
                  <a:pt x="12210" y="15871"/>
                  <a:pt x="12444" y="15882"/>
                  <a:pt x="12683" y="15925"/>
                </a:cubicBezTo>
                <a:cubicBezTo>
                  <a:pt x="12983" y="15925"/>
                  <a:pt x="13259" y="15950"/>
                  <a:pt x="13560" y="15950"/>
                </a:cubicBezTo>
                <a:cubicBezTo>
                  <a:pt x="14016" y="15994"/>
                  <a:pt x="14476" y="16004"/>
                  <a:pt x="14940" y="16004"/>
                </a:cubicBezTo>
                <a:cubicBezTo>
                  <a:pt x="15374" y="16004"/>
                  <a:pt x="15812" y="15995"/>
                  <a:pt x="16250" y="15995"/>
                </a:cubicBezTo>
                <a:cubicBezTo>
                  <a:pt x="16422" y="15995"/>
                  <a:pt x="16595" y="15996"/>
                  <a:pt x="16768" y="16000"/>
                </a:cubicBezTo>
                <a:cubicBezTo>
                  <a:pt x="16793" y="15975"/>
                  <a:pt x="16843" y="15950"/>
                  <a:pt x="16893" y="15925"/>
                </a:cubicBezTo>
                <a:lnTo>
                  <a:pt x="22457" y="15925"/>
                </a:lnTo>
                <a:cubicBezTo>
                  <a:pt x="22482" y="15900"/>
                  <a:pt x="22532" y="15875"/>
                  <a:pt x="22557" y="15875"/>
                </a:cubicBezTo>
                <a:cubicBezTo>
                  <a:pt x="22557" y="15900"/>
                  <a:pt x="22557" y="15950"/>
                  <a:pt x="22557" y="16000"/>
                </a:cubicBezTo>
                <a:lnTo>
                  <a:pt x="22683" y="16000"/>
                </a:lnTo>
                <a:cubicBezTo>
                  <a:pt x="22764" y="15997"/>
                  <a:pt x="22846" y="15996"/>
                  <a:pt x="22928" y="15996"/>
                </a:cubicBezTo>
                <a:cubicBezTo>
                  <a:pt x="23251" y="15996"/>
                  <a:pt x="23579" y="16015"/>
                  <a:pt x="23910" y="16015"/>
                </a:cubicBezTo>
                <a:cubicBezTo>
                  <a:pt x="24193" y="16015"/>
                  <a:pt x="24478" y="16001"/>
                  <a:pt x="24763" y="15950"/>
                </a:cubicBezTo>
                <a:lnTo>
                  <a:pt x="25765" y="15925"/>
                </a:lnTo>
                <a:cubicBezTo>
                  <a:pt x="25840" y="15879"/>
                  <a:pt x="25925" y="15870"/>
                  <a:pt x="26013" y="15870"/>
                </a:cubicBezTo>
                <a:cubicBezTo>
                  <a:pt x="26063" y="15870"/>
                  <a:pt x="26114" y="15873"/>
                  <a:pt x="26164" y="15873"/>
                </a:cubicBezTo>
                <a:cubicBezTo>
                  <a:pt x="26263" y="15873"/>
                  <a:pt x="26359" y="15862"/>
                  <a:pt x="26442" y="15800"/>
                </a:cubicBezTo>
                <a:cubicBezTo>
                  <a:pt x="26442" y="15800"/>
                  <a:pt x="26442" y="15775"/>
                  <a:pt x="26442" y="15775"/>
                </a:cubicBezTo>
                <a:cubicBezTo>
                  <a:pt x="26492" y="15800"/>
                  <a:pt x="26542" y="15825"/>
                  <a:pt x="26593" y="15875"/>
                </a:cubicBezTo>
                <a:cubicBezTo>
                  <a:pt x="26653" y="15871"/>
                  <a:pt x="26713" y="15870"/>
                  <a:pt x="26773" y="15870"/>
                </a:cubicBezTo>
                <a:cubicBezTo>
                  <a:pt x="26927" y="15870"/>
                  <a:pt x="27080" y="15879"/>
                  <a:pt x="27236" y="15879"/>
                </a:cubicBezTo>
                <a:cubicBezTo>
                  <a:pt x="27403" y="15879"/>
                  <a:pt x="27572" y="15868"/>
                  <a:pt x="27745" y="15825"/>
                </a:cubicBezTo>
                <a:cubicBezTo>
                  <a:pt x="27846" y="15825"/>
                  <a:pt x="27971" y="15800"/>
                  <a:pt x="28096" y="15800"/>
                </a:cubicBezTo>
                <a:cubicBezTo>
                  <a:pt x="28244" y="15748"/>
                  <a:pt x="28394" y="15735"/>
                  <a:pt x="28545" y="15735"/>
                </a:cubicBezTo>
                <a:cubicBezTo>
                  <a:pt x="28698" y="15735"/>
                  <a:pt x="28851" y="15748"/>
                  <a:pt x="29003" y="15748"/>
                </a:cubicBezTo>
                <a:cubicBezTo>
                  <a:pt x="29137" y="15748"/>
                  <a:pt x="29269" y="15738"/>
                  <a:pt x="29400" y="15700"/>
                </a:cubicBezTo>
                <a:lnTo>
                  <a:pt x="29650" y="15674"/>
                </a:lnTo>
                <a:cubicBezTo>
                  <a:pt x="29771" y="15623"/>
                  <a:pt x="29896" y="15609"/>
                  <a:pt x="30020" y="15609"/>
                </a:cubicBezTo>
                <a:cubicBezTo>
                  <a:pt x="30145" y="15609"/>
                  <a:pt x="30270" y="15623"/>
                  <a:pt x="30392" y="15623"/>
                </a:cubicBezTo>
                <a:cubicBezTo>
                  <a:pt x="30499" y="15623"/>
                  <a:pt x="30603" y="15613"/>
                  <a:pt x="30703" y="15574"/>
                </a:cubicBezTo>
                <a:cubicBezTo>
                  <a:pt x="30778" y="15549"/>
                  <a:pt x="30853" y="15549"/>
                  <a:pt x="30928" y="15549"/>
                </a:cubicBezTo>
                <a:cubicBezTo>
                  <a:pt x="31019" y="15495"/>
                  <a:pt x="31116" y="15483"/>
                  <a:pt x="31215" y="15483"/>
                </a:cubicBezTo>
                <a:cubicBezTo>
                  <a:pt x="31291" y="15483"/>
                  <a:pt x="31368" y="15490"/>
                  <a:pt x="31444" y="15490"/>
                </a:cubicBezTo>
                <a:cubicBezTo>
                  <a:pt x="31543" y="15490"/>
                  <a:pt x="31640" y="15478"/>
                  <a:pt x="31730" y="15424"/>
                </a:cubicBezTo>
                <a:lnTo>
                  <a:pt x="31781" y="15399"/>
                </a:lnTo>
                <a:lnTo>
                  <a:pt x="31856" y="15424"/>
                </a:lnTo>
                <a:cubicBezTo>
                  <a:pt x="31881" y="15399"/>
                  <a:pt x="31906" y="15374"/>
                  <a:pt x="31906" y="15349"/>
                </a:cubicBezTo>
                <a:lnTo>
                  <a:pt x="31956" y="15349"/>
                </a:lnTo>
                <a:cubicBezTo>
                  <a:pt x="32044" y="15349"/>
                  <a:pt x="32138" y="15361"/>
                  <a:pt x="32232" y="15361"/>
                </a:cubicBezTo>
                <a:cubicBezTo>
                  <a:pt x="32326" y="15361"/>
                  <a:pt x="32420" y="15349"/>
                  <a:pt x="32507" y="15299"/>
                </a:cubicBezTo>
                <a:cubicBezTo>
                  <a:pt x="34938" y="15023"/>
                  <a:pt x="37244" y="14296"/>
                  <a:pt x="39600" y="13720"/>
                </a:cubicBezTo>
                <a:cubicBezTo>
                  <a:pt x="40703" y="13544"/>
                  <a:pt x="41756" y="13193"/>
                  <a:pt x="42858" y="12993"/>
                </a:cubicBezTo>
                <a:cubicBezTo>
                  <a:pt x="43811" y="12792"/>
                  <a:pt x="44788" y="12617"/>
                  <a:pt x="45690" y="12216"/>
                </a:cubicBezTo>
                <a:cubicBezTo>
                  <a:pt x="46492" y="12166"/>
                  <a:pt x="47219" y="11865"/>
                  <a:pt x="47971" y="11589"/>
                </a:cubicBezTo>
                <a:cubicBezTo>
                  <a:pt x="48247" y="11489"/>
                  <a:pt x="48648" y="11439"/>
                  <a:pt x="48773" y="11038"/>
                </a:cubicBezTo>
                <a:lnTo>
                  <a:pt x="48873" y="11038"/>
                </a:lnTo>
                <a:cubicBezTo>
                  <a:pt x="49099" y="10712"/>
                  <a:pt x="48873" y="10562"/>
                  <a:pt x="48648" y="10386"/>
                </a:cubicBezTo>
                <a:cubicBezTo>
                  <a:pt x="48548" y="10336"/>
                  <a:pt x="48472" y="10286"/>
                  <a:pt x="48397" y="10236"/>
                </a:cubicBezTo>
                <a:cubicBezTo>
                  <a:pt x="48522" y="10010"/>
                  <a:pt x="48773" y="9785"/>
                  <a:pt x="48497" y="9509"/>
                </a:cubicBezTo>
                <a:cubicBezTo>
                  <a:pt x="48548" y="9409"/>
                  <a:pt x="48598" y="9334"/>
                  <a:pt x="48648" y="9258"/>
                </a:cubicBezTo>
                <a:cubicBezTo>
                  <a:pt x="48823" y="9233"/>
                  <a:pt x="48974" y="9208"/>
                  <a:pt x="49149" y="9208"/>
                </a:cubicBezTo>
                <a:cubicBezTo>
                  <a:pt x="49450" y="9208"/>
                  <a:pt x="49751" y="9208"/>
                  <a:pt x="50026" y="9233"/>
                </a:cubicBezTo>
                <a:cubicBezTo>
                  <a:pt x="50130" y="9171"/>
                  <a:pt x="50243" y="9160"/>
                  <a:pt x="50357" y="9160"/>
                </a:cubicBezTo>
                <a:cubicBezTo>
                  <a:pt x="50416" y="9160"/>
                  <a:pt x="50475" y="9163"/>
                  <a:pt x="50533" y="9163"/>
                </a:cubicBezTo>
                <a:cubicBezTo>
                  <a:pt x="50635" y="9163"/>
                  <a:pt x="50735" y="9155"/>
                  <a:pt x="50828" y="9108"/>
                </a:cubicBezTo>
                <a:cubicBezTo>
                  <a:pt x="51129" y="8857"/>
                  <a:pt x="51179" y="8682"/>
                  <a:pt x="50753" y="8456"/>
                </a:cubicBezTo>
                <a:cubicBezTo>
                  <a:pt x="50152" y="8131"/>
                  <a:pt x="49525" y="8256"/>
                  <a:pt x="48898" y="8181"/>
                </a:cubicBezTo>
                <a:cubicBezTo>
                  <a:pt x="48725" y="8137"/>
                  <a:pt x="48551" y="8127"/>
                  <a:pt x="48379" y="8127"/>
                </a:cubicBezTo>
                <a:cubicBezTo>
                  <a:pt x="48218" y="8127"/>
                  <a:pt x="48059" y="8136"/>
                  <a:pt x="47903" y="8136"/>
                </a:cubicBezTo>
                <a:cubicBezTo>
                  <a:pt x="47842" y="8136"/>
                  <a:pt x="47781" y="8135"/>
                  <a:pt x="47720" y="8131"/>
                </a:cubicBezTo>
                <a:lnTo>
                  <a:pt x="47645" y="8131"/>
                </a:lnTo>
                <a:cubicBezTo>
                  <a:pt x="47645" y="8106"/>
                  <a:pt x="47620" y="8080"/>
                  <a:pt x="47595" y="8080"/>
                </a:cubicBezTo>
                <a:cubicBezTo>
                  <a:pt x="47457" y="8067"/>
                  <a:pt x="47318" y="8062"/>
                  <a:pt x="47180" y="8062"/>
                </a:cubicBezTo>
                <a:cubicBezTo>
                  <a:pt x="46868" y="8062"/>
                  <a:pt x="46556" y="8086"/>
                  <a:pt x="46247" y="8086"/>
                </a:cubicBezTo>
                <a:cubicBezTo>
                  <a:pt x="45925" y="8086"/>
                  <a:pt x="45605" y="8060"/>
                  <a:pt x="45289" y="7955"/>
                </a:cubicBezTo>
                <a:cubicBezTo>
                  <a:pt x="45791" y="7579"/>
                  <a:pt x="45490" y="7354"/>
                  <a:pt x="45164" y="7153"/>
                </a:cubicBezTo>
                <a:cubicBezTo>
                  <a:pt x="44871" y="7110"/>
                  <a:pt x="44573" y="7099"/>
                  <a:pt x="44275" y="7099"/>
                </a:cubicBezTo>
                <a:cubicBezTo>
                  <a:pt x="43995" y="7099"/>
                  <a:pt x="43714" y="7108"/>
                  <a:pt x="43436" y="7108"/>
                </a:cubicBezTo>
                <a:cubicBezTo>
                  <a:pt x="43327" y="7108"/>
                  <a:pt x="43217" y="7107"/>
                  <a:pt x="43109" y="7103"/>
                </a:cubicBezTo>
                <a:cubicBezTo>
                  <a:pt x="43034" y="7128"/>
                  <a:pt x="42984" y="7128"/>
                  <a:pt x="42959" y="7178"/>
                </a:cubicBezTo>
                <a:cubicBezTo>
                  <a:pt x="42943" y="7147"/>
                  <a:pt x="42918" y="7126"/>
                  <a:pt x="42889" y="7126"/>
                </a:cubicBezTo>
                <a:cubicBezTo>
                  <a:pt x="42872" y="7126"/>
                  <a:pt x="42852" y="7134"/>
                  <a:pt x="42833" y="7153"/>
                </a:cubicBezTo>
                <a:cubicBezTo>
                  <a:pt x="42558" y="7153"/>
                  <a:pt x="42257" y="7153"/>
                  <a:pt x="41956" y="7178"/>
                </a:cubicBezTo>
                <a:cubicBezTo>
                  <a:pt x="41766" y="7226"/>
                  <a:pt x="41568" y="7237"/>
                  <a:pt x="41369" y="7237"/>
                </a:cubicBezTo>
                <a:cubicBezTo>
                  <a:pt x="41184" y="7237"/>
                  <a:pt x="40998" y="7227"/>
                  <a:pt x="40815" y="7227"/>
                </a:cubicBezTo>
                <a:cubicBezTo>
                  <a:pt x="40675" y="7227"/>
                  <a:pt x="40537" y="7233"/>
                  <a:pt x="40402" y="7253"/>
                </a:cubicBezTo>
                <a:cubicBezTo>
                  <a:pt x="40402" y="7278"/>
                  <a:pt x="40377" y="7278"/>
                  <a:pt x="40377" y="7304"/>
                </a:cubicBezTo>
                <a:cubicBezTo>
                  <a:pt x="39926" y="7278"/>
                  <a:pt x="39450" y="7278"/>
                  <a:pt x="38999" y="7278"/>
                </a:cubicBezTo>
                <a:cubicBezTo>
                  <a:pt x="38974" y="7253"/>
                  <a:pt x="38948" y="7203"/>
                  <a:pt x="38948" y="7178"/>
                </a:cubicBezTo>
                <a:cubicBezTo>
                  <a:pt x="38898" y="7178"/>
                  <a:pt x="38848" y="7184"/>
                  <a:pt x="38801" y="7184"/>
                </a:cubicBezTo>
                <a:cubicBezTo>
                  <a:pt x="38706" y="7184"/>
                  <a:pt x="38623" y="7162"/>
                  <a:pt x="38573" y="7028"/>
                </a:cubicBezTo>
                <a:cubicBezTo>
                  <a:pt x="38798" y="6953"/>
                  <a:pt x="39024" y="6877"/>
                  <a:pt x="39224" y="6777"/>
                </a:cubicBezTo>
                <a:cubicBezTo>
                  <a:pt x="39525" y="6577"/>
                  <a:pt x="39650" y="6351"/>
                  <a:pt x="39475" y="6000"/>
                </a:cubicBezTo>
                <a:cubicBezTo>
                  <a:pt x="39349" y="5950"/>
                  <a:pt x="39349" y="5850"/>
                  <a:pt x="39349" y="5750"/>
                </a:cubicBezTo>
                <a:cubicBezTo>
                  <a:pt x="39450" y="5624"/>
                  <a:pt x="39550" y="5499"/>
                  <a:pt x="39625" y="5349"/>
                </a:cubicBezTo>
                <a:cubicBezTo>
                  <a:pt x="39675" y="5324"/>
                  <a:pt x="39725" y="5299"/>
                  <a:pt x="39750" y="5248"/>
                </a:cubicBezTo>
                <a:cubicBezTo>
                  <a:pt x="39813" y="5273"/>
                  <a:pt x="39876" y="5292"/>
                  <a:pt x="39938" y="5292"/>
                </a:cubicBezTo>
                <a:cubicBezTo>
                  <a:pt x="40001" y="5292"/>
                  <a:pt x="40064" y="5273"/>
                  <a:pt x="40126" y="5223"/>
                </a:cubicBezTo>
                <a:cubicBezTo>
                  <a:pt x="40151" y="5198"/>
                  <a:pt x="40151" y="5198"/>
                  <a:pt x="40151" y="5173"/>
                </a:cubicBezTo>
                <a:cubicBezTo>
                  <a:pt x="40202" y="5223"/>
                  <a:pt x="40227" y="5248"/>
                  <a:pt x="40277" y="5299"/>
                </a:cubicBezTo>
                <a:cubicBezTo>
                  <a:pt x="40357" y="5294"/>
                  <a:pt x="40438" y="5293"/>
                  <a:pt x="40520" y="5293"/>
                </a:cubicBezTo>
                <a:cubicBezTo>
                  <a:pt x="40726" y="5293"/>
                  <a:pt x="40936" y="5302"/>
                  <a:pt x="41144" y="5302"/>
                </a:cubicBezTo>
                <a:cubicBezTo>
                  <a:pt x="41367" y="5302"/>
                  <a:pt x="41589" y="5292"/>
                  <a:pt x="41806" y="5248"/>
                </a:cubicBezTo>
                <a:cubicBezTo>
                  <a:pt x="41906" y="5223"/>
                  <a:pt x="42031" y="5223"/>
                  <a:pt x="42157" y="5223"/>
                </a:cubicBezTo>
                <a:cubicBezTo>
                  <a:pt x="42238" y="5172"/>
                  <a:pt x="42329" y="5163"/>
                  <a:pt x="42422" y="5163"/>
                </a:cubicBezTo>
                <a:cubicBezTo>
                  <a:pt x="42476" y="5163"/>
                  <a:pt x="42531" y="5166"/>
                  <a:pt x="42586" y="5166"/>
                </a:cubicBezTo>
                <a:cubicBezTo>
                  <a:pt x="42669" y="5166"/>
                  <a:pt x="42753" y="5159"/>
                  <a:pt x="42833" y="5123"/>
                </a:cubicBezTo>
                <a:cubicBezTo>
                  <a:pt x="43309" y="4948"/>
                  <a:pt x="43811" y="4772"/>
                  <a:pt x="44312" y="4597"/>
                </a:cubicBezTo>
                <a:cubicBezTo>
                  <a:pt x="44125" y="4352"/>
                  <a:pt x="43905" y="4322"/>
                  <a:pt x="43685" y="4322"/>
                </a:cubicBezTo>
                <a:cubicBezTo>
                  <a:pt x="43614" y="4322"/>
                  <a:pt x="43543" y="4325"/>
                  <a:pt x="43473" y="4325"/>
                </a:cubicBezTo>
                <a:cubicBezTo>
                  <a:pt x="43383" y="4325"/>
                  <a:pt x="43294" y="4320"/>
                  <a:pt x="43209" y="4296"/>
                </a:cubicBezTo>
                <a:cubicBezTo>
                  <a:pt x="42950" y="4263"/>
                  <a:pt x="42687" y="4252"/>
                  <a:pt x="42422" y="4252"/>
                </a:cubicBezTo>
                <a:cubicBezTo>
                  <a:pt x="41991" y="4252"/>
                  <a:pt x="41556" y="4280"/>
                  <a:pt x="41125" y="4280"/>
                </a:cubicBezTo>
                <a:cubicBezTo>
                  <a:pt x="40823" y="4280"/>
                  <a:pt x="40522" y="4266"/>
                  <a:pt x="40227" y="4221"/>
                </a:cubicBezTo>
                <a:cubicBezTo>
                  <a:pt x="40151" y="4196"/>
                  <a:pt x="40076" y="4196"/>
                  <a:pt x="40001" y="4196"/>
                </a:cubicBezTo>
                <a:cubicBezTo>
                  <a:pt x="39910" y="4139"/>
                  <a:pt x="39819" y="4123"/>
                  <a:pt x="39728" y="4123"/>
                </a:cubicBezTo>
                <a:cubicBezTo>
                  <a:pt x="39618" y="4123"/>
                  <a:pt x="39509" y="4146"/>
                  <a:pt x="39400" y="4146"/>
                </a:cubicBezTo>
                <a:cubicBezTo>
                  <a:pt x="39375" y="4146"/>
                  <a:pt x="39375" y="4171"/>
                  <a:pt x="39349" y="4196"/>
                </a:cubicBezTo>
                <a:cubicBezTo>
                  <a:pt x="39324" y="4121"/>
                  <a:pt x="39249" y="4121"/>
                  <a:pt x="39199" y="4070"/>
                </a:cubicBezTo>
                <a:cubicBezTo>
                  <a:pt x="39191" y="4079"/>
                  <a:pt x="39180" y="4082"/>
                  <a:pt x="39168" y="4082"/>
                </a:cubicBezTo>
                <a:cubicBezTo>
                  <a:pt x="39143" y="4082"/>
                  <a:pt x="39116" y="4070"/>
                  <a:pt x="39099" y="4070"/>
                </a:cubicBezTo>
                <a:cubicBezTo>
                  <a:pt x="39026" y="4016"/>
                  <a:pt x="38947" y="4004"/>
                  <a:pt x="38867" y="4004"/>
                </a:cubicBezTo>
                <a:cubicBezTo>
                  <a:pt x="38805" y="4004"/>
                  <a:pt x="38741" y="4011"/>
                  <a:pt x="38679" y="4011"/>
                </a:cubicBezTo>
                <a:cubicBezTo>
                  <a:pt x="38599" y="4011"/>
                  <a:pt x="38520" y="3999"/>
                  <a:pt x="38447" y="3945"/>
                </a:cubicBezTo>
                <a:cubicBezTo>
                  <a:pt x="38372" y="3895"/>
                  <a:pt x="38297" y="3845"/>
                  <a:pt x="38197" y="3820"/>
                </a:cubicBezTo>
                <a:cubicBezTo>
                  <a:pt x="38247" y="3770"/>
                  <a:pt x="38272" y="3720"/>
                  <a:pt x="38322" y="3669"/>
                </a:cubicBezTo>
                <a:cubicBezTo>
                  <a:pt x="38372" y="3168"/>
                  <a:pt x="37921" y="3043"/>
                  <a:pt x="37670" y="2817"/>
                </a:cubicBezTo>
                <a:cubicBezTo>
                  <a:pt x="37370" y="2517"/>
                  <a:pt x="37019" y="2391"/>
                  <a:pt x="36643" y="2316"/>
                </a:cubicBezTo>
                <a:lnTo>
                  <a:pt x="36618" y="2316"/>
                </a:lnTo>
                <a:cubicBezTo>
                  <a:pt x="36618" y="2316"/>
                  <a:pt x="36618" y="2291"/>
                  <a:pt x="36618" y="2291"/>
                </a:cubicBezTo>
                <a:cubicBezTo>
                  <a:pt x="36417" y="2241"/>
                  <a:pt x="36217" y="2191"/>
                  <a:pt x="36016" y="2141"/>
                </a:cubicBezTo>
                <a:cubicBezTo>
                  <a:pt x="35991" y="2065"/>
                  <a:pt x="35916" y="2040"/>
                  <a:pt x="35841" y="2015"/>
                </a:cubicBezTo>
                <a:cubicBezTo>
                  <a:pt x="35825" y="2016"/>
                  <a:pt x="35810" y="2017"/>
                  <a:pt x="35794" y="2017"/>
                </a:cubicBezTo>
                <a:cubicBezTo>
                  <a:pt x="35395" y="2017"/>
                  <a:pt x="35071" y="1735"/>
                  <a:pt x="34677" y="1735"/>
                </a:cubicBezTo>
                <a:cubicBezTo>
                  <a:pt x="34647" y="1735"/>
                  <a:pt x="34618" y="1736"/>
                  <a:pt x="34588" y="1740"/>
                </a:cubicBezTo>
                <a:cubicBezTo>
                  <a:pt x="34437" y="1564"/>
                  <a:pt x="34187" y="1689"/>
                  <a:pt x="34036" y="1539"/>
                </a:cubicBezTo>
                <a:cubicBezTo>
                  <a:pt x="33977" y="1441"/>
                  <a:pt x="33895" y="1420"/>
                  <a:pt x="33806" y="1420"/>
                </a:cubicBezTo>
                <a:cubicBezTo>
                  <a:pt x="33739" y="1420"/>
                  <a:pt x="33669" y="1432"/>
                  <a:pt x="33602" y="1432"/>
                </a:cubicBezTo>
                <a:cubicBezTo>
                  <a:pt x="33531" y="1432"/>
                  <a:pt x="33464" y="1418"/>
                  <a:pt x="33410" y="1364"/>
                </a:cubicBezTo>
                <a:cubicBezTo>
                  <a:pt x="33337" y="1309"/>
                  <a:pt x="33258" y="1298"/>
                  <a:pt x="33177" y="1298"/>
                </a:cubicBezTo>
                <a:cubicBezTo>
                  <a:pt x="33115" y="1298"/>
                  <a:pt x="33052" y="1304"/>
                  <a:pt x="32990" y="1304"/>
                </a:cubicBezTo>
                <a:cubicBezTo>
                  <a:pt x="32909" y="1304"/>
                  <a:pt x="32830" y="1293"/>
                  <a:pt x="32758" y="1238"/>
                </a:cubicBezTo>
                <a:cubicBezTo>
                  <a:pt x="32708" y="1171"/>
                  <a:pt x="32635" y="1160"/>
                  <a:pt x="32556" y="1160"/>
                </a:cubicBezTo>
                <a:cubicBezTo>
                  <a:pt x="32516" y="1160"/>
                  <a:pt x="32474" y="1163"/>
                  <a:pt x="32432" y="1163"/>
                </a:cubicBezTo>
                <a:cubicBezTo>
                  <a:pt x="32407" y="1188"/>
                  <a:pt x="32357" y="1188"/>
                  <a:pt x="32332" y="1213"/>
                </a:cubicBezTo>
                <a:cubicBezTo>
                  <a:pt x="32232" y="1138"/>
                  <a:pt x="32106" y="1163"/>
                  <a:pt x="31981" y="1113"/>
                </a:cubicBezTo>
                <a:cubicBezTo>
                  <a:pt x="31968" y="1126"/>
                  <a:pt x="31950" y="1132"/>
                  <a:pt x="31928" y="1132"/>
                </a:cubicBezTo>
                <a:cubicBezTo>
                  <a:pt x="31906" y="1132"/>
                  <a:pt x="31881" y="1126"/>
                  <a:pt x="31856" y="1113"/>
                </a:cubicBezTo>
                <a:cubicBezTo>
                  <a:pt x="31758" y="1051"/>
                  <a:pt x="31650" y="1036"/>
                  <a:pt x="31539" y="1036"/>
                </a:cubicBezTo>
                <a:cubicBezTo>
                  <a:pt x="31437" y="1036"/>
                  <a:pt x="31333" y="1048"/>
                  <a:pt x="31229" y="1048"/>
                </a:cubicBezTo>
                <a:cubicBezTo>
                  <a:pt x="31127" y="1048"/>
                  <a:pt x="31025" y="1036"/>
                  <a:pt x="30928" y="988"/>
                </a:cubicBezTo>
                <a:cubicBezTo>
                  <a:pt x="30853" y="988"/>
                  <a:pt x="30778" y="963"/>
                  <a:pt x="30703" y="963"/>
                </a:cubicBezTo>
                <a:cubicBezTo>
                  <a:pt x="30575" y="916"/>
                  <a:pt x="30441" y="897"/>
                  <a:pt x="30305" y="897"/>
                </a:cubicBezTo>
                <a:cubicBezTo>
                  <a:pt x="30148" y="897"/>
                  <a:pt x="29987" y="922"/>
                  <a:pt x="29826" y="963"/>
                </a:cubicBezTo>
                <a:cubicBezTo>
                  <a:pt x="29826" y="913"/>
                  <a:pt x="29826" y="862"/>
                  <a:pt x="29750" y="862"/>
                </a:cubicBezTo>
                <a:cubicBezTo>
                  <a:pt x="29738" y="875"/>
                  <a:pt x="29725" y="881"/>
                  <a:pt x="29713" y="881"/>
                </a:cubicBezTo>
                <a:cubicBezTo>
                  <a:pt x="29700" y="881"/>
                  <a:pt x="29688" y="875"/>
                  <a:pt x="29675" y="862"/>
                </a:cubicBezTo>
                <a:cubicBezTo>
                  <a:pt x="29495" y="785"/>
                  <a:pt x="29307" y="767"/>
                  <a:pt x="29115" y="767"/>
                </a:cubicBezTo>
                <a:cubicBezTo>
                  <a:pt x="28938" y="767"/>
                  <a:pt x="28758" y="783"/>
                  <a:pt x="28581" y="783"/>
                </a:cubicBezTo>
                <a:cubicBezTo>
                  <a:pt x="28390" y="783"/>
                  <a:pt x="28201" y="764"/>
                  <a:pt x="28021" y="687"/>
                </a:cubicBezTo>
                <a:cubicBezTo>
                  <a:pt x="28046" y="662"/>
                  <a:pt x="28021" y="612"/>
                  <a:pt x="27996" y="587"/>
                </a:cubicBezTo>
                <a:lnTo>
                  <a:pt x="20076" y="587"/>
                </a:lnTo>
                <a:cubicBezTo>
                  <a:pt x="19958" y="587"/>
                  <a:pt x="19835" y="609"/>
                  <a:pt x="19716" y="609"/>
                </a:cubicBezTo>
                <a:cubicBezTo>
                  <a:pt x="19583" y="609"/>
                  <a:pt x="19456" y="581"/>
                  <a:pt x="19349" y="461"/>
                </a:cubicBezTo>
                <a:cubicBezTo>
                  <a:pt x="19335" y="232"/>
                  <a:pt x="19231" y="200"/>
                  <a:pt x="19106" y="200"/>
                </a:cubicBezTo>
                <a:cubicBezTo>
                  <a:pt x="19057" y="200"/>
                  <a:pt x="19004" y="205"/>
                  <a:pt x="18952" y="205"/>
                </a:cubicBezTo>
                <a:cubicBezTo>
                  <a:pt x="18907" y="205"/>
                  <a:pt x="18863" y="201"/>
                  <a:pt x="18823" y="186"/>
                </a:cubicBezTo>
                <a:cubicBezTo>
                  <a:pt x="18718" y="142"/>
                  <a:pt x="18610" y="132"/>
                  <a:pt x="18501" y="132"/>
                </a:cubicBezTo>
                <a:cubicBezTo>
                  <a:pt x="18407" y="132"/>
                  <a:pt x="18312" y="139"/>
                  <a:pt x="18218" y="139"/>
                </a:cubicBezTo>
                <a:cubicBezTo>
                  <a:pt x="18109" y="139"/>
                  <a:pt x="18001" y="129"/>
                  <a:pt x="17896" y="85"/>
                </a:cubicBezTo>
                <a:cubicBezTo>
                  <a:pt x="17094" y="60"/>
                  <a:pt x="16292" y="60"/>
                  <a:pt x="15465" y="60"/>
                </a:cubicBezTo>
                <a:cubicBezTo>
                  <a:pt x="14402" y="19"/>
                  <a:pt x="13340" y="0"/>
                  <a:pt x="12277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1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4982FA9A-FC8E-4F67-9CDB-28461AE0F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38" y="808890"/>
            <a:ext cx="986320" cy="986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B36EDD-1F47-4A0D-AC7D-F06F419DFE18}"/>
              </a:ext>
            </a:extLst>
          </p:cNvPr>
          <p:cNvSpPr txBox="1"/>
          <p:nvPr/>
        </p:nvSpPr>
        <p:spPr>
          <a:xfrm>
            <a:off x="2592122" y="2117759"/>
            <a:ext cx="394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altLang="en-GB" sz="18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أن</a:t>
            </a:r>
            <a:r>
              <a:rPr lang="en-US" altLang="en-GB" sz="18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BH" altLang="en-GB" sz="18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يصف التلميذ الفصول بحسب طقسها </a:t>
            </a:r>
            <a:r>
              <a:rPr lang="en-US" altLang="en-GB" sz="18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.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64839B-0AD1-49D2-9A98-D5B1827334CE}"/>
              </a:ext>
            </a:extLst>
          </p:cNvPr>
          <p:cNvSpPr txBox="1"/>
          <p:nvPr/>
        </p:nvSpPr>
        <p:spPr>
          <a:xfrm>
            <a:off x="2344789" y="3769451"/>
            <a:ext cx="4438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altLang="en-GB" sz="18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أن يستنتج التلميذ سبب حصول الفصول الأربعة.</a:t>
            </a:r>
            <a:endParaRPr lang="en-US" sz="18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8" name="Google Shape;815;p37">
            <a:extLst>
              <a:ext uri="{FF2B5EF4-FFF2-40B4-BE49-F238E27FC236}">
                <a16:creationId xmlns:a16="http://schemas.microsoft.com/office/drawing/2014/main" id="{C6DC5D59-2C94-407A-8B5A-89E5DC153008}"/>
              </a:ext>
            </a:extLst>
          </p:cNvPr>
          <p:cNvGrpSpPr/>
          <p:nvPr/>
        </p:nvGrpSpPr>
        <p:grpSpPr>
          <a:xfrm>
            <a:off x="2256138" y="450590"/>
            <a:ext cx="4631724" cy="711222"/>
            <a:chOff x="2037498" y="3498175"/>
            <a:chExt cx="4631724" cy="711222"/>
          </a:xfrm>
        </p:grpSpPr>
        <p:sp>
          <p:nvSpPr>
            <p:cNvPr id="19" name="Google Shape;816;p37">
              <a:extLst>
                <a:ext uri="{FF2B5EF4-FFF2-40B4-BE49-F238E27FC236}">
                  <a16:creationId xmlns:a16="http://schemas.microsoft.com/office/drawing/2014/main" id="{84CD1B68-3197-432F-9278-F78603E48A7F}"/>
                </a:ext>
              </a:extLst>
            </p:cNvPr>
            <p:cNvSpPr/>
            <p:nvPr/>
          </p:nvSpPr>
          <p:spPr>
            <a:xfrm flipH="1">
              <a:off x="2037498" y="3638413"/>
              <a:ext cx="653545" cy="570984"/>
            </a:xfrm>
            <a:custGeom>
              <a:avLst/>
              <a:gdLst/>
              <a:ahLst/>
              <a:cxnLst/>
              <a:rect l="l" t="t" r="r" b="b"/>
              <a:pathLst>
                <a:path w="52578" h="45936" extrusionOk="0">
                  <a:moveTo>
                    <a:pt x="0" y="1"/>
                  </a:moveTo>
                  <a:lnTo>
                    <a:pt x="490" y="45936"/>
                  </a:lnTo>
                  <a:lnTo>
                    <a:pt x="52578" y="45936"/>
                  </a:lnTo>
                  <a:lnTo>
                    <a:pt x="49537" y="42825"/>
                  </a:lnTo>
                  <a:lnTo>
                    <a:pt x="46460" y="39748"/>
                  </a:lnTo>
                  <a:lnTo>
                    <a:pt x="30170" y="23458"/>
                  </a:lnTo>
                  <a:lnTo>
                    <a:pt x="29715" y="22968"/>
                  </a:lnTo>
                  <a:lnTo>
                    <a:pt x="32442" y="20207"/>
                  </a:lnTo>
                  <a:lnTo>
                    <a:pt x="35169" y="17515"/>
                  </a:lnTo>
                  <a:lnTo>
                    <a:pt x="52123" y="525"/>
                  </a:lnTo>
                  <a:lnTo>
                    <a:pt x="52333" y="280"/>
                  </a:lnTo>
                  <a:lnTo>
                    <a:pt x="525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17;p37">
              <a:extLst>
                <a:ext uri="{FF2B5EF4-FFF2-40B4-BE49-F238E27FC236}">
                  <a16:creationId xmlns:a16="http://schemas.microsoft.com/office/drawing/2014/main" id="{D1CA7DCF-9BD6-4DD1-9648-0B03A42FDD78}"/>
                </a:ext>
              </a:extLst>
            </p:cNvPr>
            <p:cNvSpPr/>
            <p:nvPr/>
          </p:nvSpPr>
          <p:spPr>
            <a:xfrm>
              <a:off x="6015677" y="3638413"/>
              <a:ext cx="653545" cy="570984"/>
            </a:xfrm>
            <a:custGeom>
              <a:avLst/>
              <a:gdLst/>
              <a:ahLst/>
              <a:cxnLst/>
              <a:rect l="l" t="t" r="r" b="b"/>
              <a:pathLst>
                <a:path w="52578" h="45936" extrusionOk="0">
                  <a:moveTo>
                    <a:pt x="0" y="1"/>
                  </a:moveTo>
                  <a:lnTo>
                    <a:pt x="490" y="45936"/>
                  </a:lnTo>
                  <a:lnTo>
                    <a:pt x="52578" y="45936"/>
                  </a:lnTo>
                  <a:lnTo>
                    <a:pt x="49537" y="42825"/>
                  </a:lnTo>
                  <a:lnTo>
                    <a:pt x="46460" y="39748"/>
                  </a:lnTo>
                  <a:lnTo>
                    <a:pt x="30170" y="23458"/>
                  </a:lnTo>
                  <a:lnTo>
                    <a:pt x="29715" y="22968"/>
                  </a:lnTo>
                  <a:lnTo>
                    <a:pt x="32442" y="20207"/>
                  </a:lnTo>
                  <a:lnTo>
                    <a:pt x="35169" y="17515"/>
                  </a:lnTo>
                  <a:lnTo>
                    <a:pt x="52123" y="525"/>
                  </a:lnTo>
                  <a:lnTo>
                    <a:pt x="52333" y="280"/>
                  </a:lnTo>
                  <a:lnTo>
                    <a:pt x="525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18;p37">
              <a:extLst>
                <a:ext uri="{FF2B5EF4-FFF2-40B4-BE49-F238E27FC236}">
                  <a16:creationId xmlns:a16="http://schemas.microsoft.com/office/drawing/2014/main" id="{907D7ED6-5B31-4B5C-A870-7658F13A169E}"/>
                </a:ext>
              </a:extLst>
            </p:cNvPr>
            <p:cNvSpPr/>
            <p:nvPr/>
          </p:nvSpPr>
          <p:spPr>
            <a:xfrm>
              <a:off x="2357938" y="3498175"/>
              <a:ext cx="3991925" cy="558828"/>
            </a:xfrm>
            <a:custGeom>
              <a:avLst/>
              <a:gdLst/>
              <a:ahLst/>
              <a:cxnLst/>
              <a:rect l="l" t="t" r="r" b="b"/>
              <a:pathLst>
                <a:path w="250513" h="44958" extrusionOk="0">
                  <a:moveTo>
                    <a:pt x="0" y="1"/>
                  </a:moveTo>
                  <a:lnTo>
                    <a:pt x="0" y="44957"/>
                  </a:lnTo>
                  <a:lnTo>
                    <a:pt x="250512" y="44957"/>
                  </a:lnTo>
                  <a:lnTo>
                    <a:pt x="2505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Box 1">
            <a:extLst>
              <a:ext uri="{FF2B5EF4-FFF2-40B4-BE49-F238E27FC236}">
                <a16:creationId xmlns:a16="http://schemas.microsoft.com/office/drawing/2014/main" id="{DE4E27C2-0FFE-4DAB-8A13-174FD8F83B24}"/>
              </a:ext>
            </a:extLst>
          </p:cNvPr>
          <p:cNvSpPr txBox="1"/>
          <p:nvPr/>
        </p:nvSpPr>
        <p:spPr>
          <a:xfrm>
            <a:off x="2796640" y="401668"/>
            <a:ext cx="3277457" cy="715089"/>
          </a:xfrm>
          <a:prstGeom prst="flowChartAlternateProcess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أهداف الدرس</a:t>
            </a:r>
            <a:endParaRPr lang="en-GB" sz="36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52" name="Google Shape;3233;p81">
            <a:extLst>
              <a:ext uri="{FF2B5EF4-FFF2-40B4-BE49-F238E27FC236}">
                <a16:creationId xmlns:a16="http://schemas.microsoft.com/office/drawing/2014/main" id="{B4E4B646-BCF1-48A7-A3D6-1D45C6CBE512}"/>
              </a:ext>
            </a:extLst>
          </p:cNvPr>
          <p:cNvGrpSpPr/>
          <p:nvPr/>
        </p:nvGrpSpPr>
        <p:grpSpPr>
          <a:xfrm>
            <a:off x="6561089" y="1604142"/>
            <a:ext cx="2026218" cy="2534641"/>
            <a:chOff x="6674907" y="2163895"/>
            <a:chExt cx="2026218" cy="2534641"/>
          </a:xfrm>
        </p:grpSpPr>
        <p:sp>
          <p:nvSpPr>
            <p:cNvPr id="53" name="Google Shape;3234;p81">
              <a:extLst>
                <a:ext uri="{FF2B5EF4-FFF2-40B4-BE49-F238E27FC236}">
                  <a16:creationId xmlns:a16="http://schemas.microsoft.com/office/drawing/2014/main" id="{29C970CE-77B1-411E-B848-17A041FB65EB}"/>
                </a:ext>
              </a:extLst>
            </p:cNvPr>
            <p:cNvSpPr/>
            <p:nvPr/>
          </p:nvSpPr>
          <p:spPr>
            <a:xfrm flipH="1">
              <a:off x="7758270" y="2246180"/>
              <a:ext cx="942855" cy="736287"/>
            </a:xfrm>
            <a:custGeom>
              <a:avLst/>
              <a:gdLst/>
              <a:ahLst/>
              <a:cxnLst/>
              <a:rect l="l" t="t" r="r" b="b"/>
              <a:pathLst>
                <a:path w="26300" h="20538" extrusionOk="0">
                  <a:moveTo>
                    <a:pt x="22116" y="0"/>
                  </a:moveTo>
                  <a:lnTo>
                    <a:pt x="1" y="13915"/>
                  </a:lnTo>
                  <a:lnTo>
                    <a:pt x="4184" y="20537"/>
                  </a:lnTo>
                  <a:lnTo>
                    <a:pt x="26300" y="6623"/>
                  </a:lnTo>
                  <a:lnTo>
                    <a:pt x="221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235;p81">
              <a:extLst>
                <a:ext uri="{FF2B5EF4-FFF2-40B4-BE49-F238E27FC236}">
                  <a16:creationId xmlns:a16="http://schemas.microsoft.com/office/drawing/2014/main" id="{E2ED9342-F3F1-4FFF-BA85-E0484A9D11BF}"/>
                </a:ext>
              </a:extLst>
            </p:cNvPr>
            <p:cNvSpPr/>
            <p:nvPr/>
          </p:nvSpPr>
          <p:spPr>
            <a:xfrm flipH="1">
              <a:off x="7702591" y="2214454"/>
              <a:ext cx="201441" cy="262314"/>
            </a:xfrm>
            <a:custGeom>
              <a:avLst/>
              <a:gdLst/>
              <a:ahLst/>
              <a:cxnLst/>
              <a:rect l="l" t="t" r="r" b="b"/>
              <a:pathLst>
                <a:path w="5619" h="7317" extrusionOk="0">
                  <a:moveTo>
                    <a:pt x="1698" y="1"/>
                  </a:moveTo>
                  <a:lnTo>
                    <a:pt x="0" y="1076"/>
                  </a:lnTo>
                  <a:lnTo>
                    <a:pt x="3945" y="7316"/>
                  </a:lnTo>
                  <a:lnTo>
                    <a:pt x="5619" y="6264"/>
                  </a:lnTo>
                  <a:lnTo>
                    <a:pt x="16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236;p81">
              <a:extLst>
                <a:ext uri="{FF2B5EF4-FFF2-40B4-BE49-F238E27FC236}">
                  <a16:creationId xmlns:a16="http://schemas.microsoft.com/office/drawing/2014/main" id="{CFA2A7D0-4AA6-4258-9163-04D22C1C4393}"/>
                </a:ext>
              </a:extLst>
            </p:cNvPr>
            <p:cNvSpPr/>
            <p:nvPr/>
          </p:nvSpPr>
          <p:spPr>
            <a:xfrm flipH="1">
              <a:off x="7814845" y="2286461"/>
              <a:ext cx="779988" cy="631713"/>
            </a:xfrm>
            <a:custGeom>
              <a:avLst/>
              <a:gdLst/>
              <a:ahLst/>
              <a:cxnLst/>
              <a:rect l="l" t="t" r="r" b="b"/>
              <a:pathLst>
                <a:path w="21757" h="17621" extrusionOk="0">
                  <a:moveTo>
                    <a:pt x="17597" y="1"/>
                  </a:moveTo>
                  <a:lnTo>
                    <a:pt x="0" y="10974"/>
                  </a:lnTo>
                  <a:lnTo>
                    <a:pt x="4136" y="17621"/>
                  </a:lnTo>
                  <a:lnTo>
                    <a:pt x="21757" y="6647"/>
                  </a:lnTo>
                  <a:lnTo>
                    <a:pt x="175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237;p81">
              <a:extLst>
                <a:ext uri="{FF2B5EF4-FFF2-40B4-BE49-F238E27FC236}">
                  <a16:creationId xmlns:a16="http://schemas.microsoft.com/office/drawing/2014/main" id="{1269AAF5-668B-45C9-A3B4-C969A9639AB5}"/>
                </a:ext>
              </a:extLst>
            </p:cNvPr>
            <p:cNvSpPr/>
            <p:nvPr/>
          </p:nvSpPr>
          <p:spPr>
            <a:xfrm flipH="1">
              <a:off x="8387406" y="2643194"/>
              <a:ext cx="187711" cy="261454"/>
            </a:xfrm>
            <a:custGeom>
              <a:avLst/>
              <a:gdLst/>
              <a:ahLst/>
              <a:cxnLst/>
              <a:rect l="l" t="t" r="r" b="b"/>
              <a:pathLst>
                <a:path w="5236" h="7293" extrusionOk="0">
                  <a:moveTo>
                    <a:pt x="1076" y="1"/>
                  </a:moveTo>
                  <a:lnTo>
                    <a:pt x="0" y="670"/>
                  </a:lnTo>
                  <a:lnTo>
                    <a:pt x="4184" y="7293"/>
                  </a:lnTo>
                  <a:lnTo>
                    <a:pt x="5236" y="6623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238;p81">
              <a:extLst>
                <a:ext uri="{FF2B5EF4-FFF2-40B4-BE49-F238E27FC236}">
                  <a16:creationId xmlns:a16="http://schemas.microsoft.com/office/drawing/2014/main" id="{22BB4F16-A38F-49FD-9C0C-7BD4EF84C94A}"/>
                </a:ext>
              </a:extLst>
            </p:cNvPr>
            <p:cNvSpPr/>
            <p:nvPr/>
          </p:nvSpPr>
          <p:spPr>
            <a:xfrm flipH="1">
              <a:off x="7871438" y="2320732"/>
              <a:ext cx="186886" cy="262314"/>
            </a:xfrm>
            <a:custGeom>
              <a:avLst/>
              <a:gdLst/>
              <a:ahLst/>
              <a:cxnLst/>
              <a:rect l="l" t="t" r="r" b="b"/>
              <a:pathLst>
                <a:path w="5213" h="7317" extrusionOk="0">
                  <a:moveTo>
                    <a:pt x="1053" y="1"/>
                  </a:moveTo>
                  <a:lnTo>
                    <a:pt x="1" y="670"/>
                  </a:lnTo>
                  <a:lnTo>
                    <a:pt x="4161" y="7317"/>
                  </a:lnTo>
                  <a:lnTo>
                    <a:pt x="5213" y="6647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239;p81">
              <a:extLst>
                <a:ext uri="{FF2B5EF4-FFF2-40B4-BE49-F238E27FC236}">
                  <a16:creationId xmlns:a16="http://schemas.microsoft.com/office/drawing/2014/main" id="{61B1E037-5FEA-429F-A5AA-1B05AA2CCA0F}"/>
                </a:ext>
              </a:extLst>
            </p:cNvPr>
            <p:cNvSpPr/>
            <p:nvPr/>
          </p:nvSpPr>
          <p:spPr>
            <a:xfrm flipH="1">
              <a:off x="7593753" y="2199899"/>
              <a:ext cx="244282" cy="222879"/>
            </a:xfrm>
            <a:custGeom>
              <a:avLst/>
              <a:gdLst/>
              <a:ahLst/>
              <a:cxnLst/>
              <a:rect l="l" t="t" r="r" b="b"/>
              <a:pathLst>
                <a:path w="6814" h="6217" extrusionOk="0">
                  <a:moveTo>
                    <a:pt x="5332" y="0"/>
                  </a:moveTo>
                  <a:lnTo>
                    <a:pt x="0" y="670"/>
                  </a:lnTo>
                  <a:lnTo>
                    <a:pt x="3491" y="6216"/>
                  </a:lnTo>
                  <a:lnTo>
                    <a:pt x="6288" y="2104"/>
                  </a:lnTo>
                  <a:cubicBezTo>
                    <a:pt x="6814" y="1219"/>
                    <a:pt x="5332" y="0"/>
                    <a:pt x="53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240;p81">
              <a:extLst>
                <a:ext uri="{FF2B5EF4-FFF2-40B4-BE49-F238E27FC236}">
                  <a16:creationId xmlns:a16="http://schemas.microsoft.com/office/drawing/2014/main" id="{A945093D-8675-4EA7-B02B-50B0072A0CF3}"/>
                </a:ext>
              </a:extLst>
            </p:cNvPr>
            <p:cNvSpPr/>
            <p:nvPr/>
          </p:nvSpPr>
          <p:spPr>
            <a:xfrm flipH="1">
              <a:off x="7625451" y="2206065"/>
              <a:ext cx="37750" cy="79408"/>
            </a:xfrm>
            <a:custGeom>
              <a:avLst/>
              <a:gdLst/>
              <a:ahLst/>
              <a:cxnLst/>
              <a:rect l="l" t="t" r="r" b="b"/>
              <a:pathLst>
                <a:path w="1053" h="2215" extrusionOk="0">
                  <a:moveTo>
                    <a:pt x="175" y="1"/>
                  </a:moveTo>
                  <a:cubicBezTo>
                    <a:pt x="115" y="1"/>
                    <a:pt x="58" y="35"/>
                    <a:pt x="48" y="115"/>
                  </a:cubicBezTo>
                  <a:cubicBezTo>
                    <a:pt x="0" y="545"/>
                    <a:pt x="24" y="952"/>
                    <a:pt x="168" y="1358"/>
                  </a:cubicBezTo>
                  <a:cubicBezTo>
                    <a:pt x="263" y="1717"/>
                    <a:pt x="502" y="2004"/>
                    <a:pt x="837" y="2195"/>
                  </a:cubicBezTo>
                  <a:cubicBezTo>
                    <a:pt x="857" y="2208"/>
                    <a:pt x="879" y="2214"/>
                    <a:pt x="901" y="2214"/>
                  </a:cubicBezTo>
                  <a:cubicBezTo>
                    <a:pt x="957" y="2214"/>
                    <a:pt x="1011" y="2175"/>
                    <a:pt x="1028" y="2123"/>
                  </a:cubicBezTo>
                  <a:cubicBezTo>
                    <a:pt x="1052" y="2052"/>
                    <a:pt x="1028" y="1980"/>
                    <a:pt x="957" y="1932"/>
                  </a:cubicBezTo>
                  <a:cubicBezTo>
                    <a:pt x="359" y="1573"/>
                    <a:pt x="287" y="784"/>
                    <a:pt x="335" y="163"/>
                  </a:cubicBezTo>
                  <a:cubicBezTo>
                    <a:pt x="349" y="66"/>
                    <a:pt x="25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241;p81">
              <a:extLst>
                <a:ext uri="{FF2B5EF4-FFF2-40B4-BE49-F238E27FC236}">
                  <a16:creationId xmlns:a16="http://schemas.microsoft.com/office/drawing/2014/main" id="{038F0DF3-0053-4EEA-8841-F1E489DFB1DA}"/>
                </a:ext>
              </a:extLst>
            </p:cNvPr>
            <p:cNvSpPr/>
            <p:nvPr/>
          </p:nvSpPr>
          <p:spPr>
            <a:xfrm flipH="1">
              <a:off x="7990663" y="2546219"/>
              <a:ext cx="370940" cy="240769"/>
            </a:xfrm>
            <a:custGeom>
              <a:avLst/>
              <a:gdLst/>
              <a:ahLst/>
              <a:cxnLst/>
              <a:rect l="l" t="t" r="r" b="b"/>
              <a:pathLst>
                <a:path w="10347" h="6716" extrusionOk="0">
                  <a:moveTo>
                    <a:pt x="10118" y="1"/>
                  </a:moveTo>
                  <a:cubicBezTo>
                    <a:pt x="10093" y="1"/>
                    <a:pt x="10066" y="7"/>
                    <a:pt x="10039" y="23"/>
                  </a:cubicBezTo>
                  <a:cubicBezTo>
                    <a:pt x="7457" y="1696"/>
                    <a:pt x="4898" y="3370"/>
                    <a:pt x="2316" y="5043"/>
                  </a:cubicBezTo>
                  <a:lnTo>
                    <a:pt x="141" y="6430"/>
                  </a:lnTo>
                  <a:cubicBezTo>
                    <a:pt x="0" y="6530"/>
                    <a:pt x="96" y="6715"/>
                    <a:pt x="229" y="6715"/>
                  </a:cubicBezTo>
                  <a:cubicBezTo>
                    <a:pt x="254" y="6715"/>
                    <a:pt x="281" y="6708"/>
                    <a:pt x="308" y="6693"/>
                  </a:cubicBezTo>
                  <a:cubicBezTo>
                    <a:pt x="2890" y="5019"/>
                    <a:pt x="5472" y="3370"/>
                    <a:pt x="8030" y="1696"/>
                  </a:cubicBezTo>
                  <a:lnTo>
                    <a:pt x="10206" y="262"/>
                  </a:lnTo>
                  <a:cubicBezTo>
                    <a:pt x="10346" y="182"/>
                    <a:pt x="10251" y="1"/>
                    <a:pt x="10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242;p81">
              <a:extLst>
                <a:ext uri="{FF2B5EF4-FFF2-40B4-BE49-F238E27FC236}">
                  <a16:creationId xmlns:a16="http://schemas.microsoft.com/office/drawing/2014/main" id="{C939243C-24FE-4F56-8358-E2DC64D6CB2C}"/>
                </a:ext>
              </a:extLst>
            </p:cNvPr>
            <p:cNvSpPr/>
            <p:nvPr/>
          </p:nvSpPr>
          <p:spPr>
            <a:xfrm flipH="1">
              <a:off x="7935712" y="2525857"/>
              <a:ext cx="254607" cy="307629"/>
            </a:xfrm>
            <a:custGeom>
              <a:avLst/>
              <a:gdLst/>
              <a:ahLst/>
              <a:cxnLst/>
              <a:rect l="l" t="t" r="r" b="b"/>
              <a:pathLst>
                <a:path w="7102" h="8581" extrusionOk="0">
                  <a:moveTo>
                    <a:pt x="2350" y="1"/>
                  </a:moveTo>
                  <a:cubicBezTo>
                    <a:pt x="2077" y="1"/>
                    <a:pt x="1804" y="22"/>
                    <a:pt x="1531" y="65"/>
                  </a:cubicBezTo>
                  <a:cubicBezTo>
                    <a:pt x="1220" y="136"/>
                    <a:pt x="790" y="280"/>
                    <a:pt x="694" y="638"/>
                  </a:cubicBezTo>
                  <a:cubicBezTo>
                    <a:pt x="622" y="997"/>
                    <a:pt x="885" y="1308"/>
                    <a:pt x="1125" y="1499"/>
                  </a:cubicBezTo>
                  <a:cubicBezTo>
                    <a:pt x="1722" y="1930"/>
                    <a:pt x="2368" y="2288"/>
                    <a:pt x="3061" y="2575"/>
                  </a:cubicBezTo>
                  <a:cubicBezTo>
                    <a:pt x="2559" y="2695"/>
                    <a:pt x="2081" y="2886"/>
                    <a:pt x="1650" y="3125"/>
                  </a:cubicBezTo>
                  <a:cubicBezTo>
                    <a:pt x="862" y="3651"/>
                    <a:pt x="288" y="4416"/>
                    <a:pt x="1" y="5324"/>
                  </a:cubicBezTo>
                  <a:cubicBezTo>
                    <a:pt x="120" y="5659"/>
                    <a:pt x="1053" y="7763"/>
                    <a:pt x="1316" y="8026"/>
                  </a:cubicBezTo>
                  <a:cubicBezTo>
                    <a:pt x="1733" y="8427"/>
                    <a:pt x="2289" y="8580"/>
                    <a:pt x="2849" y="8580"/>
                  </a:cubicBezTo>
                  <a:cubicBezTo>
                    <a:pt x="3123" y="8580"/>
                    <a:pt x="3399" y="8543"/>
                    <a:pt x="3659" y="8480"/>
                  </a:cubicBezTo>
                  <a:cubicBezTo>
                    <a:pt x="4496" y="8289"/>
                    <a:pt x="5261" y="7883"/>
                    <a:pt x="5858" y="7285"/>
                  </a:cubicBezTo>
                  <a:cubicBezTo>
                    <a:pt x="6336" y="6735"/>
                    <a:pt x="6647" y="6066"/>
                    <a:pt x="6791" y="5372"/>
                  </a:cubicBezTo>
                  <a:cubicBezTo>
                    <a:pt x="7102" y="3962"/>
                    <a:pt x="6958" y="2216"/>
                    <a:pt x="5834" y="1188"/>
                  </a:cubicBezTo>
                  <a:cubicBezTo>
                    <a:pt x="5261" y="686"/>
                    <a:pt x="4567" y="352"/>
                    <a:pt x="3802" y="208"/>
                  </a:cubicBezTo>
                  <a:cubicBezTo>
                    <a:pt x="3326" y="70"/>
                    <a:pt x="2839" y="1"/>
                    <a:pt x="2350" y="1"/>
                  </a:cubicBezTo>
                  <a:close/>
                </a:path>
              </a:pathLst>
            </a:custGeom>
            <a:solidFill>
              <a:srgbClr val="FF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243;p81">
              <a:extLst>
                <a:ext uri="{FF2B5EF4-FFF2-40B4-BE49-F238E27FC236}">
                  <a16:creationId xmlns:a16="http://schemas.microsoft.com/office/drawing/2014/main" id="{E2FA5233-334F-4BC7-9DCE-A0A82E436A9E}"/>
                </a:ext>
              </a:extLst>
            </p:cNvPr>
            <p:cNvSpPr/>
            <p:nvPr/>
          </p:nvSpPr>
          <p:spPr>
            <a:xfrm flipH="1">
              <a:off x="7685443" y="2703845"/>
              <a:ext cx="495447" cy="1097153"/>
            </a:xfrm>
            <a:custGeom>
              <a:avLst/>
              <a:gdLst/>
              <a:ahLst/>
              <a:cxnLst/>
              <a:rect l="l" t="t" r="r" b="b"/>
              <a:pathLst>
                <a:path w="13820" h="30604" extrusionOk="0">
                  <a:moveTo>
                    <a:pt x="4093" y="1"/>
                  </a:moveTo>
                  <a:cubicBezTo>
                    <a:pt x="3702" y="1"/>
                    <a:pt x="3310" y="79"/>
                    <a:pt x="2942" y="240"/>
                  </a:cubicBezTo>
                  <a:cubicBezTo>
                    <a:pt x="2870" y="264"/>
                    <a:pt x="2798" y="288"/>
                    <a:pt x="2750" y="336"/>
                  </a:cubicBezTo>
                  <a:cubicBezTo>
                    <a:pt x="2057" y="718"/>
                    <a:pt x="1531" y="1364"/>
                    <a:pt x="1340" y="2129"/>
                  </a:cubicBezTo>
                  <a:cubicBezTo>
                    <a:pt x="766" y="2583"/>
                    <a:pt x="383" y="3228"/>
                    <a:pt x="216" y="3946"/>
                  </a:cubicBezTo>
                  <a:cubicBezTo>
                    <a:pt x="49" y="4759"/>
                    <a:pt x="1" y="5571"/>
                    <a:pt x="73" y="6384"/>
                  </a:cubicBezTo>
                  <a:cubicBezTo>
                    <a:pt x="383" y="13007"/>
                    <a:pt x="2224" y="24698"/>
                    <a:pt x="5213" y="30603"/>
                  </a:cubicBezTo>
                  <a:cubicBezTo>
                    <a:pt x="7532" y="27089"/>
                    <a:pt x="10568" y="23981"/>
                    <a:pt x="13820" y="23694"/>
                  </a:cubicBezTo>
                  <a:cubicBezTo>
                    <a:pt x="12935" y="21112"/>
                    <a:pt x="11357" y="13557"/>
                    <a:pt x="9397" y="11620"/>
                  </a:cubicBezTo>
                  <a:cubicBezTo>
                    <a:pt x="9373" y="8751"/>
                    <a:pt x="8966" y="5906"/>
                    <a:pt x="8153" y="3157"/>
                  </a:cubicBezTo>
                  <a:cubicBezTo>
                    <a:pt x="7914" y="2368"/>
                    <a:pt x="7628" y="1579"/>
                    <a:pt x="7078" y="981"/>
                  </a:cubicBezTo>
                  <a:cubicBezTo>
                    <a:pt x="6791" y="670"/>
                    <a:pt x="6432" y="455"/>
                    <a:pt x="6026" y="336"/>
                  </a:cubicBezTo>
                  <a:cubicBezTo>
                    <a:pt x="5864" y="282"/>
                    <a:pt x="5689" y="255"/>
                    <a:pt x="5511" y="255"/>
                  </a:cubicBezTo>
                  <a:cubicBezTo>
                    <a:pt x="5452" y="255"/>
                    <a:pt x="5392" y="258"/>
                    <a:pt x="5332" y="264"/>
                  </a:cubicBezTo>
                  <a:cubicBezTo>
                    <a:pt x="4936" y="91"/>
                    <a:pt x="4514" y="1"/>
                    <a:pt x="40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244;p81">
              <a:extLst>
                <a:ext uri="{FF2B5EF4-FFF2-40B4-BE49-F238E27FC236}">
                  <a16:creationId xmlns:a16="http://schemas.microsoft.com/office/drawing/2014/main" id="{8DE91F39-9973-48A8-A57C-D548A0607984}"/>
                </a:ext>
              </a:extLst>
            </p:cNvPr>
            <p:cNvSpPr/>
            <p:nvPr/>
          </p:nvSpPr>
          <p:spPr>
            <a:xfrm flipH="1">
              <a:off x="8117330" y="2795187"/>
              <a:ext cx="19825" cy="91417"/>
            </a:xfrm>
            <a:custGeom>
              <a:avLst/>
              <a:gdLst/>
              <a:ahLst/>
              <a:cxnLst/>
              <a:rect l="l" t="t" r="r" b="b"/>
              <a:pathLst>
                <a:path w="553" h="2550" extrusionOk="0">
                  <a:moveTo>
                    <a:pt x="238" y="1"/>
                  </a:moveTo>
                  <a:cubicBezTo>
                    <a:pt x="172" y="1"/>
                    <a:pt x="107" y="43"/>
                    <a:pt x="96" y="131"/>
                  </a:cubicBezTo>
                  <a:cubicBezTo>
                    <a:pt x="0" y="896"/>
                    <a:pt x="48" y="1685"/>
                    <a:pt x="215" y="2426"/>
                  </a:cubicBezTo>
                  <a:cubicBezTo>
                    <a:pt x="237" y="2512"/>
                    <a:pt x="312" y="2550"/>
                    <a:pt x="383" y="2550"/>
                  </a:cubicBezTo>
                  <a:cubicBezTo>
                    <a:pt x="470" y="2550"/>
                    <a:pt x="552" y="2494"/>
                    <a:pt x="526" y="2402"/>
                  </a:cubicBezTo>
                  <a:cubicBezTo>
                    <a:pt x="335" y="1661"/>
                    <a:pt x="311" y="919"/>
                    <a:pt x="383" y="178"/>
                  </a:cubicBezTo>
                  <a:cubicBezTo>
                    <a:pt x="396" y="61"/>
                    <a:pt x="317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245;p81">
              <a:extLst>
                <a:ext uri="{FF2B5EF4-FFF2-40B4-BE49-F238E27FC236}">
                  <a16:creationId xmlns:a16="http://schemas.microsoft.com/office/drawing/2014/main" id="{094B22A9-054D-4B59-B4A5-5FA645BA2811}"/>
                </a:ext>
              </a:extLst>
            </p:cNvPr>
            <p:cNvSpPr/>
            <p:nvPr/>
          </p:nvSpPr>
          <p:spPr>
            <a:xfrm flipH="1">
              <a:off x="7930092" y="2739801"/>
              <a:ext cx="35061" cy="100452"/>
            </a:xfrm>
            <a:custGeom>
              <a:avLst/>
              <a:gdLst/>
              <a:ahLst/>
              <a:cxnLst/>
              <a:rect l="l" t="t" r="r" b="b"/>
              <a:pathLst>
                <a:path w="978" h="2802" extrusionOk="0">
                  <a:moveTo>
                    <a:pt x="192" y="1"/>
                  </a:moveTo>
                  <a:cubicBezTo>
                    <a:pt x="99" y="1"/>
                    <a:pt x="1" y="94"/>
                    <a:pt x="32" y="217"/>
                  </a:cubicBezTo>
                  <a:cubicBezTo>
                    <a:pt x="295" y="1006"/>
                    <a:pt x="486" y="1843"/>
                    <a:pt x="653" y="2680"/>
                  </a:cubicBezTo>
                  <a:cubicBezTo>
                    <a:pt x="674" y="2764"/>
                    <a:pt x="741" y="2801"/>
                    <a:pt x="808" y="2801"/>
                  </a:cubicBezTo>
                  <a:cubicBezTo>
                    <a:pt x="893" y="2801"/>
                    <a:pt x="977" y="2739"/>
                    <a:pt x="964" y="2632"/>
                  </a:cubicBezTo>
                  <a:cubicBezTo>
                    <a:pt x="773" y="1771"/>
                    <a:pt x="558" y="934"/>
                    <a:pt x="318" y="98"/>
                  </a:cubicBezTo>
                  <a:cubicBezTo>
                    <a:pt x="293" y="29"/>
                    <a:pt x="243" y="1"/>
                    <a:pt x="192" y="1"/>
                  </a:cubicBezTo>
                  <a:close/>
                </a:path>
              </a:pathLst>
            </a:custGeom>
            <a:solidFill>
              <a:srgbClr val="3326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246;p81">
              <a:extLst>
                <a:ext uri="{FF2B5EF4-FFF2-40B4-BE49-F238E27FC236}">
                  <a16:creationId xmlns:a16="http://schemas.microsoft.com/office/drawing/2014/main" id="{6A27357C-F03B-46A6-947B-948BE0612C9B}"/>
                </a:ext>
              </a:extLst>
            </p:cNvPr>
            <p:cNvSpPr/>
            <p:nvPr/>
          </p:nvSpPr>
          <p:spPr>
            <a:xfrm flipH="1">
              <a:off x="6938067" y="3631210"/>
              <a:ext cx="624005" cy="1067326"/>
            </a:xfrm>
            <a:custGeom>
              <a:avLst/>
              <a:gdLst/>
              <a:ahLst/>
              <a:cxnLst/>
              <a:rect l="l" t="t" r="r" b="b"/>
              <a:pathLst>
                <a:path w="17406" h="29772" extrusionOk="0">
                  <a:moveTo>
                    <a:pt x="6958" y="0"/>
                  </a:moveTo>
                  <a:cubicBezTo>
                    <a:pt x="5404" y="3921"/>
                    <a:pt x="3109" y="7603"/>
                    <a:pt x="0" y="8559"/>
                  </a:cubicBezTo>
                  <a:cubicBezTo>
                    <a:pt x="1387" y="10926"/>
                    <a:pt x="4495" y="17955"/>
                    <a:pt x="6838" y="19437"/>
                  </a:cubicBezTo>
                  <a:cubicBezTo>
                    <a:pt x="7436" y="22235"/>
                    <a:pt x="8440" y="24936"/>
                    <a:pt x="9827" y="27447"/>
                  </a:cubicBezTo>
                  <a:cubicBezTo>
                    <a:pt x="10209" y="28164"/>
                    <a:pt x="10640" y="28881"/>
                    <a:pt x="11309" y="29359"/>
                  </a:cubicBezTo>
                  <a:cubicBezTo>
                    <a:pt x="11644" y="29598"/>
                    <a:pt x="12050" y="29742"/>
                    <a:pt x="12481" y="29766"/>
                  </a:cubicBezTo>
                  <a:cubicBezTo>
                    <a:pt x="12523" y="29770"/>
                    <a:pt x="12565" y="29772"/>
                    <a:pt x="12607" y="29772"/>
                  </a:cubicBezTo>
                  <a:cubicBezTo>
                    <a:pt x="12804" y="29772"/>
                    <a:pt x="12997" y="29729"/>
                    <a:pt x="13174" y="29670"/>
                  </a:cubicBezTo>
                  <a:cubicBezTo>
                    <a:pt x="13395" y="29722"/>
                    <a:pt x="13619" y="29748"/>
                    <a:pt x="13842" y="29748"/>
                  </a:cubicBezTo>
                  <a:cubicBezTo>
                    <a:pt x="14442" y="29748"/>
                    <a:pt x="15036" y="29564"/>
                    <a:pt x="15541" y="29216"/>
                  </a:cubicBezTo>
                  <a:cubicBezTo>
                    <a:pt x="15589" y="29168"/>
                    <a:pt x="15636" y="29120"/>
                    <a:pt x="15708" y="29072"/>
                  </a:cubicBezTo>
                  <a:cubicBezTo>
                    <a:pt x="16306" y="28570"/>
                    <a:pt x="16664" y="27829"/>
                    <a:pt x="16712" y="27040"/>
                  </a:cubicBezTo>
                  <a:cubicBezTo>
                    <a:pt x="17167" y="26466"/>
                    <a:pt x="17406" y="25749"/>
                    <a:pt x="17406" y="25008"/>
                  </a:cubicBezTo>
                  <a:cubicBezTo>
                    <a:pt x="17406" y="24195"/>
                    <a:pt x="17286" y="23382"/>
                    <a:pt x="17047" y="22593"/>
                  </a:cubicBezTo>
                  <a:cubicBezTo>
                    <a:pt x="15350" y="16210"/>
                    <a:pt x="11118" y="5141"/>
                    <a:pt x="69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247;p81">
              <a:extLst>
                <a:ext uri="{FF2B5EF4-FFF2-40B4-BE49-F238E27FC236}">
                  <a16:creationId xmlns:a16="http://schemas.microsoft.com/office/drawing/2014/main" id="{3258704E-20E6-489E-B96E-47D062DA0744}"/>
                </a:ext>
              </a:extLst>
            </p:cNvPr>
            <p:cNvSpPr/>
            <p:nvPr/>
          </p:nvSpPr>
          <p:spPr>
            <a:xfrm flipH="1">
              <a:off x="7101989" y="4585640"/>
              <a:ext cx="59798" cy="88765"/>
            </a:xfrm>
            <a:custGeom>
              <a:avLst/>
              <a:gdLst/>
              <a:ahLst/>
              <a:cxnLst/>
              <a:rect l="l" t="t" r="r" b="b"/>
              <a:pathLst>
                <a:path w="1668" h="2476" extrusionOk="0">
                  <a:moveTo>
                    <a:pt x="199" y="1"/>
                  </a:moveTo>
                  <a:cubicBezTo>
                    <a:pt x="99" y="1"/>
                    <a:pt x="0" y="91"/>
                    <a:pt x="47" y="201"/>
                  </a:cubicBezTo>
                  <a:cubicBezTo>
                    <a:pt x="406" y="990"/>
                    <a:pt x="836" y="1731"/>
                    <a:pt x="1338" y="2425"/>
                  </a:cubicBezTo>
                  <a:cubicBezTo>
                    <a:pt x="1368" y="2460"/>
                    <a:pt x="1406" y="2475"/>
                    <a:pt x="1443" y="2475"/>
                  </a:cubicBezTo>
                  <a:cubicBezTo>
                    <a:pt x="1555" y="2475"/>
                    <a:pt x="1667" y="2341"/>
                    <a:pt x="1578" y="2233"/>
                  </a:cubicBezTo>
                  <a:cubicBezTo>
                    <a:pt x="1075" y="1564"/>
                    <a:pt x="669" y="847"/>
                    <a:pt x="334" y="82"/>
                  </a:cubicBezTo>
                  <a:cubicBezTo>
                    <a:pt x="302" y="25"/>
                    <a:pt x="250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248;p81">
              <a:extLst>
                <a:ext uri="{FF2B5EF4-FFF2-40B4-BE49-F238E27FC236}">
                  <a16:creationId xmlns:a16="http://schemas.microsoft.com/office/drawing/2014/main" id="{B2F1475B-B505-4D37-8860-D68C32FAF449}"/>
                </a:ext>
              </a:extLst>
            </p:cNvPr>
            <p:cNvSpPr/>
            <p:nvPr/>
          </p:nvSpPr>
          <p:spPr>
            <a:xfrm flipH="1">
              <a:off x="6996739" y="4503655"/>
              <a:ext cx="39901" cy="104359"/>
            </a:xfrm>
            <a:custGeom>
              <a:avLst/>
              <a:gdLst/>
              <a:ahLst/>
              <a:cxnLst/>
              <a:rect l="l" t="t" r="r" b="b"/>
              <a:pathLst>
                <a:path w="1113" h="2911" extrusionOk="0">
                  <a:moveTo>
                    <a:pt x="201" y="0"/>
                  </a:moveTo>
                  <a:cubicBezTo>
                    <a:pt x="103" y="0"/>
                    <a:pt x="1" y="94"/>
                    <a:pt x="47" y="217"/>
                  </a:cubicBezTo>
                  <a:cubicBezTo>
                    <a:pt x="406" y="1030"/>
                    <a:pt x="645" y="1914"/>
                    <a:pt x="812" y="2799"/>
                  </a:cubicBezTo>
                  <a:cubicBezTo>
                    <a:pt x="823" y="2874"/>
                    <a:pt x="887" y="2911"/>
                    <a:pt x="952" y="2911"/>
                  </a:cubicBezTo>
                  <a:cubicBezTo>
                    <a:pt x="1031" y="2911"/>
                    <a:pt x="1112" y="2856"/>
                    <a:pt x="1099" y="2751"/>
                  </a:cubicBezTo>
                  <a:cubicBezTo>
                    <a:pt x="932" y="1843"/>
                    <a:pt x="669" y="934"/>
                    <a:pt x="334" y="97"/>
                  </a:cubicBezTo>
                  <a:cubicBezTo>
                    <a:pt x="308" y="29"/>
                    <a:pt x="255" y="0"/>
                    <a:pt x="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249;p81">
              <a:extLst>
                <a:ext uri="{FF2B5EF4-FFF2-40B4-BE49-F238E27FC236}">
                  <a16:creationId xmlns:a16="http://schemas.microsoft.com/office/drawing/2014/main" id="{BE3F4F6E-B44D-4801-9C10-E43A98BCA5F3}"/>
                </a:ext>
              </a:extLst>
            </p:cNvPr>
            <p:cNvSpPr/>
            <p:nvPr/>
          </p:nvSpPr>
          <p:spPr>
            <a:xfrm flipH="1">
              <a:off x="7861157" y="2772423"/>
              <a:ext cx="896" cy="36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5" y="0"/>
                  </a:cubicBezTo>
                  <a:close/>
                </a:path>
              </a:pathLst>
            </a:custGeom>
            <a:solidFill>
              <a:srgbClr val="FF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250;p81">
              <a:extLst>
                <a:ext uri="{FF2B5EF4-FFF2-40B4-BE49-F238E27FC236}">
                  <a16:creationId xmlns:a16="http://schemas.microsoft.com/office/drawing/2014/main" id="{4600289C-9A3C-4DCB-85B6-91FB5F3C89BE}"/>
                </a:ext>
              </a:extLst>
            </p:cNvPr>
            <p:cNvSpPr/>
            <p:nvPr/>
          </p:nvSpPr>
          <p:spPr>
            <a:xfrm flipH="1">
              <a:off x="6674907" y="2540483"/>
              <a:ext cx="1427977" cy="1017781"/>
            </a:xfrm>
            <a:custGeom>
              <a:avLst/>
              <a:gdLst/>
              <a:ahLst/>
              <a:cxnLst/>
              <a:rect l="l" t="t" r="r" b="b"/>
              <a:pathLst>
                <a:path w="39832" h="28390" extrusionOk="0">
                  <a:moveTo>
                    <a:pt x="19409" y="1"/>
                  </a:moveTo>
                  <a:cubicBezTo>
                    <a:pt x="14412" y="1"/>
                    <a:pt x="9631" y="2393"/>
                    <a:pt x="6647" y="6566"/>
                  </a:cubicBezTo>
                  <a:cubicBezTo>
                    <a:pt x="6240" y="6040"/>
                    <a:pt x="5667" y="5634"/>
                    <a:pt x="5021" y="5442"/>
                  </a:cubicBezTo>
                  <a:cubicBezTo>
                    <a:pt x="4733" y="5365"/>
                    <a:pt x="4440" y="5328"/>
                    <a:pt x="4150" y="5328"/>
                  </a:cubicBezTo>
                  <a:cubicBezTo>
                    <a:pt x="3092" y="5328"/>
                    <a:pt x="2068" y="5823"/>
                    <a:pt x="1411" y="6686"/>
                  </a:cubicBezTo>
                  <a:cubicBezTo>
                    <a:pt x="574" y="7785"/>
                    <a:pt x="120" y="9100"/>
                    <a:pt x="96" y="10463"/>
                  </a:cubicBezTo>
                  <a:cubicBezTo>
                    <a:pt x="0" y="11874"/>
                    <a:pt x="455" y="13236"/>
                    <a:pt x="1339" y="14336"/>
                  </a:cubicBezTo>
                  <a:cubicBezTo>
                    <a:pt x="1961" y="15077"/>
                    <a:pt x="2822" y="15603"/>
                    <a:pt x="3754" y="15866"/>
                  </a:cubicBezTo>
                  <a:cubicBezTo>
                    <a:pt x="4065" y="22202"/>
                    <a:pt x="9540" y="26147"/>
                    <a:pt x="16736" y="27749"/>
                  </a:cubicBezTo>
                  <a:cubicBezTo>
                    <a:pt x="18622" y="28167"/>
                    <a:pt x="20468" y="28390"/>
                    <a:pt x="22218" y="28390"/>
                  </a:cubicBezTo>
                  <a:cubicBezTo>
                    <a:pt x="27167" y="28390"/>
                    <a:pt x="31353" y="26609"/>
                    <a:pt x="33544" y="22441"/>
                  </a:cubicBezTo>
                  <a:cubicBezTo>
                    <a:pt x="33841" y="22501"/>
                    <a:pt x="34142" y="22530"/>
                    <a:pt x="34441" y="22530"/>
                  </a:cubicBezTo>
                  <a:cubicBezTo>
                    <a:pt x="35103" y="22530"/>
                    <a:pt x="35763" y="22386"/>
                    <a:pt x="36389" y="22106"/>
                  </a:cubicBezTo>
                  <a:cubicBezTo>
                    <a:pt x="37632" y="21485"/>
                    <a:pt x="38636" y="20409"/>
                    <a:pt x="39138" y="19118"/>
                  </a:cubicBezTo>
                  <a:cubicBezTo>
                    <a:pt x="39688" y="17875"/>
                    <a:pt x="39831" y="16464"/>
                    <a:pt x="39545" y="15149"/>
                  </a:cubicBezTo>
                  <a:cubicBezTo>
                    <a:pt x="39258" y="13786"/>
                    <a:pt x="38158" y="12734"/>
                    <a:pt x="36795" y="12495"/>
                  </a:cubicBezTo>
                  <a:cubicBezTo>
                    <a:pt x="36623" y="12465"/>
                    <a:pt x="36452" y="12450"/>
                    <a:pt x="36281" y="12450"/>
                  </a:cubicBezTo>
                  <a:cubicBezTo>
                    <a:pt x="35787" y="12450"/>
                    <a:pt x="35303" y="12575"/>
                    <a:pt x="34859" y="12806"/>
                  </a:cubicBezTo>
                  <a:cubicBezTo>
                    <a:pt x="33687" y="6638"/>
                    <a:pt x="28953" y="1737"/>
                    <a:pt x="22809" y="374"/>
                  </a:cubicBezTo>
                  <a:cubicBezTo>
                    <a:pt x="21677" y="123"/>
                    <a:pt x="20537" y="1"/>
                    <a:pt x="19409" y="1"/>
                  </a:cubicBezTo>
                  <a:close/>
                </a:path>
              </a:pathLst>
            </a:custGeom>
            <a:solidFill>
              <a:srgbClr val="FF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251;p81">
              <a:extLst>
                <a:ext uri="{FF2B5EF4-FFF2-40B4-BE49-F238E27FC236}">
                  <a16:creationId xmlns:a16="http://schemas.microsoft.com/office/drawing/2014/main" id="{7B70193A-A6D3-49DC-BF28-D81BB18B677B}"/>
                </a:ext>
              </a:extLst>
            </p:cNvPr>
            <p:cNvSpPr/>
            <p:nvPr/>
          </p:nvSpPr>
          <p:spPr>
            <a:xfrm flipH="1">
              <a:off x="7861157" y="2772423"/>
              <a:ext cx="896" cy="36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5" y="0"/>
                  </a:cubicBezTo>
                  <a:close/>
                </a:path>
              </a:pathLst>
            </a:custGeom>
            <a:solidFill>
              <a:srgbClr val="3326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252;p81">
              <a:extLst>
                <a:ext uri="{FF2B5EF4-FFF2-40B4-BE49-F238E27FC236}">
                  <a16:creationId xmlns:a16="http://schemas.microsoft.com/office/drawing/2014/main" id="{BB9EBDC9-D269-4A37-8A58-20B34132AA30}"/>
                </a:ext>
              </a:extLst>
            </p:cNvPr>
            <p:cNvSpPr/>
            <p:nvPr/>
          </p:nvSpPr>
          <p:spPr>
            <a:xfrm flipH="1">
              <a:off x="7008348" y="3203537"/>
              <a:ext cx="192909" cy="192873"/>
            </a:xfrm>
            <a:custGeom>
              <a:avLst/>
              <a:gdLst/>
              <a:ahLst/>
              <a:cxnLst/>
              <a:rect l="l" t="t" r="r" b="b"/>
              <a:pathLst>
                <a:path w="5381" h="5380" extrusionOk="0">
                  <a:moveTo>
                    <a:pt x="2702" y="0"/>
                  </a:moveTo>
                  <a:cubicBezTo>
                    <a:pt x="1220" y="0"/>
                    <a:pt x="1" y="1196"/>
                    <a:pt x="1" y="2678"/>
                  </a:cubicBezTo>
                  <a:cubicBezTo>
                    <a:pt x="1" y="4160"/>
                    <a:pt x="1220" y="5380"/>
                    <a:pt x="2702" y="5380"/>
                  </a:cubicBezTo>
                  <a:cubicBezTo>
                    <a:pt x="4185" y="5380"/>
                    <a:pt x="5380" y="4160"/>
                    <a:pt x="5380" y="2678"/>
                  </a:cubicBezTo>
                  <a:cubicBezTo>
                    <a:pt x="5380" y="1196"/>
                    <a:pt x="4185" y="0"/>
                    <a:pt x="2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253;p81">
              <a:extLst>
                <a:ext uri="{FF2B5EF4-FFF2-40B4-BE49-F238E27FC236}">
                  <a16:creationId xmlns:a16="http://schemas.microsoft.com/office/drawing/2014/main" id="{3109DBC1-B2E4-4C36-A56A-19990F651C9B}"/>
                </a:ext>
              </a:extLst>
            </p:cNvPr>
            <p:cNvSpPr/>
            <p:nvPr/>
          </p:nvSpPr>
          <p:spPr>
            <a:xfrm flipH="1">
              <a:off x="7074342" y="3002105"/>
              <a:ext cx="273464" cy="274324"/>
            </a:xfrm>
            <a:custGeom>
              <a:avLst/>
              <a:gdLst/>
              <a:ahLst/>
              <a:cxnLst/>
              <a:rect l="l" t="t" r="r" b="b"/>
              <a:pathLst>
                <a:path w="7628" h="7652" extrusionOk="0">
                  <a:moveTo>
                    <a:pt x="3826" y="1"/>
                  </a:moveTo>
                  <a:cubicBezTo>
                    <a:pt x="1722" y="1"/>
                    <a:pt x="1" y="1722"/>
                    <a:pt x="1" y="3826"/>
                  </a:cubicBezTo>
                  <a:cubicBezTo>
                    <a:pt x="1" y="5930"/>
                    <a:pt x="1722" y="7651"/>
                    <a:pt x="3826" y="7651"/>
                  </a:cubicBezTo>
                  <a:cubicBezTo>
                    <a:pt x="5930" y="7651"/>
                    <a:pt x="7627" y="5930"/>
                    <a:pt x="7627" y="3826"/>
                  </a:cubicBezTo>
                  <a:cubicBezTo>
                    <a:pt x="7627" y="1722"/>
                    <a:pt x="5930" y="1"/>
                    <a:pt x="3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254;p81">
              <a:extLst>
                <a:ext uri="{FF2B5EF4-FFF2-40B4-BE49-F238E27FC236}">
                  <a16:creationId xmlns:a16="http://schemas.microsoft.com/office/drawing/2014/main" id="{88258112-F498-484F-A5FA-FE8B1EE8F7D8}"/>
                </a:ext>
              </a:extLst>
            </p:cNvPr>
            <p:cNvSpPr/>
            <p:nvPr/>
          </p:nvSpPr>
          <p:spPr>
            <a:xfrm flipH="1">
              <a:off x="7096641" y="2994397"/>
              <a:ext cx="237435" cy="237470"/>
            </a:xfrm>
            <a:custGeom>
              <a:avLst/>
              <a:gdLst/>
              <a:ahLst/>
              <a:cxnLst/>
              <a:rect l="l" t="t" r="r" b="b"/>
              <a:pathLst>
                <a:path w="6623" h="6624" extrusionOk="0">
                  <a:moveTo>
                    <a:pt x="3323" y="1"/>
                  </a:moveTo>
                  <a:cubicBezTo>
                    <a:pt x="1482" y="1"/>
                    <a:pt x="0" y="1483"/>
                    <a:pt x="0" y="3300"/>
                  </a:cubicBezTo>
                  <a:cubicBezTo>
                    <a:pt x="0" y="5141"/>
                    <a:pt x="1482" y="6623"/>
                    <a:pt x="3323" y="6623"/>
                  </a:cubicBezTo>
                  <a:cubicBezTo>
                    <a:pt x="5140" y="6623"/>
                    <a:pt x="6623" y="5141"/>
                    <a:pt x="6623" y="3300"/>
                  </a:cubicBezTo>
                  <a:cubicBezTo>
                    <a:pt x="6623" y="1483"/>
                    <a:pt x="5140" y="1"/>
                    <a:pt x="3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255;p81">
              <a:extLst>
                <a:ext uri="{FF2B5EF4-FFF2-40B4-BE49-F238E27FC236}">
                  <a16:creationId xmlns:a16="http://schemas.microsoft.com/office/drawing/2014/main" id="{207D2F5B-E335-45F7-9439-84A73D07A75B}"/>
                </a:ext>
              </a:extLst>
            </p:cNvPr>
            <p:cNvSpPr/>
            <p:nvPr/>
          </p:nvSpPr>
          <p:spPr>
            <a:xfrm flipH="1">
              <a:off x="7059896" y="2985256"/>
              <a:ext cx="250807" cy="145910"/>
            </a:xfrm>
            <a:custGeom>
              <a:avLst/>
              <a:gdLst/>
              <a:ahLst/>
              <a:cxnLst/>
              <a:rect l="l" t="t" r="r" b="b"/>
              <a:pathLst>
                <a:path w="6996" h="4070" extrusionOk="0">
                  <a:moveTo>
                    <a:pt x="2702" y="0"/>
                  </a:moveTo>
                  <a:cubicBezTo>
                    <a:pt x="1767" y="0"/>
                    <a:pt x="866" y="359"/>
                    <a:pt x="185" y="1021"/>
                  </a:cubicBezTo>
                  <a:cubicBezTo>
                    <a:pt x="0" y="1187"/>
                    <a:pt x="172" y="1425"/>
                    <a:pt x="359" y="1425"/>
                  </a:cubicBezTo>
                  <a:cubicBezTo>
                    <a:pt x="414" y="1425"/>
                    <a:pt x="471" y="1404"/>
                    <a:pt x="520" y="1355"/>
                  </a:cubicBezTo>
                  <a:cubicBezTo>
                    <a:pt x="1131" y="774"/>
                    <a:pt x="1920" y="471"/>
                    <a:pt x="2717" y="471"/>
                  </a:cubicBezTo>
                  <a:cubicBezTo>
                    <a:pt x="3197" y="471"/>
                    <a:pt x="3680" y="581"/>
                    <a:pt x="4130" y="806"/>
                  </a:cubicBezTo>
                  <a:cubicBezTo>
                    <a:pt x="5349" y="1427"/>
                    <a:pt x="6234" y="2575"/>
                    <a:pt x="6497" y="3914"/>
                  </a:cubicBezTo>
                  <a:cubicBezTo>
                    <a:pt x="6524" y="4023"/>
                    <a:pt x="6607" y="4070"/>
                    <a:pt x="6696" y="4070"/>
                  </a:cubicBezTo>
                  <a:cubicBezTo>
                    <a:pt x="6839" y="4070"/>
                    <a:pt x="6995" y="3947"/>
                    <a:pt x="6951" y="3770"/>
                  </a:cubicBezTo>
                  <a:cubicBezTo>
                    <a:pt x="6807" y="3125"/>
                    <a:pt x="6544" y="2527"/>
                    <a:pt x="6162" y="1977"/>
                  </a:cubicBezTo>
                  <a:cubicBezTo>
                    <a:pt x="5492" y="949"/>
                    <a:pt x="4440" y="256"/>
                    <a:pt x="3245" y="40"/>
                  </a:cubicBezTo>
                  <a:cubicBezTo>
                    <a:pt x="3064" y="13"/>
                    <a:pt x="2882" y="0"/>
                    <a:pt x="2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256;p81">
              <a:extLst>
                <a:ext uri="{FF2B5EF4-FFF2-40B4-BE49-F238E27FC236}">
                  <a16:creationId xmlns:a16="http://schemas.microsoft.com/office/drawing/2014/main" id="{44CC3D93-7FD5-4E1E-A067-C6B6B3FE05A1}"/>
                </a:ext>
              </a:extLst>
            </p:cNvPr>
            <p:cNvSpPr/>
            <p:nvPr/>
          </p:nvSpPr>
          <p:spPr>
            <a:xfrm flipH="1">
              <a:off x="7704312" y="3043259"/>
              <a:ext cx="192873" cy="192013"/>
            </a:xfrm>
            <a:custGeom>
              <a:avLst/>
              <a:gdLst/>
              <a:ahLst/>
              <a:cxnLst/>
              <a:rect l="l" t="t" r="r" b="b"/>
              <a:pathLst>
                <a:path w="5380" h="5356" extrusionOk="0">
                  <a:moveTo>
                    <a:pt x="2702" y="0"/>
                  </a:moveTo>
                  <a:cubicBezTo>
                    <a:pt x="1220" y="0"/>
                    <a:pt x="0" y="1196"/>
                    <a:pt x="0" y="2678"/>
                  </a:cubicBezTo>
                  <a:cubicBezTo>
                    <a:pt x="0" y="4160"/>
                    <a:pt x="1220" y="5356"/>
                    <a:pt x="2702" y="5356"/>
                  </a:cubicBezTo>
                  <a:cubicBezTo>
                    <a:pt x="4184" y="5356"/>
                    <a:pt x="5380" y="4160"/>
                    <a:pt x="5380" y="2678"/>
                  </a:cubicBezTo>
                  <a:cubicBezTo>
                    <a:pt x="5380" y="1196"/>
                    <a:pt x="4184" y="0"/>
                    <a:pt x="2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257;p81">
              <a:extLst>
                <a:ext uri="{FF2B5EF4-FFF2-40B4-BE49-F238E27FC236}">
                  <a16:creationId xmlns:a16="http://schemas.microsoft.com/office/drawing/2014/main" id="{9CD509BB-7C03-4352-B806-345F2CE1061C}"/>
                </a:ext>
              </a:extLst>
            </p:cNvPr>
            <p:cNvSpPr/>
            <p:nvPr/>
          </p:nvSpPr>
          <p:spPr>
            <a:xfrm flipH="1">
              <a:off x="7497749" y="2904417"/>
              <a:ext cx="274324" cy="274288"/>
            </a:xfrm>
            <a:custGeom>
              <a:avLst/>
              <a:gdLst/>
              <a:ahLst/>
              <a:cxnLst/>
              <a:rect l="l" t="t" r="r" b="b"/>
              <a:pathLst>
                <a:path w="7652" h="7651" extrusionOk="0">
                  <a:moveTo>
                    <a:pt x="3826" y="0"/>
                  </a:moveTo>
                  <a:cubicBezTo>
                    <a:pt x="1722" y="0"/>
                    <a:pt x="1" y="1722"/>
                    <a:pt x="1" y="3826"/>
                  </a:cubicBezTo>
                  <a:cubicBezTo>
                    <a:pt x="1" y="5929"/>
                    <a:pt x="1722" y="7651"/>
                    <a:pt x="3826" y="7651"/>
                  </a:cubicBezTo>
                  <a:cubicBezTo>
                    <a:pt x="5930" y="7651"/>
                    <a:pt x="7652" y="5929"/>
                    <a:pt x="7652" y="3826"/>
                  </a:cubicBezTo>
                  <a:cubicBezTo>
                    <a:pt x="7652" y="1722"/>
                    <a:pt x="5930" y="0"/>
                    <a:pt x="38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258;p81">
              <a:extLst>
                <a:ext uri="{FF2B5EF4-FFF2-40B4-BE49-F238E27FC236}">
                  <a16:creationId xmlns:a16="http://schemas.microsoft.com/office/drawing/2014/main" id="{83376AF5-586E-4B50-9415-8148AC896588}"/>
                </a:ext>
              </a:extLst>
            </p:cNvPr>
            <p:cNvSpPr/>
            <p:nvPr/>
          </p:nvSpPr>
          <p:spPr>
            <a:xfrm flipH="1">
              <a:off x="7521733" y="2896710"/>
              <a:ext cx="237470" cy="237435"/>
            </a:xfrm>
            <a:custGeom>
              <a:avLst/>
              <a:gdLst/>
              <a:ahLst/>
              <a:cxnLst/>
              <a:rect l="l" t="t" r="r" b="b"/>
              <a:pathLst>
                <a:path w="6624" h="6623" extrusionOk="0">
                  <a:moveTo>
                    <a:pt x="3300" y="0"/>
                  </a:moveTo>
                  <a:cubicBezTo>
                    <a:pt x="1483" y="0"/>
                    <a:pt x="1" y="1482"/>
                    <a:pt x="1" y="3299"/>
                  </a:cubicBezTo>
                  <a:cubicBezTo>
                    <a:pt x="1" y="5140"/>
                    <a:pt x="1483" y="6623"/>
                    <a:pt x="3300" y="6623"/>
                  </a:cubicBezTo>
                  <a:cubicBezTo>
                    <a:pt x="5141" y="6623"/>
                    <a:pt x="6623" y="5140"/>
                    <a:pt x="6623" y="3299"/>
                  </a:cubicBezTo>
                  <a:cubicBezTo>
                    <a:pt x="6623" y="1482"/>
                    <a:pt x="5141" y="0"/>
                    <a:pt x="3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259;p81">
              <a:extLst>
                <a:ext uri="{FF2B5EF4-FFF2-40B4-BE49-F238E27FC236}">
                  <a16:creationId xmlns:a16="http://schemas.microsoft.com/office/drawing/2014/main" id="{B841A9C1-5A58-4E4F-AAA6-2E52A97DF8C4}"/>
                </a:ext>
              </a:extLst>
            </p:cNvPr>
            <p:cNvSpPr/>
            <p:nvPr/>
          </p:nvSpPr>
          <p:spPr>
            <a:xfrm flipH="1">
              <a:off x="7496423" y="2892336"/>
              <a:ext cx="269664" cy="95935"/>
            </a:xfrm>
            <a:custGeom>
              <a:avLst/>
              <a:gdLst/>
              <a:ahLst/>
              <a:cxnLst/>
              <a:rect l="l" t="t" r="r" b="b"/>
              <a:pathLst>
                <a:path w="7522" h="2676" extrusionOk="0">
                  <a:moveTo>
                    <a:pt x="3907" y="1"/>
                  </a:moveTo>
                  <a:cubicBezTo>
                    <a:pt x="3115" y="1"/>
                    <a:pt x="2331" y="213"/>
                    <a:pt x="1651" y="624"/>
                  </a:cubicBezTo>
                  <a:cubicBezTo>
                    <a:pt x="1077" y="935"/>
                    <a:pt x="575" y="1365"/>
                    <a:pt x="145" y="1891"/>
                  </a:cubicBezTo>
                  <a:cubicBezTo>
                    <a:pt x="0" y="2054"/>
                    <a:pt x="156" y="2285"/>
                    <a:pt x="334" y="2285"/>
                  </a:cubicBezTo>
                  <a:cubicBezTo>
                    <a:pt x="391" y="2285"/>
                    <a:pt x="451" y="2261"/>
                    <a:pt x="503" y="2202"/>
                  </a:cubicBezTo>
                  <a:cubicBezTo>
                    <a:pt x="1316" y="1126"/>
                    <a:pt x="2607" y="481"/>
                    <a:pt x="3970" y="457"/>
                  </a:cubicBezTo>
                  <a:cubicBezTo>
                    <a:pt x="5309" y="457"/>
                    <a:pt x="6504" y="1270"/>
                    <a:pt x="6983" y="2537"/>
                  </a:cubicBezTo>
                  <a:cubicBezTo>
                    <a:pt x="7026" y="2633"/>
                    <a:pt x="7115" y="2675"/>
                    <a:pt x="7206" y="2675"/>
                  </a:cubicBezTo>
                  <a:cubicBezTo>
                    <a:pt x="7361" y="2675"/>
                    <a:pt x="7521" y="2551"/>
                    <a:pt x="7461" y="2369"/>
                  </a:cubicBezTo>
                  <a:cubicBezTo>
                    <a:pt x="7078" y="1318"/>
                    <a:pt x="6194" y="481"/>
                    <a:pt x="5118" y="170"/>
                  </a:cubicBezTo>
                  <a:cubicBezTo>
                    <a:pt x="4721" y="57"/>
                    <a:pt x="4313" y="1"/>
                    <a:pt x="3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260;p81">
              <a:extLst>
                <a:ext uri="{FF2B5EF4-FFF2-40B4-BE49-F238E27FC236}">
                  <a16:creationId xmlns:a16="http://schemas.microsoft.com/office/drawing/2014/main" id="{6668998A-FC0E-428E-979C-CE240FA891DC}"/>
                </a:ext>
              </a:extLst>
            </p:cNvPr>
            <p:cNvSpPr/>
            <p:nvPr/>
          </p:nvSpPr>
          <p:spPr>
            <a:xfrm flipH="1">
              <a:off x="7941635" y="2896101"/>
              <a:ext cx="37822" cy="240697"/>
            </a:xfrm>
            <a:custGeom>
              <a:avLst/>
              <a:gdLst/>
              <a:ahLst/>
              <a:cxnLst/>
              <a:rect l="l" t="t" r="r" b="b"/>
              <a:pathLst>
                <a:path w="1055" h="6714" extrusionOk="0">
                  <a:moveTo>
                    <a:pt x="899" y="1"/>
                  </a:moveTo>
                  <a:cubicBezTo>
                    <a:pt x="833" y="1"/>
                    <a:pt x="763" y="37"/>
                    <a:pt x="741" y="113"/>
                  </a:cubicBezTo>
                  <a:cubicBezTo>
                    <a:pt x="215" y="2241"/>
                    <a:pt x="0" y="4416"/>
                    <a:pt x="120" y="6592"/>
                  </a:cubicBezTo>
                  <a:cubicBezTo>
                    <a:pt x="120" y="6676"/>
                    <a:pt x="180" y="6714"/>
                    <a:pt x="245" y="6714"/>
                  </a:cubicBezTo>
                  <a:cubicBezTo>
                    <a:pt x="328" y="6714"/>
                    <a:pt x="420" y="6651"/>
                    <a:pt x="407" y="6544"/>
                  </a:cubicBezTo>
                  <a:cubicBezTo>
                    <a:pt x="311" y="4392"/>
                    <a:pt x="502" y="2241"/>
                    <a:pt x="1028" y="161"/>
                  </a:cubicBezTo>
                  <a:cubicBezTo>
                    <a:pt x="1055" y="55"/>
                    <a:pt x="980" y="1"/>
                    <a:pt x="8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261;p81">
              <a:extLst>
                <a:ext uri="{FF2B5EF4-FFF2-40B4-BE49-F238E27FC236}">
                  <a16:creationId xmlns:a16="http://schemas.microsoft.com/office/drawing/2014/main" id="{1BE95A04-1B1E-44AC-A813-4C4FF242F77A}"/>
                </a:ext>
              </a:extLst>
            </p:cNvPr>
            <p:cNvSpPr/>
            <p:nvPr/>
          </p:nvSpPr>
          <p:spPr>
            <a:xfrm flipH="1">
              <a:off x="7992289" y="2841288"/>
              <a:ext cx="50190" cy="179035"/>
            </a:xfrm>
            <a:custGeom>
              <a:avLst/>
              <a:gdLst/>
              <a:ahLst/>
              <a:cxnLst/>
              <a:rect l="l" t="t" r="r" b="b"/>
              <a:pathLst>
                <a:path w="1400" h="4994" extrusionOk="0">
                  <a:moveTo>
                    <a:pt x="177" y="0"/>
                  </a:moveTo>
                  <a:cubicBezTo>
                    <a:pt x="83" y="0"/>
                    <a:pt x="0" y="77"/>
                    <a:pt x="61" y="183"/>
                  </a:cubicBezTo>
                  <a:cubicBezTo>
                    <a:pt x="778" y="1618"/>
                    <a:pt x="1113" y="3244"/>
                    <a:pt x="969" y="4845"/>
                  </a:cubicBezTo>
                  <a:cubicBezTo>
                    <a:pt x="956" y="4937"/>
                    <a:pt x="1044" y="4993"/>
                    <a:pt x="1126" y="4993"/>
                  </a:cubicBezTo>
                  <a:cubicBezTo>
                    <a:pt x="1193" y="4993"/>
                    <a:pt x="1256" y="4956"/>
                    <a:pt x="1256" y="4869"/>
                  </a:cubicBezTo>
                  <a:cubicBezTo>
                    <a:pt x="1400" y="3220"/>
                    <a:pt x="1089" y="1546"/>
                    <a:pt x="324" y="88"/>
                  </a:cubicBezTo>
                  <a:cubicBezTo>
                    <a:pt x="289" y="26"/>
                    <a:pt x="231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262;p81">
              <a:extLst>
                <a:ext uri="{FF2B5EF4-FFF2-40B4-BE49-F238E27FC236}">
                  <a16:creationId xmlns:a16="http://schemas.microsoft.com/office/drawing/2014/main" id="{944650C0-0481-4BAE-85EA-8E93A91D52CE}"/>
                </a:ext>
              </a:extLst>
            </p:cNvPr>
            <p:cNvSpPr/>
            <p:nvPr/>
          </p:nvSpPr>
          <p:spPr>
            <a:xfrm flipH="1">
              <a:off x="6723247" y="3117501"/>
              <a:ext cx="117946" cy="131569"/>
            </a:xfrm>
            <a:custGeom>
              <a:avLst/>
              <a:gdLst/>
              <a:ahLst/>
              <a:cxnLst/>
              <a:rect l="l" t="t" r="r" b="b"/>
              <a:pathLst>
                <a:path w="3290" h="3670" extrusionOk="0">
                  <a:moveTo>
                    <a:pt x="3071" y="1"/>
                  </a:moveTo>
                  <a:cubicBezTo>
                    <a:pt x="3043" y="1"/>
                    <a:pt x="3014" y="10"/>
                    <a:pt x="2987" y="33"/>
                  </a:cubicBezTo>
                  <a:cubicBezTo>
                    <a:pt x="1720" y="894"/>
                    <a:pt x="715" y="2089"/>
                    <a:pt x="46" y="3476"/>
                  </a:cubicBezTo>
                  <a:cubicBezTo>
                    <a:pt x="0" y="3583"/>
                    <a:pt x="90" y="3670"/>
                    <a:pt x="186" y="3670"/>
                  </a:cubicBezTo>
                  <a:cubicBezTo>
                    <a:pt x="241" y="3670"/>
                    <a:pt x="298" y="3641"/>
                    <a:pt x="333" y="3572"/>
                  </a:cubicBezTo>
                  <a:cubicBezTo>
                    <a:pt x="955" y="2257"/>
                    <a:pt x="1935" y="1109"/>
                    <a:pt x="3154" y="272"/>
                  </a:cubicBezTo>
                  <a:cubicBezTo>
                    <a:pt x="3289" y="176"/>
                    <a:pt x="3190" y="1"/>
                    <a:pt x="3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263;p81">
              <a:extLst>
                <a:ext uri="{FF2B5EF4-FFF2-40B4-BE49-F238E27FC236}">
                  <a16:creationId xmlns:a16="http://schemas.microsoft.com/office/drawing/2014/main" id="{676DF019-0E4D-4671-BFA1-D6B95104A6D5}"/>
                </a:ext>
              </a:extLst>
            </p:cNvPr>
            <p:cNvSpPr/>
            <p:nvPr/>
          </p:nvSpPr>
          <p:spPr>
            <a:xfrm flipH="1">
              <a:off x="6854097" y="3128040"/>
              <a:ext cx="59403" cy="245286"/>
            </a:xfrm>
            <a:custGeom>
              <a:avLst/>
              <a:gdLst/>
              <a:ahLst/>
              <a:cxnLst/>
              <a:rect l="l" t="t" r="r" b="b"/>
              <a:pathLst>
                <a:path w="1657" h="6842" extrusionOk="0">
                  <a:moveTo>
                    <a:pt x="1473" y="0"/>
                  </a:moveTo>
                  <a:cubicBezTo>
                    <a:pt x="1406" y="0"/>
                    <a:pt x="1346" y="38"/>
                    <a:pt x="1346" y="122"/>
                  </a:cubicBezTo>
                  <a:cubicBezTo>
                    <a:pt x="1226" y="2345"/>
                    <a:pt x="796" y="4545"/>
                    <a:pt x="31" y="6625"/>
                  </a:cubicBezTo>
                  <a:cubicBezTo>
                    <a:pt x="0" y="6748"/>
                    <a:pt x="98" y="6841"/>
                    <a:pt x="191" y="6841"/>
                  </a:cubicBezTo>
                  <a:cubicBezTo>
                    <a:pt x="242" y="6841"/>
                    <a:pt x="292" y="6813"/>
                    <a:pt x="318" y="6744"/>
                  </a:cubicBezTo>
                  <a:cubicBezTo>
                    <a:pt x="1083" y="4617"/>
                    <a:pt x="1513" y="2417"/>
                    <a:pt x="1657" y="170"/>
                  </a:cubicBezTo>
                  <a:cubicBezTo>
                    <a:pt x="1657" y="62"/>
                    <a:pt x="1559" y="0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264;p81">
              <a:extLst>
                <a:ext uri="{FF2B5EF4-FFF2-40B4-BE49-F238E27FC236}">
                  <a16:creationId xmlns:a16="http://schemas.microsoft.com/office/drawing/2014/main" id="{3E931066-B048-4B4C-9D12-93AD1B5F5EA8}"/>
                </a:ext>
              </a:extLst>
            </p:cNvPr>
            <p:cNvSpPr/>
            <p:nvPr/>
          </p:nvSpPr>
          <p:spPr>
            <a:xfrm flipH="1">
              <a:off x="6779489" y="2422255"/>
              <a:ext cx="1127984" cy="615114"/>
            </a:xfrm>
            <a:custGeom>
              <a:avLst/>
              <a:gdLst/>
              <a:ahLst/>
              <a:cxnLst/>
              <a:rect l="l" t="t" r="r" b="b"/>
              <a:pathLst>
                <a:path w="31464" h="17158" extrusionOk="0">
                  <a:moveTo>
                    <a:pt x="16786" y="0"/>
                  </a:moveTo>
                  <a:cubicBezTo>
                    <a:pt x="15748" y="0"/>
                    <a:pt x="14722" y="528"/>
                    <a:pt x="14154" y="1544"/>
                  </a:cubicBezTo>
                  <a:cubicBezTo>
                    <a:pt x="14082" y="1688"/>
                    <a:pt x="14011" y="1831"/>
                    <a:pt x="13963" y="1974"/>
                  </a:cubicBezTo>
                  <a:cubicBezTo>
                    <a:pt x="13293" y="1281"/>
                    <a:pt x="12433" y="803"/>
                    <a:pt x="11476" y="660"/>
                  </a:cubicBezTo>
                  <a:cubicBezTo>
                    <a:pt x="11356" y="644"/>
                    <a:pt x="11235" y="637"/>
                    <a:pt x="11116" y="637"/>
                  </a:cubicBezTo>
                  <a:cubicBezTo>
                    <a:pt x="10290" y="637"/>
                    <a:pt x="9509" y="995"/>
                    <a:pt x="8966" y="1664"/>
                  </a:cubicBezTo>
                  <a:cubicBezTo>
                    <a:pt x="8703" y="1974"/>
                    <a:pt x="8536" y="2381"/>
                    <a:pt x="8488" y="2787"/>
                  </a:cubicBezTo>
                  <a:cubicBezTo>
                    <a:pt x="7748" y="2399"/>
                    <a:pt x="6923" y="2111"/>
                    <a:pt x="6089" y="2111"/>
                  </a:cubicBezTo>
                  <a:cubicBezTo>
                    <a:pt x="5845" y="2111"/>
                    <a:pt x="5600" y="2135"/>
                    <a:pt x="5356" y="2190"/>
                  </a:cubicBezTo>
                  <a:cubicBezTo>
                    <a:pt x="4424" y="2405"/>
                    <a:pt x="3682" y="3074"/>
                    <a:pt x="3372" y="3959"/>
                  </a:cubicBezTo>
                  <a:cubicBezTo>
                    <a:pt x="3252" y="4365"/>
                    <a:pt x="3252" y="4796"/>
                    <a:pt x="3372" y="5202"/>
                  </a:cubicBezTo>
                  <a:cubicBezTo>
                    <a:pt x="2224" y="5202"/>
                    <a:pt x="1172" y="5800"/>
                    <a:pt x="574" y="6804"/>
                  </a:cubicBezTo>
                  <a:cubicBezTo>
                    <a:pt x="1" y="7784"/>
                    <a:pt x="24" y="9458"/>
                    <a:pt x="1220" y="9960"/>
                  </a:cubicBezTo>
                  <a:cubicBezTo>
                    <a:pt x="1422" y="10056"/>
                    <a:pt x="1637" y="10102"/>
                    <a:pt x="1848" y="10102"/>
                  </a:cubicBezTo>
                  <a:cubicBezTo>
                    <a:pt x="2161" y="10102"/>
                    <a:pt x="2469" y="10002"/>
                    <a:pt x="2726" y="9816"/>
                  </a:cubicBezTo>
                  <a:cubicBezTo>
                    <a:pt x="3061" y="10797"/>
                    <a:pt x="3826" y="11562"/>
                    <a:pt x="4806" y="11896"/>
                  </a:cubicBezTo>
                  <a:cubicBezTo>
                    <a:pt x="5132" y="12007"/>
                    <a:pt x="5469" y="12061"/>
                    <a:pt x="5804" y="12061"/>
                  </a:cubicBezTo>
                  <a:cubicBezTo>
                    <a:pt x="6551" y="12061"/>
                    <a:pt x="7289" y="11794"/>
                    <a:pt x="7866" y="11299"/>
                  </a:cubicBezTo>
                  <a:cubicBezTo>
                    <a:pt x="8297" y="10940"/>
                    <a:pt x="8631" y="10486"/>
                    <a:pt x="8847" y="9960"/>
                  </a:cubicBezTo>
                  <a:cubicBezTo>
                    <a:pt x="9425" y="10415"/>
                    <a:pt x="10105" y="10630"/>
                    <a:pt x="10778" y="10630"/>
                  </a:cubicBezTo>
                  <a:cubicBezTo>
                    <a:pt x="11942" y="10630"/>
                    <a:pt x="13083" y="9987"/>
                    <a:pt x="13628" y="8836"/>
                  </a:cubicBezTo>
                  <a:cubicBezTo>
                    <a:pt x="14312" y="9971"/>
                    <a:pt x="15503" y="10574"/>
                    <a:pt x="16707" y="10574"/>
                  </a:cubicBezTo>
                  <a:cubicBezTo>
                    <a:pt x="17608" y="10574"/>
                    <a:pt x="18516" y="10236"/>
                    <a:pt x="19223" y="9529"/>
                  </a:cubicBezTo>
                  <a:cubicBezTo>
                    <a:pt x="19462" y="10557"/>
                    <a:pt x="19773" y="11633"/>
                    <a:pt x="20801" y="12111"/>
                  </a:cubicBezTo>
                  <a:cubicBezTo>
                    <a:pt x="21221" y="12317"/>
                    <a:pt x="21673" y="12398"/>
                    <a:pt x="22133" y="12398"/>
                  </a:cubicBezTo>
                  <a:cubicBezTo>
                    <a:pt x="22798" y="12398"/>
                    <a:pt x="23478" y="12228"/>
                    <a:pt x="24100" y="12016"/>
                  </a:cubicBezTo>
                  <a:lnTo>
                    <a:pt x="24100" y="12016"/>
                  </a:lnTo>
                  <a:cubicBezTo>
                    <a:pt x="23861" y="12781"/>
                    <a:pt x="23980" y="13618"/>
                    <a:pt x="24411" y="14287"/>
                  </a:cubicBezTo>
                  <a:cubicBezTo>
                    <a:pt x="24900" y="14999"/>
                    <a:pt x="25701" y="15442"/>
                    <a:pt x="26561" y="15442"/>
                  </a:cubicBezTo>
                  <a:cubicBezTo>
                    <a:pt x="26625" y="15442"/>
                    <a:pt x="26689" y="15440"/>
                    <a:pt x="26754" y="15435"/>
                  </a:cubicBezTo>
                  <a:cubicBezTo>
                    <a:pt x="27160" y="15411"/>
                    <a:pt x="27543" y="15291"/>
                    <a:pt x="27901" y="15100"/>
                  </a:cubicBezTo>
                  <a:lnTo>
                    <a:pt x="27901" y="15100"/>
                  </a:lnTo>
                  <a:cubicBezTo>
                    <a:pt x="27806" y="15506"/>
                    <a:pt x="27806" y="15937"/>
                    <a:pt x="27925" y="16343"/>
                  </a:cubicBezTo>
                  <a:cubicBezTo>
                    <a:pt x="28069" y="16774"/>
                    <a:pt x="28427" y="17084"/>
                    <a:pt x="28882" y="17156"/>
                  </a:cubicBezTo>
                  <a:cubicBezTo>
                    <a:pt x="28903" y="17157"/>
                    <a:pt x="28924" y="17158"/>
                    <a:pt x="28945" y="17158"/>
                  </a:cubicBezTo>
                  <a:cubicBezTo>
                    <a:pt x="29815" y="17158"/>
                    <a:pt x="30318" y="16204"/>
                    <a:pt x="30388" y="15411"/>
                  </a:cubicBezTo>
                  <a:cubicBezTo>
                    <a:pt x="30842" y="14765"/>
                    <a:pt x="31153" y="14024"/>
                    <a:pt x="31296" y="13235"/>
                  </a:cubicBezTo>
                  <a:cubicBezTo>
                    <a:pt x="31464" y="12279"/>
                    <a:pt x="31392" y="11179"/>
                    <a:pt x="30794" y="10366"/>
                  </a:cubicBezTo>
                  <a:cubicBezTo>
                    <a:pt x="30579" y="10079"/>
                    <a:pt x="30292" y="9864"/>
                    <a:pt x="29933" y="9745"/>
                  </a:cubicBezTo>
                  <a:cubicBezTo>
                    <a:pt x="30125" y="8454"/>
                    <a:pt x="30292" y="7067"/>
                    <a:pt x="29718" y="5871"/>
                  </a:cubicBezTo>
                  <a:cubicBezTo>
                    <a:pt x="29260" y="4888"/>
                    <a:pt x="28361" y="4105"/>
                    <a:pt x="27280" y="4105"/>
                  </a:cubicBezTo>
                  <a:cubicBezTo>
                    <a:pt x="27178" y="4105"/>
                    <a:pt x="27074" y="4112"/>
                    <a:pt x="26969" y="4126"/>
                  </a:cubicBezTo>
                  <a:cubicBezTo>
                    <a:pt x="26586" y="4198"/>
                    <a:pt x="26252" y="4294"/>
                    <a:pt x="25917" y="4461"/>
                  </a:cubicBezTo>
                  <a:cubicBezTo>
                    <a:pt x="25797" y="3385"/>
                    <a:pt x="25295" y="2429"/>
                    <a:pt x="24482" y="1711"/>
                  </a:cubicBezTo>
                  <a:cubicBezTo>
                    <a:pt x="23786" y="1106"/>
                    <a:pt x="22907" y="788"/>
                    <a:pt x="22023" y="788"/>
                  </a:cubicBezTo>
                  <a:cubicBezTo>
                    <a:pt x="21510" y="788"/>
                    <a:pt x="20996" y="895"/>
                    <a:pt x="20514" y="1114"/>
                  </a:cubicBezTo>
                  <a:cubicBezTo>
                    <a:pt x="20179" y="1281"/>
                    <a:pt x="19844" y="1496"/>
                    <a:pt x="19557" y="1735"/>
                  </a:cubicBezTo>
                  <a:lnTo>
                    <a:pt x="19510" y="1664"/>
                  </a:lnTo>
                  <a:cubicBezTo>
                    <a:pt x="19390" y="1448"/>
                    <a:pt x="19270" y="1233"/>
                    <a:pt x="19103" y="1066"/>
                  </a:cubicBezTo>
                  <a:cubicBezTo>
                    <a:pt x="18482" y="348"/>
                    <a:pt x="17630" y="0"/>
                    <a:pt x="16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265;p81">
              <a:extLst>
                <a:ext uri="{FF2B5EF4-FFF2-40B4-BE49-F238E27FC236}">
                  <a16:creationId xmlns:a16="http://schemas.microsoft.com/office/drawing/2014/main" id="{E6EC1517-1271-4DAC-866D-4C5C436719DA}"/>
                </a:ext>
              </a:extLst>
            </p:cNvPr>
            <p:cNvSpPr/>
            <p:nvPr/>
          </p:nvSpPr>
          <p:spPr>
            <a:xfrm flipH="1">
              <a:off x="7406054" y="3210062"/>
              <a:ext cx="133721" cy="111852"/>
            </a:xfrm>
            <a:custGeom>
              <a:avLst/>
              <a:gdLst/>
              <a:ahLst/>
              <a:cxnLst/>
              <a:rect l="l" t="t" r="r" b="b"/>
              <a:pathLst>
                <a:path w="3730" h="3120" extrusionOk="0">
                  <a:moveTo>
                    <a:pt x="504" y="0"/>
                  </a:moveTo>
                  <a:cubicBezTo>
                    <a:pt x="448" y="0"/>
                    <a:pt x="391" y="11"/>
                    <a:pt x="335" y="33"/>
                  </a:cubicBezTo>
                  <a:cubicBezTo>
                    <a:pt x="120" y="129"/>
                    <a:pt x="0" y="368"/>
                    <a:pt x="96" y="607"/>
                  </a:cubicBezTo>
                  <a:cubicBezTo>
                    <a:pt x="526" y="1970"/>
                    <a:pt x="1745" y="2950"/>
                    <a:pt x="3180" y="3118"/>
                  </a:cubicBezTo>
                  <a:cubicBezTo>
                    <a:pt x="3195" y="3119"/>
                    <a:pt x="3210" y="3120"/>
                    <a:pt x="3226" y="3120"/>
                  </a:cubicBezTo>
                  <a:cubicBezTo>
                    <a:pt x="3449" y="3120"/>
                    <a:pt x="3661" y="2959"/>
                    <a:pt x="3706" y="2735"/>
                  </a:cubicBezTo>
                  <a:cubicBezTo>
                    <a:pt x="3730" y="2496"/>
                    <a:pt x="3562" y="2257"/>
                    <a:pt x="3323" y="2233"/>
                  </a:cubicBezTo>
                  <a:cubicBezTo>
                    <a:pt x="3156" y="2209"/>
                    <a:pt x="3013" y="2185"/>
                    <a:pt x="2869" y="2161"/>
                  </a:cubicBezTo>
                  <a:lnTo>
                    <a:pt x="2773" y="2137"/>
                  </a:lnTo>
                  <a:lnTo>
                    <a:pt x="2726" y="2137"/>
                  </a:lnTo>
                  <a:cubicBezTo>
                    <a:pt x="2654" y="2089"/>
                    <a:pt x="2582" y="2066"/>
                    <a:pt x="2510" y="2042"/>
                  </a:cubicBezTo>
                  <a:cubicBezTo>
                    <a:pt x="2391" y="1994"/>
                    <a:pt x="2271" y="1922"/>
                    <a:pt x="2128" y="1850"/>
                  </a:cubicBezTo>
                  <a:lnTo>
                    <a:pt x="2080" y="1826"/>
                  </a:lnTo>
                  <a:lnTo>
                    <a:pt x="2008" y="1779"/>
                  </a:lnTo>
                  <a:cubicBezTo>
                    <a:pt x="1937" y="1731"/>
                    <a:pt x="1889" y="1683"/>
                    <a:pt x="1817" y="1635"/>
                  </a:cubicBezTo>
                  <a:cubicBezTo>
                    <a:pt x="1721" y="1540"/>
                    <a:pt x="1626" y="1444"/>
                    <a:pt x="1530" y="1348"/>
                  </a:cubicBezTo>
                  <a:lnTo>
                    <a:pt x="1482" y="1300"/>
                  </a:lnTo>
                  <a:lnTo>
                    <a:pt x="1411" y="1205"/>
                  </a:lnTo>
                  <a:cubicBezTo>
                    <a:pt x="1363" y="1157"/>
                    <a:pt x="1339" y="1085"/>
                    <a:pt x="1291" y="1038"/>
                  </a:cubicBezTo>
                  <a:cubicBezTo>
                    <a:pt x="1243" y="966"/>
                    <a:pt x="1196" y="918"/>
                    <a:pt x="1172" y="846"/>
                  </a:cubicBezTo>
                  <a:lnTo>
                    <a:pt x="1130" y="784"/>
                  </a:lnTo>
                  <a:lnTo>
                    <a:pt x="1130" y="784"/>
                  </a:lnTo>
                  <a:cubicBezTo>
                    <a:pt x="1128" y="773"/>
                    <a:pt x="1100" y="703"/>
                    <a:pt x="1100" y="703"/>
                  </a:cubicBezTo>
                  <a:cubicBezTo>
                    <a:pt x="1028" y="583"/>
                    <a:pt x="956" y="440"/>
                    <a:pt x="933" y="296"/>
                  </a:cubicBezTo>
                  <a:cubicBezTo>
                    <a:pt x="859" y="113"/>
                    <a:pt x="688" y="0"/>
                    <a:pt x="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266;p81">
              <a:extLst>
                <a:ext uri="{FF2B5EF4-FFF2-40B4-BE49-F238E27FC236}">
                  <a16:creationId xmlns:a16="http://schemas.microsoft.com/office/drawing/2014/main" id="{A4CCC41A-F90D-4687-A87F-43A900433A3C}"/>
                </a:ext>
              </a:extLst>
            </p:cNvPr>
            <p:cNvSpPr/>
            <p:nvPr/>
          </p:nvSpPr>
          <p:spPr>
            <a:xfrm flipH="1">
              <a:off x="6908048" y="2794793"/>
              <a:ext cx="981430" cy="551875"/>
            </a:xfrm>
            <a:custGeom>
              <a:avLst/>
              <a:gdLst/>
              <a:ahLst/>
              <a:cxnLst/>
              <a:rect l="l" t="t" r="r" b="b"/>
              <a:pathLst>
                <a:path w="27376" h="15394" extrusionOk="0">
                  <a:moveTo>
                    <a:pt x="6623" y="1020"/>
                  </a:moveTo>
                  <a:cubicBezTo>
                    <a:pt x="9189" y="1020"/>
                    <a:pt x="11644" y="3012"/>
                    <a:pt x="11644" y="6023"/>
                  </a:cubicBezTo>
                  <a:cubicBezTo>
                    <a:pt x="11644" y="8772"/>
                    <a:pt x="9420" y="10996"/>
                    <a:pt x="6671" y="10996"/>
                  </a:cubicBezTo>
                  <a:cubicBezTo>
                    <a:pt x="2224" y="10996"/>
                    <a:pt x="1" y="5616"/>
                    <a:pt x="3133" y="2485"/>
                  </a:cubicBezTo>
                  <a:cubicBezTo>
                    <a:pt x="4152" y="1473"/>
                    <a:pt x="5400" y="1020"/>
                    <a:pt x="6623" y="1020"/>
                  </a:cubicBezTo>
                  <a:close/>
                  <a:moveTo>
                    <a:pt x="19346" y="4375"/>
                  </a:moveTo>
                  <a:cubicBezTo>
                    <a:pt x="21906" y="4375"/>
                    <a:pt x="24363" y="6365"/>
                    <a:pt x="24363" y="9370"/>
                  </a:cubicBezTo>
                  <a:cubicBezTo>
                    <a:pt x="24339" y="12119"/>
                    <a:pt x="22116" y="14343"/>
                    <a:pt x="19366" y="14367"/>
                  </a:cubicBezTo>
                  <a:cubicBezTo>
                    <a:pt x="14919" y="14367"/>
                    <a:pt x="12696" y="8987"/>
                    <a:pt x="15852" y="5856"/>
                  </a:cubicBezTo>
                  <a:cubicBezTo>
                    <a:pt x="16867" y="4833"/>
                    <a:pt x="18118" y="4375"/>
                    <a:pt x="19346" y="4375"/>
                  </a:cubicBezTo>
                  <a:close/>
                  <a:moveTo>
                    <a:pt x="6689" y="0"/>
                  </a:moveTo>
                  <a:cubicBezTo>
                    <a:pt x="3791" y="0"/>
                    <a:pt x="1287" y="2104"/>
                    <a:pt x="790" y="5019"/>
                  </a:cubicBezTo>
                  <a:cubicBezTo>
                    <a:pt x="287" y="8103"/>
                    <a:pt x="2248" y="11044"/>
                    <a:pt x="5284" y="11785"/>
                  </a:cubicBezTo>
                  <a:cubicBezTo>
                    <a:pt x="5760" y="11902"/>
                    <a:pt x="6238" y="11958"/>
                    <a:pt x="6710" y="11958"/>
                  </a:cubicBezTo>
                  <a:cubicBezTo>
                    <a:pt x="9225" y="11958"/>
                    <a:pt x="11560" y="10360"/>
                    <a:pt x="12385" y="7864"/>
                  </a:cubicBezTo>
                  <a:cubicBezTo>
                    <a:pt x="12744" y="8007"/>
                    <a:pt x="13102" y="8127"/>
                    <a:pt x="13485" y="8199"/>
                  </a:cubicBezTo>
                  <a:cubicBezTo>
                    <a:pt x="13413" y="8605"/>
                    <a:pt x="13365" y="8987"/>
                    <a:pt x="13365" y="9394"/>
                  </a:cubicBezTo>
                  <a:cubicBezTo>
                    <a:pt x="13365" y="13001"/>
                    <a:pt x="16320" y="15394"/>
                    <a:pt x="19402" y="15394"/>
                  </a:cubicBezTo>
                  <a:cubicBezTo>
                    <a:pt x="20875" y="15394"/>
                    <a:pt x="22376" y="14847"/>
                    <a:pt x="23598" y="13626"/>
                  </a:cubicBezTo>
                  <a:cubicBezTo>
                    <a:pt x="27375" y="9848"/>
                    <a:pt x="24722" y="3393"/>
                    <a:pt x="19366" y="3393"/>
                  </a:cubicBezTo>
                  <a:lnTo>
                    <a:pt x="19366" y="3369"/>
                  </a:lnTo>
                  <a:cubicBezTo>
                    <a:pt x="16880" y="3369"/>
                    <a:pt x="14656" y="4899"/>
                    <a:pt x="13772" y="7218"/>
                  </a:cubicBezTo>
                  <a:cubicBezTo>
                    <a:pt x="13533" y="7170"/>
                    <a:pt x="13317" y="7123"/>
                    <a:pt x="13078" y="7027"/>
                  </a:cubicBezTo>
                  <a:cubicBezTo>
                    <a:pt x="12935" y="6979"/>
                    <a:pt x="12791" y="6931"/>
                    <a:pt x="12648" y="6884"/>
                  </a:cubicBezTo>
                  <a:lnTo>
                    <a:pt x="12624" y="6860"/>
                  </a:lnTo>
                  <a:cubicBezTo>
                    <a:pt x="12648" y="6573"/>
                    <a:pt x="12672" y="6310"/>
                    <a:pt x="12672" y="6023"/>
                  </a:cubicBezTo>
                  <a:cubicBezTo>
                    <a:pt x="12696" y="2915"/>
                    <a:pt x="10305" y="285"/>
                    <a:pt x="7197" y="22"/>
                  </a:cubicBezTo>
                  <a:cubicBezTo>
                    <a:pt x="7026" y="8"/>
                    <a:pt x="6857" y="0"/>
                    <a:pt x="6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267;p81">
              <a:extLst>
                <a:ext uri="{FF2B5EF4-FFF2-40B4-BE49-F238E27FC236}">
                  <a16:creationId xmlns:a16="http://schemas.microsoft.com/office/drawing/2014/main" id="{B29D539C-49DD-4AE7-AF91-B602B58665EC}"/>
                </a:ext>
              </a:extLst>
            </p:cNvPr>
            <p:cNvSpPr/>
            <p:nvPr/>
          </p:nvSpPr>
          <p:spPr>
            <a:xfrm flipH="1">
              <a:off x="7439462" y="3492369"/>
              <a:ext cx="194594" cy="74855"/>
            </a:xfrm>
            <a:custGeom>
              <a:avLst/>
              <a:gdLst/>
              <a:ahLst/>
              <a:cxnLst/>
              <a:rect l="l" t="t" r="r" b="b"/>
              <a:pathLst>
                <a:path w="5428" h="2088" extrusionOk="0">
                  <a:moveTo>
                    <a:pt x="191" y="0"/>
                  </a:moveTo>
                  <a:lnTo>
                    <a:pt x="0" y="478"/>
                  </a:lnTo>
                  <a:cubicBezTo>
                    <a:pt x="1256" y="1531"/>
                    <a:pt x="2837" y="2087"/>
                    <a:pt x="4469" y="2087"/>
                  </a:cubicBezTo>
                  <a:cubicBezTo>
                    <a:pt x="4763" y="2087"/>
                    <a:pt x="5059" y="2069"/>
                    <a:pt x="5356" y="2032"/>
                  </a:cubicBezTo>
                  <a:lnTo>
                    <a:pt x="5427" y="1387"/>
                  </a:lnTo>
                  <a:cubicBezTo>
                    <a:pt x="5380" y="1387"/>
                    <a:pt x="335" y="48"/>
                    <a:pt x="191" y="0"/>
                  </a:cubicBezTo>
                  <a:close/>
                </a:path>
              </a:pathLst>
            </a:custGeom>
            <a:solidFill>
              <a:srgbClr val="ED78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268;p81">
              <a:extLst>
                <a:ext uri="{FF2B5EF4-FFF2-40B4-BE49-F238E27FC236}">
                  <a16:creationId xmlns:a16="http://schemas.microsoft.com/office/drawing/2014/main" id="{5E15EA89-C586-49A3-A52A-0113F8A8CB63}"/>
                </a:ext>
              </a:extLst>
            </p:cNvPr>
            <p:cNvSpPr/>
            <p:nvPr/>
          </p:nvSpPr>
          <p:spPr>
            <a:xfrm flipH="1">
              <a:off x="7221761" y="3504234"/>
              <a:ext cx="908547" cy="894852"/>
            </a:xfrm>
            <a:custGeom>
              <a:avLst/>
              <a:gdLst/>
              <a:ahLst/>
              <a:cxnLst/>
              <a:rect l="l" t="t" r="r" b="b"/>
              <a:pathLst>
                <a:path w="25343" h="24961" extrusionOk="0">
                  <a:moveTo>
                    <a:pt x="12584" y="1"/>
                  </a:moveTo>
                  <a:cubicBezTo>
                    <a:pt x="12197" y="1"/>
                    <a:pt x="11810" y="43"/>
                    <a:pt x="11428" y="123"/>
                  </a:cubicBezTo>
                  <a:cubicBezTo>
                    <a:pt x="8249" y="793"/>
                    <a:pt x="5595" y="4212"/>
                    <a:pt x="3682" y="7965"/>
                  </a:cubicBezTo>
                  <a:cubicBezTo>
                    <a:pt x="1268" y="12723"/>
                    <a:pt x="0" y="17983"/>
                    <a:pt x="239" y="18772"/>
                  </a:cubicBezTo>
                  <a:cubicBezTo>
                    <a:pt x="335" y="19082"/>
                    <a:pt x="502" y="19345"/>
                    <a:pt x="742" y="19561"/>
                  </a:cubicBezTo>
                  <a:cubicBezTo>
                    <a:pt x="1650" y="20469"/>
                    <a:pt x="3348" y="20732"/>
                    <a:pt x="3348" y="20732"/>
                  </a:cubicBezTo>
                  <a:cubicBezTo>
                    <a:pt x="3348" y="20732"/>
                    <a:pt x="4615" y="23314"/>
                    <a:pt x="8894" y="24414"/>
                  </a:cubicBezTo>
                  <a:cubicBezTo>
                    <a:pt x="10478" y="24830"/>
                    <a:pt x="12042" y="24961"/>
                    <a:pt x="13384" y="24961"/>
                  </a:cubicBezTo>
                  <a:cubicBezTo>
                    <a:pt x="15669" y="24961"/>
                    <a:pt x="17310" y="24581"/>
                    <a:pt x="17310" y="24581"/>
                  </a:cubicBezTo>
                  <a:cubicBezTo>
                    <a:pt x="18490" y="24841"/>
                    <a:pt x="19447" y="24953"/>
                    <a:pt x="20242" y="24953"/>
                  </a:cubicBezTo>
                  <a:cubicBezTo>
                    <a:pt x="21572" y="24953"/>
                    <a:pt x="22449" y="24639"/>
                    <a:pt x="23167" y="24175"/>
                  </a:cubicBezTo>
                  <a:cubicBezTo>
                    <a:pt x="23526" y="23960"/>
                    <a:pt x="23861" y="23697"/>
                    <a:pt x="24172" y="23410"/>
                  </a:cubicBezTo>
                  <a:cubicBezTo>
                    <a:pt x="25032" y="22645"/>
                    <a:pt x="25343" y="17959"/>
                    <a:pt x="25200" y="13488"/>
                  </a:cubicBezTo>
                  <a:cubicBezTo>
                    <a:pt x="25176" y="11265"/>
                    <a:pt x="24960" y="9065"/>
                    <a:pt x="24578" y="6889"/>
                  </a:cubicBezTo>
                  <a:cubicBezTo>
                    <a:pt x="24243" y="5240"/>
                    <a:pt x="23287" y="3781"/>
                    <a:pt x="21900" y="2849"/>
                  </a:cubicBezTo>
                  <a:cubicBezTo>
                    <a:pt x="21087" y="2275"/>
                    <a:pt x="20155" y="1893"/>
                    <a:pt x="19175" y="1701"/>
                  </a:cubicBezTo>
                  <a:cubicBezTo>
                    <a:pt x="18869" y="1743"/>
                    <a:pt x="18563" y="1764"/>
                    <a:pt x="18258" y="1764"/>
                  </a:cubicBezTo>
                  <a:cubicBezTo>
                    <a:pt x="16655" y="1764"/>
                    <a:pt x="15085" y="1192"/>
                    <a:pt x="13819" y="147"/>
                  </a:cubicBezTo>
                  <a:cubicBezTo>
                    <a:pt x="13412" y="49"/>
                    <a:pt x="12998" y="1"/>
                    <a:pt x="12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269;p81">
              <a:extLst>
                <a:ext uri="{FF2B5EF4-FFF2-40B4-BE49-F238E27FC236}">
                  <a16:creationId xmlns:a16="http://schemas.microsoft.com/office/drawing/2014/main" id="{B901AC90-075E-4009-A4C8-B81C98B550F0}"/>
                </a:ext>
              </a:extLst>
            </p:cNvPr>
            <p:cNvSpPr/>
            <p:nvPr/>
          </p:nvSpPr>
          <p:spPr>
            <a:xfrm flipH="1">
              <a:off x="8000211" y="4142158"/>
              <a:ext cx="51337" cy="96867"/>
            </a:xfrm>
            <a:custGeom>
              <a:avLst/>
              <a:gdLst/>
              <a:ahLst/>
              <a:cxnLst/>
              <a:rect l="l" t="t" r="r" b="b"/>
              <a:pathLst>
                <a:path w="1432" h="2702" extrusionOk="0">
                  <a:moveTo>
                    <a:pt x="168" y="0"/>
                  </a:moveTo>
                  <a:cubicBezTo>
                    <a:pt x="84" y="0"/>
                    <a:pt x="0" y="68"/>
                    <a:pt x="27" y="188"/>
                  </a:cubicBezTo>
                  <a:cubicBezTo>
                    <a:pt x="146" y="1072"/>
                    <a:pt x="529" y="1933"/>
                    <a:pt x="1103" y="2650"/>
                  </a:cubicBezTo>
                  <a:cubicBezTo>
                    <a:pt x="1133" y="2686"/>
                    <a:pt x="1170" y="2701"/>
                    <a:pt x="1207" y="2701"/>
                  </a:cubicBezTo>
                  <a:cubicBezTo>
                    <a:pt x="1319" y="2701"/>
                    <a:pt x="1431" y="2567"/>
                    <a:pt x="1342" y="2459"/>
                  </a:cubicBezTo>
                  <a:cubicBezTo>
                    <a:pt x="792" y="1790"/>
                    <a:pt x="457" y="977"/>
                    <a:pt x="314" y="140"/>
                  </a:cubicBezTo>
                  <a:cubicBezTo>
                    <a:pt x="303" y="44"/>
                    <a:pt x="236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270;p81">
              <a:extLst>
                <a:ext uri="{FF2B5EF4-FFF2-40B4-BE49-F238E27FC236}">
                  <a16:creationId xmlns:a16="http://schemas.microsoft.com/office/drawing/2014/main" id="{7F63F8EF-6F5A-4427-98BE-4ECA04873E31}"/>
                </a:ext>
              </a:extLst>
            </p:cNvPr>
            <p:cNvSpPr/>
            <p:nvPr/>
          </p:nvSpPr>
          <p:spPr>
            <a:xfrm flipH="1">
              <a:off x="7429357" y="4284011"/>
              <a:ext cx="95576" cy="90629"/>
            </a:xfrm>
            <a:custGeom>
              <a:avLst/>
              <a:gdLst/>
              <a:ahLst/>
              <a:cxnLst/>
              <a:rect l="l" t="t" r="r" b="b"/>
              <a:pathLst>
                <a:path w="2666" h="2528" extrusionOk="0">
                  <a:moveTo>
                    <a:pt x="2470" y="0"/>
                  </a:moveTo>
                  <a:cubicBezTo>
                    <a:pt x="2429" y="0"/>
                    <a:pt x="2388" y="23"/>
                    <a:pt x="2359" y="80"/>
                  </a:cubicBezTo>
                  <a:cubicBezTo>
                    <a:pt x="1786" y="965"/>
                    <a:pt x="1044" y="1706"/>
                    <a:pt x="136" y="2256"/>
                  </a:cubicBezTo>
                  <a:cubicBezTo>
                    <a:pt x="1" y="2352"/>
                    <a:pt x="100" y="2527"/>
                    <a:pt x="231" y="2527"/>
                  </a:cubicBezTo>
                  <a:cubicBezTo>
                    <a:pt x="262" y="2527"/>
                    <a:pt x="295" y="2517"/>
                    <a:pt x="327" y="2495"/>
                  </a:cubicBezTo>
                  <a:cubicBezTo>
                    <a:pt x="1236" y="1945"/>
                    <a:pt x="2025" y="1156"/>
                    <a:pt x="2599" y="247"/>
                  </a:cubicBezTo>
                  <a:cubicBezTo>
                    <a:pt x="2666" y="130"/>
                    <a:pt x="2568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271;p81">
              <a:extLst>
                <a:ext uri="{FF2B5EF4-FFF2-40B4-BE49-F238E27FC236}">
                  <a16:creationId xmlns:a16="http://schemas.microsoft.com/office/drawing/2014/main" id="{01833FB8-BD48-4598-B89E-8EC5A29EAC17}"/>
                </a:ext>
              </a:extLst>
            </p:cNvPr>
            <p:cNvSpPr/>
            <p:nvPr/>
          </p:nvSpPr>
          <p:spPr>
            <a:xfrm flipH="1">
              <a:off x="7302323" y="3652109"/>
              <a:ext cx="666451" cy="409981"/>
            </a:xfrm>
            <a:custGeom>
              <a:avLst/>
              <a:gdLst/>
              <a:ahLst/>
              <a:cxnLst/>
              <a:rect l="l" t="t" r="r" b="b"/>
              <a:pathLst>
                <a:path w="18590" h="11436" extrusionOk="0">
                  <a:moveTo>
                    <a:pt x="9827" y="1"/>
                  </a:moveTo>
                  <a:cubicBezTo>
                    <a:pt x="7675" y="1"/>
                    <a:pt x="5534" y="855"/>
                    <a:pt x="3862" y="2382"/>
                  </a:cubicBezTo>
                  <a:cubicBezTo>
                    <a:pt x="2093" y="3960"/>
                    <a:pt x="945" y="6112"/>
                    <a:pt x="252" y="8359"/>
                  </a:cubicBezTo>
                  <a:cubicBezTo>
                    <a:pt x="1" y="9127"/>
                    <a:pt x="654" y="9658"/>
                    <a:pt x="1280" y="9658"/>
                  </a:cubicBezTo>
                  <a:cubicBezTo>
                    <a:pt x="1666" y="9658"/>
                    <a:pt x="2043" y="9455"/>
                    <a:pt x="2189" y="8980"/>
                  </a:cubicBezTo>
                  <a:cubicBezTo>
                    <a:pt x="3145" y="6016"/>
                    <a:pt x="5058" y="3075"/>
                    <a:pt x="8214" y="2238"/>
                  </a:cubicBezTo>
                  <a:cubicBezTo>
                    <a:pt x="8724" y="2101"/>
                    <a:pt x="9234" y="2036"/>
                    <a:pt x="9734" y="2036"/>
                  </a:cubicBezTo>
                  <a:cubicBezTo>
                    <a:pt x="12114" y="2036"/>
                    <a:pt x="14288" y="3504"/>
                    <a:pt x="15434" y="5657"/>
                  </a:cubicBezTo>
                  <a:cubicBezTo>
                    <a:pt x="16151" y="7140"/>
                    <a:pt x="16510" y="8765"/>
                    <a:pt x="16438" y="10391"/>
                  </a:cubicBezTo>
                  <a:cubicBezTo>
                    <a:pt x="16425" y="11075"/>
                    <a:pt x="16976" y="11436"/>
                    <a:pt x="17510" y="11436"/>
                  </a:cubicBezTo>
                  <a:cubicBezTo>
                    <a:pt x="18003" y="11436"/>
                    <a:pt x="18483" y="11129"/>
                    <a:pt x="18494" y="10487"/>
                  </a:cubicBezTo>
                  <a:cubicBezTo>
                    <a:pt x="18590" y="6829"/>
                    <a:pt x="17131" y="3051"/>
                    <a:pt x="13880" y="1115"/>
                  </a:cubicBezTo>
                  <a:cubicBezTo>
                    <a:pt x="12605" y="356"/>
                    <a:pt x="11214" y="1"/>
                    <a:pt x="9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272;p81">
              <a:extLst>
                <a:ext uri="{FF2B5EF4-FFF2-40B4-BE49-F238E27FC236}">
                  <a16:creationId xmlns:a16="http://schemas.microsoft.com/office/drawing/2014/main" id="{39038610-D727-4B30-8FCE-2C0E6D761E21}"/>
                </a:ext>
              </a:extLst>
            </p:cNvPr>
            <p:cNvSpPr/>
            <p:nvPr/>
          </p:nvSpPr>
          <p:spPr>
            <a:xfrm flipH="1">
              <a:off x="7392310" y="3751948"/>
              <a:ext cx="490715" cy="326414"/>
            </a:xfrm>
            <a:custGeom>
              <a:avLst/>
              <a:gdLst/>
              <a:ahLst/>
              <a:cxnLst/>
              <a:rect l="l" t="t" r="r" b="b"/>
              <a:pathLst>
                <a:path w="13688" h="9105" extrusionOk="0">
                  <a:moveTo>
                    <a:pt x="7670" y="1"/>
                  </a:moveTo>
                  <a:cubicBezTo>
                    <a:pt x="5966" y="1"/>
                    <a:pt x="4319" y="644"/>
                    <a:pt x="3096" y="1844"/>
                  </a:cubicBezTo>
                  <a:cubicBezTo>
                    <a:pt x="1662" y="3183"/>
                    <a:pt x="801" y="4976"/>
                    <a:pt x="251" y="6817"/>
                  </a:cubicBezTo>
                  <a:cubicBezTo>
                    <a:pt x="1" y="7598"/>
                    <a:pt x="648" y="8133"/>
                    <a:pt x="1272" y="8133"/>
                  </a:cubicBezTo>
                  <a:cubicBezTo>
                    <a:pt x="1661" y="8133"/>
                    <a:pt x="2041" y="7925"/>
                    <a:pt x="2187" y="7439"/>
                  </a:cubicBezTo>
                  <a:cubicBezTo>
                    <a:pt x="2953" y="5004"/>
                    <a:pt x="4618" y="2051"/>
                    <a:pt x="7489" y="2051"/>
                  </a:cubicBezTo>
                  <a:cubicBezTo>
                    <a:pt x="7577" y="2051"/>
                    <a:pt x="7667" y="2054"/>
                    <a:pt x="7758" y="2059"/>
                  </a:cubicBezTo>
                  <a:cubicBezTo>
                    <a:pt x="10818" y="2251"/>
                    <a:pt x="11320" y="5909"/>
                    <a:pt x="11559" y="8299"/>
                  </a:cubicBezTo>
                  <a:cubicBezTo>
                    <a:pt x="11623" y="8786"/>
                    <a:pt x="12137" y="9105"/>
                    <a:pt x="12602" y="9105"/>
                  </a:cubicBezTo>
                  <a:cubicBezTo>
                    <a:pt x="12662" y="9105"/>
                    <a:pt x="12721" y="9099"/>
                    <a:pt x="12779" y="9088"/>
                  </a:cubicBezTo>
                  <a:cubicBezTo>
                    <a:pt x="13329" y="8945"/>
                    <a:pt x="13687" y="8419"/>
                    <a:pt x="13592" y="7869"/>
                  </a:cubicBezTo>
                  <a:cubicBezTo>
                    <a:pt x="13400" y="6076"/>
                    <a:pt x="13161" y="4235"/>
                    <a:pt x="12181" y="2705"/>
                  </a:cubicBezTo>
                  <a:cubicBezTo>
                    <a:pt x="11201" y="1151"/>
                    <a:pt x="9695" y="123"/>
                    <a:pt x="7854" y="3"/>
                  </a:cubicBezTo>
                  <a:cubicBezTo>
                    <a:pt x="7793" y="2"/>
                    <a:pt x="7731" y="1"/>
                    <a:pt x="7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273;p81">
              <a:extLst>
                <a:ext uri="{FF2B5EF4-FFF2-40B4-BE49-F238E27FC236}">
                  <a16:creationId xmlns:a16="http://schemas.microsoft.com/office/drawing/2014/main" id="{48A2B319-9094-4F97-8EFC-7A0BD0377A0B}"/>
                </a:ext>
              </a:extLst>
            </p:cNvPr>
            <p:cNvSpPr/>
            <p:nvPr/>
          </p:nvSpPr>
          <p:spPr>
            <a:xfrm flipH="1">
              <a:off x="7502050" y="3858167"/>
              <a:ext cx="290672" cy="219653"/>
            </a:xfrm>
            <a:custGeom>
              <a:avLst/>
              <a:gdLst/>
              <a:ahLst/>
              <a:cxnLst/>
              <a:rect l="l" t="t" r="r" b="b"/>
              <a:pathLst>
                <a:path w="8108" h="6127" extrusionOk="0">
                  <a:moveTo>
                    <a:pt x="4512" y="0"/>
                  </a:moveTo>
                  <a:cubicBezTo>
                    <a:pt x="2348" y="0"/>
                    <a:pt x="908" y="2612"/>
                    <a:pt x="266" y="4404"/>
                  </a:cubicBezTo>
                  <a:cubicBezTo>
                    <a:pt x="0" y="5172"/>
                    <a:pt x="647" y="5703"/>
                    <a:pt x="1282" y="5703"/>
                  </a:cubicBezTo>
                  <a:cubicBezTo>
                    <a:pt x="1675" y="5703"/>
                    <a:pt x="2062" y="5500"/>
                    <a:pt x="2227" y="5026"/>
                  </a:cubicBezTo>
                  <a:cubicBezTo>
                    <a:pt x="2514" y="4237"/>
                    <a:pt x="2920" y="3519"/>
                    <a:pt x="3422" y="2874"/>
                  </a:cubicBezTo>
                  <a:cubicBezTo>
                    <a:pt x="3708" y="2522"/>
                    <a:pt x="4115" y="2050"/>
                    <a:pt x="4587" y="2050"/>
                  </a:cubicBezTo>
                  <a:cubicBezTo>
                    <a:pt x="4628" y="2050"/>
                    <a:pt x="4671" y="2053"/>
                    <a:pt x="4713" y="2061"/>
                  </a:cubicBezTo>
                  <a:cubicBezTo>
                    <a:pt x="5932" y="2276"/>
                    <a:pt x="5980" y="4117"/>
                    <a:pt x="6028" y="5049"/>
                  </a:cubicBezTo>
                  <a:cubicBezTo>
                    <a:pt x="6028" y="5599"/>
                    <a:pt x="6458" y="6078"/>
                    <a:pt x="7008" y="6125"/>
                  </a:cubicBezTo>
                  <a:cubicBezTo>
                    <a:pt x="7022" y="6126"/>
                    <a:pt x="7035" y="6126"/>
                    <a:pt x="7048" y="6126"/>
                  </a:cubicBezTo>
                  <a:cubicBezTo>
                    <a:pt x="7542" y="6126"/>
                    <a:pt x="8107" y="5704"/>
                    <a:pt x="8084" y="5145"/>
                  </a:cubicBezTo>
                  <a:cubicBezTo>
                    <a:pt x="8012" y="4093"/>
                    <a:pt x="7965" y="2993"/>
                    <a:pt x="7486" y="2013"/>
                  </a:cubicBezTo>
                  <a:cubicBezTo>
                    <a:pt x="7032" y="1009"/>
                    <a:pt x="6124" y="292"/>
                    <a:pt x="5048" y="53"/>
                  </a:cubicBezTo>
                  <a:cubicBezTo>
                    <a:pt x="4864" y="17"/>
                    <a:pt x="4686" y="0"/>
                    <a:pt x="4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274;p81">
              <a:extLst>
                <a:ext uri="{FF2B5EF4-FFF2-40B4-BE49-F238E27FC236}">
                  <a16:creationId xmlns:a16="http://schemas.microsoft.com/office/drawing/2014/main" id="{B1E6835D-728E-481E-BC29-347DEEEF17AD}"/>
                </a:ext>
              </a:extLst>
            </p:cNvPr>
            <p:cNvSpPr/>
            <p:nvPr/>
          </p:nvSpPr>
          <p:spPr>
            <a:xfrm flipH="1">
              <a:off x="7067091" y="2163895"/>
              <a:ext cx="505342" cy="417366"/>
            </a:xfrm>
            <a:custGeom>
              <a:avLst/>
              <a:gdLst/>
              <a:ahLst/>
              <a:cxnLst/>
              <a:rect l="l" t="t" r="r" b="b"/>
              <a:pathLst>
                <a:path w="14096" h="11642" extrusionOk="0">
                  <a:moveTo>
                    <a:pt x="7450" y="1"/>
                  </a:moveTo>
                  <a:cubicBezTo>
                    <a:pt x="7277" y="1"/>
                    <a:pt x="7103" y="96"/>
                    <a:pt x="7008" y="288"/>
                  </a:cubicBezTo>
                  <a:lnTo>
                    <a:pt x="4880" y="4543"/>
                  </a:lnTo>
                  <a:lnTo>
                    <a:pt x="887" y="766"/>
                  </a:lnTo>
                  <a:cubicBezTo>
                    <a:pt x="787" y="665"/>
                    <a:pt x="664" y="621"/>
                    <a:pt x="545" y="621"/>
                  </a:cubicBezTo>
                  <a:cubicBezTo>
                    <a:pt x="266" y="621"/>
                    <a:pt x="0" y="862"/>
                    <a:pt x="50" y="1196"/>
                  </a:cubicBezTo>
                  <a:lnTo>
                    <a:pt x="1389" y="10759"/>
                  </a:lnTo>
                  <a:cubicBezTo>
                    <a:pt x="1389" y="10759"/>
                    <a:pt x="3154" y="11642"/>
                    <a:pt x="6114" y="11642"/>
                  </a:cubicBezTo>
                  <a:cubicBezTo>
                    <a:pt x="7877" y="11642"/>
                    <a:pt x="10064" y="11329"/>
                    <a:pt x="12554" y="10329"/>
                  </a:cubicBezTo>
                  <a:lnTo>
                    <a:pt x="14061" y="1746"/>
                  </a:lnTo>
                  <a:cubicBezTo>
                    <a:pt x="14096" y="1411"/>
                    <a:pt x="13833" y="1168"/>
                    <a:pt x="13548" y="1168"/>
                  </a:cubicBezTo>
                  <a:cubicBezTo>
                    <a:pt x="13446" y="1168"/>
                    <a:pt x="13342" y="1199"/>
                    <a:pt x="13248" y="1268"/>
                  </a:cubicBezTo>
                  <a:lnTo>
                    <a:pt x="9685" y="3946"/>
                  </a:lnTo>
                  <a:lnTo>
                    <a:pt x="7892" y="288"/>
                  </a:lnTo>
                  <a:cubicBezTo>
                    <a:pt x="7797" y="96"/>
                    <a:pt x="7623" y="1"/>
                    <a:pt x="7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275;p81">
              <a:extLst>
                <a:ext uri="{FF2B5EF4-FFF2-40B4-BE49-F238E27FC236}">
                  <a16:creationId xmlns:a16="http://schemas.microsoft.com/office/drawing/2014/main" id="{41709AFE-A2DC-4214-93F9-991AEFB7A1BF}"/>
                </a:ext>
              </a:extLst>
            </p:cNvPr>
            <p:cNvSpPr/>
            <p:nvPr/>
          </p:nvSpPr>
          <p:spPr>
            <a:xfrm flipH="1">
              <a:off x="7210033" y="2368267"/>
              <a:ext cx="155661" cy="156808"/>
            </a:xfrm>
            <a:custGeom>
              <a:avLst/>
              <a:gdLst/>
              <a:ahLst/>
              <a:cxnLst/>
              <a:rect l="l" t="t" r="r" b="b"/>
              <a:pathLst>
                <a:path w="4342" h="4374" extrusionOk="0">
                  <a:moveTo>
                    <a:pt x="4142" y="1"/>
                  </a:moveTo>
                  <a:cubicBezTo>
                    <a:pt x="4106" y="1"/>
                    <a:pt x="4069" y="18"/>
                    <a:pt x="4038" y="62"/>
                  </a:cubicBezTo>
                  <a:cubicBezTo>
                    <a:pt x="2938" y="1592"/>
                    <a:pt x="1599" y="2954"/>
                    <a:pt x="117" y="4102"/>
                  </a:cubicBezTo>
                  <a:cubicBezTo>
                    <a:pt x="1" y="4199"/>
                    <a:pt x="73" y="4374"/>
                    <a:pt x="193" y="4374"/>
                  </a:cubicBezTo>
                  <a:cubicBezTo>
                    <a:pt x="221" y="4374"/>
                    <a:pt x="252" y="4364"/>
                    <a:pt x="284" y="4341"/>
                  </a:cubicBezTo>
                  <a:cubicBezTo>
                    <a:pt x="1791" y="3170"/>
                    <a:pt x="3129" y="1807"/>
                    <a:pt x="4253" y="253"/>
                  </a:cubicBezTo>
                  <a:cubicBezTo>
                    <a:pt x="4342" y="147"/>
                    <a:pt x="4246" y="1"/>
                    <a:pt x="4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276;p81">
              <a:extLst>
                <a:ext uri="{FF2B5EF4-FFF2-40B4-BE49-F238E27FC236}">
                  <a16:creationId xmlns:a16="http://schemas.microsoft.com/office/drawing/2014/main" id="{3214D6D2-0861-466C-92D7-902E8DE169B0}"/>
                </a:ext>
              </a:extLst>
            </p:cNvPr>
            <p:cNvSpPr/>
            <p:nvPr/>
          </p:nvSpPr>
          <p:spPr>
            <a:xfrm flipH="1">
              <a:off x="7187845" y="2415050"/>
              <a:ext cx="112712" cy="85646"/>
            </a:xfrm>
            <a:custGeom>
              <a:avLst/>
              <a:gdLst/>
              <a:ahLst/>
              <a:cxnLst/>
              <a:rect l="l" t="t" r="r" b="b"/>
              <a:pathLst>
                <a:path w="3144" h="2389" extrusionOk="0">
                  <a:moveTo>
                    <a:pt x="2905" y="0"/>
                  </a:moveTo>
                  <a:cubicBezTo>
                    <a:pt x="2867" y="0"/>
                    <a:pt x="2828" y="14"/>
                    <a:pt x="2795" y="48"/>
                  </a:cubicBezTo>
                  <a:cubicBezTo>
                    <a:pt x="1982" y="837"/>
                    <a:pt x="1097" y="1530"/>
                    <a:pt x="141" y="2128"/>
                  </a:cubicBezTo>
                  <a:cubicBezTo>
                    <a:pt x="1" y="2208"/>
                    <a:pt x="96" y="2389"/>
                    <a:pt x="229" y="2389"/>
                  </a:cubicBezTo>
                  <a:cubicBezTo>
                    <a:pt x="254" y="2389"/>
                    <a:pt x="281" y="2382"/>
                    <a:pt x="308" y="2367"/>
                  </a:cubicBezTo>
                  <a:cubicBezTo>
                    <a:pt x="1289" y="1769"/>
                    <a:pt x="2197" y="1052"/>
                    <a:pt x="3034" y="239"/>
                  </a:cubicBezTo>
                  <a:cubicBezTo>
                    <a:pt x="3144" y="147"/>
                    <a:pt x="3029" y="0"/>
                    <a:pt x="2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4935;p49">
            <a:extLst>
              <a:ext uri="{FF2B5EF4-FFF2-40B4-BE49-F238E27FC236}">
                <a16:creationId xmlns:a16="http://schemas.microsoft.com/office/drawing/2014/main" id="{D09DF37A-C2FF-4EDF-9C93-3929A9C7850D}"/>
              </a:ext>
            </a:extLst>
          </p:cNvPr>
          <p:cNvGrpSpPr/>
          <p:nvPr/>
        </p:nvGrpSpPr>
        <p:grpSpPr>
          <a:xfrm>
            <a:off x="635602" y="2203547"/>
            <a:ext cx="1312188" cy="986320"/>
            <a:chOff x="2609376" y="1533235"/>
            <a:chExt cx="717183" cy="533670"/>
          </a:xfrm>
        </p:grpSpPr>
        <p:sp>
          <p:nvSpPr>
            <p:cNvPr id="98" name="Google Shape;4936;p49">
              <a:extLst>
                <a:ext uri="{FF2B5EF4-FFF2-40B4-BE49-F238E27FC236}">
                  <a16:creationId xmlns:a16="http://schemas.microsoft.com/office/drawing/2014/main" id="{9E5B4568-0889-4BF1-ACCE-8312B3BF8949}"/>
                </a:ext>
              </a:extLst>
            </p:cNvPr>
            <p:cNvSpPr/>
            <p:nvPr/>
          </p:nvSpPr>
          <p:spPr>
            <a:xfrm>
              <a:off x="2621687" y="1544598"/>
              <a:ext cx="692582" cy="51096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937;p49">
              <a:extLst>
                <a:ext uri="{FF2B5EF4-FFF2-40B4-BE49-F238E27FC236}">
                  <a16:creationId xmlns:a16="http://schemas.microsoft.com/office/drawing/2014/main" id="{D136B3BE-51A8-4865-95B7-D436E949D130}"/>
                </a:ext>
              </a:extLst>
            </p:cNvPr>
            <p:cNvSpPr/>
            <p:nvPr/>
          </p:nvSpPr>
          <p:spPr>
            <a:xfrm>
              <a:off x="2621675" y="1544610"/>
              <a:ext cx="692585" cy="510968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938;p49">
              <a:extLst>
                <a:ext uri="{FF2B5EF4-FFF2-40B4-BE49-F238E27FC236}">
                  <a16:creationId xmlns:a16="http://schemas.microsoft.com/office/drawing/2014/main" id="{287E838F-5E72-4887-946D-63E6E506E3F8}"/>
                </a:ext>
              </a:extLst>
            </p:cNvPr>
            <p:cNvSpPr/>
            <p:nvPr/>
          </p:nvSpPr>
          <p:spPr>
            <a:xfrm>
              <a:off x="2835084" y="1615925"/>
              <a:ext cx="479175" cy="439653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19191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939;p49">
              <a:extLst>
                <a:ext uri="{FF2B5EF4-FFF2-40B4-BE49-F238E27FC236}">
                  <a16:creationId xmlns:a16="http://schemas.microsoft.com/office/drawing/2014/main" id="{2A59F09F-CFAB-407F-B270-542593EB05CC}"/>
                </a:ext>
              </a:extLst>
            </p:cNvPr>
            <p:cNvSpPr/>
            <p:nvPr/>
          </p:nvSpPr>
          <p:spPr>
            <a:xfrm>
              <a:off x="2609376" y="1711838"/>
              <a:ext cx="599978" cy="355067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940;p49">
              <a:extLst>
                <a:ext uri="{FF2B5EF4-FFF2-40B4-BE49-F238E27FC236}">
                  <a16:creationId xmlns:a16="http://schemas.microsoft.com/office/drawing/2014/main" id="{6904FC1F-0BFA-4F39-9CF5-CBFA4FDD42F3}"/>
                </a:ext>
              </a:extLst>
            </p:cNvPr>
            <p:cNvSpPr/>
            <p:nvPr/>
          </p:nvSpPr>
          <p:spPr>
            <a:xfrm>
              <a:off x="2784284" y="1533235"/>
              <a:ext cx="542274" cy="342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48419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661;p46">
            <a:extLst>
              <a:ext uri="{FF2B5EF4-FFF2-40B4-BE49-F238E27FC236}">
                <a16:creationId xmlns:a16="http://schemas.microsoft.com/office/drawing/2014/main" id="{147DAC7B-51B7-446B-A052-FC281F131EDF}"/>
              </a:ext>
            </a:extLst>
          </p:cNvPr>
          <p:cNvSpPr/>
          <p:nvPr/>
        </p:nvSpPr>
        <p:spPr>
          <a:xfrm>
            <a:off x="5555137" y="1516909"/>
            <a:ext cx="1212896" cy="732987"/>
          </a:xfrm>
          <a:custGeom>
            <a:avLst/>
            <a:gdLst/>
            <a:ahLst/>
            <a:cxnLst/>
            <a:rect l="l" t="t" r="r" b="b"/>
            <a:pathLst>
              <a:path w="37663" h="31984" extrusionOk="0">
                <a:moveTo>
                  <a:pt x="32291" y="0"/>
                </a:moveTo>
                <a:cubicBezTo>
                  <a:pt x="31583" y="0"/>
                  <a:pt x="30868" y="21"/>
                  <a:pt x="30153" y="21"/>
                </a:cubicBezTo>
                <a:lnTo>
                  <a:pt x="26729" y="44"/>
                </a:lnTo>
                <a:cubicBezTo>
                  <a:pt x="22095" y="89"/>
                  <a:pt x="17485" y="112"/>
                  <a:pt x="12851" y="135"/>
                </a:cubicBezTo>
                <a:lnTo>
                  <a:pt x="5981" y="181"/>
                </a:lnTo>
                <a:cubicBezTo>
                  <a:pt x="4816" y="203"/>
                  <a:pt x="3652" y="203"/>
                  <a:pt x="2465" y="203"/>
                </a:cubicBezTo>
                <a:cubicBezTo>
                  <a:pt x="2418" y="203"/>
                  <a:pt x="2370" y="203"/>
                  <a:pt x="2321" y="203"/>
                </a:cubicBezTo>
                <a:cubicBezTo>
                  <a:pt x="1657" y="203"/>
                  <a:pt x="836" y="223"/>
                  <a:pt x="411" y="797"/>
                </a:cubicBezTo>
                <a:cubicBezTo>
                  <a:pt x="160" y="1139"/>
                  <a:pt x="160" y="1527"/>
                  <a:pt x="160" y="1938"/>
                </a:cubicBezTo>
                <a:cubicBezTo>
                  <a:pt x="69" y="1984"/>
                  <a:pt x="0" y="2075"/>
                  <a:pt x="23" y="2212"/>
                </a:cubicBezTo>
                <a:cubicBezTo>
                  <a:pt x="229" y="6686"/>
                  <a:pt x="480" y="11182"/>
                  <a:pt x="776" y="15633"/>
                </a:cubicBezTo>
                <a:cubicBezTo>
                  <a:pt x="913" y="17847"/>
                  <a:pt x="1073" y="20061"/>
                  <a:pt x="1233" y="22253"/>
                </a:cubicBezTo>
                <a:cubicBezTo>
                  <a:pt x="1393" y="24467"/>
                  <a:pt x="1507" y="26703"/>
                  <a:pt x="1781" y="28895"/>
                </a:cubicBezTo>
                <a:cubicBezTo>
                  <a:pt x="1849" y="29648"/>
                  <a:pt x="2055" y="30401"/>
                  <a:pt x="2717" y="30858"/>
                </a:cubicBezTo>
                <a:cubicBezTo>
                  <a:pt x="3447" y="31383"/>
                  <a:pt x="4497" y="31337"/>
                  <a:pt x="5387" y="31383"/>
                </a:cubicBezTo>
                <a:cubicBezTo>
                  <a:pt x="7670" y="31565"/>
                  <a:pt x="9975" y="31679"/>
                  <a:pt x="12280" y="31793"/>
                </a:cubicBezTo>
                <a:cubicBezTo>
                  <a:pt x="15515" y="31923"/>
                  <a:pt x="18749" y="31983"/>
                  <a:pt x="21991" y="31983"/>
                </a:cubicBezTo>
                <a:cubicBezTo>
                  <a:pt x="23326" y="31983"/>
                  <a:pt x="24661" y="31973"/>
                  <a:pt x="25998" y="31953"/>
                </a:cubicBezTo>
                <a:cubicBezTo>
                  <a:pt x="28281" y="31908"/>
                  <a:pt x="30586" y="31816"/>
                  <a:pt x="32892" y="31725"/>
                </a:cubicBezTo>
                <a:cubicBezTo>
                  <a:pt x="33439" y="31679"/>
                  <a:pt x="33987" y="31657"/>
                  <a:pt x="34558" y="31634"/>
                </a:cubicBezTo>
                <a:cubicBezTo>
                  <a:pt x="35060" y="31588"/>
                  <a:pt x="35608" y="31611"/>
                  <a:pt x="36110" y="31520"/>
                </a:cubicBezTo>
                <a:cubicBezTo>
                  <a:pt x="37114" y="31314"/>
                  <a:pt x="37183" y="30219"/>
                  <a:pt x="37320" y="29420"/>
                </a:cubicBezTo>
                <a:cubicBezTo>
                  <a:pt x="37662" y="27320"/>
                  <a:pt x="37662" y="25197"/>
                  <a:pt x="37616" y="23074"/>
                </a:cubicBezTo>
                <a:cubicBezTo>
                  <a:pt x="37571" y="20792"/>
                  <a:pt x="37502" y="18532"/>
                  <a:pt x="37365" y="16272"/>
                </a:cubicBezTo>
                <a:cubicBezTo>
                  <a:pt x="37114" y="11867"/>
                  <a:pt x="36795" y="7462"/>
                  <a:pt x="36384" y="3079"/>
                </a:cubicBezTo>
                <a:cubicBezTo>
                  <a:pt x="36315" y="2280"/>
                  <a:pt x="36178" y="1436"/>
                  <a:pt x="35608" y="820"/>
                </a:cubicBezTo>
                <a:cubicBezTo>
                  <a:pt x="35014" y="226"/>
                  <a:pt x="34147" y="66"/>
                  <a:pt x="33348" y="21"/>
                </a:cubicBezTo>
                <a:cubicBezTo>
                  <a:pt x="32998" y="6"/>
                  <a:pt x="32646" y="0"/>
                  <a:pt x="32291" y="0"/>
                </a:cubicBez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6" name="Google Shape;1591;p46">
            <a:extLst>
              <a:ext uri="{FF2B5EF4-FFF2-40B4-BE49-F238E27FC236}">
                <a16:creationId xmlns:a16="http://schemas.microsoft.com/office/drawing/2014/main" id="{9001A670-CEC6-43F2-B16B-7CA45741AEBC}"/>
              </a:ext>
            </a:extLst>
          </p:cNvPr>
          <p:cNvGrpSpPr/>
          <p:nvPr/>
        </p:nvGrpSpPr>
        <p:grpSpPr>
          <a:xfrm flipH="1">
            <a:off x="2324380" y="853024"/>
            <a:ext cx="4656209" cy="207972"/>
            <a:chOff x="4345425" y="2175475"/>
            <a:chExt cx="800750" cy="176025"/>
          </a:xfrm>
        </p:grpSpPr>
        <p:sp>
          <p:nvSpPr>
            <p:cNvPr id="17" name="Google Shape;1592;p46">
              <a:extLst>
                <a:ext uri="{FF2B5EF4-FFF2-40B4-BE49-F238E27FC236}">
                  <a16:creationId xmlns:a16="http://schemas.microsoft.com/office/drawing/2014/main" id="{27979075-CEA0-4C44-8758-BC2F437DA6E9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93;p46">
              <a:extLst>
                <a:ext uri="{FF2B5EF4-FFF2-40B4-BE49-F238E27FC236}">
                  <a16:creationId xmlns:a16="http://schemas.microsoft.com/office/drawing/2014/main" id="{FA5C1C83-330A-4D58-AA96-D21E0E3CB102}"/>
                </a:ext>
              </a:extLst>
            </p:cNvPr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597;p46">
            <a:extLst>
              <a:ext uri="{FF2B5EF4-FFF2-40B4-BE49-F238E27FC236}">
                <a16:creationId xmlns:a16="http://schemas.microsoft.com/office/drawing/2014/main" id="{230980CC-87B7-4B67-AED7-FADFF7B54D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5504" y="312280"/>
            <a:ext cx="4824600" cy="9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4000" u="sng" dirty="0">
                <a:latin typeface="Dubai Medium" panose="020B0603030403030204" pitchFamily="34" charset="-78"/>
                <a:cs typeface="Dubai Medium" panose="020B0603030403030204" pitchFamily="34" charset="-78"/>
              </a:rPr>
              <a:t>خطوات المشاركة</a:t>
            </a:r>
            <a:endParaRPr sz="4000" u="sng" dirty="0"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grpSp>
        <p:nvGrpSpPr>
          <p:cNvPr id="20" name="Google Shape;1598;p46">
            <a:extLst>
              <a:ext uri="{FF2B5EF4-FFF2-40B4-BE49-F238E27FC236}">
                <a16:creationId xmlns:a16="http://schemas.microsoft.com/office/drawing/2014/main" id="{7B82EDB2-5D91-423C-8B81-BBBD5EA8C2F2}"/>
              </a:ext>
            </a:extLst>
          </p:cNvPr>
          <p:cNvGrpSpPr/>
          <p:nvPr/>
        </p:nvGrpSpPr>
        <p:grpSpPr>
          <a:xfrm>
            <a:off x="860325" y="2186310"/>
            <a:ext cx="5740148" cy="2175736"/>
            <a:chOff x="2359881" y="2256363"/>
            <a:chExt cx="3639686" cy="2080253"/>
          </a:xfrm>
        </p:grpSpPr>
        <p:sp>
          <p:nvSpPr>
            <p:cNvPr id="21" name="Google Shape;1599;p46">
              <a:extLst>
                <a:ext uri="{FF2B5EF4-FFF2-40B4-BE49-F238E27FC236}">
                  <a16:creationId xmlns:a16="http://schemas.microsoft.com/office/drawing/2014/main" id="{92A29537-AB63-4DC5-9ED6-5ADFCDE67A8C}"/>
                </a:ext>
              </a:extLst>
            </p:cNvPr>
            <p:cNvSpPr/>
            <p:nvPr/>
          </p:nvSpPr>
          <p:spPr>
            <a:xfrm>
              <a:off x="2359881" y="2256363"/>
              <a:ext cx="3639686" cy="2080253"/>
            </a:xfrm>
            <a:custGeom>
              <a:avLst/>
              <a:gdLst/>
              <a:ahLst/>
              <a:cxnLst/>
              <a:rect l="l" t="t" r="r" b="b"/>
              <a:pathLst>
                <a:path w="203306" h="116199" extrusionOk="0">
                  <a:moveTo>
                    <a:pt x="3489" y="84365"/>
                  </a:moveTo>
                  <a:cubicBezTo>
                    <a:pt x="3961" y="84365"/>
                    <a:pt x="4369" y="84688"/>
                    <a:pt x="4748" y="85021"/>
                  </a:cubicBezTo>
                  <a:cubicBezTo>
                    <a:pt x="5341" y="85546"/>
                    <a:pt x="5478" y="86528"/>
                    <a:pt x="5113" y="87281"/>
                  </a:cubicBezTo>
                  <a:cubicBezTo>
                    <a:pt x="4748" y="87988"/>
                    <a:pt x="4086" y="88285"/>
                    <a:pt x="3287" y="88331"/>
                  </a:cubicBezTo>
                  <a:lnTo>
                    <a:pt x="3104" y="88331"/>
                  </a:lnTo>
                  <a:cubicBezTo>
                    <a:pt x="2283" y="88308"/>
                    <a:pt x="1575" y="88034"/>
                    <a:pt x="1187" y="87212"/>
                  </a:cubicBezTo>
                  <a:cubicBezTo>
                    <a:pt x="845" y="86436"/>
                    <a:pt x="1004" y="85569"/>
                    <a:pt x="1666" y="84998"/>
                  </a:cubicBezTo>
                  <a:cubicBezTo>
                    <a:pt x="1872" y="84816"/>
                    <a:pt x="2191" y="84770"/>
                    <a:pt x="2465" y="84679"/>
                  </a:cubicBezTo>
                  <a:cubicBezTo>
                    <a:pt x="2486" y="84674"/>
                    <a:pt x="2508" y="84672"/>
                    <a:pt x="2530" y="84672"/>
                  </a:cubicBezTo>
                  <a:cubicBezTo>
                    <a:pt x="2569" y="84672"/>
                    <a:pt x="2609" y="84677"/>
                    <a:pt x="2642" y="84677"/>
                  </a:cubicBezTo>
                  <a:cubicBezTo>
                    <a:pt x="2673" y="84677"/>
                    <a:pt x="2700" y="84673"/>
                    <a:pt x="2716" y="84656"/>
                  </a:cubicBezTo>
                  <a:cubicBezTo>
                    <a:pt x="2993" y="84448"/>
                    <a:pt x="3249" y="84365"/>
                    <a:pt x="3489" y="84365"/>
                  </a:cubicBezTo>
                  <a:close/>
                  <a:moveTo>
                    <a:pt x="112657" y="1"/>
                  </a:moveTo>
                  <a:cubicBezTo>
                    <a:pt x="112087" y="1"/>
                    <a:pt x="111512" y="22"/>
                    <a:pt x="110931" y="66"/>
                  </a:cubicBezTo>
                  <a:cubicBezTo>
                    <a:pt x="105316" y="499"/>
                    <a:pt x="100203" y="2280"/>
                    <a:pt x="95547" y="5224"/>
                  </a:cubicBezTo>
                  <a:cubicBezTo>
                    <a:pt x="90251" y="8602"/>
                    <a:pt x="86485" y="13418"/>
                    <a:pt x="83427" y="18714"/>
                  </a:cubicBezTo>
                  <a:cubicBezTo>
                    <a:pt x="80003" y="24648"/>
                    <a:pt x="78063" y="31131"/>
                    <a:pt x="76944" y="37864"/>
                  </a:cubicBezTo>
                  <a:cubicBezTo>
                    <a:pt x="76237" y="42132"/>
                    <a:pt x="75392" y="46355"/>
                    <a:pt x="74137" y="50509"/>
                  </a:cubicBezTo>
                  <a:cubicBezTo>
                    <a:pt x="72950" y="54390"/>
                    <a:pt x="71443" y="58156"/>
                    <a:pt x="69184" y="61602"/>
                  </a:cubicBezTo>
                  <a:cubicBezTo>
                    <a:pt x="65509" y="67149"/>
                    <a:pt x="60259" y="70618"/>
                    <a:pt x="54005" y="72696"/>
                  </a:cubicBezTo>
                  <a:cubicBezTo>
                    <a:pt x="50441" y="73884"/>
                    <a:pt x="46759" y="74267"/>
                    <a:pt x="43043" y="74267"/>
                  </a:cubicBezTo>
                  <a:cubicBezTo>
                    <a:pt x="42119" y="74267"/>
                    <a:pt x="41192" y="74243"/>
                    <a:pt x="40264" y="74202"/>
                  </a:cubicBezTo>
                  <a:cubicBezTo>
                    <a:pt x="36018" y="73997"/>
                    <a:pt x="31773" y="73768"/>
                    <a:pt x="27505" y="73540"/>
                  </a:cubicBezTo>
                  <a:cubicBezTo>
                    <a:pt x="25359" y="73631"/>
                    <a:pt x="23168" y="73745"/>
                    <a:pt x="20999" y="73837"/>
                  </a:cubicBezTo>
                  <a:cubicBezTo>
                    <a:pt x="15635" y="74065"/>
                    <a:pt x="10842" y="75777"/>
                    <a:pt x="6620" y="78995"/>
                  </a:cubicBezTo>
                  <a:cubicBezTo>
                    <a:pt x="5341" y="79954"/>
                    <a:pt x="3995" y="80890"/>
                    <a:pt x="3310" y="82373"/>
                  </a:cubicBezTo>
                  <a:cubicBezTo>
                    <a:pt x="2945" y="83172"/>
                    <a:pt x="2488" y="83697"/>
                    <a:pt x="1666" y="84085"/>
                  </a:cubicBezTo>
                  <a:cubicBezTo>
                    <a:pt x="457" y="84610"/>
                    <a:pt x="0" y="86048"/>
                    <a:pt x="411" y="87304"/>
                  </a:cubicBezTo>
                  <a:cubicBezTo>
                    <a:pt x="789" y="88395"/>
                    <a:pt x="1861" y="89100"/>
                    <a:pt x="3132" y="89100"/>
                  </a:cubicBezTo>
                  <a:cubicBezTo>
                    <a:pt x="3243" y="89100"/>
                    <a:pt x="3356" y="89095"/>
                    <a:pt x="3470" y="89084"/>
                  </a:cubicBezTo>
                  <a:cubicBezTo>
                    <a:pt x="4839" y="88970"/>
                    <a:pt x="5843" y="88057"/>
                    <a:pt x="6003" y="86779"/>
                  </a:cubicBezTo>
                  <a:cubicBezTo>
                    <a:pt x="6186" y="85386"/>
                    <a:pt x="5638" y="84451"/>
                    <a:pt x="4154" y="83789"/>
                  </a:cubicBezTo>
                  <a:cubicBezTo>
                    <a:pt x="3675" y="83583"/>
                    <a:pt x="3561" y="83332"/>
                    <a:pt x="3835" y="82944"/>
                  </a:cubicBezTo>
                  <a:cubicBezTo>
                    <a:pt x="4268" y="82351"/>
                    <a:pt x="4634" y="81666"/>
                    <a:pt x="5182" y="81164"/>
                  </a:cubicBezTo>
                  <a:cubicBezTo>
                    <a:pt x="8765" y="77923"/>
                    <a:pt x="12919" y="75663"/>
                    <a:pt x="17804" y="74932"/>
                  </a:cubicBezTo>
                  <a:cubicBezTo>
                    <a:pt x="20691" y="74494"/>
                    <a:pt x="23585" y="74354"/>
                    <a:pt x="26485" y="74354"/>
                  </a:cubicBezTo>
                  <a:cubicBezTo>
                    <a:pt x="29019" y="74354"/>
                    <a:pt x="31558" y="74461"/>
                    <a:pt x="34101" y="74567"/>
                  </a:cubicBezTo>
                  <a:cubicBezTo>
                    <a:pt x="37367" y="74692"/>
                    <a:pt x="40634" y="74893"/>
                    <a:pt x="43917" y="74893"/>
                  </a:cubicBezTo>
                  <a:cubicBezTo>
                    <a:pt x="44236" y="74893"/>
                    <a:pt x="44555" y="74891"/>
                    <a:pt x="44875" y="74887"/>
                  </a:cubicBezTo>
                  <a:cubicBezTo>
                    <a:pt x="49303" y="74818"/>
                    <a:pt x="53571" y="73905"/>
                    <a:pt x="57657" y="72079"/>
                  </a:cubicBezTo>
                  <a:cubicBezTo>
                    <a:pt x="63386" y="69523"/>
                    <a:pt x="67746" y="65597"/>
                    <a:pt x="70873" y="60324"/>
                  </a:cubicBezTo>
                  <a:cubicBezTo>
                    <a:pt x="72973" y="56786"/>
                    <a:pt x="74365" y="52952"/>
                    <a:pt x="75324" y="49003"/>
                  </a:cubicBezTo>
                  <a:cubicBezTo>
                    <a:pt x="76442" y="44324"/>
                    <a:pt x="77378" y="39599"/>
                    <a:pt x="78314" y="34874"/>
                  </a:cubicBezTo>
                  <a:cubicBezTo>
                    <a:pt x="79797" y="27433"/>
                    <a:pt x="82628" y="20585"/>
                    <a:pt x="87170" y="14423"/>
                  </a:cubicBezTo>
                  <a:cubicBezTo>
                    <a:pt x="91279" y="8853"/>
                    <a:pt x="96414" y="4653"/>
                    <a:pt x="103125" y="2394"/>
                  </a:cubicBezTo>
                  <a:cubicBezTo>
                    <a:pt x="106357" y="1322"/>
                    <a:pt x="109631" y="754"/>
                    <a:pt x="112980" y="754"/>
                  </a:cubicBezTo>
                  <a:cubicBezTo>
                    <a:pt x="113911" y="754"/>
                    <a:pt x="114849" y="798"/>
                    <a:pt x="115793" y="887"/>
                  </a:cubicBezTo>
                  <a:cubicBezTo>
                    <a:pt x="118988" y="1207"/>
                    <a:pt x="121910" y="2371"/>
                    <a:pt x="124786" y="3626"/>
                  </a:cubicBezTo>
                  <a:cubicBezTo>
                    <a:pt x="126247" y="4243"/>
                    <a:pt x="127685" y="5041"/>
                    <a:pt x="128963" y="5977"/>
                  </a:cubicBezTo>
                  <a:cubicBezTo>
                    <a:pt x="133323" y="9150"/>
                    <a:pt x="136541" y="13213"/>
                    <a:pt x="138915" y="17961"/>
                  </a:cubicBezTo>
                  <a:cubicBezTo>
                    <a:pt x="140558" y="21247"/>
                    <a:pt x="142316" y="24466"/>
                    <a:pt x="144142" y="27661"/>
                  </a:cubicBezTo>
                  <a:cubicBezTo>
                    <a:pt x="144713" y="28666"/>
                    <a:pt x="145557" y="29533"/>
                    <a:pt x="146425" y="30309"/>
                  </a:cubicBezTo>
                  <a:cubicBezTo>
                    <a:pt x="149323" y="32934"/>
                    <a:pt x="152838" y="34463"/>
                    <a:pt x="156650" y="35353"/>
                  </a:cubicBezTo>
                  <a:cubicBezTo>
                    <a:pt x="158453" y="35764"/>
                    <a:pt x="160234" y="36244"/>
                    <a:pt x="161969" y="36814"/>
                  </a:cubicBezTo>
                  <a:cubicBezTo>
                    <a:pt x="162904" y="37111"/>
                    <a:pt x="163840" y="37545"/>
                    <a:pt x="164593" y="38138"/>
                  </a:cubicBezTo>
                  <a:cubicBezTo>
                    <a:pt x="165917" y="39234"/>
                    <a:pt x="167310" y="40375"/>
                    <a:pt x="168314" y="41744"/>
                  </a:cubicBezTo>
                  <a:cubicBezTo>
                    <a:pt x="171966" y="46720"/>
                    <a:pt x="172628" y="52153"/>
                    <a:pt x="170186" y="57791"/>
                  </a:cubicBezTo>
                  <a:cubicBezTo>
                    <a:pt x="168793" y="61055"/>
                    <a:pt x="166785" y="64045"/>
                    <a:pt x="164593" y="66898"/>
                  </a:cubicBezTo>
                  <a:cubicBezTo>
                    <a:pt x="160348" y="72467"/>
                    <a:pt x="156148" y="78082"/>
                    <a:pt x="152747" y="84199"/>
                  </a:cubicBezTo>
                  <a:cubicBezTo>
                    <a:pt x="150487" y="88262"/>
                    <a:pt x="149346" y="92553"/>
                    <a:pt x="149962" y="97164"/>
                  </a:cubicBezTo>
                  <a:cubicBezTo>
                    <a:pt x="150807" y="103532"/>
                    <a:pt x="153980" y="108463"/>
                    <a:pt x="159846" y="111498"/>
                  </a:cubicBezTo>
                  <a:cubicBezTo>
                    <a:pt x="165050" y="114192"/>
                    <a:pt x="170597" y="115927"/>
                    <a:pt x="176577" y="116155"/>
                  </a:cubicBezTo>
                  <a:cubicBezTo>
                    <a:pt x="177232" y="116182"/>
                    <a:pt x="177887" y="116198"/>
                    <a:pt x="178541" y="116198"/>
                  </a:cubicBezTo>
                  <a:cubicBezTo>
                    <a:pt x="181207" y="116198"/>
                    <a:pt x="183848" y="115926"/>
                    <a:pt x="186414" y="114991"/>
                  </a:cubicBezTo>
                  <a:cubicBezTo>
                    <a:pt x="187784" y="114489"/>
                    <a:pt x="189176" y="113986"/>
                    <a:pt x="190569" y="113461"/>
                  </a:cubicBezTo>
                  <a:cubicBezTo>
                    <a:pt x="195636" y="111544"/>
                    <a:pt x="199630" y="108257"/>
                    <a:pt x="202826" y="104012"/>
                  </a:cubicBezTo>
                  <a:cubicBezTo>
                    <a:pt x="203008" y="103784"/>
                    <a:pt x="203191" y="103510"/>
                    <a:pt x="203260" y="103213"/>
                  </a:cubicBezTo>
                  <a:cubicBezTo>
                    <a:pt x="203305" y="103076"/>
                    <a:pt x="203123" y="102893"/>
                    <a:pt x="203054" y="102711"/>
                  </a:cubicBezTo>
                  <a:cubicBezTo>
                    <a:pt x="202894" y="102802"/>
                    <a:pt x="202666" y="102825"/>
                    <a:pt x="202575" y="102939"/>
                  </a:cubicBezTo>
                  <a:cubicBezTo>
                    <a:pt x="201936" y="103806"/>
                    <a:pt x="201365" y="104742"/>
                    <a:pt x="200635" y="105541"/>
                  </a:cubicBezTo>
                  <a:cubicBezTo>
                    <a:pt x="197256" y="109284"/>
                    <a:pt x="193079" y="111772"/>
                    <a:pt x="188286" y="113598"/>
                  </a:cubicBezTo>
                  <a:cubicBezTo>
                    <a:pt x="184892" y="114875"/>
                    <a:pt x="181489" y="115405"/>
                    <a:pt x="178042" y="115405"/>
                  </a:cubicBezTo>
                  <a:cubicBezTo>
                    <a:pt x="176064" y="115405"/>
                    <a:pt x="174071" y="115230"/>
                    <a:pt x="172057" y="114922"/>
                  </a:cubicBezTo>
                  <a:cubicBezTo>
                    <a:pt x="168565" y="114374"/>
                    <a:pt x="165301" y="113142"/>
                    <a:pt x="162083" y="111750"/>
                  </a:cubicBezTo>
                  <a:cubicBezTo>
                    <a:pt x="158590" y="110243"/>
                    <a:pt x="155669" y="108143"/>
                    <a:pt x="153592" y="104925"/>
                  </a:cubicBezTo>
                  <a:cubicBezTo>
                    <a:pt x="151629" y="101912"/>
                    <a:pt x="150602" y="98671"/>
                    <a:pt x="150533" y="95133"/>
                  </a:cubicBezTo>
                  <a:cubicBezTo>
                    <a:pt x="150465" y="91344"/>
                    <a:pt x="151583" y="87851"/>
                    <a:pt x="153432" y="84519"/>
                  </a:cubicBezTo>
                  <a:cubicBezTo>
                    <a:pt x="156285" y="79383"/>
                    <a:pt x="159686" y="74590"/>
                    <a:pt x="163247" y="69934"/>
                  </a:cubicBezTo>
                  <a:cubicBezTo>
                    <a:pt x="165666" y="66784"/>
                    <a:pt x="167949" y="63565"/>
                    <a:pt x="169912" y="60119"/>
                  </a:cubicBezTo>
                  <a:cubicBezTo>
                    <a:pt x="172833" y="54960"/>
                    <a:pt x="173244" y="49619"/>
                    <a:pt x="170688" y="44232"/>
                  </a:cubicBezTo>
                  <a:cubicBezTo>
                    <a:pt x="168862" y="40352"/>
                    <a:pt x="165986" y="37385"/>
                    <a:pt x="161717" y="35924"/>
                  </a:cubicBezTo>
                  <a:cubicBezTo>
                    <a:pt x="160531" y="35536"/>
                    <a:pt x="159298" y="35194"/>
                    <a:pt x="158088" y="34920"/>
                  </a:cubicBezTo>
                  <a:cubicBezTo>
                    <a:pt x="155669" y="34372"/>
                    <a:pt x="153272" y="33756"/>
                    <a:pt x="151081" y="32592"/>
                  </a:cubicBezTo>
                  <a:cubicBezTo>
                    <a:pt x="148753" y="31359"/>
                    <a:pt x="146493" y="29989"/>
                    <a:pt x="145078" y="27753"/>
                  </a:cubicBezTo>
                  <a:cubicBezTo>
                    <a:pt x="143594" y="25379"/>
                    <a:pt x="142247" y="22914"/>
                    <a:pt x="140969" y="20426"/>
                  </a:cubicBezTo>
                  <a:cubicBezTo>
                    <a:pt x="139303" y="17230"/>
                    <a:pt x="137797" y="13966"/>
                    <a:pt x="135446" y="11136"/>
                  </a:cubicBezTo>
                  <a:cubicBezTo>
                    <a:pt x="132273" y="7301"/>
                    <a:pt x="128575" y="4197"/>
                    <a:pt x="123805" y="2371"/>
                  </a:cubicBezTo>
                  <a:cubicBezTo>
                    <a:pt x="120182" y="977"/>
                    <a:pt x="116542" y="1"/>
                    <a:pt x="112657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00;p46">
              <a:extLst>
                <a:ext uri="{FF2B5EF4-FFF2-40B4-BE49-F238E27FC236}">
                  <a16:creationId xmlns:a16="http://schemas.microsoft.com/office/drawing/2014/main" id="{F686080B-6903-4DB4-9544-E9C8811EAAF9}"/>
                </a:ext>
              </a:extLst>
            </p:cNvPr>
            <p:cNvSpPr/>
            <p:nvPr/>
          </p:nvSpPr>
          <p:spPr>
            <a:xfrm>
              <a:off x="2874936" y="3490132"/>
              <a:ext cx="238622" cy="151759"/>
            </a:xfrm>
            <a:custGeom>
              <a:avLst/>
              <a:gdLst/>
              <a:ahLst/>
              <a:cxnLst/>
              <a:rect l="l" t="t" r="r" b="b"/>
              <a:pathLst>
                <a:path w="13329" h="8477" extrusionOk="0">
                  <a:moveTo>
                    <a:pt x="7316" y="1"/>
                  </a:moveTo>
                  <a:cubicBezTo>
                    <a:pt x="7191" y="1"/>
                    <a:pt x="7069" y="55"/>
                    <a:pt x="7020" y="173"/>
                  </a:cubicBezTo>
                  <a:cubicBezTo>
                    <a:pt x="6130" y="2136"/>
                    <a:pt x="5765" y="4236"/>
                    <a:pt x="5149" y="6267"/>
                  </a:cubicBezTo>
                  <a:cubicBezTo>
                    <a:pt x="5080" y="6496"/>
                    <a:pt x="5012" y="6724"/>
                    <a:pt x="4920" y="6975"/>
                  </a:cubicBezTo>
                  <a:cubicBezTo>
                    <a:pt x="4897" y="7021"/>
                    <a:pt x="4852" y="7295"/>
                    <a:pt x="4783" y="7340"/>
                  </a:cubicBezTo>
                  <a:cubicBezTo>
                    <a:pt x="4740" y="7383"/>
                    <a:pt x="4738" y="7406"/>
                    <a:pt x="4738" y="7406"/>
                  </a:cubicBezTo>
                  <a:cubicBezTo>
                    <a:pt x="4738" y="7406"/>
                    <a:pt x="4740" y="7378"/>
                    <a:pt x="4692" y="7317"/>
                  </a:cubicBezTo>
                  <a:cubicBezTo>
                    <a:pt x="4555" y="7112"/>
                    <a:pt x="4487" y="6701"/>
                    <a:pt x="4395" y="6473"/>
                  </a:cubicBezTo>
                  <a:cubicBezTo>
                    <a:pt x="4304" y="6199"/>
                    <a:pt x="4213" y="5925"/>
                    <a:pt x="4121" y="5651"/>
                  </a:cubicBezTo>
                  <a:cubicBezTo>
                    <a:pt x="3733" y="4556"/>
                    <a:pt x="3345" y="3437"/>
                    <a:pt x="2980" y="2342"/>
                  </a:cubicBezTo>
                  <a:cubicBezTo>
                    <a:pt x="2913" y="2181"/>
                    <a:pt x="2744" y="2075"/>
                    <a:pt x="2584" y="2075"/>
                  </a:cubicBezTo>
                  <a:cubicBezTo>
                    <a:pt x="2470" y="2075"/>
                    <a:pt x="2361" y="2128"/>
                    <a:pt x="2295" y="2250"/>
                  </a:cubicBezTo>
                  <a:cubicBezTo>
                    <a:pt x="1519" y="3643"/>
                    <a:pt x="812" y="5035"/>
                    <a:pt x="127" y="6473"/>
                  </a:cubicBezTo>
                  <a:cubicBezTo>
                    <a:pt x="1" y="6756"/>
                    <a:pt x="266" y="7018"/>
                    <a:pt x="503" y="7018"/>
                  </a:cubicBezTo>
                  <a:cubicBezTo>
                    <a:pt x="609" y="7018"/>
                    <a:pt x="710" y="6965"/>
                    <a:pt x="766" y="6838"/>
                  </a:cubicBezTo>
                  <a:cubicBezTo>
                    <a:pt x="1337" y="5651"/>
                    <a:pt x="1930" y="4487"/>
                    <a:pt x="2546" y="3346"/>
                  </a:cubicBezTo>
                  <a:cubicBezTo>
                    <a:pt x="2912" y="4396"/>
                    <a:pt x="3277" y="5446"/>
                    <a:pt x="3642" y="6496"/>
                  </a:cubicBezTo>
                  <a:cubicBezTo>
                    <a:pt x="3802" y="6975"/>
                    <a:pt x="3893" y="7660"/>
                    <a:pt x="4304" y="8025"/>
                  </a:cubicBezTo>
                  <a:cubicBezTo>
                    <a:pt x="4441" y="8152"/>
                    <a:pt x="4608" y="8212"/>
                    <a:pt x="4771" y="8212"/>
                  </a:cubicBezTo>
                  <a:cubicBezTo>
                    <a:pt x="4989" y="8212"/>
                    <a:pt x="5201" y="8106"/>
                    <a:pt x="5331" y="7911"/>
                  </a:cubicBezTo>
                  <a:cubicBezTo>
                    <a:pt x="5651" y="7432"/>
                    <a:pt x="5788" y="6747"/>
                    <a:pt x="5925" y="6222"/>
                  </a:cubicBezTo>
                  <a:cubicBezTo>
                    <a:pt x="6107" y="5583"/>
                    <a:pt x="6267" y="4944"/>
                    <a:pt x="6450" y="4327"/>
                  </a:cubicBezTo>
                  <a:cubicBezTo>
                    <a:pt x="6655" y="3437"/>
                    <a:pt x="6906" y="2570"/>
                    <a:pt x="7203" y="1702"/>
                  </a:cubicBezTo>
                  <a:cubicBezTo>
                    <a:pt x="7363" y="2638"/>
                    <a:pt x="7522" y="3574"/>
                    <a:pt x="7705" y="4510"/>
                  </a:cubicBezTo>
                  <a:cubicBezTo>
                    <a:pt x="7819" y="5172"/>
                    <a:pt x="7910" y="5811"/>
                    <a:pt x="8047" y="6473"/>
                  </a:cubicBezTo>
                  <a:cubicBezTo>
                    <a:pt x="8162" y="6998"/>
                    <a:pt x="8253" y="7683"/>
                    <a:pt x="8527" y="8185"/>
                  </a:cubicBezTo>
                  <a:cubicBezTo>
                    <a:pt x="8643" y="8378"/>
                    <a:pt x="8831" y="8477"/>
                    <a:pt x="9023" y="8477"/>
                  </a:cubicBezTo>
                  <a:cubicBezTo>
                    <a:pt x="9171" y="8477"/>
                    <a:pt x="9320" y="8418"/>
                    <a:pt x="9440" y="8299"/>
                  </a:cubicBezTo>
                  <a:cubicBezTo>
                    <a:pt x="9851" y="7865"/>
                    <a:pt x="10056" y="7180"/>
                    <a:pt x="10307" y="6655"/>
                  </a:cubicBezTo>
                  <a:cubicBezTo>
                    <a:pt x="10764" y="5720"/>
                    <a:pt x="11197" y="4784"/>
                    <a:pt x="11745" y="3894"/>
                  </a:cubicBezTo>
                  <a:cubicBezTo>
                    <a:pt x="11951" y="4350"/>
                    <a:pt x="11973" y="4966"/>
                    <a:pt x="12087" y="5423"/>
                  </a:cubicBezTo>
                  <a:lnTo>
                    <a:pt x="12544" y="7569"/>
                  </a:lnTo>
                  <a:cubicBezTo>
                    <a:pt x="12590" y="7753"/>
                    <a:pt x="12733" y="7833"/>
                    <a:pt x="12881" y="7833"/>
                  </a:cubicBezTo>
                  <a:cubicBezTo>
                    <a:pt x="13099" y="7833"/>
                    <a:pt x="13329" y="7658"/>
                    <a:pt x="13274" y="7386"/>
                  </a:cubicBezTo>
                  <a:cubicBezTo>
                    <a:pt x="13092" y="6541"/>
                    <a:pt x="12909" y="5720"/>
                    <a:pt x="12727" y="4875"/>
                  </a:cubicBezTo>
                  <a:cubicBezTo>
                    <a:pt x="12567" y="4213"/>
                    <a:pt x="12498" y="3460"/>
                    <a:pt x="11996" y="2958"/>
                  </a:cubicBezTo>
                  <a:cubicBezTo>
                    <a:pt x="11918" y="2880"/>
                    <a:pt x="11823" y="2843"/>
                    <a:pt x="11730" y="2843"/>
                  </a:cubicBezTo>
                  <a:cubicBezTo>
                    <a:pt x="11604" y="2843"/>
                    <a:pt x="11481" y="2909"/>
                    <a:pt x="11403" y="3026"/>
                  </a:cubicBezTo>
                  <a:cubicBezTo>
                    <a:pt x="10878" y="3780"/>
                    <a:pt x="10467" y="4601"/>
                    <a:pt x="10079" y="5423"/>
                  </a:cubicBezTo>
                  <a:cubicBezTo>
                    <a:pt x="9896" y="5811"/>
                    <a:pt x="9714" y="6199"/>
                    <a:pt x="9531" y="6587"/>
                  </a:cubicBezTo>
                  <a:cubicBezTo>
                    <a:pt x="9417" y="6815"/>
                    <a:pt x="9303" y="7044"/>
                    <a:pt x="9211" y="7249"/>
                  </a:cubicBezTo>
                  <a:cubicBezTo>
                    <a:pt x="9166" y="7295"/>
                    <a:pt x="9120" y="7454"/>
                    <a:pt x="9052" y="7569"/>
                  </a:cubicBezTo>
                  <a:cubicBezTo>
                    <a:pt x="9006" y="7386"/>
                    <a:pt x="8960" y="7112"/>
                    <a:pt x="8938" y="7021"/>
                  </a:cubicBezTo>
                  <a:cubicBezTo>
                    <a:pt x="8869" y="6747"/>
                    <a:pt x="8801" y="6473"/>
                    <a:pt x="8755" y="6199"/>
                  </a:cubicBezTo>
                  <a:cubicBezTo>
                    <a:pt x="8618" y="5537"/>
                    <a:pt x="8504" y="4898"/>
                    <a:pt x="8390" y="4236"/>
                  </a:cubicBezTo>
                  <a:cubicBezTo>
                    <a:pt x="8162" y="2912"/>
                    <a:pt x="7933" y="1588"/>
                    <a:pt x="7682" y="264"/>
                  </a:cubicBezTo>
                  <a:cubicBezTo>
                    <a:pt x="7656" y="96"/>
                    <a:pt x="7482" y="1"/>
                    <a:pt x="7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01;p46">
              <a:extLst>
                <a:ext uri="{FF2B5EF4-FFF2-40B4-BE49-F238E27FC236}">
                  <a16:creationId xmlns:a16="http://schemas.microsoft.com/office/drawing/2014/main" id="{69D19C1C-E531-43D6-A2B0-3F8F8D7071DB}"/>
                </a:ext>
              </a:extLst>
            </p:cNvPr>
            <p:cNvSpPr/>
            <p:nvPr/>
          </p:nvSpPr>
          <p:spPr>
            <a:xfrm>
              <a:off x="4941958" y="2748127"/>
              <a:ext cx="263220" cy="196569"/>
            </a:xfrm>
            <a:custGeom>
              <a:avLst/>
              <a:gdLst/>
              <a:ahLst/>
              <a:cxnLst/>
              <a:rect l="l" t="t" r="r" b="b"/>
              <a:pathLst>
                <a:path w="14703" h="10980" extrusionOk="0">
                  <a:moveTo>
                    <a:pt x="5483" y="0"/>
                  </a:moveTo>
                  <a:cubicBezTo>
                    <a:pt x="4872" y="0"/>
                    <a:pt x="3928" y="566"/>
                    <a:pt x="3610" y="717"/>
                  </a:cubicBezTo>
                  <a:cubicBezTo>
                    <a:pt x="2491" y="1265"/>
                    <a:pt x="1396" y="1859"/>
                    <a:pt x="346" y="2520"/>
                  </a:cubicBezTo>
                  <a:cubicBezTo>
                    <a:pt x="0" y="2732"/>
                    <a:pt x="203" y="3217"/>
                    <a:pt x="521" y="3217"/>
                  </a:cubicBezTo>
                  <a:cubicBezTo>
                    <a:pt x="581" y="3217"/>
                    <a:pt x="645" y="3200"/>
                    <a:pt x="711" y="3160"/>
                  </a:cubicBezTo>
                  <a:cubicBezTo>
                    <a:pt x="1578" y="2612"/>
                    <a:pt x="2446" y="2110"/>
                    <a:pt x="3359" y="1653"/>
                  </a:cubicBezTo>
                  <a:cubicBezTo>
                    <a:pt x="3815" y="1402"/>
                    <a:pt x="4272" y="1197"/>
                    <a:pt x="4751" y="991"/>
                  </a:cubicBezTo>
                  <a:cubicBezTo>
                    <a:pt x="4842" y="946"/>
                    <a:pt x="4956" y="900"/>
                    <a:pt x="5048" y="831"/>
                  </a:cubicBezTo>
                  <a:cubicBezTo>
                    <a:pt x="5116" y="809"/>
                    <a:pt x="5162" y="786"/>
                    <a:pt x="5207" y="763"/>
                  </a:cubicBezTo>
                  <a:cubicBezTo>
                    <a:pt x="5237" y="723"/>
                    <a:pt x="5254" y="705"/>
                    <a:pt x="5260" y="705"/>
                  </a:cubicBezTo>
                  <a:lnTo>
                    <a:pt x="5260" y="705"/>
                  </a:lnTo>
                  <a:cubicBezTo>
                    <a:pt x="5267" y="705"/>
                    <a:pt x="5256" y="734"/>
                    <a:pt x="5230" y="786"/>
                  </a:cubicBezTo>
                  <a:cubicBezTo>
                    <a:pt x="5253" y="968"/>
                    <a:pt x="5070" y="1311"/>
                    <a:pt x="5002" y="1470"/>
                  </a:cubicBezTo>
                  <a:cubicBezTo>
                    <a:pt x="4340" y="3251"/>
                    <a:pt x="3404" y="4963"/>
                    <a:pt x="2993" y="6834"/>
                  </a:cubicBezTo>
                  <a:cubicBezTo>
                    <a:pt x="2938" y="7074"/>
                    <a:pt x="3136" y="7284"/>
                    <a:pt x="3370" y="7284"/>
                  </a:cubicBezTo>
                  <a:cubicBezTo>
                    <a:pt x="3426" y="7284"/>
                    <a:pt x="3484" y="7272"/>
                    <a:pt x="3541" y="7245"/>
                  </a:cubicBezTo>
                  <a:cubicBezTo>
                    <a:pt x="5915" y="5990"/>
                    <a:pt x="7604" y="3799"/>
                    <a:pt x="9864" y="2383"/>
                  </a:cubicBezTo>
                  <a:lnTo>
                    <a:pt x="9864" y="2383"/>
                  </a:lnTo>
                  <a:lnTo>
                    <a:pt x="6486" y="9459"/>
                  </a:lnTo>
                  <a:cubicBezTo>
                    <a:pt x="6361" y="9729"/>
                    <a:pt x="6519" y="10017"/>
                    <a:pt x="6805" y="10017"/>
                  </a:cubicBezTo>
                  <a:cubicBezTo>
                    <a:pt x="6834" y="10017"/>
                    <a:pt x="6865" y="10013"/>
                    <a:pt x="6897" y="10007"/>
                  </a:cubicBezTo>
                  <a:cubicBezTo>
                    <a:pt x="7924" y="9756"/>
                    <a:pt x="8723" y="9071"/>
                    <a:pt x="9521" y="8455"/>
                  </a:cubicBezTo>
                  <a:cubicBezTo>
                    <a:pt x="10503" y="7679"/>
                    <a:pt x="11484" y="6926"/>
                    <a:pt x="12466" y="6195"/>
                  </a:cubicBezTo>
                  <a:cubicBezTo>
                    <a:pt x="12656" y="6069"/>
                    <a:pt x="13550" y="5336"/>
                    <a:pt x="13791" y="5336"/>
                  </a:cubicBezTo>
                  <a:cubicBezTo>
                    <a:pt x="13810" y="5336"/>
                    <a:pt x="13825" y="5341"/>
                    <a:pt x="13835" y="5351"/>
                  </a:cubicBezTo>
                  <a:cubicBezTo>
                    <a:pt x="13904" y="5442"/>
                    <a:pt x="13630" y="6058"/>
                    <a:pt x="13607" y="6150"/>
                  </a:cubicBezTo>
                  <a:cubicBezTo>
                    <a:pt x="13539" y="6424"/>
                    <a:pt x="13447" y="6720"/>
                    <a:pt x="13356" y="6994"/>
                  </a:cubicBezTo>
                  <a:cubicBezTo>
                    <a:pt x="13037" y="8181"/>
                    <a:pt x="12694" y="9368"/>
                    <a:pt x="12329" y="10532"/>
                  </a:cubicBezTo>
                  <a:cubicBezTo>
                    <a:pt x="12261" y="10804"/>
                    <a:pt x="12485" y="10979"/>
                    <a:pt x="12706" y="10979"/>
                  </a:cubicBezTo>
                  <a:cubicBezTo>
                    <a:pt x="12856" y="10979"/>
                    <a:pt x="13004" y="10899"/>
                    <a:pt x="13059" y="10715"/>
                  </a:cubicBezTo>
                  <a:cubicBezTo>
                    <a:pt x="13447" y="9368"/>
                    <a:pt x="13835" y="8021"/>
                    <a:pt x="14223" y="6675"/>
                  </a:cubicBezTo>
                  <a:cubicBezTo>
                    <a:pt x="14360" y="6195"/>
                    <a:pt x="14703" y="5511"/>
                    <a:pt x="14566" y="5008"/>
                  </a:cubicBezTo>
                  <a:cubicBezTo>
                    <a:pt x="14461" y="4678"/>
                    <a:pt x="14187" y="4535"/>
                    <a:pt x="13895" y="4535"/>
                  </a:cubicBezTo>
                  <a:cubicBezTo>
                    <a:pt x="13744" y="4535"/>
                    <a:pt x="13588" y="4573"/>
                    <a:pt x="13447" y="4643"/>
                  </a:cubicBezTo>
                  <a:cubicBezTo>
                    <a:pt x="12831" y="4940"/>
                    <a:pt x="12283" y="5442"/>
                    <a:pt x="11758" y="5830"/>
                  </a:cubicBezTo>
                  <a:cubicBezTo>
                    <a:pt x="11210" y="6241"/>
                    <a:pt x="10663" y="6652"/>
                    <a:pt x="10115" y="7063"/>
                  </a:cubicBezTo>
                  <a:cubicBezTo>
                    <a:pt x="9293" y="7679"/>
                    <a:pt x="8471" y="8501"/>
                    <a:pt x="7513" y="8980"/>
                  </a:cubicBezTo>
                  <a:lnTo>
                    <a:pt x="11005" y="1676"/>
                  </a:lnTo>
                  <a:cubicBezTo>
                    <a:pt x="11137" y="1412"/>
                    <a:pt x="10943" y="1133"/>
                    <a:pt x="10678" y="1133"/>
                  </a:cubicBezTo>
                  <a:cubicBezTo>
                    <a:pt x="10622" y="1133"/>
                    <a:pt x="10563" y="1146"/>
                    <a:pt x="10503" y="1174"/>
                  </a:cubicBezTo>
                  <a:cubicBezTo>
                    <a:pt x="7992" y="2406"/>
                    <a:pt x="6257" y="4666"/>
                    <a:pt x="3929" y="6172"/>
                  </a:cubicBezTo>
                  <a:cubicBezTo>
                    <a:pt x="4180" y="5305"/>
                    <a:pt x="4523" y="4483"/>
                    <a:pt x="4888" y="3662"/>
                  </a:cubicBezTo>
                  <a:cubicBezTo>
                    <a:pt x="5116" y="3137"/>
                    <a:pt x="5344" y="2612"/>
                    <a:pt x="5550" y="2087"/>
                  </a:cubicBezTo>
                  <a:cubicBezTo>
                    <a:pt x="5732" y="1630"/>
                    <a:pt x="6052" y="1060"/>
                    <a:pt x="6029" y="557"/>
                  </a:cubicBezTo>
                  <a:cubicBezTo>
                    <a:pt x="6014" y="144"/>
                    <a:pt x="5791" y="0"/>
                    <a:pt x="54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Google Shape;1602;p46">
              <a:extLst>
                <a:ext uri="{FF2B5EF4-FFF2-40B4-BE49-F238E27FC236}">
                  <a16:creationId xmlns:a16="http://schemas.microsoft.com/office/drawing/2014/main" id="{A1DF54CE-892D-49B5-89FE-E5D531D977AB}"/>
                </a:ext>
              </a:extLst>
            </p:cNvPr>
            <p:cNvSpPr/>
            <p:nvPr/>
          </p:nvSpPr>
          <p:spPr>
            <a:xfrm>
              <a:off x="5033942" y="4055475"/>
              <a:ext cx="189229" cy="224837"/>
            </a:xfrm>
            <a:custGeom>
              <a:avLst/>
              <a:gdLst/>
              <a:ahLst/>
              <a:cxnLst/>
              <a:rect l="l" t="t" r="r" b="b"/>
              <a:pathLst>
                <a:path w="10570" h="12559" extrusionOk="0">
                  <a:moveTo>
                    <a:pt x="4798" y="1"/>
                  </a:moveTo>
                  <a:cubicBezTo>
                    <a:pt x="4790" y="1"/>
                    <a:pt x="4781" y="1"/>
                    <a:pt x="4771" y="2"/>
                  </a:cubicBezTo>
                  <a:cubicBezTo>
                    <a:pt x="3356" y="93"/>
                    <a:pt x="1964" y="344"/>
                    <a:pt x="640" y="801"/>
                  </a:cubicBezTo>
                  <a:cubicBezTo>
                    <a:pt x="229" y="944"/>
                    <a:pt x="336" y="1531"/>
                    <a:pt x="694" y="1531"/>
                  </a:cubicBezTo>
                  <a:cubicBezTo>
                    <a:pt x="734" y="1531"/>
                    <a:pt x="777" y="1524"/>
                    <a:pt x="823" y="1508"/>
                  </a:cubicBezTo>
                  <a:cubicBezTo>
                    <a:pt x="1827" y="1166"/>
                    <a:pt x="2877" y="938"/>
                    <a:pt x="3927" y="801"/>
                  </a:cubicBezTo>
                  <a:lnTo>
                    <a:pt x="3927" y="801"/>
                  </a:lnTo>
                  <a:cubicBezTo>
                    <a:pt x="2717" y="2239"/>
                    <a:pt x="1462" y="3654"/>
                    <a:pt x="161" y="5046"/>
                  </a:cubicBezTo>
                  <a:cubicBezTo>
                    <a:pt x="1" y="5206"/>
                    <a:pt x="24" y="5503"/>
                    <a:pt x="229" y="5617"/>
                  </a:cubicBezTo>
                  <a:cubicBezTo>
                    <a:pt x="482" y="5733"/>
                    <a:pt x="735" y="5780"/>
                    <a:pt x="989" y="5780"/>
                  </a:cubicBezTo>
                  <a:cubicBezTo>
                    <a:pt x="1287" y="5780"/>
                    <a:pt x="1588" y="5715"/>
                    <a:pt x="1895" y="5617"/>
                  </a:cubicBezTo>
                  <a:cubicBezTo>
                    <a:pt x="2557" y="5388"/>
                    <a:pt x="3197" y="5115"/>
                    <a:pt x="3836" y="4863"/>
                  </a:cubicBezTo>
                  <a:cubicBezTo>
                    <a:pt x="5251" y="4361"/>
                    <a:pt x="6666" y="3859"/>
                    <a:pt x="8104" y="3448"/>
                  </a:cubicBezTo>
                  <a:cubicBezTo>
                    <a:pt x="8150" y="3425"/>
                    <a:pt x="8218" y="3403"/>
                    <a:pt x="8287" y="3380"/>
                  </a:cubicBezTo>
                  <a:lnTo>
                    <a:pt x="8287" y="3380"/>
                  </a:lnTo>
                  <a:cubicBezTo>
                    <a:pt x="8218" y="3494"/>
                    <a:pt x="8013" y="3654"/>
                    <a:pt x="7921" y="3745"/>
                  </a:cubicBezTo>
                  <a:cubicBezTo>
                    <a:pt x="7670" y="3996"/>
                    <a:pt x="7419" y="4247"/>
                    <a:pt x="7168" y="4498"/>
                  </a:cubicBezTo>
                  <a:cubicBezTo>
                    <a:pt x="6597" y="5046"/>
                    <a:pt x="6050" y="5594"/>
                    <a:pt x="5479" y="6142"/>
                  </a:cubicBezTo>
                  <a:cubicBezTo>
                    <a:pt x="4406" y="7214"/>
                    <a:pt x="3356" y="8264"/>
                    <a:pt x="2283" y="9314"/>
                  </a:cubicBezTo>
                  <a:cubicBezTo>
                    <a:pt x="2062" y="9536"/>
                    <a:pt x="2214" y="9954"/>
                    <a:pt x="2504" y="9954"/>
                  </a:cubicBezTo>
                  <a:cubicBezTo>
                    <a:pt x="2543" y="9954"/>
                    <a:pt x="2583" y="9947"/>
                    <a:pt x="2626" y="9931"/>
                  </a:cubicBezTo>
                  <a:cubicBezTo>
                    <a:pt x="3858" y="9474"/>
                    <a:pt x="5091" y="9040"/>
                    <a:pt x="6346" y="8584"/>
                  </a:cubicBezTo>
                  <a:cubicBezTo>
                    <a:pt x="6940" y="8379"/>
                    <a:pt x="7533" y="8150"/>
                    <a:pt x="8150" y="7945"/>
                  </a:cubicBezTo>
                  <a:cubicBezTo>
                    <a:pt x="8424" y="7831"/>
                    <a:pt x="8720" y="7739"/>
                    <a:pt x="8994" y="7625"/>
                  </a:cubicBezTo>
                  <a:cubicBezTo>
                    <a:pt x="9177" y="7557"/>
                    <a:pt x="9382" y="7466"/>
                    <a:pt x="9588" y="7443"/>
                  </a:cubicBezTo>
                  <a:lnTo>
                    <a:pt x="9588" y="7443"/>
                  </a:lnTo>
                  <a:cubicBezTo>
                    <a:pt x="8766" y="8972"/>
                    <a:pt x="7967" y="10501"/>
                    <a:pt x="7145" y="12031"/>
                  </a:cubicBezTo>
                  <a:cubicBezTo>
                    <a:pt x="6990" y="12310"/>
                    <a:pt x="7237" y="12558"/>
                    <a:pt x="7482" y="12558"/>
                  </a:cubicBezTo>
                  <a:cubicBezTo>
                    <a:pt x="7597" y="12558"/>
                    <a:pt x="7712" y="12504"/>
                    <a:pt x="7784" y="12373"/>
                  </a:cubicBezTo>
                  <a:cubicBezTo>
                    <a:pt x="8675" y="10707"/>
                    <a:pt x="9588" y="9018"/>
                    <a:pt x="10478" y="7351"/>
                  </a:cubicBezTo>
                  <a:cubicBezTo>
                    <a:pt x="10569" y="7192"/>
                    <a:pt x="10523" y="6941"/>
                    <a:pt x="10341" y="6849"/>
                  </a:cubicBezTo>
                  <a:cubicBezTo>
                    <a:pt x="10139" y="6753"/>
                    <a:pt x="9944" y="6714"/>
                    <a:pt x="9751" y="6714"/>
                  </a:cubicBezTo>
                  <a:cubicBezTo>
                    <a:pt x="9441" y="6714"/>
                    <a:pt x="9135" y="6814"/>
                    <a:pt x="8812" y="6941"/>
                  </a:cubicBezTo>
                  <a:cubicBezTo>
                    <a:pt x="8104" y="7192"/>
                    <a:pt x="7374" y="7443"/>
                    <a:pt x="6666" y="7717"/>
                  </a:cubicBezTo>
                  <a:cubicBezTo>
                    <a:pt x="5753" y="8036"/>
                    <a:pt x="4863" y="8356"/>
                    <a:pt x="3973" y="8675"/>
                  </a:cubicBezTo>
                  <a:cubicBezTo>
                    <a:pt x="4771" y="7876"/>
                    <a:pt x="5593" y="7078"/>
                    <a:pt x="6392" y="6279"/>
                  </a:cubicBezTo>
                  <a:lnTo>
                    <a:pt x="8195" y="4498"/>
                  </a:lnTo>
                  <a:cubicBezTo>
                    <a:pt x="8560" y="4133"/>
                    <a:pt x="9405" y="3562"/>
                    <a:pt x="9085" y="2969"/>
                  </a:cubicBezTo>
                  <a:cubicBezTo>
                    <a:pt x="8957" y="2721"/>
                    <a:pt x="8738" y="2641"/>
                    <a:pt x="8494" y="2641"/>
                  </a:cubicBezTo>
                  <a:cubicBezTo>
                    <a:pt x="8175" y="2641"/>
                    <a:pt x="7815" y="2777"/>
                    <a:pt x="7556" y="2855"/>
                  </a:cubicBezTo>
                  <a:cubicBezTo>
                    <a:pt x="6757" y="3106"/>
                    <a:pt x="5958" y="3357"/>
                    <a:pt x="5159" y="3631"/>
                  </a:cubicBezTo>
                  <a:cubicBezTo>
                    <a:pt x="4383" y="3905"/>
                    <a:pt x="3585" y="4202"/>
                    <a:pt x="2808" y="4498"/>
                  </a:cubicBezTo>
                  <a:cubicBezTo>
                    <a:pt x="2352" y="4658"/>
                    <a:pt x="1690" y="5023"/>
                    <a:pt x="1119" y="5069"/>
                  </a:cubicBezTo>
                  <a:cubicBezTo>
                    <a:pt x="2466" y="3631"/>
                    <a:pt x="3767" y="2147"/>
                    <a:pt x="5023" y="618"/>
                  </a:cubicBezTo>
                  <a:cubicBezTo>
                    <a:pt x="5200" y="396"/>
                    <a:pt x="5119" y="1"/>
                    <a:pt x="47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603;p46">
            <a:extLst>
              <a:ext uri="{FF2B5EF4-FFF2-40B4-BE49-F238E27FC236}">
                <a16:creationId xmlns:a16="http://schemas.microsoft.com/office/drawing/2014/main" id="{30D49881-F9F9-43CA-9781-DD279E316C8F}"/>
              </a:ext>
            </a:extLst>
          </p:cNvPr>
          <p:cNvGrpSpPr/>
          <p:nvPr/>
        </p:nvGrpSpPr>
        <p:grpSpPr>
          <a:xfrm>
            <a:off x="955852" y="2300706"/>
            <a:ext cx="1420433" cy="845229"/>
            <a:chOff x="2312475" y="2597245"/>
            <a:chExt cx="1238173" cy="80813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6" name="Google Shape;1604;p46">
              <a:extLst>
                <a:ext uri="{FF2B5EF4-FFF2-40B4-BE49-F238E27FC236}">
                  <a16:creationId xmlns:a16="http://schemas.microsoft.com/office/drawing/2014/main" id="{2C642EF0-C4FA-435A-B487-F8EDC36A98F7}"/>
                </a:ext>
              </a:extLst>
            </p:cNvPr>
            <p:cNvSpPr/>
            <p:nvPr/>
          </p:nvSpPr>
          <p:spPr>
            <a:xfrm>
              <a:off x="2523743" y="2697767"/>
              <a:ext cx="981129" cy="707614"/>
            </a:xfrm>
            <a:custGeom>
              <a:avLst/>
              <a:gdLst/>
              <a:ahLst/>
              <a:cxnLst/>
              <a:rect l="l" t="t" r="r" b="b"/>
              <a:pathLst>
                <a:path w="54804" h="39526" extrusionOk="0">
                  <a:moveTo>
                    <a:pt x="45444" y="1"/>
                  </a:moveTo>
                  <a:cubicBezTo>
                    <a:pt x="44251" y="1"/>
                    <a:pt x="43061" y="58"/>
                    <a:pt x="41885" y="129"/>
                  </a:cubicBezTo>
                  <a:cubicBezTo>
                    <a:pt x="38803" y="289"/>
                    <a:pt x="35722" y="472"/>
                    <a:pt x="32663" y="631"/>
                  </a:cubicBezTo>
                  <a:cubicBezTo>
                    <a:pt x="26592" y="974"/>
                    <a:pt x="20520" y="1271"/>
                    <a:pt x="14449" y="1681"/>
                  </a:cubicBezTo>
                  <a:cubicBezTo>
                    <a:pt x="11458" y="1887"/>
                    <a:pt x="8468" y="2138"/>
                    <a:pt x="5501" y="2549"/>
                  </a:cubicBezTo>
                  <a:cubicBezTo>
                    <a:pt x="4268" y="2731"/>
                    <a:pt x="2876" y="2800"/>
                    <a:pt x="1780" y="3439"/>
                  </a:cubicBezTo>
                  <a:cubicBezTo>
                    <a:pt x="845" y="3964"/>
                    <a:pt x="342" y="4877"/>
                    <a:pt x="228" y="5927"/>
                  </a:cubicBezTo>
                  <a:cubicBezTo>
                    <a:pt x="137" y="6543"/>
                    <a:pt x="206" y="7182"/>
                    <a:pt x="320" y="7799"/>
                  </a:cubicBezTo>
                  <a:cubicBezTo>
                    <a:pt x="0" y="13163"/>
                    <a:pt x="69" y="18526"/>
                    <a:pt x="479" y="23890"/>
                  </a:cubicBezTo>
                  <a:cubicBezTo>
                    <a:pt x="708" y="26789"/>
                    <a:pt x="1050" y="29688"/>
                    <a:pt x="1484" y="32564"/>
                  </a:cubicBezTo>
                  <a:cubicBezTo>
                    <a:pt x="1712" y="33934"/>
                    <a:pt x="1849" y="35349"/>
                    <a:pt x="2214" y="36650"/>
                  </a:cubicBezTo>
                  <a:cubicBezTo>
                    <a:pt x="2534" y="37768"/>
                    <a:pt x="3218" y="38613"/>
                    <a:pt x="4383" y="38932"/>
                  </a:cubicBezTo>
                  <a:cubicBezTo>
                    <a:pt x="5661" y="39275"/>
                    <a:pt x="7099" y="39343"/>
                    <a:pt x="8423" y="39412"/>
                  </a:cubicBezTo>
                  <a:cubicBezTo>
                    <a:pt x="9906" y="39503"/>
                    <a:pt x="11413" y="39526"/>
                    <a:pt x="12919" y="39526"/>
                  </a:cubicBezTo>
                  <a:cubicBezTo>
                    <a:pt x="15978" y="39480"/>
                    <a:pt x="19036" y="39389"/>
                    <a:pt x="22072" y="39275"/>
                  </a:cubicBezTo>
                  <a:cubicBezTo>
                    <a:pt x="28235" y="39046"/>
                    <a:pt x="34375" y="38727"/>
                    <a:pt x="40515" y="38316"/>
                  </a:cubicBezTo>
                  <a:cubicBezTo>
                    <a:pt x="43505" y="38111"/>
                    <a:pt x="46518" y="37882"/>
                    <a:pt x="49508" y="37631"/>
                  </a:cubicBezTo>
                  <a:cubicBezTo>
                    <a:pt x="50695" y="37540"/>
                    <a:pt x="52202" y="37631"/>
                    <a:pt x="53206" y="36878"/>
                  </a:cubicBezTo>
                  <a:cubicBezTo>
                    <a:pt x="54119" y="36193"/>
                    <a:pt x="54302" y="34983"/>
                    <a:pt x="54438" y="33934"/>
                  </a:cubicBezTo>
                  <a:cubicBezTo>
                    <a:pt x="54804" y="31080"/>
                    <a:pt x="54712" y="28182"/>
                    <a:pt x="54530" y="25306"/>
                  </a:cubicBezTo>
                  <a:cubicBezTo>
                    <a:pt x="54370" y="22384"/>
                    <a:pt x="54096" y="19462"/>
                    <a:pt x="53754" y="16563"/>
                  </a:cubicBezTo>
                  <a:cubicBezTo>
                    <a:pt x="53411" y="13733"/>
                    <a:pt x="53000" y="10903"/>
                    <a:pt x="52498" y="8095"/>
                  </a:cubicBezTo>
                  <a:cubicBezTo>
                    <a:pt x="52224" y="6657"/>
                    <a:pt x="51951" y="5219"/>
                    <a:pt x="51654" y="3781"/>
                  </a:cubicBezTo>
                  <a:cubicBezTo>
                    <a:pt x="51426" y="2686"/>
                    <a:pt x="51357" y="1225"/>
                    <a:pt x="50239" y="586"/>
                  </a:cubicBezTo>
                  <a:cubicBezTo>
                    <a:pt x="49805" y="312"/>
                    <a:pt x="49280" y="221"/>
                    <a:pt x="48755" y="175"/>
                  </a:cubicBezTo>
                  <a:cubicBezTo>
                    <a:pt x="47979" y="61"/>
                    <a:pt x="47226" y="38"/>
                    <a:pt x="46450" y="15"/>
                  </a:cubicBezTo>
                  <a:cubicBezTo>
                    <a:pt x="46114" y="5"/>
                    <a:pt x="45779" y="1"/>
                    <a:pt x="45444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05;p46">
              <a:extLst>
                <a:ext uri="{FF2B5EF4-FFF2-40B4-BE49-F238E27FC236}">
                  <a16:creationId xmlns:a16="http://schemas.microsoft.com/office/drawing/2014/main" id="{A3A0AA5A-BDCB-4868-9964-D1CF19C9138D}"/>
                </a:ext>
              </a:extLst>
            </p:cNvPr>
            <p:cNvSpPr/>
            <p:nvPr/>
          </p:nvSpPr>
          <p:spPr>
            <a:xfrm>
              <a:off x="2491446" y="2663484"/>
              <a:ext cx="983187" cy="719126"/>
            </a:xfrm>
            <a:custGeom>
              <a:avLst/>
              <a:gdLst/>
              <a:ahLst/>
              <a:cxnLst/>
              <a:rect l="l" t="t" r="r" b="b"/>
              <a:pathLst>
                <a:path w="54919" h="40169" extrusionOk="0">
                  <a:moveTo>
                    <a:pt x="42484" y="1"/>
                  </a:moveTo>
                  <a:cubicBezTo>
                    <a:pt x="40375" y="1"/>
                    <a:pt x="38262" y="133"/>
                    <a:pt x="36156" y="241"/>
                  </a:cubicBezTo>
                  <a:cubicBezTo>
                    <a:pt x="32458" y="424"/>
                    <a:pt x="28761" y="766"/>
                    <a:pt x="25086" y="1086"/>
                  </a:cubicBezTo>
                  <a:cubicBezTo>
                    <a:pt x="21457" y="1405"/>
                    <a:pt x="17827" y="1793"/>
                    <a:pt x="14221" y="2181"/>
                  </a:cubicBezTo>
                  <a:cubicBezTo>
                    <a:pt x="14061" y="2181"/>
                    <a:pt x="13902" y="2409"/>
                    <a:pt x="13742" y="2524"/>
                  </a:cubicBezTo>
                  <a:cubicBezTo>
                    <a:pt x="13924" y="2661"/>
                    <a:pt x="14084" y="2798"/>
                    <a:pt x="14290" y="2889"/>
                  </a:cubicBezTo>
                  <a:cubicBezTo>
                    <a:pt x="14318" y="2903"/>
                    <a:pt x="14353" y="2908"/>
                    <a:pt x="14392" y="2908"/>
                  </a:cubicBezTo>
                  <a:cubicBezTo>
                    <a:pt x="14478" y="2908"/>
                    <a:pt x="14583" y="2882"/>
                    <a:pt x="14678" y="2866"/>
                  </a:cubicBezTo>
                  <a:cubicBezTo>
                    <a:pt x="17029" y="2592"/>
                    <a:pt x="19402" y="2250"/>
                    <a:pt x="21753" y="2044"/>
                  </a:cubicBezTo>
                  <a:cubicBezTo>
                    <a:pt x="25017" y="1770"/>
                    <a:pt x="28259" y="1519"/>
                    <a:pt x="31523" y="1337"/>
                  </a:cubicBezTo>
                  <a:cubicBezTo>
                    <a:pt x="35334" y="1108"/>
                    <a:pt x="39146" y="880"/>
                    <a:pt x="42958" y="789"/>
                  </a:cubicBezTo>
                  <a:cubicBezTo>
                    <a:pt x="43028" y="788"/>
                    <a:pt x="43099" y="788"/>
                    <a:pt x="43169" y="788"/>
                  </a:cubicBezTo>
                  <a:cubicBezTo>
                    <a:pt x="44881" y="788"/>
                    <a:pt x="46612" y="1047"/>
                    <a:pt x="48322" y="1223"/>
                  </a:cubicBezTo>
                  <a:cubicBezTo>
                    <a:pt x="50148" y="1382"/>
                    <a:pt x="51107" y="2432"/>
                    <a:pt x="51312" y="4190"/>
                  </a:cubicBezTo>
                  <a:cubicBezTo>
                    <a:pt x="51837" y="8595"/>
                    <a:pt x="52431" y="13000"/>
                    <a:pt x="52887" y="17429"/>
                  </a:cubicBezTo>
                  <a:cubicBezTo>
                    <a:pt x="53366" y="21902"/>
                    <a:pt x="53709" y="26399"/>
                    <a:pt x="54074" y="30895"/>
                  </a:cubicBezTo>
                  <a:cubicBezTo>
                    <a:pt x="54234" y="32836"/>
                    <a:pt x="54165" y="34776"/>
                    <a:pt x="53618" y="36693"/>
                  </a:cubicBezTo>
                  <a:cubicBezTo>
                    <a:pt x="53389" y="37423"/>
                    <a:pt x="52910" y="37834"/>
                    <a:pt x="52180" y="37994"/>
                  </a:cubicBezTo>
                  <a:cubicBezTo>
                    <a:pt x="51792" y="38063"/>
                    <a:pt x="51426" y="38154"/>
                    <a:pt x="51038" y="38154"/>
                  </a:cubicBezTo>
                  <a:cubicBezTo>
                    <a:pt x="45857" y="38336"/>
                    <a:pt x="40653" y="38519"/>
                    <a:pt x="35471" y="38702"/>
                  </a:cubicBezTo>
                  <a:cubicBezTo>
                    <a:pt x="31842" y="38839"/>
                    <a:pt x="28190" y="38998"/>
                    <a:pt x="24561" y="39135"/>
                  </a:cubicBezTo>
                  <a:cubicBezTo>
                    <a:pt x="20567" y="39272"/>
                    <a:pt x="16549" y="39478"/>
                    <a:pt x="12555" y="39501"/>
                  </a:cubicBezTo>
                  <a:cubicBezTo>
                    <a:pt x="9793" y="39501"/>
                    <a:pt x="7031" y="39272"/>
                    <a:pt x="4292" y="39067"/>
                  </a:cubicBezTo>
                  <a:cubicBezTo>
                    <a:pt x="3014" y="38998"/>
                    <a:pt x="2489" y="38473"/>
                    <a:pt x="2215" y="37286"/>
                  </a:cubicBezTo>
                  <a:cubicBezTo>
                    <a:pt x="2032" y="36488"/>
                    <a:pt x="1850" y="35689"/>
                    <a:pt x="1804" y="34890"/>
                  </a:cubicBezTo>
                  <a:cubicBezTo>
                    <a:pt x="1507" y="30485"/>
                    <a:pt x="1233" y="26056"/>
                    <a:pt x="960" y="21651"/>
                  </a:cubicBezTo>
                  <a:cubicBezTo>
                    <a:pt x="868" y="20168"/>
                    <a:pt x="823" y="18684"/>
                    <a:pt x="708" y="17200"/>
                  </a:cubicBezTo>
                  <a:cubicBezTo>
                    <a:pt x="708" y="17018"/>
                    <a:pt x="412" y="16835"/>
                    <a:pt x="275" y="16675"/>
                  </a:cubicBezTo>
                  <a:cubicBezTo>
                    <a:pt x="184" y="16858"/>
                    <a:pt x="1" y="17063"/>
                    <a:pt x="1" y="17246"/>
                  </a:cubicBezTo>
                  <a:cubicBezTo>
                    <a:pt x="275" y="22496"/>
                    <a:pt x="526" y="27746"/>
                    <a:pt x="845" y="32995"/>
                  </a:cubicBezTo>
                  <a:cubicBezTo>
                    <a:pt x="960" y="34525"/>
                    <a:pt x="1233" y="36077"/>
                    <a:pt x="1507" y="37606"/>
                  </a:cubicBezTo>
                  <a:cubicBezTo>
                    <a:pt x="1736" y="38861"/>
                    <a:pt x="2603" y="39592"/>
                    <a:pt x="3904" y="39752"/>
                  </a:cubicBezTo>
                  <a:cubicBezTo>
                    <a:pt x="5182" y="39934"/>
                    <a:pt x="6483" y="40117"/>
                    <a:pt x="7784" y="40140"/>
                  </a:cubicBezTo>
                  <a:cubicBezTo>
                    <a:pt x="9496" y="40162"/>
                    <a:pt x="11202" y="40168"/>
                    <a:pt x="12931" y="40168"/>
                  </a:cubicBezTo>
                  <a:cubicBezTo>
                    <a:pt x="14660" y="40168"/>
                    <a:pt x="16412" y="40162"/>
                    <a:pt x="18216" y="40162"/>
                  </a:cubicBezTo>
                  <a:cubicBezTo>
                    <a:pt x="22073" y="39980"/>
                    <a:pt x="26113" y="39774"/>
                    <a:pt x="30153" y="39637"/>
                  </a:cubicBezTo>
                  <a:cubicBezTo>
                    <a:pt x="36111" y="39432"/>
                    <a:pt x="42068" y="39272"/>
                    <a:pt x="48025" y="39067"/>
                  </a:cubicBezTo>
                  <a:cubicBezTo>
                    <a:pt x="49235" y="39021"/>
                    <a:pt x="50445" y="38930"/>
                    <a:pt x="51655" y="38839"/>
                  </a:cubicBezTo>
                  <a:cubicBezTo>
                    <a:pt x="53321" y="38679"/>
                    <a:pt x="54097" y="38131"/>
                    <a:pt x="54416" y="36533"/>
                  </a:cubicBezTo>
                  <a:cubicBezTo>
                    <a:pt x="54713" y="35118"/>
                    <a:pt x="54919" y="33657"/>
                    <a:pt x="54873" y="32242"/>
                  </a:cubicBezTo>
                  <a:cubicBezTo>
                    <a:pt x="54759" y="29184"/>
                    <a:pt x="54531" y="26125"/>
                    <a:pt x="54234" y="23066"/>
                  </a:cubicBezTo>
                  <a:cubicBezTo>
                    <a:pt x="53709" y="17657"/>
                    <a:pt x="53138" y="12270"/>
                    <a:pt x="52499" y="6883"/>
                  </a:cubicBezTo>
                  <a:cubicBezTo>
                    <a:pt x="52317" y="5308"/>
                    <a:pt x="51883" y="3756"/>
                    <a:pt x="51426" y="2227"/>
                  </a:cubicBezTo>
                  <a:cubicBezTo>
                    <a:pt x="51289" y="1770"/>
                    <a:pt x="50764" y="1337"/>
                    <a:pt x="50308" y="1108"/>
                  </a:cubicBezTo>
                  <a:cubicBezTo>
                    <a:pt x="49669" y="766"/>
                    <a:pt x="48938" y="583"/>
                    <a:pt x="48208" y="447"/>
                  </a:cubicBezTo>
                  <a:cubicBezTo>
                    <a:pt x="46308" y="110"/>
                    <a:pt x="44397" y="1"/>
                    <a:pt x="42484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06;p46">
              <a:extLst>
                <a:ext uri="{FF2B5EF4-FFF2-40B4-BE49-F238E27FC236}">
                  <a16:creationId xmlns:a16="http://schemas.microsoft.com/office/drawing/2014/main" id="{9666E181-BE69-4E94-A451-E7CC4D0E449D}"/>
                </a:ext>
              </a:extLst>
            </p:cNvPr>
            <p:cNvSpPr/>
            <p:nvPr/>
          </p:nvSpPr>
          <p:spPr>
            <a:xfrm>
              <a:off x="2433424" y="2990527"/>
              <a:ext cx="25762" cy="123098"/>
            </a:xfrm>
            <a:custGeom>
              <a:avLst/>
              <a:gdLst/>
              <a:ahLst/>
              <a:cxnLst/>
              <a:rect l="l" t="t" r="r" b="b"/>
              <a:pathLst>
                <a:path w="1439" h="6876" extrusionOk="0">
                  <a:moveTo>
                    <a:pt x="263" y="1"/>
                  </a:moveTo>
                  <a:cubicBezTo>
                    <a:pt x="243" y="1"/>
                    <a:pt x="224" y="2"/>
                    <a:pt x="206" y="5"/>
                  </a:cubicBezTo>
                  <a:cubicBezTo>
                    <a:pt x="115" y="28"/>
                    <a:pt x="1" y="256"/>
                    <a:pt x="1" y="370"/>
                  </a:cubicBezTo>
                  <a:cubicBezTo>
                    <a:pt x="92" y="1785"/>
                    <a:pt x="183" y="3201"/>
                    <a:pt x="320" y="4616"/>
                  </a:cubicBezTo>
                  <a:cubicBezTo>
                    <a:pt x="366" y="5232"/>
                    <a:pt x="503" y="5871"/>
                    <a:pt x="640" y="6487"/>
                  </a:cubicBezTo>
                  <a:cubicBezTo>
                    <a:pt x="685" y="6647"/>
                    <a:pt x="937" y="6739"/>
                    <a:pt x="1096" y="6875"/>
                  </a:cubicBezTo>
                  <a:cubicBezTo>
                    <a:pt x="1210" y="6739"/>
                    <a:pt x="1325" y="6602"/>
                    <a:pt x="1439" y="6465"/>
                  </a:cubicBezTo>
                  <a:cubicBezTo>
                    <a:pt x="1370" y="6442"/>
                    <a:pt x="1325" y="6442"/>
                    <a:pt x="1256" y="6419"/>
                  </a:cubicBezTo>
                  <a:cubicBezTo>
                    <a:pt x="1119" y="4456"/>
                    <a:pt x="982" y="2516"/>
                    <a:pt x="822" y="553"/>
                  </a:cubicBezTo>
                  <a:cubicBezTo>
                    <a:pt x="822" y="416"/>
                    <a:pt x="777" y="233"/>
                    <a:pt x="663" y="142"/>
                  </a:cubicBezTo>
                  <a:cubicBezTo>
                    <a:pt x="564" y="63"/>
                    <a:pt x="396" y="1"/>
                    <a:pt x="263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07;p46">
              <a:extLst>
                <a:ext uri="{FF2B5EF4-FFF2-40B4-BE49-F238E27FC236}">
                  <a16:creationId xmlns:a16="http://schemas.microsoft.com/office/drawing/2014/main" id="{E695D7D3-687B-4E5D-B7FC-04906A37B3FB}"/>
                </a:ext>
              </a:extLst>
            </p:cNvPr>
            <p:cNvSpPr/>
            <p:nvPr/>
          </p:nvSpPr>
          <p:spPr>
            <a:xfrm>
              <a:off x="3486056" y="3245996"/>
              <a:ext cx="32296" cy="102993"/>
            </a:xfrm>
            <a:custGeom>
              <a:avLst/>
              <a:gdLst/>
              <a:ahLst/>
              <a:cxnLst/>
              <a:rect l="l" t="t" r="r" b="b"/>
              <a:pathLst>
                <a:path w="1804" h="5753" extrusionOk="0">
                  <a:moveTo>
                    <a:pt x="1188" y="1"/>
                  </a:moveTo>
                  <a:cubicBezTo>
                    <a:pt x="1119" y="229"/>
                    <a:pt x="982" y="435"/>
                    <a:pt x="982" y="640"/>
                  </a:cubicBezTo>
                  <a:cubicBezTo>
                    <a:pt x="959" y="959"/>
                    <a:pt x="1028" y="1256"/>
                    <a:pt x="1073" y="1553"/>
                  </a:cubicBezTo>
                  <a:cubicBezTo>
                    <a:pt x="1119" y="1576"/>
                    <a:pt x="1165" y="1599"/>
                    <a:pt x="1233" y="1621"/>
                  </a:cubicBezTo>
                  <a:cubicBezTo>
                    <a:pt x="822" y="2763"/>
                    <a:pt x="412" y="3927"/>
                    <a:pt x="46" y="5068"/>
                  </a:cubicBezTo>
                  <a:cubicBezTo>
                    <a:pt x="1" y="5273"/>
                    <a:pt x="138" y="5525"/>
                    <a:pt x="183" y="5753"/>
                  </a:cubicBezTo>
                  <a:cubicBezTo>
                    <a:pt x="366" y="5616"/>
                    <a:pt x="640" y="5547"/>
                    <a:pt x="708" y="5365"/>
                  </a:cubicBezTo>
                  <a:cubicBezTo>
                    <a:pt x="1051" y="4520"/>
                    <a:pt x="1439" y="3676"/>
                    <a:pt x="1644" y="2786"/>
                  </a:cubicBezTo>
                  <a:cubicBezTo>
                    <a:pt x="1804" y="2055"/>
                    <a:pt x="1713" y="1279"/>
                    <a:pt x="1667" y="526"/>
                  </a:cubicBezTo>
                  <a:cubicBezTo>
                    <a:pt x="1667" y="343"/>
                    <a:pt x="1347" y="183"/>
                    <a:pt x="1188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08;p46">
              <a:extLst>
                <a:ext uri="{FF2B5EF4-FFF2-40B4-BE49-F238E27FC236}">
                  <a16:creationId xmlns:a16="http://schemas.microsoft.com/office/drawing/2014/main" id="{30A65DD3-3D8F-43D4-BBDF-372D941EC695}"/>
                </a:ext>
              </a:extLst>
            </p:cNvPr>
            <p:cNvSpPr/>
            <p:nvPr/>
          </p:nvSpPr>
          <p:spPr>
            <a:xfrm>
              <a:off x="3360179" y="2629380"/>
              <a:ext cx="111568" cy="13678"/>
            </a:xfrm>
            <a:custGeom>
              <a:avLst/>
              <a:gdLst/>
              <a:ahLst/>
              <a:cxnLst/>
              <a:rect l="l" t="t" r="r" b="b"/>
              <a:pathLst>
                <a:path w="6232" h="764" extrusionOk="0">
                  <a:moveTo>
                    <a:pt x="5775" y="1"/>
                  </a:moveTo>
                  <a:cubicBezTo>
                    <a:pt x="3995" y="1"/>
                    <a:pt x="2238" y="23"/>
                    <a:pt x="457" y="69"/>
                  </a:cubicBezTo>
                  <a:cubicBezTo>
                    <a:pt x="297" y="69"/>
                    <a:pt x="160" y="320"/>
                    <a:pt x="1" y="457"/>
                  </a:cubicBezTo>
                  <a:cubicBezTo>
                    <a:pt x="183" y="548"/>
                    <a:pt x="366" y="731"/>
                    <a:pt x="548" y="754"/>
                  </a:cubicBezTo>
                  <a:cubicBezTo>
                    <a:pt x="830" y="761"/>
                    <a:pt x="1109" y="764"/>
                    <a:pt x="1387" y="764"/>
                  </a:cubicBezTo>
                  <a:cubicBezTo>
                    <a:pt x="1943" y="764"/>
                    <a:pt x="2496" y="754"/>
                    <a:pt x="3059" y="754"/>
                  </a:cubicBezTo>
                  <a:lnTo>
                    <a:pt x="3059" y="731"/>
                  </a:lnTo>
                  <a:cubicBezTo>
                    <a:pt x="3504" y="731"/>
                    <a:pt x="3949" y="737"/>
                    <a:pt x="4397" y="737"/>
                  </a:cubicBezTo>
                  <a:cubicBezTo>
                    <a:pt x="4845" y="737"/>
                    <a:pt x="5296" y="731"/>
                    <a:pt x="5753" y="708"/>
                  </a:cubicBezTo>
                  <a:cubicBezTo>
                    <a:pt x="5912" y="708"/>
                    <a:pt x="6072" y="503"/>
                    <a:pt x="6232" y="389"/>
                  </a:cubicBezTo>
                  <a:cubicBezTo>
                    <a:pt x="6072" y="252"/>
                    <a:pt x="5935" y="1"/>
                    <a:pt x="5775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09;p46">
              <a:extLst>
                <a:ext uri="{FF2B5EF4-FFF2-40B4-BE49-F238E27FC236}">
                  <a16:creationId xmlns:a16="http://schemas.microsoft.com/office/drawing/2014/main" id="{B27338C0-2165-47EC-B6A7-B224E6DF476C}"/>
                </a:ext>
              </a:extLst>
            </p:cNvPr>
            <p:cNvSpPr/>
            <p:nvPr/>
          </p:nvSpPr>
          <p:spPr>
            <a:xfrm>
              <a:off x="2403187" y="2994251"/>
              <a:ext cx="24938" cy="102617"/>
            </a:xfrm>
            <a:custGeom>
              <a:avLst/>
              <a:gdLst/>
              <a:ahLst/>
              <a:cxnLst/>
              <a:rect l="l" t="t" r="r" b="b"/>
              <a:pathLst>
                <a:path w="1393" h="5732" extrusionOk="0">
                  <a:moveTo>
                    <a:pt x="280" y="0"/>
                  </a:moveTo>
                  <a:cubicBezTo>
                    <a:pt x="270" y="0"/>
                    <a:pt x="261" y="1"/>
                    <a:pt x="252" y="2"/>
                  </a:cubicBezTo>
                  <a:cubicBezTo>
                    <a:pt x="115" y="2"/>
                    <a:pt x="23" y="231"/>
                    <a:pt x="1" y="254"/>
                  </a:cubicBezTo>
                  <a:cubicBezTo>
                    <a:pt x="229" y="2034"/>
                    <a:pt x="411" y="3632"/>
                    <a:pt x="663" y="5229"/>
                  </a:cubicBezTo>
                  <a:cubicBezTo>
                    <a:pt x="685" y="5412"/>
                    <a:pt x="959" y="5572"/>
                    <a:pt x="1142" y="5732"/>
                  </a:cubicBezTo>
                  <a:cubicBezTo>
                    <a:pt x="1210" y="5503"/>
                    <a:pt x="1393" y="5275"/>
                    <a:pt x="1370" y="5070"/>
                  </a:cubicBezTo>
                  <a:cubicBezTo>
                    <a:pt x="1279" y="4065"/>
                    <a:pt x="1165" y="3084"/>
                    <a:pt x="1028" y="2080"/>
                  </a:cubicBezTo>
                  <a:cubicBezTo>
                    <a:pt x="936" y="1486"/>
                    <a:pt x="822" y="870"/>
                    <a:pt x="685" y="276"/>
                  </a:cubicBezTo>
                  <a:cubicBezTo>
                    <a:pt x="643" y="148"/>
                    <a:pt x="420" y="0"/>
                    <a:pt x="280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10;p46">
              <a:extLst>
                <a:ext uri="{FF2B5EF4-FFF2-40B4-BE49-F238E27FC236}">
                  <a16:creationId xmlns:a16="http://schemas.microsoft.com/office/drawing/2014/main" id="{EA94FC38-9190-43BB-B130-0D6F56C3968C}"/>
                </a:ext>
              </a:extLst>
            </p:cNvPr>
            <p:cNvSpPr/>
            <p:nvPr/>
          </p:nvSpPr>
          <p:spPr>
            <a:xfrm>
              <a:off x="3387964" y="2597245"/>
              <a:ext cx="100129" cy="13874"/>
            </a:xfrm>
            <a:custGeom>
              <a:avLst/>
              <a:gdLst/>
              <a:ahLst/>
              <a:cxnLst/>
              <a:rect l="l" t="t" r="r" b="b"/>
              <a:pathLst>
                <a:path w="5593" h="775" extrusionOk="0">
                  <a:moveTo>
                    <a:pt x="4941" y="0"/>
                  </a:moveTo>
                  <a:cubicBezTo>
                    <a:pt x="4847" y="0"/>
                    <a:pt x="4748" y="15"/>
                    <a:pt x="4657" y="15"/>
                  </a:cubicBezTo>
                  <a:cubicBezTo>
                    <a:pt x="3310" y="15"/>
                    <a:pt x="1964" y="15"/>
                    <a:pt x="640" y="38"/>
                  </a:cubicBezTo>
                  <a:cubicBezTo>
                    <a:pt x="412" y="38"/>
                    <a:pt x="206" y="243"/>
                    <a:pt x="1" y="358"/>
                  </a:cubicBezTo>
                  <a:cubicBezTo>
                    <a:pt x="206" y="494"/>
                    <a:pt x="389" y="746"/>
                    <a:pt x="594" y="746"/>
                  </a:cubicBezTo>
                  <a:cubicBezTo>
                    <a:pt x="971" y="768"/>
                    <a:pt x="1353" y="774"/>
                    <a:pt x="1736" y="774"/>
                  </a:cubicBezTo>
                  <a:cubicBezTo>
                    <a:pt x="2118" y="774"/>
                    <a:pt x="2500" y="768"/>
                    <a:pt x="2877" y="768"/>
                  </a:cubicBezTo>
                  <a:lnTo>
                    <a:pt x="2877" y="723"/>
                  </a:lnTo>
                  <a:cubicBezTo>
                    <a:pt x="3364" y="723"/>
                    <a:pt x="3861" y="733"/>
                    <a:pt x="4355" y="733"/>
                  </a:cubicBezTo>
                  <a:cubicBezTo>
                    <a:pt x="4601" y="733"/>
                    <a:pt x="4847" y="730"/>
                    <a:pt x="5091" y="723"/>
                  </a:cubicBezTo>
                  <a:cubicBezTo>
                    <a:pt x="5251" y="700"/>
                    <a:pt x="5433" y="517"/>
                    <a:pt x="5593" y="403"/>
                  </a:cubicBezTo>
                  <a:cubicBezTo>
                    <a:pt x="5433" y="289"/>
                    <a:pt x="5296" y="129"/>
                    <a:pt x="5136" y="38"/>
                  </a:cubicBezTo>
                  <a:cubicBezTo>
                    <a:pt x="5078" y="9"/>
                    <a:pt x="5011" y="0"/>
                    <a:pt x="4941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11;p46">
              <a:extLst>
                <a:ext uri="{FF2B5EF4-FFF2-40B4-BE49-F238E27FC236}">
                  <a16:creationId xmlns:a16="http://schemas.microsoft.com/office/drawing/2014/main" id="{A344CEB7-4E6E-4428-B258-AE9972B23B9C}"/>
                </a:ext>
              </a:extLst>
            </p:cNvPr>
            <p:cNvSpPr/>
            <p:nvPr/>
          </p:nvSpPr>
          <p:spPr>
            <a:xfrm>
              <a:off x="3518746" y="3269287"/>
              <a:ext cx="31902" cy="79702"/>
            </a:xfrm>
            <a:custGeom>
              <a:avLst/>
              <a:gdLst/>
              <a:ahLst/>
              <a:cxnLst/>
              <a:rect l="l" t="t" r="r" b="b"/>
              <a:pathLst>
                <a:path w="1782" h="4452" extrusionOk="0">
                  <a:moveTo>
                    <a:pt x="1028" y="1"/>
                  </a:moveTo>
                  <a:cubicBezTo>
                    <a:pt x="959" y="138"/>
                    <a:pt x="845" y="298"/>
                    <a:pt x="822" y="435"/>
                  </a:cubicBezTo>
                  <a:cubicBezTo>
                    <a:pt x="731" y="1051"/>
                    <a:pt x="731" y="1690"/>
                    <a:pt x="594" y="2283"/>
                  </a:cubicBezTo>
                  <a:cubicBezTo>
                    <a:pt x="457" y="2831"/>
                    <a:pt x="183" y="3333"/>
                    <a:pt x="46" y="3881"/>
                  </a:cubicBezTo>
                  <a:cubicBezTo>
                    <a:pt x="1" y="4041"/>
                    <a:pt x="161" y="4269"/>
                    <a:pt x="206" y="4452"/>
                  </a:cubicBezTo>
                  <a:cubicBezTo>
                    <a:pt x="366" y="4361"/>
                    <a:pt x="640" y="4315"/>
                    <a:pt x="685" y="4178"/>
                  </a:cubicBezTo>
                  <a:cubicBezTo>
                    <a:pt x="1074" y="3151"/>
                    <a:pt x="1416" y="2101"/>
                    <a:pt x="1781" y="1051"/>
                  </a:cubicBezTo>
                  <a:cubicBezTo>
                    <a:pt x="1735" y="1028"/>
                    <a:pt x="1713" y="1005"/>
                    <a:pt x="1667" y="1005"/>
                  </a:cubicBezTo>
                  <a:cubicBezTo>
                    <a:pt x="1621" y="731"/>
                    <a:pt x="1621" y="457"/>
                    <a:pt x="1507" y="252"/>
                  </a:cubicBezTo>
                  <a:cubicBezTo>
                    <a:pt x="1439" y="115"/>
                    <a:pt x="1188" y="69"/>
                    <a:pt x="1028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13;p46">
              <a:extLst>
                <a:ext uri="{FF2B5EF4-FFF2-40B4-BE49-F238E27FC236}">
                  <a16:creationId xmlns:a16="http://schemas.microsoft.com/office/drawing/2014/main" id="{5E8F4451-95E3-4934-9A30-362853D815C6}"/>
                </a:ext>
              </a:extLst>
            </p:cNvPr>
            <p:cNvSpPr/>
            <p:nvPr/>
          </p:nvSpPr>
          <p:spPr>
            <a:xfrm>
              <a:off x="2314516" y="2639996"/>
              <a:ext cx="23721" cy="39475"/>
            </a:xfrm>
            <a:custGeom>
              <a:avLst/>
              <a:gdLst/>
              <a:ahLst/>
              <a:cxnLst/>
              <a:rect l="l" t="t" r="r" b="b"/>
              <a:pathLst>
                <a:path w="1325" h="2205" extrusionOk="0">
                  <a:moveTo>
                    <a:pt x="1073" y="1"/>
                  </a:moveTo>
                  <a:cubicBezTo>
                    <a:pt x="891" y="92"/>
                    <a:pt x="754" y="115"/>
                    <a:pt x="708" y="184"/>
                  </a:cubicBezTo>
                  <a:cubicBezTo>
                    <a:pt x="457" y="754"/>
                    <a:pt x="229" y="1302"/>
                    <a:pt x="46" y="1873"/>
                  </a:cubicBezTo>
                  <a:cubicBezTo>
                    <a:pt x="1" y="1964"/>
                    <a:pt x="160" y="2169"/>
                    <a:pt x="274" y="2192"/>
                  </a:cubicBezTo>
                  <a:cubicBezTo>
                    <a:pt x="295" y="2201"/>
                    <a:pt x="320" y="2204"/>
                    <a:pt x="347" y="2204"/>
                  </a:cubicBezTo>
                  <a:cubicBezTo>
                    <a:pt x="466" y="2204"/>
                    <a:pt x="625" y="2130"/>
                    <a:pt x="662" y="2055"/>
                  </a:cubicBezTo>
                  <a:cubicBezTo>
                    <a:pt x="891" y="1553"/>
                    <a:pt x="1119" y="1028"/>
                    <a:pt x="1279" y="480"/>
                  </a:cubicBezTo>
                  <a:cubicBezTo>
                    <a:pt x="1324" y="366"/>
                    <a:pt x="1165" y="184"/>
                    <a:pt x="1073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14;p46">
              <a:extLst>
                <a:ext uri="{FF2B5EF4-FFF2-40B4-BE49-F238E27FC236}">
                  <a16:creationId xmlns:a16="http://schemas.microsoft.com/office/drawing/2014/main" id="{C95FE6D0-4C49-4F1B-9569-FC7BAB6B5558}"/>
                </a:ext>
              </a:extLst>
            </p:cNvPr>
            <p:cNvSpPr/>
            <p:nvPr/>
          </p:nvSpPr>
          <p:spPr>
            <a:xfrm>
              <a:off x="2586258" y="2790431"/>
              <a:ext cx="32296" cy="31437"/>
            </a:xfrm>
            <a:custGeom>
              <a:avLst/>
              <a:gdLst/>
              <a:ahLst/>
              <a:cxnLst/>
              <a:rect l="l" t="t" r="r" b="b"/>
              <a:pathLst>
                <a:path w="1804" h="1756" extrusionOk="0">
                  <a:moveTo>
                    <a:pt x="1407" y="0"/>
                  </a:moveTo>
                  <a:cubicBezTo>
                    <a:pt x="1339" y="0"/>
                    <a:pt x="1274" y="12"/>
                    <a:pt x="1233" y="43"/>
                  </a:cubicBezTo>
                  <a:cubicBezTo>
                    <a:pt x="845" y="363"/>
                    <a:pt x="457" y="705"/>
                    <a:pt x="92" y="1048"/>
                  </a:cubicBezTo>
                  <a:cubicBezTo>
                    <a:pt x="23" y="1139"/>
                    <a:pt x="0" y="1344"/>
                    <a:pt x="46" y="1481"/>
                  </a:cubicBezTo>
                  <a:cubicBezTo>
                    <a:pt x="69" y="1573"/>
                    <a:pt x="229" y="1618"/>
                    <a:pt x="434" y="1755"/>
                  </a:cubicBezTo>
                  <a:cubicBezTo>
                    <a:pt x="891" y="1276"/>
                    <a:pt x="1347" y="842"/>
                    <a:pt x="1758" y="386"/>
                  </a:cubicBezTo>
                  <a:cubicBezTo>
                    <a:pt x="1804" y="317"/>
                    <a:pt x="1735" y="89"/>
                    <a:pt x="1644" y="43"/>
                  </a:cubicBezTo>
                  <a:cubicBezTo>
                    <a:pt x="1581" y="18"/>
                    <a:pt x="1491" y="0"/>
                    <a:pt x="1407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15;p46">
              <a:extLst>
                <a:ext uri="{FF2B5EF4-FFF2-40B4-BE49-F238E27FC236}">
                  <a16:creationId xmlns:a16="http://schemas.microsoft.com/office/drawing/2014/main" id="{E773246E-2AC4-4B8D-860D-BDB1C9620E5B}"/>
                </a:ext>
              </a:extLst>
            </p:cNvPr>
            <p:cNvSpPr/>
            <p:nvPr/>
          </p:nvSpPr>
          <p:spPr>
            <a:xfrm>
              <a:off x="2538852" y="2827793"/>
              <a:ext cx="35984" cy="23900"/>
            </a:xfrm>
            <a:custGeom>
              <a:avLst/>
              <a:gdLst/>
              <a:ahLst/>
              <a:cxnLst/>
              <a:rect l="l" t="t" r="r" b="b"/>
              <a:pathLst>
                <a:path w="2010" h="1335" extrusionOk="0">
                  <a:moveTo>
                    <a:pt x="1556" y="0"/>
                  </a:moveTo>
                  <a:cubicBezTo>
                    <a:pt x="1530" y="0"/>
                    <a:pt x="1506" y="3"/>
                    <a:pt x="1484" y="11"/>
                  </a:cubicBezTo>
                  <a:cubicBezTo>
                    <a:pt x="1051" y="170"/>
                    <a:pt x="617" y="376"/>
                    <a:pt x="206" y="604"/>
                  </a:cubicBezTo>
                  <a:cubicBezTo>
                    <a:pt x="115" y="673"/>
                    <a:pt x="1" y="901"/>
                    <a:pt x="46" y="1015"/>
                  </a:cubicBezTo>
                  <a:cubicBezTo>
                    <a:pt x="69" y="1129"/>
                    <a:pt x="275" y="1220"/>
                    <a:pt x="434" y="1334"/>
                  </a:cubicBezTo>
                  <a:cubicBezTo>
                    <a:pt x="914" y="1083"/>
                    <a:pt x="1370" y="901"/>
                    <a:pt x="1781" y="627"/>
                  </a:cubicBezTo>
                  <a:cubicBezTo>
                    <a:pt x="1895" y="558"/>
                    <a:pt x="1941" y="307"/>
                    <a:pt x="2009" y="125"/>
                  </a:cubicBezTo>
                  <a:cubicBezTo>
                    <a:pt x="1856" y="86"/>
                    <a:pt x="1687" y="0"/>
                    <a:pt x="1556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16;p46">
              <a:extLst>
                <a:ext uri="{FF2B5EF4-FFF2-40B4-BE49-F238E27FC236}">
                  <a16:creationId xmlns:a16="http://schemas.microsoft.com/office/drawing/2014/main" id="{4316ABF9-88D7-4573-837F-EA6D4D07CABE}"/>
                </a:ext>
              </a:extLst>
            </p:cNvPr>
            <p:cNvSpPr/>
            <p:nvPr/>
          </p:nvSpPr>
          <p:spPr>
            <a:xfrm>
              <a:off x="2312475" y="2698036"/>
              <a:ext cx="17992" cy="34337"/>
            </a:xfrm>
            <a:custGeom>
              <a:avLst/>
              <a:gdLst/>
              <a:ahLst/>
              <a:cxnLst/>
              <a:rect l="l" t="t" r="r" b="b"/>
              <a:pathLst>
                <a:path w="1005" h="1918" extrusionOk="0">
                  <a:moveTo>
                    <a:pt x="366" y="0"/>
                  </a:moveTo>
                  <a:cubicBezTo>
                    <a:pt x="229" y="160"/>
                    <a:pt x="115" y="320"/>
                    <a:pt x="0" y="457"/>
                  </a:cubicBezTo>
                  <a:cubicBezTo>
                    <a:pt x="115" y="913"/>
                    <a:pt x="183" y="1256"/>
                    <a:pt x="320" y="1575"/>
                  </a:cubicBezTo>
                  <a:cubicBezTo>
                    <a:pt x="388" y="1735"/>
                    <a:pt x="640" y="1803"/>
                    <a:pt x="822" y="1917"/>
                  </a:cubicBezTo>
                  <a:cubicBezTo>
                    <a:pt x="891" y="1735"/>
                    <a:pt x="1005" y="1529"/>
                    <a:pt x="1005" y="1370"/>
                  </a:cubicBezTo>
                  <a:cubicBezTo>
                    <a:pt x="982" y="1050"/>
                    <a:pt x="891" y="753"/>
                    <a:pt x="776" y="479"/>
                  </a:cubicBezTo>
                  <a:cubicBezTo>
                    <a:pt x="708" y="297"/>
                    <a:pt x="503" y="160"/>
                    <a:pt x="366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617;p46">
            <a:extLst>
              <a:ext uri="{FF2B5EF4-FFF2-40B4-BE49-F238E27FC236}">
                <a16:creationId xmlns:a16="http://schemas.microsoft.com/office/drawing/2014/main" id="{EDDCC50D-9CD0-4D6F-9CDF-1315339DC661}"/>
              </a:ext>
            </a:extLst>
          </p:cNvPr>
          <p:cNvGrpSpPr/>
          <p:nvPr/>
        </p:nvGrpSpPr>
        <p:grpSpPr>
          <a:xfrm>
            <a:off x="5041722" y="1408357"/>
            <a:ext cx="1974521" cy="870901"/>
            <a:chOff x="4361756" y="1563572"/>
            <a:chExt cx="1721165" cy="832681"/>
          </a:xfrm>
        </p:grpSpPr>
        <p:sp>
          <p:nvSpPr>
            <p:cNvPr id="39" name="Google Shape;1618;p46">
              <a:extLst>
                <a:ext uri="{FF2B5EF4-FFF2-40B4-BE49-F238E27FC236}">
                  <a16:creationId xmlns:a16="http://schemas.microsoft.com/office/drawing/2014/main" id="{2D62563E-9679-49C6-8966-D852C3FC4BFE}"/>
                </a:ext>
              </a:extLst>
            </p:cNvPr>
            <p:cNvSpPr/>
            <p:nvPr/>
          </p:nvSpPr>
          <p:spPr>
            <a:xfrm>
              <a:off x="5204749" y="2374950"/>
              <a:ext cx="160209" cy="16900"/>
            </a:xfrm>
            <a:custGeom>
              <a:avLst/>
              <a:gdLst/>
              <a:ahLst/>
              <a:cxnLst/>
              <a:rect l="l" t="t" r="r" b="b"/>
              <a:pathLst>
                <a:path w="8949" h="944" extrusionOk="0">
                  <a:moveTo>
                    <a:pt x="8321" y="0"/>
                  </a:moveTo>
                  <a:cubicBezTo>
                    <a:pt x="8230" y="0"/>
                    <a:pt x="8137" y="15"/>
                    <a:pt x="8058" y="15"/>
                  </a:cubicBezTo>
                  <a:cubicBezTo>
                    <a:pt x="5844" y="61"/>
                    <a:pt x="3653" y="129"/>
                    <a:pt x="1462" y="175"/>
                  </a:cubicBezTo>
                  <a:cubicBezTo>
                    <a:pt x="1291" y="175"/>
                    <a:pt x="1119" y="169"/>
                    <a:pt x="951" y="169"/>
                  </a:cubicBezTo>
                  <a:cubicBezTo>
                    <a:pt x="783" y="169"/>
                    <a:pt x="617" y="175"/>
                    <a:pt x="457" y="198"/>
                  </a:cubicBezTo>
                  <a:cubicBezTo>
                    <a:pt x="298" y="221"/>
                    <a:pt x="161" y="403"/>
                    <a:pt x="1" y="495"/>
                  </a:cubicBezTo>
                  <a:cubicBezTo>
                    <a:pt x="138" y="631"/>
                    <a:pt x="252" y="837"/>
                    <a:pt x="435" y="905"/>
                  </a:cubicBezTo>
                  <a:cubicBezTo>
                    <a:pt x="493" y="935"/>
                    <a:pt x="565" y="943"/>
                    <a:pt x="641" y="943"/>
                  </a:cubicBezTo>
                  <a:cubicBezTo>
                    <a:pt x="743" y="943"/>
                    <a:pt x="855" y="928"/>
                    <a:pt x="960" y="928"/>
                  </a:cubicBezTo>
                  <a:lnTo>
                    <a:pt x="4383" y="928"/>
                  </a:lnTo>
                  <a:lnTo>
                    <a:pt x="4383" y="791"/>
                  </a:lnTo>
                  <a:cubicBezTo>
                    <a:pt x="5083" y="791"/>
                    <a:pt x="5773" y="801"/>
                    <a:pt x="6460" y="801"/>
                  </a:cubicBezTo>
                  <a:cubicBezTo>
                    <a:pt x="6803" y="801"/>
                    <a:pt x="7145" y="799"/>
                    <a:pt x="7488" y="791"/>
                  </a:cubicBezTo>
                  <a:cubicBezTo>
                    <a:pt x="7853" y="791"/>
                    <a:pt x="8218" y="791"/>
                    <a:pt x="8560" y="723"/>
                  </a:cubicBezTo>
                  <a:cubicBezTo>
                    <a:pt x="8697" y="700"/>
                    <a:pt x="8812" y="495"/>
                    <a:pt x="8948" y="358"/>
                  </a:cubicBezTo>
                  <a:cubicBezTo>
                    <a:pt x="8812" y="243"/>
                    <a:pt x="8675" y="107"/>
                    <a:pt x="8515" y="38"/>
                  </a:cubicBezTo>
                  <a:cubicBezTo>
                    <a:pt x="8456" y="9"/>
                    <a:pt x="8389" y="0"/>
                    <a:pt x="8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1619;p46">
              <a:extLst>
                <a:ext uri="{FF2B5EF4-FFF2-40B4-BE49-F238E27FC236}">
                  <a16:creationId xmlns:a16="http://schemas.microsoft.com/office/drawing/2014/main" id="{FB8922FD-74DF-487C-AD03-CD9A91990317}"/>
                </a:ext>
              </a:extLst>
            </p:cNvPr>
            <p:cNvGrpSpPr/>
            <p:nvPr/>
          </p:nvGrpSpPr>
          <p:grpSpPr>
            <a:xfrm>
              <a:off x="4361756" y="1563572"/>
              <a:ext cx="1721165" cy="832681"/>
              <a:chOff x="4361756" y="1563572"/>
              <a:chExt cx="1721165" cy="832681"/>
            </a:xfrm>
          </p:grpSpPr>
          <p:sp>
            <p:nvSpPr>
              <p:cNvPr id="41" name="Google Shape;1621;p46">
                <a:extLst>
                  <a:ext uri="{FF2B5EF4-FFF2-40B4-BE49-F238E27FC236}">
                    <a16:creationId xmlns:a16="http://schemas.microsoft.com/office/drawing/2014/main" id="{14A96CD0-0084-454B-ADCC-7F990917C6CF}"/>
                  </a:ext>
                </a:extLst>
              </p:cNvPr>
              <p:cNvSpPr/>
              <p:nvPr/>
            </p:nvSpPr>
            <p:spPr>
              <a:xfrm>
                <a:off x="4750366" y="1642272"/>
                <a:ext cx="1243884" cy="709261"/>
              </a:xfrm>
              <a:custGeom>
                <a:avLst/>
                <a:gdLst/>
                <a:ahLst/>
                <a:cxnLst/>
                <a:rect l="l" t="t" r="r" b="b"/>
                <a:pathLst>
                  <a:path w="69481" h="39618" extrusionOk="0">
                    <a:moveTo>
                      <a:pt x="32646" y="0"/>
                    </a:moveTo>
                    <a:cubicBezTo>
                      <a:pt x="30066" y="0"/>
                      <a:pt x="27473" y="144"/>
                      <a:pt x="24880" y="221"/>
                    </a:cubicBezTo>
                    <a:cubicBezTo>
                      <a:pt x="19950" y="335"/>
                      <a:pt x="15042" y="769"/>
                      <a:pt x="10180" y="1431"/>
                    </a:cubicBezTo>
                    <a:cubicBezTo>
                      <a:pt x="9929" y="1476"/>
                      <a:pt x="9701" y="1750"/>
                      <a:pt x="9473" y="1910"/>
                    </a:cubicBezTo>
                    <a:cubicBezTo>
                      <a:pt x="9709" y="1996"/>
                      <a:pt x="9966" y="2163"/>
                      <a:pt x="10205" y="2163"/>
                    </a:cubicBezTo>
                    <a:cubicBezTo>
                      <a:pt x="10220" y="2163"/>
                      <a:pt x="10234" y="2162"/>
                      <a:pt x="10249" y="2161"/>
                    </a:cubicBezTo>
                    <a:cubicBezTo>
                      <a:pt x="11778" y="2024"/>
                      <a:pt x="13330" y="1842"/>
                      <a:pt x="14859" y="1636"/>
                    </a:cubicBezTo>
                    <a:cubicBezTo>
                      <a:pt x="20086" y="997"/>
                      <a:pt x="25359" y="792"/>
                      <a:pt x="30609" y="792"/>
                    </a:cubicBezTo>
                    <a:cubicBezTo>
                      <a:pt x="37114" y="814"/>
                      <a:pt x="46609" y="1043"/>
                      <a:pt x="53115" y="1339"/>
                    </a:cubicBezTo>
                    <a:cubicBezTo>
                      <a:pt x="56128" y="1476"/>
                      <a:pt x="59141" y="1933"/>
                      <a:pt x="62154" y="2367"/>
                    </a:cubicBezTo>
                    <a:cubicBezTo>
                      <a:pt x="63957" y="2618"/>
                      <a:pt x="65714" y="3074"/>
                      <a:pt x="67221" y="4170"/>
                    </a:cubicBezTo>
                    <a:cubicBezTo>
                      <a:pt x="68020" y="4740"/>
                      <a:pt x="68522" y="5448"/>
                      <a:pt x="68545" y="6429"/>
                    </a:cubicBezTo>
                    <a:cubicBezTo>
                      <a:pt x="68545" y="7822"/>
                      <a:pt x="68682" y="9237"/>
                      <a:pt x="68453" y="10606"/>
                    </a:cubicBezTo>
                    <a:cubicBezTo>
                      <a:pt x="67791" y="14898"/>
                      <a:pt x="65920" y="20901"/>
                      <a:pt x="64596" y="25032"/>
                    </a:cubicBezTo>
                    <a:cubicBezTo>
                      <a:pt x="63614" y="28113"/>
                      <a:pt x="62633" y="31172"/>
                      <a:pt x="61172" y="34071"/>
                    </a:cubicBezTo>
                    <a:cubicBezTo>
                      <a:pt x="60852" y="34710"/>
                      <a:pt x="60579" y="35349"/>
                      <a:pt x="60213" y="35965"/>
                    </a:cubicBezTo>
                    <a:cubicBezTo>
                      <a:pt x="59734" y="36787"/>
                      <a:pt x="59004" y="37289"/>
                      <a:pt x="57999" y="37403"/>
                    </a:cubicBezTo>
                    <a:cubicBezTo>
                      <a:pt x="57200" y="37495"/>
                      <a:pt x="56402" y="37586"/>
                      <a:pt x="55603" y="37677"/>
                    </a:cubicBezTo>
                    <a:cubicBezTo>
                      <a:pt x="51015" y="38271"/>
                      <a:pt x="43414" y="38567"/>
                      <a:pt x="38780" y="38682"/>
                    </a:cubicBezTo>
                    <a:cubicBezTo>
                      <a:pt x="35312" y="38776"/>
                      <a:pt x="31844" y="38819"/>
                      <a:pt x="28375" y="38819"/>
                    </a:cubicBezTo>
                    <a:cubicBezTo>
                      <a:pt x="21755" y="38819"/>
                      <a:pt x="15134" y="38662"/>
                      <a:pt x="8514" y="38408"/>
                    </a:cubicBezTo>
                    <a:cubicBezTo>
                      <a:pt x="6779" y="38339"/>
                      <a:pt x="5045" y="38020"/>
                      <a:pt x="3310" y="37768"/>
                    </a:cubicBezTo>
                    <a:cubicBezTo>
                      <a:pt x="2967" y="37723"/>
                      <a:pt x="2534" y="37472"/>
                      <a:pt x="2397" y="37198"/>
                    </a:cubicBezTo>
                    <a:cubicBezTo>
                      <a:pt x="1803" y="36079"/>
                      <a:pt x="1301" y="34915"/>
                      <a:pt x="776" y="33774"/>
                    </a:cubicBezTo>
                    <a:cubicBezTo>
                      <a:pt x="708" y="33637"/>
                      <a:pt x="548" y="33523"/>
                      <a:pt x="457" y="33409"/>
                    </a:cubicBezTo>
                    <a:cubicBezTo>
                      <a:pt x="320" y="33546"/>
                      <a:pt x="92" y="33637"/>
                      <a:pt x="69" y="33774"/>
                    </a:cubicBezTo>
                    <a:cubicBezTo>
                      <a:pt x="0" y="33980"/>
                      <a:pt x="23" y="34231"/>
                      <a:pt x="114" y="34413"/>
                    </a:cubicBezTo>
                    <a:cubicBezTo>
                      <a:pt x="639" y="35486"/>
                      <a:pt x="1141" y="36559"/>
                      <a:pt x="1735" y="37586"/>
                    </a:cubicBezTo>
                    <a:cubicBezTo>
                      <a:pt x="1940" y="37928"/>
                      <a:pt x="2351" y="38271"/>
                      <a:pt x="2739" y="38408"/>
                    </a:cubicBezTo>
                    <a:cubicBezTo>
                      <a:pt x="3652" y="38659"/>
                      <a:pt x="4588" y="38910"/>
                      <a:pt x="5501" y="38955"/>
                    </a:cubicBezTo>
                    <a:cubicBezTo>
                      <a:pt x="10568" y="39161"/>
                      <a:pt x="15613" y="39366"/>
                      <a:pt x="20680" y="39480"/>
                    </a:cubicBezTo>
                    <a:cubicBezTo>
                      <a:pt x="22113" y="39517"/>
                      <a:pt x="23550" y="39528"/>
                      <a:pt x="24988" y="39528"/>
                    </a:cubicBezTo>
                    <a:cubicBezTo>
                      <a:pt x="27145" y="39528"/>
                      <a:pt x="29303" y="39503"/>
                      <a:pt x="31453" y="39503"/>
                    </a:cubicBezTo>
                    <a:cubicBezTo>
                      <a:pt x="31453" y="39549"/>
                      <a:pt x="31476" y="39572"/>
                      <a:pt x="31476" y="39617"/>
                    </a:cubicBezTo>
                    <a:cubicBezTo>
                      <a:pt x="36087" y="39435"/>
                      <a:pt x="40721" y="39343"/>
                      <a:pt x="45354" y="39092"/>
                    </a:cubicBezTo>
                    <a:cubicBezTo>
                      <a:pt x="48299" y="38933"/>
                      <a:pt x="54210" y="38545"/>
                      <a:pt x="57178" y="38293"/>
                    </a:cubicBezTo>
                    <a:cubicBezTo>
                      <a:pt x="58981" y="38134"/>
                      <a:pt x="60442" y="37495"/>
                      <a:pt x="61195" y="35783"/>
                    </a:cubicBezTo>
                    <a:cubicBezTo>
                      <a:pt x="62131" y="33751"/>
                      <a:pt x="63112" y="31720"/>
                      <a:pt x="63865" y="29620"/>
                    </a:cubicBezTo>
                    <a:cubicBezTo>
                      <a:pt x="65395" y="25420"/>
                      <a:pt x="67358" y="19349"/>
                      <a:pt x="68385" y="15012"/>
                    </a:cubicBezTo>
                    <a:cubicBezTo>
                      <a:pt x="69047" y="12318"/>
                      <a:pt x="69480" y="9602"/>
                      <a:pt x="69366" y="6817"/>
                    </a:cubicBezTo>
                    <a:cubicBezTo>
                      <a:pt x="69298" y="5402"/>
                      <a:pt x="68819" y="4170"/>
                      <a:pt x="67472" y="3485"/>
                    </a:cubicBezTo>
                    <a:cubicBezTo>
                      <a:pt x="66445" y="2937"/>
                      <a:pt x="65372" y="2412"/>
                      <a:pt x="64231" y="2070"/>
                    </a:cubicBezTo>
                    <a:cubicBezTo>
                      <a:pt x="60944" y="1134"/>
                      <a:pt x="57520" y="837"/>
                      <a:pt x="54119" y="655"/>
                    </a:cubicBezTo>
                    <a:cubicBezTo>
                      <a:pt x="48413" y="358"/>
                      <a:pt x="39739" y="130"/>
                      <a:pt x="34033" y="16"/>
                    </a:cubicBezTo>
                    <a:cubicBezTo>
                      <a:pt x="33571" y="5"/>
                      <a:pt x="33108" y="0"/>
                      <a:pt x="326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22;p46">
                <a:extLst>
                  <a:ext uri="{FF2B5EF4-FFF2-40B4-BE49-F238E27FC236}">
                    <a16:creationId xmlns:a16="http://schemas.microsoft.com/office/drawing/2014/main" id="{402E242B-2896-447F-856F-F7CBAE282E06}"/>
                  </a:ext>
                </a:extLst>
              </p:cNvPr>
              <p:cNvSpPr/>
              <p:nvPr/>
            </p:nvSpPr>
            <p:spPr>
              <a:xfrm>
                <a:off x="4988183" y="2380123"/>
                <a:ext cx="184306" cy="16130"/>
              </a:xfrm>
              <a:custGeom>
                <a:avLst/>
                <a:gdLst/>
                <a:ahLst/>
                <a:cxnLst/>
                <a:rect l="l" t="t" r="r" b="b"/>
                <a:pathLst>
                  <a:path w="10295" h="901" extrusionOk="0">
                    <a:moveTo>
                      <a:pt x="9633" y="0"/>
                    </a:moveTo>
                    <a:cubicBezTo>
                      <a:pt x="6551" y="0"/>
                      <a:pt x="3493" y="23"/>
                      <a:pt x="411" y="46"/>
                    </a:cubicBezTo>
                    <a:cubicBezTo>
                      <a:pt x="274" y="46"/>
                      <a:pt x="137" y="206"/>
                      <a:pt x="1" y="297"/>
                    </a:cubicBezTo>
                    <a:cubicBezTo>
                      <a:pt x="115" y="457"/>
                      <a:pt x="183" y="708"/>
                      <a:pt x="320" y="731"/>
                    </a:cubicBezTo>
                    <a:cubicBezTo>
                      <a:pt x="708" y="845"/>
                      <a:pt x="1119" y="890"/>
                      <a:pt x="1530" y="890"/>
                    </a:cubicBezTo>
                    <a:cubicBezTo>
                      <a:pt x="1956" y="898"/>
                      <a:pt x="2382" y="900"/>
                      <a:pt x="2808" y="900"/>
                    </a:cubicBezTo>
                    <a:cubicBezTo>
                      <a:pt x="3660" y="900"/>
                      <a:pt x="4512" y="890"/>
                      <a:pt x="5364" y="890"/>
                    </a:cubicBezTo>
                    <a:lnTo>
                      <a:pt x="5364" y="753"/>
                    </a:lnTo>
                    <a:cubicBezTo>
                      <a:pt x="6072" y="753"/>
                      <a:pt x="6780" y="759"/>
                      <a:pt x="7487" y="759"/>
                    </a:cubicBezTo>
                    <a:cubicBezTo>
                      <a:pt x="8195" y="759"/>
                      <a:pt x="8902" y="753"/>
                      <a:pt x="9610" y="731"/>
                    </a:cubicBezTo>
                    <a:cubicBezTo>
                      <a:pt x="9838" y="731"/>
                      <a:pt x="10066" y="502"/>
                      <a:pt x="10295" y="365"/>
                    </a:cubicBezTo>
                    <a:cubicBezTo>
                      <a:pt x="10066" y="251"/>
                      <a:pt x="9861" y="0"/>
                      <a:pt x="96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23;p46">
                <a:extLst>
                  <a:ext uri="{FF2B5EF4-FFF2-40B4-BE49-F238E27FC236}">
                    <a16:creationId xmlns:a16="http://schemas.microsoft.com/office/drawing/2014/main" id="{50CD42B4-38BF-424B-B0F8-E9BD0ACB59F9}"/>
                  </a:ext>
                </a:extLst>
              </p:cNvPr>
              <p:cNvSpPr/>
              <p:nvPr/>
            </p:nvSpPr>
            <p:spPr>
              <a:xfrm>
                <a:off x="6004042" y="1756132"/>
                <a:ext cx="40460" cy="165527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9246" extrusionOk="0">
                    <a:moveTo>
                      <a:pt x="1644" y="1"/>
                    </a:moveTo>
                    <a:cubicBezTo>
                      <a:pt x="1530" y="206"/>
                      <a:pt x="1370" y="412"/>
                      <a:pt x="1347" y="640"/>
                    </a:cubicBezTo>
                    <a:cubicBezTo>
                      <a:pt x="1233" y="1644"/>
                      <a:pt x="1233" y="2671"/>
                      <a:pt x="1073" y="3676"/>
                    </a:cubicBezTo>
                    <a:cubicBezTo>
                      <a:pt x="776" y="5319"/>
                      <a:pt x="365" y="6940"/>
                      <a:pt x="46" y="8560"/>
                    </a:cubicBezTo>
                    <a:cubicBezTo>
                      <a:pt x="0" y="8766"/>
                      <a:pt x="228" y="9017"/>
                      <a:pt x="343" y="9245"/>
                    </a:cubicBezTo>
                    <a:cubicBezTo>
                      <a:pt x="480" y="9063"/>
                      <a:pt x="708" y="8903"/>
                      <a:pt x="776" y="8697"/>
                    </a:cubicBezTo>
                    <a:cubicBezTo>
                      <a:pt x="936" y="8127"/>
                      <a:pt x="1027" y="7533"/>
                      <a:pt x="1164" y="6963"/>
                    </a:cubicBezTo>
                    <a:cubicBezTo>
                      <a:pt x="1530" y="5137"/>
                      <a:pt x="1895" y="3333"/>
                      <a:pt x="2260" y="1507"/>
                    </a:cubicBezTo>
                    <a:lnTo>
                      <a:pt x="2169" y="1485"/>
                    </a:lnTo>
                    <a:cubicBezTo>
                      <a:pt x="2146" y="1165"/>
                      <a:pt x="2146" y="823"/>
                      <a:pt x="2055" y="503"/>
                    </a:cubicBezTo>
                    <a:cubicBezTo>
                      <a:pt x="1986" y="320"/>
                      <a:pt x="1781" y="161"/>
                      <a:pt x="16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24;p46">
                <a:extLst>
                  <a:ext uri="{FF2B5EF4-FFF2-40B4-BE49-F238E27FC236}">
                    <a16:creationId xmlns:a16="http://schemas.microsoft.com/office/drawing/2014/main" id="{A3D73D14-F9BE-4525-A00C-3D50A3169B3A}"/>
                  </a:ext>
                </a:extLst>
              </p:cNvPr>
              <p:cNvSpPr/>
              <p:nvPr/>
            </p:nvSpPr>
            <p:spPr>
              <a:xfrm>
                <a:off x="6051842" y="1782699"/>
                <a:ext cx="31079" cy="107487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6004" extrusionOk="0">
                    <a:moveTo>
                      <a:pt x="1279" y="1"/>
                    </a:moveTo>
                    <a:cubicBezTo>
                      <a:pt x="1142" y="229"/>
                      <a:pt x="914" y="434"/>
                      <a:pt x="868" y="685"/>
                    </a:cubicBezTo>
                    <a:cubicBezTo>
                      <a:pt x="617" y="1872"/>
                      <a:pt x="434" y="3082"/>
                      <a:pt x="206" y="4269"/>
                    </a:cubicBezTo>
                    <a:cubicBezTo>
                      <a:pt x="138" y="4725"/>
                      <a:pt x="46" y="5182"/>
                      <a:pt x="1" y="5638"/>
                    </a:cubicBezTo>
                    <a:cubicBezTo>
                      <a:pt x="1" y="5753"/>
                      <a:pt x="206" y="5889"/>
                      <a:pt x="298" y="6004"/>
                    </a:cubicBezTo>
                    <a:cubicBezTo>
                      <a:pt x="434" y="5912"/>
                      <a:pt x="640" y="5821"/>
                      <a:pt x="663" y="5707"/>
                    </a:cubicBezTo>
                    <a:cubicBezTo>
                      <a:pt x="1028" y="4109"/>
                      <a:pt x="1370" y="2511"/>
                      <a:pt x="1736" y="914"/>
                    </a:cubicBezTo>
                    <a:lnTo>
                      <a:pt x="1621" y="891"/>
                    </a:lnTo>
                    <a:cubicBezTo>
                      <a:pt x="1621" y="822"/>
                      <a:pt x="1644" y="754"/>
                      <a:pt x="1621" y="685"/>
                    </a:cubicBezTo>
                    <a:cubicBezTo>
                      <a:pt x="1507" y="457"/>
                      <a:pt x="1393" y="229"/>
                      <a:pt x="12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27;p46">
                <a:extLst>
                  <a:ext uri="{FF2B5EF4-FFF2-40B4-BE49-F238E27FC236}">
                    <a16:creationId xmlns:a16="http://schemas.microsoft.com/office/drawing/2014/main" id="{56D09CAF-A76E-4225-ABAB-76A8106D55CF}"/>
                  </a:ext>
                </a:extLst>
              </p:cNvPr>
              <p:cNvSpPr/>
              <p:nvPr/>
            </p:nvSpPr>
            <p:spPr>
              <a:xfrm>
                <a:off x="4361756" y="2148805"/>
                <a:ext cx="315478" cy="114988"/>
              </a:xfrm>
              <a:custGeom>
                <a:avLst/>
                <a:gdLst/>
                <a:ahLst/>
                <a:cxnLst/>
                <a:rect l="l" t="t" r="r" b="b"/>
                <a:pathLst>
                  <a:path w="17622" h="6423" extrusionOk="0">
                    <a:moveTo>
                      <a:pt x="573" y="1"/>
                    </a:moveTo>
                    <a:cubicBezTo>
                      <a:pt x="383" y="1"/>
                      <a:pt x="23" y="282"/>
                      <a:pt x="23" y="436"/>
                    </a:cubicBezTo>
                    <a:cubicBezTo>
                      <a:pt x="0" y="1098"/>
                      <a:pt x="46" y="1782"/>
                      <a:pt x="114" y="2467"/>
                    </a:cubicBezTo>
                    <a:cubicBezTo>
                      <a:pt x="137" y="2581"/>
                      <a:pt x="343" y="2695"/>
                      <a:pt x="457" y="2810"/>
                    </a:cubicBezTo>
                    <a:cubicBezTo>
                      <a:pt x="594" y="2673"/>
                      <a:pt x="776" y="2558"/>
                      <a:pt x="822" y="2421"/>
                    </a:cubicBezTo>
                    <a:cubicBezTo>
                      <a:pt x="868" y="2148"/>
                      <a:pt x="845" y="1874"/>
                      <a:pt x="845" y="1600"/>
                    </a:cubicBezTo>
                    <a:cubicBezTo>
                      <a:pt x="913" y="1600"/>
                      <a:pt x="959" y="1577"/>
                      <a:pt x="959" y="1577"/>
                    </a:cubicBezTo>
                    <a:cubicBezTo>
                      <a:pt x="1119" y="1714"/>
                      <a:pt x="1256" y="1851"/>
                      <a:pt x="1416" y="1988"/>
                    </a:cubicBezTo>
                    <a:cubicBezTo>
                      <a:pt x="3607" y="3974"/>
                      <a:pt x="6140" y="5366"/>
                      <a:pt x="9062" y="6051"/>
                    </a:cubicBezTo>
                    <a:cubicBezTo>
                      <a:pt x="10210" y="6313"/>
                      <a:pt x="11354" y="6423"/>
                      <a:pt x="12494" y="6423"/>
                    </a:cubicBezTo>
                    <a:cubicBezTo>
                      <a:pt x="14028" y="6423"/>
                      <a:pt x="15555" y="6225"/>
                      <a:pt x="17074" y="5937"/>
                    </a:cubicBezTo>
                    <a:cubicBezTo>
                      <a:pt x="17279" y="5891"/>
                      <a:pt x="17439" y="5594"/>
                      <a:pt x="17621" y="5412"/>
                    </a:cubicBezTo>
                    <a:cubicBezTo>
                      <a:pt x="17413" y="5349"/>
                      <a:pt x="17205" y="5249"/>
                      <a:pt x="16997" y="5249"/>
                    </a:cubicBezTo>
                    <a:cubicBezTo>
                      <a:pt x="16977" y="5249"/>
                      <a:pt x="16957" y="5250"/>
                      <a:pt x="16937" y="5252"/>
                    </a:cubicBezTo>
                    <a:cubicBezTo>
                      <a:pt x="16366" y="5275"/>
                      <a:pt x="15818" y="5389"/>
                      <a:pt x="15270" y="5480"/>
                    </a:cubicBezTo>
                    <a:cubicBezTo>
                      <a:pt x="14361" y="5617"/>
                      <a:pt x="13473" y="5685"/>
                      <a:pt x="12606" y="5685"/>
                    </a:cubicBezTo>
                    <a:cubicBezTo>
                      <a:pt x="8839" y="5685"/>
                      <a:pt x="5467" y="4402"/>
                      <a:pt x="2443" y="1897"/>
                    </a:cubicBezTo>
                    <a:cubicBezTo>
                      <a:pt x="2123" y="1623"/>
                      <a:pt x="1804" y="1372"/>
                      <a:pt x="1484" y="1120"/>
                    </a:cubicBezTo>
                    <a:cubicBezTo>
                      <a:pt x="1530" y="1052"/>
                      <a:pt x="1575" y="1006"/>
                      <a:pt x="1621" y="938"/>
                    </a:cubicBezTo>
                    <a:cubicBezTo>
                      <a:pt x="1786" y="956"/>
                      <a:pt x="1952" y="1019"/>
                      <a:pt x="2105" y="1019"/>
                    </a:cubicBezTo>
                    <a:cubicBezTo>
                      <a:pt x="2142" y="1019"/>
                      <a:pt x="2179" y="1015"/>
                      <a:pt x="2214" y="1006"/>
                    </a:cubicBezTo>
                    <a:cubicBezTo>
                      <a:pt x="2420" y="983"/>
                      <a:pt x="2602" y="847"/>
                      <a:pt x="2808" y="755"/>
                    </a:cubicBezTo>
                    <a:cubicBezTo>
                      <a:pt x="2671" y="595"/>
                      <a:pt x="2557" y="367"/>
                      <a:pt x="2374" y="322"/>
                    </a:cubicBezTo>
                    <a:cubicBezTo>
                      <a:pt x="1804" y="162"/>
                      <a:pt x="1187" y="48"/>
                      <a:pt x="594" y="2"/>
                    </a:cubicBezTo>
                    <a:cubicBezTo>
                      <a:pt x="587" y="1"/>
                      <a:pt x="580" y="1"/>
                      <a:pt x="5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28;p46">
                <a:extLst>
                  <a:ext uri="{FF2B5EF4-FFF2-40B4-BE49-F238E27FC236}">
                    <a16:creationId xmlns:a16="http://schemas.microsoft.com/office/drawing/2014/main" id="{0EB326C6-C279-44AC-9C5E-852FCAA679FC}"/>
                  </a:ext>
                </a:extLst>
              </p:cNvPr>
              <p:cNvSpPr/>
              <p:nvPr/>
            </p:nvSpPr>
            <p:spPr>
              <a:xfrm>
                <a:off x="4559525" y="1563572"/>
                <a:ext cx="113215" cy="198718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11100" extrusionOk="0">
                    <a:moveTo>
                      <a:pt x="4352" y="934"/>
                    </a:moveTo>
                    <a:cubicBezTo>
                      <a:pt x="4354" y="934"/>
                      <a:pt x="4351" y="946"/>
                      <a:pt x="4341" y="955"/>
                    </a:cubicBezTo>
                    <a:lnTo>
                      <a:pt x="4341" y="955"/>
                    </a:lnTo>
                    <a:cubicBezTo>
                      <a:pt x="4347" y="940"/>
                      <a:pt x="4351" y="934"/>
                      <a:pt x="4352" y="934"/>
                    </a:cubicBezTo>
                    <a:close/>
                    <a:moveTo>
                      <a:pt x="4980" y="1"/>
                    </a:moveTo>
                    <a:cubicBezTo>
                      <a:pt x="4777" y="1"/>
                      <a:pt x="4577" y="6"/>
                      <a:pt x="4383" y="29"/>
                    </a:cubicBezTo>
                    <a:cubicBezTo>
                      <a:pt x="4339" y="35"/>
                      <a:pt x="4292" y="36"/>
                      <a:pt x="4243" y="36"/>
                    </a:cubicBezTo>
                    <a:cubicBezTo>
                      <a:pt x="4143" y="36"/>
                      <a:pt x="4036" y="29"/>
                      <a:pt x="3934" y="29"/>
                    </a:cubicBezTo>
                    <a:cubicBezTo>
                      <a:pt x="3672" y="29"/>
                      <a:pt x="3439" y="79"/>
                      <a:pt x="3425" y="440"/>
                    </a:cubicBezTo>
                    <a:cubicBezTo>
                      <a:pt x="3402" y="576"/>
                      <a:pt x="3966" y="757"/>
                      <a:pt x="4331" y="961"/>
                    </a:cubicBezTo>
                    <a:lnTo>
                      <a:pt x="4331" y="961"/>
                    </a:lnTo>
                    <a:cubicBezTo>
                      <a:pt x="4327" y="964"/>
                      <a:pt x="4321" y="965"/>
                      <a:pt x="4315" y="965"/>
                    </a:cubicBezTo>
                    <a:cubicBezTo>
                      <a:pt x="1827" y="2974"/>
                      <a:pt x="594" y="5621"/>
                      <a:pt x="115" y="8657"/>
                    </a:cubicBezTo>
                    <a:cubicBezTo>
                      <a:pt x="1" y="9342"/>
                      <a:pt x="115" y="10049"/>
                      <a:pt x="183" y="10734"/>
                    </a:cubicBezTo>
                    <a:cubicBezTo>
                      <a:pt x="206" y="10871"/>
                      <a:pt x="503" y="10985"/>
                      <a:pt x="663" y="11099"/>
                    </a:cubicBezTo>
                    <a:cubicBezTo>
                      <a:pt x="731" y="10940"/>
                      <a:pt x="868" y="10757"/>
                      <a:pt x="891" y="10574"/>
                    </a:cubicBezTo>
                    <a:cubicBezTo>
                      <a:pt x="914" y="10392"/>
                      <a:pt x="845" y="10186"/>
                      <a:pt x="845" y="10004"/>
                    </a:cubicBezTo>
                    <a:cubicBezTo>
                      <a:pt x="731" y="7287"/>
                      <a:pt x="1804" y="4959"/>
                      <a:pt x="3425" y="2837"/>
                    </a:cubicBezTo>
                    <a:cubicBezTo>
                      <a:pt x="3927" y="2220"/>
                      <a:pt x="4634" y="1718"/>
                      <a:pt x="5228" y="1170"/>
                    </a:cubicBezTo>
                    <a:cubicBezTo>
                      <a:pt x="5296" y="1216"/>
                      <a:pt x="5342" y="1262"/>
                      <a:pt x="5388" y="1307"/>
                    </a:cubicBezTo>
                    <a:cubicBezTo>
                      <a:pt x="5388" y="1399"/>
                      <a:pt x="5342" y="1490"/>
                      <a:pt x="5365" y="1558"/>
                    </a:cubicBezTo>
                    <a:cubicBezTo>
                      <a:pt x="5456" y="1764"/>
                      <a:pt x="5570" y="1969"/>
                      <a:pt x="5684" y="2175"/>
                    </a:cubicBezTo>
                    <a:cubicBezTo>
                      <a:pt x="5821" y="1992"/>
                      <a:pt x="6027" y="1832"/>
                      <a:pt x="6118" y="1627"/>
                    </a:cubicBezTo>
                    <a:cubicBezTo>
                      <a:pt x="6209" y="1353"/>
                      <a:pt x="6186" y="1056"/>
                      <a:pt x="6232" y="782"/>
                    </a:cubicBezTo>
                    <a:cubicBezTo>
                      <a:pt x="6323" y="280"/>
                      <a:pt x="6095" y="29"/>
                      <a:pt x="5593" y="6"/>
                    </a:cubicBezTo>
                    <a:cubicBezTo>
                      <a:pt x="5388" y="6"/>
                      <a:pt x="5182" y="1"/>
                      <a:pt x="49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30;p46">
                <a:extLst>
                  <a:ext uri="{FF2B5EF4-FFF2-40B4-BE49-F238E27FC236}">
                    <a16:creationId xmlns:a16="http://schemas.microsoft.com/office/drawing/2014/main" id="{CED3C983-E3DB-4351-ABB7-AFCEA00A4727}"/>
                  </a:ext>
                </a:extLst>
              </p:cNvPr>
              <p:cNvSpPr/>
              <p:nvPr/>
            </p:nvSpPr>
            <p:spPr>
              <a:xfrm>
                <a:off x="4519477" y="1854202"/>
                <a:ext cx="232536" cy="220684"/>
              </a:xfrm>
              <a:custGeom>
                <a:avLst/>
                <a:gdLst/>
                <a:ahLst/>
                <a:cxnLst/>
                <a:rect l="l" t="t" r="r" b="b"/>
                <a:pathLst>
                  <a:path w="12989" h="12327" extrusionOk="0">
                    <a:moveTo>
                      <a:pt x="4621" y="1"/>
                    </a:moveTo>
                    <a:cubicBezTo>
                      <a:pt x="4128" y="1"/>
                      <a:pt x="3630" y="40"/>
                      <a:pt x="3128" y="115"/>
                    </a:cubicBezTo>
                    <a:cubicBezTo>
                      <a:pt x="2169" y="275"/>
                      <a:pt x="1256" y="777"/>
                      <a:pt x="343" y="1188"/>
                    </a:cubicBezTo>
                    <a:cubicBezTo>
                      <a:pt x="161" y="1256"/>
                      <a:pt x="115" y="1576"/>
                      <a:pt x="1" y="1781"/>
                    </a:cubicBezTo>
                    <a:lnTo>
                      <a:pt x="731" y="1781"/>
                    </a:lnTo>
                    <a:cubicBezTo>
                      <a:pt x="800" y="1781"/>
                      <a:pt x="845" y="1713"/>
                      <a:pt x="914" y="1690"/>
                    </a:cubicBezTo>
                    <a:cubicBezTo>
                      <a:pt x="1917" y="1168"/>
                      <a:pt x="2955" y="753"/>
                      <a:pt x="4091" y="753"/>
                    </a:cubicBezTo>
                    <a:cubicBezTo>
                      <a:pt x="4248" y="753"/>
                      <a:pt x="4406" y="760"/>
                      <a:pt x="4566" y="777"/>
                    </a:cubicBezTo>
                    <a:cubicBezTo>
                      <a:pt x="4977" y="800"/>
                      <a:pt x="5388" y="800"/>
                      <a:pt x="5776" y="846"/>
                    </a:cubicBezTo>
                    <a:cubicBezTo>
                      <a:pt x="8469" y="1256"/>
                      <a:pt x="10843" y="2763"/>
                      <a:pt x="11505" y="5593"/>
                    </a:cubicBezTo>
                    <a:cubicBezTo>
                      <a:pt x="12053" y="7853"/>
                      <a:pt x="11436" y="9816"/>
                      <a:pt x="10135" y="11665"/>
                    </a:cubicBezTo>
                    <a:cubicBezTo>
                      <a:pt x="10021" y="11847"/>
                      <a:pt x="10044" y="12121"/>
                      <a:pt x="10021" y="12327"/>
                    </a:cubicBezTo>
                    <a:cubicBezTo>
                      <a:pt x="10249" y="12281"/>
                      <a:pt x="10523" y="12258"/>
                      <a:pt x="10706" y="12121"/>
                    </a:cubicBezTo>
                    <a:cubicBezTo>
                      <a:pt x="10911" y="11961"/>
                      <a:pt x="11094" y="11688"/>
                      <a:pt x="11208" y="11436"/>
                    </a:cubicBezTo>
                    <a:cubicBezTo>
                      <a:pt x="11619" y="10478"/>
                      <a:pt x="12098" y="9519"/>
                      <a:pt x="12327" y="8515"/>
                    </a:cubicBezTo>
                    <a:cubicBezTo>
                      <a:pt x="12989" y="5707"/>
                      <a:pt x="11687" y="2763"/>
                      <a:pt x="9154" y="1256"/>
                    </a:cubicBezTo>
                    <a:cubicBezTo>
                      <a:pt x="7742" y="403"/>
                      <a:pt x="6211" y="1"/>
                      <a:pt x="46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8" name="Google Shape;1631;p46">
                <a:extLst>
                  <a:ext uri="{FF2B5EF4-FFF2-40B4-BE49-F238E27FC236}">
                    <a16:creationId xmlns:a16="http://schemas.microsoft.com/office/drawing/2014/main" id="{1EF809B2-1839-4311-889C-BD7073C66EC8}"/>
                  </a:ext>
                </a:extLst>
              </p:cNvPr>
              <p:cNvSpPr/>
              <p:nvPr/>
            </p:nvSpPr>
            <p:spPr>
              <a:xfrm>
                <a:off x="4466772" y="2041981"/>
                <a:ext cx="223137" cy="85216"/>
              </a:xfrm>
              <a:custGeom>
                <a:avLst/>
                <a:gdLst/>
                <a:ahLst/>
                <a:cxnLst/>
                <a:rect l="l" t="t" r="r" b="b"/>
                <a:pathLst>
                  <a:path w="12464" h="4760" extrusionOk="0">
                    <a:moveTo>
                      <a:pt x="289" y="1"/>
                    </a:moveTo>
                    <a:cubicBezTo>
                      <a:pt x="238" y="1"/>
                      <a:pt x="192" y="11"/>
                      <a:pt x="160" y="34"/>
                    </a:cubicBezTo>
                    <a:cubicBezTo>
                      <a:pt x="69" y="80"/>
                      <a:pt x="0" y="286"/>
                      <a:pt x="0" y="400"/>
                    </a:cubicBezTo>
                    <a:cubicBezTo>
                      <a:pt x="23" y="537"/>
                      <a:pt x="115" y="696"/>
                      <a:pt x="206" y="811"/>
                    </a:cubicBezTo>
                    <a:cubicBezTo>
                      <a:pt x="1986" y="3664"/>
                      <a:pt x="4771" y="4645"/>
                      <a:pt x="8012" y="4759"/>
                    </a:cubicBezTo>
                    <a:cubicBezTo>
                      <a:pt x="9313" y="4691"/>
                      <a:pt x="10523" y="4371"/>
                      <a:pt x="11641" y="3778"/>
                    </a:cubicBezTo>
                    <a:cubicBezTo>
                      <a:pt x="11938" y="3618"/>
                      <a:pt x="12463" y="3504"/>
                      <a:pt x="12212" y="3002"/>
                    </a:cubicBezTo>
                    <a:cubicBezTo>
                      <a:pt x="12199" y="2976"/>
                      <a:pt x="12142" y="2965"/>
                      <a:pt x="12061" y="2965"/>
                    </a:cubicBezTo>
                    <a:cubicBezTo>
                      <a:pt x="11851" y="2965"/>
                      <a:pt x="11480" y="3040"/>
                      <a:pt x="11299" y="3139"/>
                    </a:cubicBezTo>
                    <a:cubicBezTo>
                      <a:pt x="10175" y="3729"/>
                      <a:pt x="8924" y="4009"/>
                      <a:pt x="7672" y="4009"/>
                    </a:cubicBezTo>
                    <a:cubicBezTo>
                      <a:pt x="4959" y="4009"/>
                      <a:pt x="2244" y="2696"/>
                      <a:pt x="822" y="400"/>
                    </a:cubicBezTo>
                    <a:cubicBezTo>
                      <a:pt x="754" y="286"/>
                      <a:pt x="685" y="149"/>
                      <a:pt x="571" y="80"/>
                    </a:cubicBezTo>
                    <a:cubicBezTo>
                      <a:pt x="497" y="35"/>
                      <a:pt x="384" y="1"/>
                      <a:pt x="2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Google Shape;1632;p46">
                <a:extLst>
                  <a:ext uri="{FF2B5EF4-FFF2-40B4-BE49-F238E27FC236}">
                    <a16:creationId xmlns:a16="http://schemas.microsoft.com/office/drawing/2014/main" id="{688AD61D-0B38-4C53-840C-5F7D2917C756}"/>
                  </a:ext>
                </a:extLst>
              </p:cNvPr>
              <p:cNvSpPr/>
              <p:nvPr/>
            </p:nvSpPr>
            <p:spPr>
              <a:xfrm>
                <a:off x="4455744" y="1948602"/>
                <a:ext cx="17168" cy="54370"/>
              </a:xfrm>
              <a:custGeom>
                <a:avLst/>
                <a:gdLst/>
                <a:ahLst/>
                <a:cxnLst/>
                <a:rect l="l" t="t" r="r" b="b"/>
                <a:pathLst>
                  <a:path w="959" h="3037" extrusionOk="0">
                    <a:moveTo>
                      <a:pt x="753" y="1"/>
                    </a:moveTo>
                    <a:cubicBezTo>
                      <a:pt x="571" y="138"/>
                      <a:pt x="297" y="229"/>
                      <a:pt x="228" y="389"/>
                    </a:cubicBezTo>
                    <a:cubicBezTo>
                      <a:pt x="91" y="822"/>
                      <a:pt x="69" y="1279"/>
                      <a:pt x="0" y="1598"/>
                    </a:cubicBezTo>
                    <a:cubicBezTo>
                      <a:pt x="46" y="2032"/>
                      <a:pt x="23" y="2329"/>
                      <a:pt x="91" y="2580"/>
                    </a:cubicBezTo>
                    <a:cubicBezTo>
                      <a:pt x="160" y="2762"/>
                      <a:pt x="365" y="2899"/>
                      <a:pt x="502" y="3036"/>
                    </a:cubicBezTo>
                    <a:cubicBezTo>
                      <a:pt x="616" y="2854"/>
                      <a:pt x="799" y="2671"/>
                      <a:pt x="822" y="2489"/>
                    </a:cubicBezTo>
                    <a:cubicBezTo>
                      <a:pt x="913" y="1849"/>
                      <a:pt x="936" y="1188"/>
                      <a:pt x="959" y="548"/>
                    </a:cubicBezTo>
                    <a:cubicBezTo>
                      <a:pt x="959" y="366"/>
                      <a:pt x="822" y="183"/>
                      <a:pt x="7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" name="Google Shape;1634;p46">
            <a:extLst>
              <a:ext uri="{FF2B5EF4-FFF2-40B4-BE49-F238E27FC236}">
                <a16:creationId xmlns:a16="http://schemas.microsoft.com/office/drawing/2014/main" id="{F99B542E-5FD2-43E7-B630-7295EDE9CF89}"/>
              </a:ext>
            </a:extLst>
          </p:cNvPr>
          <p:cNvGrpSpPr/>
          <p:nvPr/>
        </p:nvGrpSpPr>
        <p:grpSpPr>
          <a:xfrm>
            <a:off x="3317139" y="2368057"/>
            <a:ext cx="1517925" cy="1126415"/>
            <a:chOff x="3848921" y="2683363"/>
            <a:chExt cx="1323157" cy="107698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51" name="Google Shape;1635;p46">
              <a:extLst>
                <a:ext uri="{FF2B5EF4-FFF2-40B4-BE49-F238E27FC236}">
                  <a16:creationId xmlns:a16="http://schemas.microsoft.com/office/drawing/2014/main" id="{EE853A8F-2C85-4BF7-8161-C89C7D12B0D1}"/>
                </a:ext>
              </a:extLst>
            </p:cNvPr>
            <p:cNvSpPr/>
            <p:nvPr/>
          </p:nvSpPr>
          <p:spPr>
            <a:xfrm>
              <a:off x="3944538" y="2729179"/>
              <a:ext cx="910783" cy="1031166"/>
            </a:xfrm>
            <a:custGeom>
              <a:avLst/>
              <a:gdLst/>
              <a:ahLst/>
              <a:cxnLst/>
              <a:rect l="l" t="t" r="r" b="b"/>
              <a:pathLst>
                <a:path w="39398" h="57599" extrusionOk="0">
                  <a:moveTo>
                    <a:pt x="27014" y="0"/>
                  </a:moveTo>
                  <a:cubicBezTo>
                    <a:pt x="26619" y="0"/>
                    <a:pt x="26224" y="30"/>
                    <a:pt x="25839" y="75"/>
                  </a:cubicBezTo>
                  <a:cubicBezTo>
                    <a:pt x="22963" y="417"/>
                    <a:pt x="20110" y="942"/>
                    <a:pt x="17257" y="1513"/>
                  </a:cubicBezTo>
                  <a:cubicBezTo>
                    <a:pt x="14381" y="2106"/>
                    <a:pt x="11505" y="2768"/>
                    <a:pt x="8629" y="3476"/>
                  </a:cubicBezTo>
                  <a:cubicBezTo>
                    <a:pt x="6346" y="4046"/>
                    <a:pt x="3858" y="4800"/>
                    <a:pt x="2511" y="6968"/>
                  </a:cubicBezTo>
                  <a:cubicBezTo>
                    <a:pt x="2511" y="6968"/>
                    <a:pt x="2511" y="6968"/>
                    <a:pt x="2510" y="6968"/>
                  </a:cubicBezTo>
                  <a:cubicBezTo>
                    <a:pt x="2338" y="6968"/>
                    <a:pt x="1" y="18672"/>
                    <a:pt x="46" y="24475"/>
                  </a:cubicBezTo>
                  <a:cubicBezTo>
                    <a:pt x="69" y="30410"/>
                    <a:pt x="617" y="36299"/>
                    <a:pt x="1165" y="42187"/>
                  </a:cubicBezTo>
                  <a:cubicBezTo>
                    <a:pt x="1416" y="45178"/>
                    <a:pt x="1735" y="48191"/>
                    <a:pt x="2283" y="51135"/>
                  </a:cubicBezTo>
                  <a:cubicBezTo>
                    <a:pt x="2511" y="52345"/>
                    <a:pt x="2831" y="53577"/>
                    <a:pt x="3561" y="54582"/>
                  </a:cubicBezTo>
                  <a:cubicBezTo>
                    <a:pt x="4223" y="55495"/>
                    <a:pt x="5159" y="56111"/>
                    <a:pt x="6186" y="56522"/>
                  </a:cubicBezTo>
                  <a:cubicBezTo>
                    <a:pt x="7236" y="56933"/>
                    <a:pt x="8378" y="57115"/>
                    <a:pt x="9496" y="57275"/>
                  </a:cubicBezTo>
                  <a:cubicBezTo>
                    <a:pt x="10980" y="57435"/>
                    <a:pt x="12463" y="57549"/>
                    <a:pt x="13970" y="57572"/>
                  </a:cubicBezTo>
                  <a:cubicBezTo>
                    <a:pt x="14585" y="57591"/>
                    <a:pt x="15200" y="57599"/>
                    <a:pt x="15817" y="57599"/>
                  </a:cubicBezTo>
                  <a:cubicBezTo>
                    <a:pt x="18175" y="57599"/>
                    <a:pt x="20542" y="57480"/>
                    <a:pt x="22894" y="57389"/>
                  </a:cubicBezTo>
                  <a:cubicBezTo>
                    <a:pt x="25770" y="57252"/>
                    <a:pt x="28646" y="57092"/>
                    <a:pt x="31500" y="56636"/>
                  </a:cubicBezTo>
                  <a:cubicBezTo>
                    <a:pt x="32869" y="56408"/>
                    <a:pt x="34284" y="56179"/>
                    <a:pt x="35585" y="55700"/>
                  </a:cubicBezTo>
                  <a:cubicBezTo>
                    <a:pt x="36658" y="55335"/>
                    <a:pt x="37617" y="54696"/>
                    <a:pt x="38187" y="53669"/>
                  </a:cubicBezTo>
                  <a:cubicBezTo>
                    <a:pt x="39397" y="51591"/>
                    <a:pt x="38986" y="48784"/>
                    <a:pt x="38872" y="46479"/>
                  </a:cubicBezTo>
                  <a:cubicBezTo>
                    <a:pt x="38712" y="43489"/>
                    <a:pt x="38484" y="40476"/>
                    <a:pt x="38210" y="37485"/>
                  </a:cubicBezTo>
                  <a:cubicBezTo>
                    <a:pt x="37640" y="31528"/>
                    <a:pt x="36818" y="25594"/>
                    <a:pt x="35699" y="19705"/>
                  </a:cubicBezTo>
                  <a:cubicBezTo>
                    <a:pt x="35129" y="16760"/>
                    <a:pt x="34490" y="13838"/>
                    <a:pt x="33759" y="10917"/>
                  </a:cubicBezTo>
                  <a:cubicBezTo>
                    <a:pt x="33394" y="9456"/>
                    <a:pt x="33006" y="8018"/>
                    <a:pt x="32618" y="6557"/>
                  </a:cubicBezTo>
                  <a:cubicBezTo>
                    <a:pt x="32276" y="5347"/>
                    <a:pt x="31956" y="4115"/>
                    <a:pt x="31454" y="2974"/>
                  </a:cubicBezTo>
                  <a:cubicBezTo>
                    <a:pt x="30997" y="1992"/>
                    <a:pt x="30358" y="1056"/>
                    <a:pt x="29400" y="531"/>
                  </a:cubicBezTo>
                  <a:cubicBezTo>
                    <a:pt x="28660" y="130"/>
                    <a:pt x="27836" y="0"/>
                    <a:pt x="2701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36;p46">
              <a:extLst>
                <a:ext uri="{FF2B5EF4-FFF2-40B4-BE49-F238E27FC236}">
                  <a16:creationId xmlns:a16="http://schemas.microsoft.com/office/drawing/2014/main" id="{41286AF4-1139-42F8-B673-F2F5CC94DA3D}"/>
                </a:ext>
              </a:extLst>
            </p:cNvPr>
            <p:cNvSpPr/>
            <p:nvPr/>
          </p:nvSpPr>
          <p:spPr>
            <a:xfrm>
              <a:off x="3926564" y="2689844"/>
              <a:ext cx="910843" cy="1037378"/>
            </a:xfrm>
            <a:custGeom>
              <a:avLst/>
              <a:gdLst/>
              <a:ahLst/>
              <a:cxnLst/>
              <a:rect l="l" t="t" r="r" b="b"/>
              <a:pathLst>
                <a:path w="50878" h="57946" extrusionOk="0">
                  <a:moveTo>
                    <a:pt x="42686" y="0"/>
                  </a:moveTo>
                  <a:cubicBezTo>
                    <a:pt x="42517" y="0"/>
                    <a:pt x="42349" y="4"/>
                    <a:pt x="42182" y="12"/>
                  </a:cubicBezTo>
                  <a:cubicBezTo>
                    <a:pt x="37137" y="355"/>
                    <a:pt x="32070" y="583"/>
                    <a:pt x="27071" y="1131"/>
                  </a:cubicBezTo>
                  <a:cubicBezTo>
                    <a:pt x="22712" y="1610"/>
                    <a:pt x="18398" y="2409"/>
                    <a:pt x="14106" y="3185"/>
                  </a:cubicBezTo>
                  <a:cubicBezTo>
                    <a:pt x="10957" y="3778"/>
                    <a:pt x="7829" y="4577"/>
                    <a:pt x="4702" y="5262"/>
                  </a:cubicBezTo>
                  <a:cubicBezTo>
                    <a:pt x="2443" y="5741"/>
                    <a:pt x="1324" y="7179"/>
                    <a:pt x="1073" y="9348"/>
                  </a:cubicBezTo>
                  <a:cubicBezTo>
                    <a:pt x="1050" y="9393"/>
                    <a:pt x="1050" y="9416"/>
                    <a:pt x="1050" y="9462"/>
                  </a:cubicBezTo>
                  <a:cubicBezTo>
                    <a:pt x="434" y="12840"/>
                    <a:pt x="366" y="16264"/>
                    <a:pt x="274" y="19688"/>
                  </a:cubicBezTo>
                  <a:cubicBezTo>
                    <a:pt x="0" y="30895"/>
                    <a:pt x="594" y="42102"/>
                    <a:pt x="1553" y="53286"/>
                  </a:cubicBezTo>
                  <a:cubicBezTo>
                    <a:pt x="1804" y="56482"/>
                    <a:pt x="2557" y="57007"/>
                    <a:pt x="5296" y="57532"/>
                  </a:cubicBezTo>
                  <a:cubicBezTo>
                    <a:pt x="7011" y="57842"/>
                    <a:pt x="8782" y="57946"/>
                    <a:pt x="10525" y="57946"/>
                  </a:cubicBezTo>
                  <a:cubicBezTo>
                    <a:pt x="10707" y="57946"/>
                    <a:pt x="10889" y="57945"/>
                    <a:pt x="11071" y="57943"/>
                  </a:cubicBezTo>
                  <a:cubicBezTo>
                    <a:pt x="14746" y="57851"/>
                    <a:pt x="18443" y="57623"/>
                    <a:pt x="22118" y="57418"/>
                  </a:cubicBezTo>
                  <a:cubicBezTo>
                    <a:pt x="27322" y="57098"/>
                    <a:pt x="32526" y="56756"/>
                    <a:pt x="37731" y="56391"/>
                  </a:cubicBezTo>
                  <a:cubicBezTo>
                    <a:pt x="39808" y="56254"/>
                    <a:pt x="41885" y="56094"/>
                    <a:pt x="43962" y="55911"/>
                  </a:cubicBezTo>
                  <a:cubicBezTo>
                    <a:pt x="44167" y="55888"/>
                    <a:pt x="44327" y="55660"/>
                    <a:pt x="44510" y="55546"/>
                  </a:cubicBezTo>
                  <a:cubicBezTo>
                    <a:pt x="44327" y="55432"/>
                    <a:pt x="44122" y="55226"/>
                    <a:pt x="43939" y="55226"/>
                  </a:cubicBezTo>
                  <a:cubicBezTo>
                    <a:pt x="43780" y="55220"/>
                    <a:pt x="43623" y="55218"/>
                    <a:pt x="43466" y="55218"/>
                  </a:cubicBezTo>
                  <a:cubicBezTo>
                    <a:pt x="43038" y="55218"/>
                    <a:pt x="42616" y="55239"/>
                    <a:pt x="42182" y="55272"/>
                  </a:cubicBezTo>
                  <a:cubicBezTo>
                    <a:pt x="39808" y="55478"/>
                    <a:pt x="37434" y="55683"/>
                    <a:pt x="35060" y="55843"/>
                  </a:cubicBezTo>
                  <a:cubicBezTo>
                    <a:pt x="30495" y="56162"/>
                    <a:pt x="25907" y="56459"/>
                    <a:pt x="21342" y="56687"/>
                  </a:cubicBezTo>
                  <a:cubicBezTo>
                    <a:pt x="17051" y="56916"/>
                    <a:pt x="12760" y="57052"/>
                    <a:pt x="8469" y="57144"/>
                  </a:cubicBezTo>
                  <a:cubicBezTo>
                    <a:pt x="8417" y="57145"/>
                    <a:pt x="8365" y="57145"/>
                    <a:pt x="8314" y="57145"/>
                  </a:cubicBezTo>
                  <a:cubicBezTo>
                    <a:pt x="7152" y="57145"/>
                    <a:pt x="5953" y="56905"/>
                    <a:pt x="4817" y="56664"/>
                  </a:cubicBezTo>
                  <a:cubicBezTo>
                    <a:pt x="3173" y="56276"/>
                    <a:pt x="2488" y="55432"/>
                    <a:pt x="2374" y="53788"/>
                  </a:cubicBezTo>
                  <a:cubicBezTo>
                    <a:pt x="2100" y="50547"/>
                    <a:pt x="1804" y="47329"/>
                    <a:pt x="1644" y="44088"/>
                  </a:cubicBezTo>
                  <a:cubicBezTo>
                    <a:pt x="1324" y="37993"/>
                    <a:pt x="1096" y="31876"/>
                    <a:pt x="845" y="25782"/>
                  </a:cubicBezTo>
                  <a:cubicBezTo>
                    <a:pt x="1028" y="20760"/>
                    <a:pt x="891" y="15739"/>
                    <a:pt x="1621" y="10763"/>
                  </a:cubicBezTo>
                  <a:cubicBezTo>
                    <a:pt x="2214" y="6700"/>
                    <a:pt x="2397" y="6746"/>
                    <a:pt x="5935" y="5650"/>
                  </a:cubicBezTo>
                  <a:lnTo>
                    <a:pt x="6003" y="5650"/>
                  </a:lnTo>
                  <a:cubicBezTo>
                    <a:pt x="9336" y="4942"/>
                    <a:pt x="12646" y="4166"/>
                    <a:pt x="16001" y="3573"/>
                  </a:cubicBezTo>
                  <a:cubicBezTo>
                    <a:pt x="21068" y="2683"/>
                    <a:pt x="26135" y="1815"/>
                    <a:pt x="31271" y="1405"/>
                  </a:cubicBezTo>
                  <a:cubicBezTo>
                    <a:pt x="34960" y="1104"/>
                    <a:pt x="38631" y="768"/>
                    <a:pt x="42331" y="768"/>
                  </a:cubicBezTo>
                  <a:cubicBezTo>
                    <a:pt x="42843" y="768"/>
                    <a:pt x="43357" y="774"/>
                    <a:pt x="43871" y="788"/>
                  </a:cubicBezTo>
                  <a:cubicBezTo>
                    <a:pt x="46450" y="880"/>
                    <a:pt x="47249" y="1519"/>
                    <a:pt x="47728" y="3984"/>
                  </a:cubicBezTo>
                  <a:cubicBezTo>
                    <a:pt x="47728" y="4052"/>
                    <a:pt x="47751" y="4121"/>
                    <a:pt x="47751" y="4166"/>
                  </a:cubicBezTo>
                  <a:cubicBezTo>
                    <a:pt x="48070" y="6768"/>
                    <a:pt x="48367" y="9348"/>
                    <a:pt x="48755" y="11927"/>
                  </a:cubicBezTo>
                  <a:cubicBezTo>
                    <a:pt x="49394" y="16378"/>
                    <a:pt x="49897" y="20829"/>
                    <a:pt x="50033" y="25325"/>
                  </a:cubicBezTo>
                  <a:cubicBezTo>
                    <a:pt x="50056" y="25987"/>
                    <a:pt x="50056" y="26672"/>
                    <a:pt x="50125" y="27357"/>
                  </a:cubicBezTo>
                  <a:cubicBezTo>
                    <a:pt x="50148" y="27539"/>
                    <a:pt x="50353" y="27722"/>
                    <a:pt x="50490" y="27905"/>
                  </a:cubicBezTo>
                  <a:cubicBezTo>
                    <a:pt x="50604" y="27722"/>
                    <a:pt x="50741" y="27562"/>
                    <a:pt x="50855" y="27380"/>
                  </a:cubicBezTo>
                  <a:cubicBezTo>
                    <a:pt x="50878" y="27334"/>
                    <a:pt x="50855" y="27243"/>
                    <a:pt x="50855" y="27174"/>
                  </a:cubicBezTo>
                  <a:cubicBezTo>
                    <a:pt x="50650" y="24024"/>
                    <a:pt x="50513" y="20874"/>
                    <a:pt x="50216" y="17747"/>
                  </a:cubicBezTo>
                  <a:cubicBezTo>
                    <a:pt x="49919" y="14598"/>
                    <a:pt x="49508" y="11448"/>
                    <a:pt x="49098" y="8298"/>
                  </a:cubicBezTo>
                  <a:cubicBezTo>
                    <a:pt x="48869" y="6540"/>
                    <a:pt x="48618" y="4783"/>
                    <a:pt x="48276" y="3048"/>
                  </a:cubicBezTo>
                  <a:cubicBezTo>
                    <a:pt x="47934" y="1245"/>
                    <a:pt x="46792" y="309"/>
                    <a:pt x="44943" y="149"/>
                  </a:cubicBezTo>
                  <a:cubicBezTo>
                    <a:pt x="44198" y="75"/>
                    <a:pt x="43437" y="0"/>
                    <a:pt x="42686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37;p46">
              <a:extLst>
                <a:ext uri="{FF2B5EF4-FFF2-40B4-BE49-F238E27FC236}">
                  <a16:creationId xmlns:a16="http://schemas.microsoft.com/office/drawing/2014/main" id="{7DBEF829-3403-4AAC-AFA8-309F44672BF4}"/>
                </a:ext>
              </a:extLst>
            </p:cNvPr>
            <p:cNvSpPr/>
            <p:nvPr/>
          </p:nvSpPr>
          <p:spPr>
            <a:xfrm>
              <a:off x="3964572" y="2712114"/>
              <a:ext cx="168373" cy="50503"/>
            </a:xfrm>
            <a:custGeom>
              <a:avLst/>
              <a:gdLst/>
              <a:ahLst/>
              <a:cxnLst/>
              <a:rect l="l" t="t" r="r" b="b"/>
              <a:pathLst>
                <a:path w="9405" h="2821" extrusionOk="0">
                  <a:moveTo>
                    <a:pt x="9039" y="1"/>
                  </a:moveTo>
                  <a:cubicBezTo>
                    <a:pt x="8491" y="92"/>
                    <a:pt x="8057" y="138"/>
                    <a:pt x="7647" y="206"/>
                  </a:cubicBezTo>
                  <a:cubicBezTo>
                    <a:pt x="5204" y="571"/>
                    <a:pt x="2808" y="1142"/>
                    <a:pt x="525" y="2146"/>
                  </a:cubicBezTo>
                  <a:cubicBezTo>
                    <a:pt x="297" y="2238"/>
                    <a:pt x="160" y="2534"/>
                    <a:pt x="0" y="2763"/>
                  </a:cubicBezTo>
                  <a:cubicBezTo>
                    <a:pt x="196" y="2763"/>
                    <a:pt x="403" y="2821"/>
                    <a:pt x="597" y="2821"/>
                  </a:cubicBezTo>
                  <a:cubicBezTo>
                    <a:pt x="675" y="2821"/>
                    <a:pt x="750" y="2811"/>
                    <a:pt x="822" y="2785"/>
                  </a:cubicBezTo>
                  <a:cubicBezTo>
                    <a:pt x="1986" y="2420"/>
                    <a:pt x="3127" y="1941"/>
                    <a:pt x="4337" y="1644"/>
                  </a:cubicBezTo>
                  <a:cubicBezTo>
                    <a:pt x="5843" y="1279"/>
                    <a:pt x="7396" y="1051"/>
                    <a:pt x="8948" y="731"/>
                  </a:cubicBezTo>
                  <a:cubicBezTo>
                    <a:pt x="9107" y="685"/>
                    <a:pt x="9244" y="480"/>
                    <a:pt x="9404" y="343"/>
                  </a:cubicBezTo>
                  <a:cubicBezTo>
                    <a:pt x="9267" y="229"/>
                    <a:pt x="9130" y="92"/>
                    <a:pt x="9039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38;p46">
              <a:extLst>
                <a:ext uri="{FF2B5EF4-FFF2-40B4-BE49-F238E27FC236}">
                  <a16:creationId xmlns:a16="http://schemas.microsoft.com/office/drawing/2014/main" id="{21D14385-013C-4165-9A7D-340DFA220E70}"/>
                </a:ext>
              </a:extLst>
            </p:cNvPr>
            <p:cNvSpPr/>
            <p:nvPr/>
          </p:nvSpPr>
          <p:spPr>
            <a:xfrm>
              <a:off x="3886517" y="3511389"/>
              <a:ext cx="23309" cy="163879"/>
            </a:xfrm>
            <a:custGeom>
              <a:avLst/>
              <a:gdLst/>
              <a:ahLst/>
              <a:cxnLst/>
              <a:rect l="l" t="t" r="r" b="b"/>
              <a:pathLst>
                <a:path w="1302" h="9154" extrusionOk="0">
                  <a:moveTo>
                    <a:pt x="548" y="1"/>
                  </a:moveTo>
                  <a:cubicBezTo>
                    <a:pt x="434" y="184"/>
                    <a:pt x="206" y="389"/>
                    <a:pt x="206" y="572"/>
                  </a:cubicBezTo>
                  <a:cubicBezTo>
                    <a:pt x="160" y="1462"/>
                    <a:pt x="183" y="2329"/>
                    <a:pt x="183" y="3196"/>
                  </a:cubicBezTo>
                  <a:cubicBezTo>
                    <a:pt x="115" y="3196"/>
                    <a:pt x="46" y="3219"/>
                    <a:pt x="1" y="3219"/>
                  </a:cubicBezTo>
                  <a:cubicBezTo>
                    <a:pt x="183" y="5022"/>
                    <a:pt x="366" y="6826"/>
                    <a:pt x="594" y="8629"/>
                  </a:cubicBezTo>
                  <a:cubicBezTo>
                    <a:pt x="617" y="8811"/>
                    <a:pt x="891" y="8971"/>
                    <a:pt x="1050" y="9154"/>
                  </a:cubicBezTo>
                  <a:cubicBezTo>
                    <a:pt x="1119" y="8926"/>
                    <a:pt x="1302" y="8720"/>
                    <a:pt x="1279" y="8492"/>
                  </a:cubicBezTo>
                  <a:cubicBezTo>
                    <a:pt x="1233" y="7693"/>
                    <a:pt x="1050" y="6894"/>
                    <a:pt x="1005" y="6095"/>
                  </a:cubicBezTo>
                  <a:cubicBezTo>
                    <a:pt x="959" y="4246"/>
                    <a:pt x="959" y="2420"/>
                    <a:pt x="914" y="594"/>
                  </a:cubicBezTo>
                  <a:cubicBezTo>
                    <a:pt x="914" y="389"/>
                    <a:pt x="662" y="184"/>
                    <a:pt x="548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39;p46">
              <a:extLst>
                <a:ext uri="{FF2B5EF4-FFF2-40B4-BE49-F238E27FC236}">
                  <a16:creationId xmlns:a16="http://schemas.microsoft.com/office/drawing/2014/main" id="{CC3A48BC-4780-4CB6-BD02-5376FD9F233D}"/>
                </a:ext>
              </a:extLst>
            </p:cNvPr>
            <p:cNvSpPr/>
            <p:nvPr/>
          </p:nvSpPr>
          <p:spPr>
            <a:xfrm>
              <a:off x="3848921" y="3528558"/>
              <a:ext cx="26585" cy="138136"/>
            </a:xfrm>
            <a:custGeom>
              <a:avLst/>
              <a:gdLst/>
              <a:ahLst/>
              <a:cxnLst/>
              <a:rect l="l" t="t" r="r" b="b"/>
              <a:pathLst>
                <a:path w="1485" h="7716" extrusionOk="0">
                  <a:moveTo>
                    <a:pt x="366" y="1"/>
                  </a:moveTo>
                  <a:cubicBezTo>
                    <a:pt x="229" y="206"/>
                    <a:pt x="1" y="411"/>
                    <a:pt x="1" y="617"/>
                  </a:cubicBezTo>
                  <a:cubicBezTo>
                    <a:pt x="23" y="1872"/>
                    <a:pt x="46" y="3150"/>
                    <a:pt x="183" y="4406"/>
                  </a:cubicBezTo>
                  <a:cubicBezTo>
                    <a:pt x="274" y="5387"/>
                    <a:pt x="503" y="6346"/>
                    <a:pt x="731" y="7305"/>
                  </a:cubicBezTo>
                  <a:cubicBezTo>
                    <a:pt x="754" y="7464"/>
                    <a:pt x="1028" y="7579"/>
                    <a:pt x="1210" y="7716"/>
                  </a:cubicBezTo>
                  <a:cubicBezTo>
                    <a:pt x="1324" y="7579"/>
                    <a:pt x="1416" y="7442"/>
                    <a:pt x="1484" y="7350"/>
                  </a:cubicBezTo>
                  <a:cubicBezTo>
                    <a:pt x="1461" y="7213"/>
                    <a:pt x="1461" y="7168"/>
                    <a:pt x="1439" y="7122"/>
                  </a:cubicBezTo>
                  <a:cubicBezTo>
                    <a:pt x="868" y="4999"/>
                    <a:pt x="754" y="2808"/>
                    <a:pt x="754" y="640"/>
                  </a:cubicBezTo>
                  <a:cubicBezTo>
                    <a:pt x="754" y="411"/>
                    <a:pt x="503" y="206"/>
                    <a:pt x="366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40;p46">
              <a:extLst>
                <a:ext uri="{FF2B5EF4-FFF2-40B4-BE49-F238E27FC236}">
                  <a16:creationId xmlns:a16="http://schemas.microsoft.com/office/drawing/2014/main" id="{2CF7632C-EFD2-45AE-8D34-33A1289B8A07}"/>
                </a:ext>
              </a:extLst>
            </p:cNvPr>
            <p:cNvSpPr/>
            <p:nvPr/>
          </p:nvSpPr>
          <p:spPr>
            <a:xfrm>
              <a:off x="3976817" y="2683363"/>
              <a:ext cx="122614" cy="40209"/>
            </a:xfrm>
            <a:custGeom>
              <a:avLst/>
              <a:gdLst/>
              <a:ahLst/>
              <a:cxnLst/>
              <a:rect l="l" t="t" r="r" b="b"/>
              <a:pathLst>
                <a:path w="6849" h="2246" extrusionOk="0">
                  <a:moveTo>
                    <a:pt x="6278" y="1"/>
                  </a:moveTo>
                  <a:cubicBezTo>
                    <a:pt x="6255" y="1"/>
                    <a:pt x="6231" y="3"/>
                    <a:pt x="6209" y="9"/>
                  </a:cubicBezTo>
                  <a:cubicBezTo>
                    <a:pt x="4269" y="488"/>
                    <a:pt x="2329" y="1013"/>
                    <a:pt x="389" y="1538"/>
                  </a:cubicBezTo>
                  <a:cubicBezTo>
                    <a:pt x="229" y="1584"/>
                    <a:pt x="138" y="1789"/>
                    <a:pt x="1" y="1926"/>
                  </a:cubicBezTo>
                  <a:cubicBezTo>
                    <a:pt x="161" y="2040"/>
                    <a:pt x="298" y="2177"/>
                    <a:pt x="389" y="2246"/>
                  </a:cubicBezTo>
                  <a:cubicBezTo>
                    <a:pt x="594" y="2223"/>
                    <a:pt x="663" y="2223"/>
                    <a:pt x="708" y="2200"/>
                  </a:cubicBezTo>
                  <a:cubicBezTo>
                    <a:pt x="2626" y="1698"/>
                    <a:pt x="4520" y="1196"/>
                    <a:pt x="6415" y="671"/>
                  </a:cubicBezTo>
                  <a:cubicBezTo>
                    <a:pt x="6597" y="625"/>
                    <a:pt x="6712" y="374"/>
                    <a:pt x="6848" y="214"/>
                  </a:cubicBezTo>
                  <a:cubicBezTo>
                    <a:pt x="6668" y="134"/>
                    <a:pt x="6452" y="1"/>
                    <a:pt x="6278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42;p46">
              <a:extLst>
                <a:ext uri="{FF2B5EF4-FFF2-40B4-BE49-F238E27FC236}">
                  <a16:creationId xmlns:a16="http://schemas.microsoft.com/office/drawing/2014/main" id="{7F1E5CD5-D9CA-4DED-AD64-CD1EE903B465}"/>
                </a:ext>
              </a:extLst>
            </p:cNvPr>
            <p:cNvSpPr/>
            <p:nvPr/>
          </p:nvSpPr>
          <p:spPr>
            <a:xfrm>
              <a:off x="4939148" y="3190219"/>
              <a:ext cx="171649" cy="134860"/>
            </a:xfrm>
            <a:custGeom>
              <a:avLst/>
              <a:gdLst/>
              <a:ahLst/>
              <a:cxnLst/>
              <a:rect l="l" t="t" r="r" b="b"/>
              <a:pathLst>
                <a:path w="9588" h="7533" extrusionOk="0">
                  <a:moveTo>
                    <a:pt x="252" y="0"/>
                  </a:moveTo>
                  <a:cubicBezTo>
                    <a:pt x="183" y="206"/>
                    <a:pt x="0" y="457"/>
                    <a:pt x="69" y="594"/>
                  </a:cubicBezTo>
                  <a:cubicBezTo>
                    <a:pt x="160" y="799"/>
                    <a:pt x="411" y="1005"/>
                    <a:pt x="640" y="1027"/>
                  </a:cubicBezTo>
                  <a:cubicBezTo>
                    <a:pt x="3630" y="1507"/>
                    <a:pt x="5844" y="3150"/>
                    <a:pt x="7647" y="5410"/>
                  </a:cubicBezTo>
                  <a:cubicBezTo>
                    <a:pt x="8103" y="5980"/>
                    <a:pt x="8446" y="6642"/>
                    <a:pt x="8880" y="7213"/>
                  </a:cubicBezTo>
                  <a:cubicBezTo>
                    <a:pt x="8994" y="7373"/>
                    <a:pt x="9245" y="7441"/>
                    <a:pt x="9450" y="7533"/>
                  </a:cubicBezTo>
                  <a:cubicBezTo>
                    <a:pt x="9473" y="7304"/>
                    <a:pt x="9587" y="7008"/>
                    <a:pt x="9496" y="6848"/>
                  </a:cubicBezTo>
                  <a:cubicBezTo>
                    <a:pt x="8332" y="4816"/>
                    <a:pt x="6848" y="3036"/>
                    <a:pt x="4771" y="1826"/>
                  </a:cubicBezTo>
                  <a:cubicBezTo>
                    <a:pt x="3447" y="1050"/>
                    <a:pt x="2123" y="343"/>
                    <a:pt x="503" y="320"/>
                  </a:cubicBezTo>
                  <a:lnTo>
                    <a:pt x="252" y="0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43;p46">
              <a:extLst>
                <a:ext uri="{FF2B5EF4-FFF2-40B4-BE49-F238E27FC236}">
                  <a16:creationId xmlns:a16="http://schemas.microsoft.com/office/drawing/2014/main" id="{AA2C5DFF-9037-4FA9-8C02-BF72DDA904DB}"/>
                </a:ext>
              </a:extLst>
            </p:cNvPr>
            <p:cNvSpPr/>
            <p:nvPr/>
          </p:nvSpPr>
          <p:spPr>
            <a:xfrm>
              <a:off x="5089529" y="3348763"/>
              <a:ext cx="39242" cy="148358"/>
            </a:xfrm>
            <a:custGeom>
              <a:avLst/>
              <a:gdLst/>
              <a:ahLst/>
              <a:cxnLst/>
              <a:rect l="l" t="t" r="r" b="b"/>
              <a:pathLst>
                <a:path w="2192" h="8287" extrusionOk="0">
                  <a:moveTo>
                    <a:pt x="1461" y="0"/>
                  </a:moveTo>
                  <a:cubicBezTo>
                    <a:pt x="1370" y="160"/>
                    <a:pt x="1210" y="343"/>
                    <a:pt x="1233" y="457"/>
                  </a:cubicBezTo>
                  <a:cubicBezTo>
                    <a:pt x="1598" y="1872"/>
                    <a:pt x="1415" y="3264"/>
                    <a:pt x="1073" y="4611"/>
                  </a:cubicBezTo>
                  <a:cubicBezTo>
                    <a:pt x="845" y="5638"/>
                    <a:pt x="388" y="6597"/>
                    <a:pt x="69" y="7601"/>
                  </a:cubicBezTo>
                  <a:cubicBezTo>
                    <a:pt x="0" y="7807"/>
                    <a:pt x="114" y="8058"/>
                    <a:pt x="137" y="8286"/>
                  </a:cubicBezTo>
                  <a:cubicBezTo>
                    <a:pt x="343" y="8149"/>
                    <a:pt x="548" y="8035"/>
                    <a:pt x="731" y="7898"/>
                  </a:cubicBezTo>
                  <a:cubicBezTo>
                    <a:pt x="799" y="7852"/>
                    <a:pt x="822" y="7738"/>
                    <a:pt x="868" y="7670"/>
                  </a:cubicBezTo>
                  <a:cubicBezTo>
                    <a:pt x="1758" y="5889"/>
                    <a:pt x="2100" y="3972"/>
                    <a:pt x="2191" y="1735"/>
                  </a:cubicBezTo>
                  <a:cubicBezTo>
                    <a:pt x="2146" y="1438"/>
                    <a:pt x="2100" y="891"/>
                    <a:pt x="1940" y="343"/>
                  </a:cubicBezTo>
                  <a:cubicBezTo>
                    <a:pt x="1918" y="183"/>
                    <a:pt x="1621" y="115"/>
                    <a:pt x="1461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" name="Google Shape;1644;p46">
              <a:extLst>
                <a:ext uri="{FF2B5EF4-FFF2-40B4-BE49-F238E27FC236}">
                  <a16:creationId xmlns:a16="http://schemas.microsoft.com/office/drawing/2014/main" id="{D19E1A3C-8157-4F91-96FB-70F5DE4DA573}"/>
                </a:ext>
              </a:extLst>
            </p:cNvPr>
            <p:cNvSpPr/>
            <p:nvPr/>
          </p:nvSpPr>
          <p:spPr>
            <a:xfrm>
              <a:off x="4703784" y="3564524"/>
              <a:ext cx="76426" cy="64252"/>
            </a:xfrm>
            <a:custGeom>
              <a:avLst/>
              <a:gdLst/>
              <a:ahLst/>
              <a:cxnLst/>
              <a:rect l="l" t="t" r="r" b="b"/>
              <a:pathLst>
                <a:path w="4269" h="3589" extrusionOk="0">
                  <a:moveTo>
                    <a:pt x="343" y="0"/>
                  </a:moveTo>
                  <a:cubicBezTo>
                    <a:pt x="183" y="114"/>
                    <a:pt x="23" y="183"/>
                    <a:pt x="0" y="251"/>
                  </a:cubicBezTo>
                  <a:cubicBezTo>
                    <a:pt x="0" y="434"/>
                    <a:pt x="23" y="639"/>
                    <a:pt x="114" y="799"/>
                  </a:cubicBezTo>
                  <a:cubicBezTo>
                    <a:pt x="936" y="2054"/>
                    <a:pt x="2123" y="2899"/>
                    <a:pt x="3470" y="3538"/>
                  </a:cubicBezTo>
                  <a:cubicBezTo>
                    <a:pt x="3536" y="3575"/>
                    <a:pt x="3614" y="3588"/>
                    <a:pt x="3699" y="3588"/>
                  </a:cubicBezTo>
                  <a:cubicBezTo>
                    <a:pt x="3877" y="3588"/>
                    <a:pt x="4083" y="3531"/>
                    <a:pt x="4268" y="3515"/>
                  </a:cubicBezTo>
                  <a:cubicBezTo>
                    <a:pt x="4132" y="3310"/>
                    <a:pt x="4017" y="3036"/>
                    <a:pt x="3812" y="2922"/>
                  </a:cubicBezTo>
                  <a:cubicBezTo>
                    <a:pt x="2602" y="2260"/>
                    <a:pt x="1484" y="1530"/>
                    <a:pt x="731" y="365"/>
                  </a:cubicBezTo>
                  <a:cubicBezTo>
                    <a:pt x="639" y="228"/>
                    <a:pt x="479" y="137"/>
                    <a:pt x="343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45;p46">
              <a:extLst>
                <a:ext uri="{FF2B5EF4-FFF2-40B4-BE49-F238E27FC236}">
                  <a16:creationId xmlns:a16="http://schemas.microsoft.com/office/drawing/2014/main" id="{6A41281B-CC61-4B19-A78A-5046035BDA40}"/>
                </a:ext>
              </a:extLst>
            </p:cNvPr>
            <p:cNvSpPr/>
            <p:nvPr/>
          </p:nvSpPr>
          <p:spPr>
            <a:xfrm>
              <a:off x="5133247" y="3282237"/>
              <a:ext cx="38831" cy="72272"/>
            </a:xfrm>
            <a:custGeom>
              <a:avLst/>
              <a:gdLst/>
              <a:ahLst/>
              <a:cxnLst/>
              <a:rect l="l" t="t" r="r" b="b"/>
              <a:pathLst>
                <a:path w="2169" h="4037" extrusionOk="0">
                  <a:moveTo>
                    <a:pt x="363" y="0"/>
                  </a:moveTo>
                  <a:cubicBezTo>
                    <a:pt x="267" y="0"/>
                    <a:pt x="168" y="25"/>
                    <a:pt x="115" y="64"/>
                  </a:cubicBezTo>
                  <a:cubicBezTo>
                    <a:pt x="23" y="133"/>
                    <a:pt x="1" y="338"/>
                    <a:pt x="46" y="475"/>
                  </a:cubicBezTo>
                  <a:cubicBezTo>
                    <a:pt x="457" y="1548"/>
                    <a:pt x="868" y="2621"/>
                    <a:pt x="1324" y="3671"/>
                  </a:cubicBezTo>
                  <a:cubicBezTo>
                    <a:pt x="1393" y="3831"/>
                    <a:pt x="1575" y="3922"/>
                    <a:pt x="1712" y="4036"/>
                  </a:cubicBezTo>
                  <a:cubicBezTo>
                    <a:pt x="1849" y="3899"/>
                    <a:pt x="1963" y="3739"/>
                    <a:pt x="2169" y="3534"/>
                  </a:cubicBezTo>
                  <a:cubicBezTo>
                    <a:pt x="1758" y="2507"/>
                    <a:pt x="1370" y="1502"/>
                    <a:pt x="959" y="521"/>
                  </a:cubicBezTo>
                  <a:cubicBezTo>
                    <a:pt x="891" y="316"/>
                    <a:pt x="708" y="156"/>
                    <a:pt x="548" y="42"/>
                  </a:cubicBezTo>
                  <a:cubicBezTo>
                    <a:pt x="501" y="13"/>
                    <a:pt x="433" y="0"/>
                    <a:pt x="363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46;p46">
              <a:extLst>
                <a:ext uri="{FF2B5EF4-FFF2-40B4-BE49-F238E27FC236}">
                  <a16:creationId xmlns:a16="http://schemas.microsoft.com/office/drawing/2014/main" id="{F70208C6-EE8D-43DA-878A-AA54696003B5}"/>
                </a:ext>
              </a:extLst>
            </p:cNvPr>
            <p:cNvSpPr/>
            <p:nvPr/>
          </p:nvSpPr>
          <p:spPr>
            <a:xfrm>
              <a:off x="4722975" y="3304526"/>
              <a:ext cx="133230" cy="159941"/>
            </a:xfrm>
            <a:custGeom>
              <a:avLst/>
              <a:gdLst/>
              <a:ahLst/>
              <a:cxnLst/>
              <a:rect l="l" t="t" r="r" b="b"/>
              <a:pathLst>
                <a:path w="7442" h="8934" extrusionOk="0">
                  <a:moveTo>
                    <a:pt x="4951" y="1"/>
                  </a:moveTo>
                  <a:cubicBezTo>
                    <a:pt x="3742" y="1"/>
                    <a:pt x="2881" y="773"/>
                    <a:pt x="2124" y="1650"/>
                  </a:cubicBezTo>
                  <a:cubicBezTo>
                    <a:pt x="1964" y="1810"/>
                    <a:pt x="2032" y="2129"/>
                    <a:pt x="1987" y="2380"/>
                  </a:cubicBezTo>
                  <a:cubicBezTo>
                    <a:pt x="2238" y="2289"/>
                    <a:pt x="2489" y="2220"/>
                    <a:pt x="2694" y="2083"/>
                  </a:cubicBezTo>
                  <a:cubicBezTo>
                    <a:pt x="3333" y="1673"/>
                    <a:pt x="3927" y="1148"/>
                    <a:pt x="4612" y="805"/>
                  </a:cubicBezTo>
                  <a:cubicBezTo>
                    <a:pt x="4772" y="721"/>
                    <a:pt x="4937" y="683"/>
                    <a:pt x="5099" y="683"/>
                  </a:cubicBezTo>
                  <a:cubicBezTo>
                    <a:pt x="5468" y="683"/>
                    <a:pt x="5826" y="883"/>
                    <a:pt x="6095" y="1216"/>
                  </a:cubicBezTo>
                  <a:cubicBezTo>
                    <a:pt x="6483" y="1718"/>
                    <a:pt x="6187" y="2129"/>
                    <a:pt x="5935" y="2540"/>
                  </a:cubicBezTo>
                  <a:cubicBezTo>
                    <a:pt x="5844" y="2677"/>
                    <a:pt x="5753" y="2791"/>
                    <a:pt x="5639" y="2905"/>
                  </a:cubicBezTo>
                  <a:cubicBezTo>
                    <a:pt x="4246" y="4275"/>
                    <a:pt x="3151" y="5804"/>
                    <a:pt x="2443" y="7630"/>
                  </a:cubicBezTo>
                  <a:cubicBezTo>
                    <a:pt x="2300" y="8011"/>
                    <a:pt x="2151" y="8193"/>
                    <a:pt x="1967" y="8193"/>
                  </a:cubicBezTo>
                  <a:cubicBezTo>
                    <a:pt x="1798" y="8193"/>
                    <a:pt x="1599" y="8039"/>
                    <a:pt x="1348" y="7744"/>
                  </a:cubicBezTo>
                  <a:cubicBezTo>
                    <a:pt x="777" y="7059"/>
                    <a:pt x="731" y="6283"/>
                    <a:pt x="960" y="5462"/>
                  </a:cubicBezTo>
                  <a:cubicBezTo>
                    <a:pt x="1005" y="5279"/>
                    <a:pt x="868" y="5051"/>
                    <a:pt x="823" y="4845"/>
                  </a:cubicBezTo>
                  <a:cubicBezTo>
                    <a:pt x="617" y="4982"/>
                    <a:pt x="343" y="5074"/>
                    <a:pt x="275" y="5279"/>
                  </a:cubicBezTo>
                  <a:cubicBezTo>
                    <a:pt x="115" y="5576"/>
                    <a:pt x="115" y="5941"/>
                    <a:pt x="1" y="6443"/>
                  </a:cubicBezTo>
                  <a:cubicBezTo>
                    <a:pt x="138" y="6854"/>
                    <a:pt x="252" y="7379"/>
                    <a:pt x="503" y="7858"/>
                  </a:cubicBezTo>
                  <a:cubicBezTo>
                    <a:pt x="832" y="8407"/>
                    <a:pt x="1287" y="8934"/>
                    <a:pt x="1991" y="8934"/>
                  </a:cubicBezTo>
                  <a:cubicBezTo>
                    <a:pt x="2019" y="8934"/>
                    <a:pt x="2048" y="8933"/>
                    <a:pt x="2078" y="8931"/>
                  </a:cubicBezTo>
                  <a:cubicBezTo>
                    <a:pt x="2808" y="8908"/>
                    <a:pt x="2991" y="8246"/>
                    <a:pt x="3242" y="7721"/>
                  </a:cubicBezTo>
                  <a:cubicBezTo>
                    <a:pt x="3311" y="7584"/>
                    <a:pt x="3379" y="7447"/>
                    <a:pt x="3448" y="7288"/>
                  </a:cubicBezTo>
                  <a:cubicBezTo>
                    <a:pt x="3904" y="6101"/>
                    <a:pt x="4634" y="5051"/>
                    <a:pt x="5525" y="4115"/>
                  </a:cubicBezTo>
                  <a:cubicBezTo>
                    <a:pt x="5981" y="3658"/>
                    <a:pt x="6415" y="3156"/>
                    <a:pt x="6734" y="2631"/>
                  </a:cubicBezTo>
                  <a:cubicBezTo>
                    <a:pt x="7442" y="1490"/>
                    <a:pt x="6849" y="280"/>
                    <a:pt x="5502" y="52"/>
                  </a:cubicBezTo>
                  <a:cubicBezTo>
                    <a:pt x="5310" y="17"/>
                    <a:pt x="5127" y="1"/>
                    <a:pt x="4951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47;p46">
              <a:extLst>
                <a:ext uri="{FF2B5EF4-FFF2-40B4-BE49-F238E27FC236}">
                  <a16:creationId xmlns:a16="http://schemas.microsoft.com/office/drawing/2014/main" id="{B86EC8AF-FFEE-4F16-A4B1-C43489E45CF2}"/>
                </a:ext>
              </a:extLst>
            </p:cNvPr>
            <p:cNvSpPr/>
            <p:nvPr/>
          </p:nvSpPr>
          <p:spPr>
            <a:xfrm>
              <a:off x="5027407" y="3342640"/>
              <a:ext cx="26173" cy="64574"/>
            </a:xfrm>
            <a:custGeom>
              <a:avLst/>
              <a:gdLst/>
              <a:ahLst/>
              <a:cxnLst/>
              <a:rect l="l" t="t" r="r" b="b"/>
              <a:pathLst>
                <a:path w="1462" h="3607" extrusionOk="0">
                  <a:moveTo>
                    <a:pt x="161" y="0"/>
                  </a:moveTo>
                  <a:cubicBezTo>
                    <a:pt x="115" y="183"/>
                    <a:pt x="1" y="388"/>
                    <a:pt x="24" y="571"/>
                  </a:cubicBezTo>
                  <a:cubicBezTo>
                    <a:pt x="183" y="1415"/>
                    <a:pt x="366" y="2260"/>
                    <a:pt x="571" y="3082"/>
                  </a:cubicBezTo>
                  <a:cubicBezTo>
                    <a:pt x="617" y="3287"/>
                    <a:pt x="822" y="3424"/>
                    <a:pt x="959" y="3606"/>
                  </a:cubicBezTo>
                  <a:cubicBezTo>
                    <a:pt x="1074" y="3424"/>
                    <a:pt x="1211" y="3241"/>
                    <a:pt x="1302" y="3059"/>
                  </a:cubicBezTo>
                  <a:cubicBezTo>
                    <a:pt x="1347" y="2967"/>
                    <a:pt x="1325" y="2830"/>
                    <a:pt x="1325" y="2739"/>
                  </a:cubicBezTo>
                  <a:cubicBezTo>
                    <a:pt x="1370" y="2716"/>
                    <a:pt x="1416" y="2693"/>
                    <a:pt x="1462" y="2693"/>
                  </a:cubicBezTo>
                  <a:cubicBezTo>
                    <a:pt x="1211" y="1895"/>
                    <a:pt x="982" y="1073"/>
                    <a:pt x="686" y="274"/>
                  </a:cubicBezTo>
                  <a:cubicBezTo>
                    <a:pt x="640" y="137"/>
                    <a:pt x="343" y="91"/>
                    <a:pt x="161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48;p46">
              <a:extLst>
                <a:ext uri="{FF2B5EF4-FFF2-40B4-BE49-F238E27FC236}">
                  <a16:creationId xmlns:a16="http://schemas.microsoft.com/office/drawing/2014/main" id="{2BDC7C98-8A27-4055-A7AC-E1398AEFA992}"/>
                </a:ext>
              </a:extLst>
            </p:cNvPr>
            <p:cNvSpPr/>
            <p:nvPr/>
          </p:nvSpPr>
          <p:spPr>
            <a:xfrm>
              <a:off x="4996758" y="3347546"/>
              <a:ext cx="20051" cy="55587"/>
            </a:xfrm>
            <a:custGeom>
              <a:avLst/>
              <a:gdLst/>
              <a:ahLst/>
              <a:cxnLst/>
              <a:rect l="l" t="t" r="r" b="b"/>
              <a:pathLst>
                <a:path w="1120" h="3105" extrusionOk="0">
                  <a:moveTo>
                    <a:pt x="138" y="0"/>
                  </a:moveTo>
                  <a:cubicBezTo>
                    <a:pt x="92" y="160"/>
                    <a:pt x="1" y="342"/>
                    <a:pt x="24" y="502"/>
                  </a:cubicBezTo>
                  <a:cubicBezTo>
                    <a:pt x="47" y="776"/>
                    <a:pt x="183" y="1050"/>
                    <a:pt x="206" y="1324"/>
                  </a:cubicBezTo>
                  <a:cubicBezTo>
                    <a:pt x="252" y="1758"/>
                    <a:pt x="206" y="2214"/>
                    <a:pt x="275" y="2625"/>
                  </a:cubicBezTo>
                  <a:cubicBezTo>
                    <a:pt x="298" y="2808"/>
                    <a:pt x="480" y="2944"/>
                    <a:pt x="617" y="3104"/>
                  </a:cubicBezTo>
                  <a:cubicBezTo>
                    <a:pt x="731" y="2967"/>
                    <a:pt x="937" y="2830"/>
                    <a:pt x="982" y="2671"/>
                  </a:cubicBezTo>
                  <a:cubicBezTo>
                    <a:pt x="1051" y="2442"/>
                    <a:pt x="1005" y="2191"/>
                    <a:pt x="1005" y="1940"/>
                  </a:cubicBezTo>
                  <a:cubicBezTo>
                    <a:pt x="1028" y="1940"/>
                    <a:pt x="1074" y="1917"/>
                    <a:pt x="1119" y="1917"/>
                  </a:cubicBezTo>
                  <a:cubicBezTo>
                    <a:pt x="982" y="1347"/>
                    <a:pt x="868" y="776"/>
                    <a:pt x="686" y="228"/>
                  </a:cubicBezTo>
                  <a:cubicBezTo>
                    <a:pt x="640" y="114"/>
                    <a:pt x="320" y="68"/>
                    <a:pt x="138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49;p46">
              <a:extLst>
                <a:ext uri="{FF2B5EF4-FFF2-40B4-BE49-F238E27FC236}">
                  <a16:creationId xmlns:a16="http://schemas.microsoft.com/office/drawing/2014/main" id="{6C6E055B-6E55-4F6F-B1C6-25A2E72EF7D3}"/>
                </a:ext>
              </a:extLst>
            </p:cNvPr>
            <p:cNvSpPr/>
            <p:nvPr/>
          </p:nvSpPr>
          <p:spPr>
            <a:xfrm>
              <a:off x="4743008" y="3491339"/>
              <a:ext cx="32708" cy="45812"/>
            </a:xfrm>
            <a:custGeom>
              <a:avLst/>
              <a:gdLst/>
              <a:ahLst/>
              <a:cxnLst/>
              <a:rect l="l" t="t" r="r" b="b"/>
              <a:pathLst>
                <a:path w="1827" h="2559" extrusionOk="0">
                  <a:moveTo>
                    <a:pt x="539" y="1"/>
                  </a:moveTo>
                  <a:cubicBezTo>
                    <a:pt x="534" y="1"/>
                    <a:pt x="530" y="1"/>
                    <a:pt x="525" y="2"/>
                  </a:cubicBezTo>
                  <a:cubicBezTo>
                    <a:pt x="366" y="48"/>
                    <a:pt x="251" y="254"/>
                    <a:pt x="0" y="527"/>
                  </a:cubicBezTo>
                  <a:cubicBezTo>
                    <a:pt x="434" y="1189"/>
                    <a:pt x="822" y="1851"/>
                    <a:pt x="1256" y="2468"/>
                  </a:cubicBezTo>
                  <a:cubicBezTo>
                    <a:pt x="1324" y="2559"/>
                    <a:pt x="1598" y="2513"/>
                    <a:pt x="1781" y="2536"/>
                  </a:cubicBezTo>
                  <a:cubicBezTo>
                    <a:pt x="1781" y="2354"/>
                    <a:pt x="1826" y="2125"/>
                    <a:pt x="1758" y="1965"/>
                  </a:cubicBezTo>
                  <a:cubicBezTo>
                    <a:pt x="1507" y="1418"/>
                    <a:pt x="1210" y="893"/>
                    <a:pt x="913" y="345"/>
                  </a:cubicBezTo>
                  <a:cubicBezTo>
                    <a:pt x="848" y="214"/>
                    <a:pt x="638" y="1"/>
                    <a:pt x="539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50;p46">
              <a:extLst>
                <a:ext uri="{FF2B5EF4-FFF2-40B4-BE49-F238E27FC236}">
                  <a16:creationId xmlns:a16="http://schemas.microsoft.com/office/drawing/2014/main" id="{DB116434-FC0C-46BC-A383-E0047B572AB1}"/>
                </a:ext>
              </a:extLst>
            </p:cNvPr>
            <p:cNvSpPr/>
            <p:nvPr/>
          </p:nvSpPr>
          <p:spPr>
            <a:xfrm>
              <a:off x="4767517" y="3482566"/>
              <a:ext cx="24544" cy="37345"/>
            </a:xfrm>
            <a:custGeom>
              <a:avLst/>
              <a:gdLst/>
              <a:ahLst/>
              <a:cxnLst/>
              <a:rect l="l" t="t" r="r" b="b"/>
              <a:pathLst>
                <a:path w="1371" h="2086" extrusionOk="0">
                  <a:moveTo>
                    <a:pt x="351" y="1"/>
                  </a:moveTo>
                  <a:cubicBezTo>
                    <a:pt x="329" y="1"/>
                    <a:pt x="310" y="5"/>
                    <a:pt x="298" y="13"/>
                  </a:cubicBezTo>
                  <a:cubicBezTo>
                    <a:pt x="183" y="59"/>
                    <a:pt x="1" y="241"/>
                    <a:pt x="47" y="333"/>
                  </a:cubicBezTo>
                  <a:cubicBezTo>
                    <a:pt x="252" y="903"/>
                    <a:pt x="480" y="1451"/>
                    <a:pt x="754" y="1999"/>
                  </a:cubicBezTo>
                  <a:cubicBezTo>
                    <a:pt x="771" y="2048"/>
                    <a:pt x="906" y="2086"/>
                    <a:pt x="1031" y="2086"/>
                  </a:cubicBezTo>
                  <a:cubicBezTo>
                    <a:pt x="1080" y="2086"/>
                    <a:pt x="1127" y="2080"/>
                    <a:pt x="1165" y="2067"/>
                  </a:cubicBezTo>
                  <a:cubicBezTo>
                    <a:pt x="1256" y="2045"/>
                    <a:pt x="1302" y="1885"/>
                    <a:pt x="1370" y="1771"/>
                  </a:cubicBezTo>
                  <a:cubicBezTo>
                    <a:pt x="1119" y="1200"/>
                    <a:pt x="891" y="652"/>
                    <a:pt x="640" y="127"/>
                  </a:cubicBezTo>
                  <a:cubicBezTo>
                    <a:pt x="603" y="72"/>
                    <a:pt x="445" y="1"/>
                    <a:pt x="351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51;p46">
              <a:extLst>
                <a:ext uri="{FF2B5EF4-FFF2-40B4-BE49-F238E27FC236}">
                  <a16:creationId xmlns:a16="http://schemas.microsoft.com/office/drawing/2014/main" id="{64A90C59-5E78-4ACC-A424-3A83FB11A661}"/>
                </a:ext>
              </a:extLst>
            </p:cNvPr>
            <p:cNvSpPr/>
            <p:nvPr/>
          </p:nvSpPr>
          <p:spPr>
            <a:xfrm>
              <a:off x="4982060" y="3492592"/>
              <a:ext cx="27391" cy="23381"/>
            </a:xfrm>
            <a:custGeom>
              <a:avLst/>
              <a:gdLst/>
              <a:ahLst/>
              <a:cxnLst/>
              <a:rect l="l" t="t" r="r" b="b"/>
              <a:pathLst>
                <a:path w="1530" h="1306" extrusionOk="0">
                  <a:moveTo>
                    <a:pt x="594" y="1"/>
                  </a:moveTo>
                  <a:cubicBezTo>
                    <a:pt x="388" y="1"/>
                    <a:pt x="0" y="412"/>
                    <a:pt x="23" y="617"/>
                  </a:cubicBezTo>
                  <a:cubicBezTo>
                    <a:pt x="46" y="868"/>
                    <a:pt x="365" y="1279"/>
                    <a:pt x="594" y="1302"/>
                  </a:cubicBezTo>
                  <a:cubicBezTo>
                    <a:pt x="607" y="1305"/>
                    <a:pt x="620" y="1306"/>
                    <a:pt x="633" y="1306"/>
                  </a:cubicBezTo>
                  <a:cubicBezTo>
                    <a:pt x="854" y="1306"/>
                    <a:pt x="1121" y="964"/>
                    <a:pt x="1529" y="663"/>
                  </a:cubicBezTo>
                  <a:cubicBezTo>
                    <a:pt x="1096" y="343"/>
                    <a:pt x="845" y="1"/>
                    <a:pt x="594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52;p46">
              <a:extLst>
                <a:ext uri="{FF2B5EF4-FFF2-40B4-BE49-F238E27FC236}">
                  <a16:creationId xmlns:a16="http://schemas.microsoft.com/office/drawing/2014/main" id="{A3CC2F93-BC98-4593-BEF2-5EF76397F02C}"/>
                </a:ext>
              </a:extLst>
            </p:cNvPr>
            <p:cNvSpPr/>
            <p:nvPr/>
          </p:nvSpPr>
          <p:spPr>
            <a:xfrm>
              <a:off x="5015162" y="3474188"/>
              <a:ext cx="22486" cy="17706"/>
            </a:xfrm>
            <a:custGeom>
              <a:avLst/>
              <a:gdLst/>
              <a:ahLst/>
              <a:cxnLst/>
              <a:rect l="l" t="t" r="r" b="b"/>
              <a:pathLst>
                <a:path w="1256" h="989" extrusionOk="0">
                  <a:moveTo>
                    <a:pt x="463" y="0"/>
                  </a:moveTo>
                  <a:cubicBezTo>
                    <a:pt x="328" y="0"/>
                    <a:pt x="153" y="259"/>
                    <a:pt x="0" y="413"/>
                  </a:cubicBezTo>
                  <a:cubicBezTo>
                    <a:pt x="183" y="595"/>
                    <a:pt x="365" y="846"/>
                    <a:pt x="593" y="983"/>
                  </a:cubicBezTo>
                  <a:cubicBezTo>
                    <a:pt x="600" y="987"/>
                    <a:pt x="608" y="988"/>
                    <a:pt x="617" y="988"/>
                  </a:cubicBezTo>
                  <a:cubicBezTo>
                    <a:pt x="723" y="988"/>
                    <a:pt x="960" y="738"/>
                    <a:pt x="1255" y="527"/>
                  </a:cubicBezTo>
                  <a:cubicBezTo>
                    <a:pt x="913" y="276"/>
                    <a:pt x="708" y="47"/>
                    <a:pt x="479" y="2"/>
                  </a:cubicBezTo>
                  <a:cubicBezTo>
                    <a:pt x="474" y="1"/>
                    <a:pt x="468" y="0"/>
                    <a:pt x="463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53;p46">
              <a:extLst>
                <a:ext uri="{FF2B5EF4-FFF2-40B4-BE49-F238E27FC236}">
                  <a16:creationId xmlns:a16="http://schemas.microsoft.com/office/drawing/2014/main" id="{99A157EF-718F-478B-BA46-17A950BE4995}"/>
                </a:ext>
              </a:extLst>
            </p:cNvPr>
            <p:cNvSpPr/>
            <p:nvPr/>
          </p:nvSpPr>
          <p:spPr>
            <a:xfrm>
              <a:off x="4993088" y="3458255"/>
              <a:ext cx="15128" cy="19657"/>
            </a:xfrm>
            <a:custGeom>
              <a:avLst/>
              <a:gdLst/>
              <a:ahLst/>
              <a:cxnLst/>
              <a:rect l="l" t="t" r="r" b="b"/>
              <a:pathLst>
                <a:path w="845" h="1098" extrusionOk="0">
                  <a:moveTo>
                    <a:pt x="378" y="0"/>
                  </a:moveTo>
                  <a:cubicBezTo>
                    <a:pt x="293" y="0"/>
                    <a:pt x="0" y="236"/>
                    <a:pt x="0" y="367"/>
                  </a:cubicBezTo>
                  <a:cubicBezTo>
                    <a:pt x="0" y="549"/>
                    <a:pt x="183" y="755"/>
                    <a:pt x="366" y="1097"/>
                  </a:cubicBezTo>
                  <a:cubicBezTo>
                    <a:pt x="594" y="778"/>
                    <a:pt x="845" y="595"/>
                    <a:pt x="822" y="435"/>
                  </a:cubicBezTo>
                  <a:cubicBezTo>
                    <a:pt x="822" y="276"/>
                    <a:pt x="571" y="70"/>
                    <a:pt x="388" y="2"/>
                  </a:cubicBezTo>
                  <a:cubicBezTo>
                    <a:pt x="386" y="1"/>
                    <a:pt x="382" y="0"/>
                    <a:pt x="378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1654;p46">
            <a:extLst>
              <a:ext uri="{FF2B5EF4-FFF2-40B4-BE49-F238E27FC236}">
                <a16:creationId xmlns:a16="http://schemas.microsoft.com/office/drawing/2014/main" id="{A2630C46-2B3C-4AF7-B8A4-B0F5A4CBE4C5}"/>
              </a:ext>
            </a:extLst>
          </p:cNvPr>
          <p:cNvGrpSpPr/>
          <p:nvPr/>
        </p:nvGrpSpPr>
        <p:grpSpPr>
          <a:xfrm>
            <a:off x="6607025" y="2977910"/>
            <a:ext cx="1866368" cy="2165590"/>
            <a:chOff x="5938585" y="2980466"/>
            <a:chExt cx="1037536" cy="1691714"/>
          </a:xfrm>
        </p:grpSpPr>
        <p:sp>
          <p:nvSpPr>
            <p:cNvPr id="75" name="Google Shape;1661;p46">
              <a:extLst>
                <a:ext uri="{FF2B5EF4-FFF2-40B4-BE49-F238E27FC236}">
                  <a16:creationId xmlns:a16="http://schemas.microsoft.com/office/drawing/2014/main" id="{9CFE0F67-9F6E-4AAB-A3CB-4CD28FB25AE8}"/>
                </a:ext>
              </a:extLst>
            </p:cNvPr>
            <p:cNvSpPr/>
            <p:nvPr/>
          </p:nvSpPr>
          <p:spPr>
            <a:xfrm>
              <a:off x="5938585" y="4099586"/>
              <a:ext cx="1037536" cy="572594"/>
            </a:xfrm>
            <a:custGeom>
              <a:avLst/>
              <a:gdLst/>
              <a:ahLst/>
              <a:cxnLst/>
              <a:rect l="l" t="t" r="r" b="b"/>
              <a:pathLst>
                <a:path w="37663" h="31984" extrusionOk="0">
                  <a:moveTo>
                    <a:pt x="32291" y="0"/>
                  </a:moveTo>
                  <a:cubicBezTo>
                    <a:pt x="31583" y="0"/>
                    <a:pt x="30868" y="21"/>
                    <a:pt x="30153" y="21"/>
                  </a:cubicBezTo>
                  <a:lnTo>
                    <a:pt x="26729" y="44"/>
                  </a:lnTo>
                  <a:cubicBezTo>
                    <a:pt x="22095" y="89"/>
                    <a:pt x="17485" y="112"/>
                    <a:pt x="12851" y="135"/>
                  </a:cubicBezTo>
                  <a:lnTo>
                    <a:pt x="5981" y="181"/>
                  </a:lnTo>
                  <a:cubicBezTo>
                    <a:pt x="4816" y="203"/>
                    <a:pt x="3652" y="203"/>
                    <a:pt x="2465" y="203"/>
                  </a:cubicBezTo>
                  <a:cubicBezTo>
                    <a:pt x="2418" y="203"/>
                    <a:pt x="2370" y="203"/>
                    <a:pt x="2321" y="203"/>
                  </a:cubicBezTo>
                  <a:cubicBezTo>
                    <a:pt x="1657" y="203"/>
                    <a:pt x="836" y="223"/>
                    <a:pt x="411" y="797"/>
                  </a:cubicBezTo>
                  <a:cubicBezTo>
                    <a:pt x="160" y="1139"/>
                    <a:pt x="160" y="1527"/>
                    <a:pt x="160" y="1938"/>
                  </a:cubicBezTo>
                  <a:cubicBezTo>
                    <a:pt x="69" y="1984"/>
                    <a:pt x="0" y="2075"/>
                    <a:pt x="23" y="2212"/>
                  </a:cubicBezTo>
                  <a:cubicBezTo>
                    <a:pt x="229" y="6686"/>
                    <a:pt x="480" y="11182"/>
                    <a:pt x="776" y="15633"/>
                  </a:cubicBezTo>
                  <a:cubicBezTo>
                    <a:pt x="913" y="17847"/>
                    <a:pt x="1073" y="20061"/>
                    <a:pt x="1233" y="22253"/>
                  </a:cubicBezTo>
                  <a:cubicBezTo>
                    <a:pt x="1393" y="24467"/>
                    <a:pt x="1507" y="26703"/>
                    <a:pt x="1781" y="28895"/>
                  </a:cubicBezTo>
                  <a:cubicBezTo>
                    <a:pt x="1849" y="29648"/>
                    <a:pt x="2055" y="30401"/>
                    <a:pt x="2717" y="30858"/>
                  </a:cubicBezTo>
                  <a:cubicBezTo>
                    <a:pt x="3447" y="31383"/>
                    <a:pt x="4497" y="31337"/>
                    <a:pt x="5387" y="31383"/>
                  </a:cubicBezTo>
                  <a:cubicBezTo>
                    <a:pt x="7670" y="31565"/>
                    <a:pt x="9975" y="31679"/>
                    <a:pt x="12280" y="31793"/>
                  </a:cubicBezTo>
                  <a:cubicBezTo>
                    <a:pt x="15515" y="31923"/>
                    <a:pt x="18749" y="31983"/>
                    <a:pt x="21991" y="31983"/>
                  </a:cubicBezTo>
                  <a:cubicBezTo>
                    <a:pt x="23326" y="31983"/>
                    <a:pt x="24661" y="31973"/>
                    <a:pt x="25998" y="31953"/>
                  </a:cubicBezTo>
                  <a:cubicBezTo>
                    <a:pt x="28281" y="31908"/>
                    <a:pt x="30586" y="31816"/>
                    <a:pt x="32892" y="31725"/>
                  </a:cubicBezTo>
                  <a:cubicBezTo>
                    <a:pt x="33439" y="31679"/>
                    <a:pt x="33987" y="31657"/>
                    <a:pt x="34558" y="31634"/>
                  </a:cubicBezTo>
                  <a:cubicBezTo>
                    <a:pt x="35060" y="31588"/>
                    <a:pt x="35608" y="31611"/>
                    <a:pt x="36110" y="31520"/>
                  </a:cubicBezTo>
                  <a:cubicBezTo>
                    <a:pt x="37114" y="31314"/>
                    <a:pt x="37183" y="30219"/>
                    <a:pt x="37320" y="29420"/>
                  </a:cubicBezTo>
                  <a:cubicBezTo>
                    <a:pt x="37662" y="27320"/>
                    <a:pt x="37662" y="25197"/>
                    <a:pt x="37616" y="23074"/>
                  </a:cubicBezTo>
                  <a:cubicBezTo>
                    <a:pt x="37571" y="20792"/>
                    <a:pt x="37502" y="18532"/>
                    <a:pt x="37365" y="16272"/>
                  </a:cubicBezTo>
                  <a:cubicBezTo>
                    <a:pt x="37114" y="11867"/>
                    <a:pt x="36795" y="7462"/>
                    <a:pt x="36384" y="3079"/>
                  </a:cubicBezTo>
                  <a:cubicBezTo>
                    <a:pt x="36315" y="2280"/>
                    <a:pt x="36178" y="1436"/>
                    <a:pt x="35608" y="820"/>
                  </a:cubicBezTo>
                  <a:cubicBezTo>
                    <a:pt x="35014" y="226"/>
                    <a:pt x="34147" y="66"/>
                    <a:pt x="33348" y="21"/>
                  </a:cubicBezTo>
                  <a:cubicBezTo>
                    <a:pt x="32998" y="6"/>
                    <a:pt x="32646" y="0"/>
                    <a:pt x="32291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55;p46">
              <a:extLst>
                <a:ext uri="{FF2B5EF4-FFF2-40B4-BE49-F238E27FC236}">
                  <a16:creationId xmlns:a16="http://schemas.microsoft.com/office/drawing/2014/main" id="{FB9CA737-6583-444B-9927-F20687BC7218}"/>
                </a:ext>
              </a:extLst>
            </p:cNvPr>
            <p:cNvSpPr/>
            <p:nvPr/>
          </p:nvSpPr>
          <p:spPr>
            <a:xfrm>
              <a:off x="6015894" y="3385761"/>
              <a:ext cx="69068" cy="163056"/>
            </a:xfrm>
            <a:custGeom>
              <a:avLst/>
              <a:gdLst/>
              <a:ahLst/>
              <a:cxnLst/>
              <a:rect l="l" t="t" r="r" b="b"/>
              <a:pathLst>
                <a:path w="3858" h="9108" extrusionOk="0">
                  <a:moveTo>
                    <a:pt x="3629" y="0"/>
                  </a:moveTo>
                  <a:cubicBezTo>
                    <a:pt x="3401" y="160"/>
                    <a:pt x="3173" y="320"/>
                    <a:pt x="2945" y="502"/>
                  </a:cubicBezTo>
                  <a:cubicBezTo>
                    <a:pt x="2899" y="548"/>
                    <a:pt x="2876" y="662"/>
                    <a:pt x="2853" y="730"/>
                  </a:cubicBezTo>
                  <a:cubicBezTo>
                    <a:pt x="1963" y="3173"/>
                    <a:pt x="1096" y="5615"/>
                    <a:pt x="206" y="8080"/>
                  </a:cubicBezTo>
                  <a:cubicBezTo>
                    <a:pt x="160" y="8240"/>
                    <a:pt x="91" y="8400"/>
                    <a:pt x="0" y="8674"/>
                  </a:cubicBezTo>
                  <a:cubicBezTo>
                    <a:pt x="91" y="8788"/>
                    <a:pt x="206" y="8948"/>
                    <a:pt x="320" y="9107"/>
                  </a:cubicBezTo>
                  <a:cubicBezTo>
                    <a:pt x="525" y="8970"/>
                    <a:pt x="868" y="8856"/>
                    <a:pt x="936" y="8651"/>
                  </a:cubicBezTo>
                  <a:cubicBezTo>
                    <a:pt x="1918" y="6026"/>
                    <a:pt x="2876" y="3401"/>
                    <a:pt x="3789" y="753"/>
                  </a:cubicBezTo>
                  <a:cubicBezTo>
                    <a:pt x="3858" y="548"/>
                    <a:pt x="3675" y="251"/>
                    <a:pt x="3629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56;p46">
              <a:extLst>
                <a:ext uri="{FF2B5EF4-FFF2-40B4-BE49-F238E27FC236}">
                  <a16:creationId xmlns:a16="http://schemas.microsoft.com/office/drawing/2014/main" id="{AA68853F-CB9C-4DDE-A1F6-3DF2962F6A6F}"/>
                </a:ext>
              </a:extLst>
            </p:cNvPr>
            <p:cNvSpPr/>
            <p:nvPr/>
          </p:nvSpPr>
          <p:spPr>
            <a:xfrm>
              <a:off x="5993820" y="3561241"/>
              <a:ext cx="28626" cy="48229"/>
            </a:xfrm>
            <a:custGeom>
              <a:avLst/>
              <a:gdLst/>
              <a:ahLst/>
              <a:cxnLst/>
              <a:rect l="l" t="t" r="r" b="b"/>
              <a:pathLst>
                <a:path w="1599" h="2694" extrusionOk="0">
                  <a:moveTo>
                    <a:pt x="1142" y="1"/>
                  </a:moveTo>
                  <a:cubicBezTo>
                    <a:pt x="1014" y="1"/>
                    <a:pt x="795" y="79"/>
                    <a:pt x="777" y="173"/>
                  </a:cubicBezTo>
                  <a:cubicBezTo>
                    <a:pt x="480" y="835"/>
                    <a:pt x="229" y="1519"/>
                    <a:pt x="23" y="2227"/>
                  </a:cubicBezTo>
                  <a:cubicBezTo>
                    <a:pt x="1" y="2341"/>
                    <a:pt x="160" y="2592"/>
                    <a:pt x="297" y="2683"/>
                  </a:cubicBezTo>
                  <a:cubicBezTo>
                    <a:pt x="312" y="2691"/>
                    <a:pt x="331" y="2694"/>
                    <a:pt x="354" y="2694"/>
                  </a:cubicBezTo>
                  <a:cubicBezTo>
                    <a:pt x="476" y="2694"/>
                    <a:pt x="696" y="2601"/>
                    <a:pt x="754" y="2524"/>
                  </a:cubicBezTo>
                  <a:cubicBezTo>
                    <a:pt x="1051" y="1885"/>
                    <a:pt x="1302" y="1223"/>
                    <a:pt x="1598" y="515"/>
                  </a:cubicBezTo>
                  <a:cubicBezTo>
                    <a:pt x="1461" y="332"/>
                    <a:pt x="1370" y="104"/>
                    <a:pt x="1210" y="13"/>
                  </a:cubicBezTo>
                  <a:cubicBezTo>
                    <a:pt x="1194" y="5"/>
                    <a:pt x="1170" y="1"/>
                    <a:pt x="1142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57;p46">
              <a:extLst>
                <a:ext uri="{FF2B5EF4-FFF2-40B4-BE49-F238E27FC236}">
                  <a16:creationId xmlns:a16="http://schemas.microsoft.com/office/drawing/2014/main" id="{DA4B096B-0CCD-4785-8901-132594A4B594}"/>
                </a:ext>
              </a:extLst>
            </p:cNvPr>
            <p:cNvSpPr/>
            <p:nvPr/>
          </p:nvSpPr>
          <p:spPr>
            <a:xfrm>
              <a:off x="5941401" y="2980466"/>
              <a:ext cx="642503" cy="868414"/>
            </a:xfrm>
            <a:custGeom>
              <a:avLst/>
              <a:gdLst/>
              <a:ahLst/>
              <a:cxnLst/>
              <a:rect l="l" t="t" r="r" b="b"/>
              <a:pathLst>
                <a:path w="35889" h="48508" extrusionOk="0">
                  <a:moveTo>
                    <a:pt x="17541" y="1"/>
                  </a:moveTo>
                  <a:cubicBezTo>
                    <a:pt x="16991" y="1"/>
                    <a:pt x="16432" y="220"/>
                    <a:pt x="16122" y="658"/>
                  </a:cubicBezTo>
                  <a:cubicBezTo>
                    <a:pt x="16030" y="681"/>
                    <a:pt x="15939" y="750"/>
                    <a:pt x="15893" y="887"/>
                  </a:cubicBezTo>
                  <a:cubicBezTo>
                    <a:pt x="11762" y="11706"/>
                    <a:pt x="7653" y="22525"/>
                    <a:pt x="3522" y="33367"/>
                  </a:cubicBezTo>
                  <a:cubicBezTo>
                    <a:pt x="2381" y="36380"/>
                    <a:pt x="1240" y="39393"/>
                    <a:pt x="98" y="42429"/>
                  </a:cubicBezTo>
                  <a:cubicBezTo>
                    <a:pt x="0" y="42674"/>
                    <a:pt x="231" y="42873"/>
                    <a:pt x="462" y="42873"/>
                  </a:cubicBezTo>
                  <a:cubicBezTo>
                    <a:pt x="553" y="42873"/>
                    <a:pt x="644" y="42842"/>
                    <a:pt x="715" y="42771"/>
                  </a:cubicBezTo>
                  <a:cubicBezTo>
                    <a:pt x="1217" y="42292"/>
                    <a:pt x="1742" y="41835"/>
                    <a:pt x="2335" y="41424"/>
                  </a:cubicBezTo>
                  <a:cubicBezTo>
                    <a:pt x="2799" y="41108"/>
                    <a:pt x="3576" y="40499"/>
                    <a:pt x="4195" y="40499"/>
                  </a:cubicBezTo>
                  <a:cubicBezTo>
                    <a:pt x="4246" y="40499"/>
                    <a:pt x="4296" y="40503"/>
                    <a:pt x="4344" y="40511"/>
                  </a:cubicBezTo>
                  <a:cubicBezTo>
                    <a:pt x="4983" y="40625"/>
                    <a:pt x="5280" y="41356"/>
                    <a:pt x="5371" y="41926"/>
                  </a:cubicBezTo>
                  <a:cubicBezTo>
                    <a:pt x="5462" y="42634"/>
                    <a:pt x="5417" y="43364"/>
                    <a:pt x="5599" y="44072"/>
                  </a:cubicBezTo>
                  <a:cubicBezTo>
                    <a:pt x="5637" y="44222"/>
                    <a:pt x="5782" y="44341"/>
                    <a:pt x="5946" y="44341"/>
                  </a:cubicBezTo>
                  <a:cubicBezTo>
                    <a:pt x="5982" y="44341"/>
                    <a:pt x="6019" y="44335"/>
                    <a:pt x="6056" y="44323"/>
                  </a:cubicBezTo>
                  <a:cubicBezTo>
                    <a:pt x="6581" y="44186"/>
                    <a:pt x="6992" y="43889"/>
                    <a:pt x="7425" y="43570"/>
                  </a:cubicBezTo>
                  <a:cubicBezTo>
                    <a:pt x="7813" y="43250"/>
                    <a:pt x="8247" y="42794"/>
                    <a:pt x="8749" y="42702"/>
                  </a:cubicBezTo>
                  <a:cubicBezTo>
                    <a:pt x="8799" y="42694"/>
                    <a:pt x="8847" y="42690"/>
                    <a:pt x="8893" y="42690"/>
                  </a:cubicBezTo>
                  <a:cubicBezTo>
                    <a:pt x="9485" y="42690"/>
                    <a:pt x="9806" y="43336"/>
                    <a:pt x="9890" y="43844"/>
                  </a:cubicBezTo>
                  <a:cubicBezTo>
                    <a:pt x="10004" y="44597"/>
                    <a:pt x="9868" y="45350"/>
                    <a:pt x="10050" y="46103"/>
                  </a:cubicBezTo>
                  <a:cubicBezTo>
                    <a:pt x="10084" y="46271"/>
                    <a:pt x="10251" y="46376"/>
                    <a:pt x="10411" y="46376"/>
                  </a:cubicBezTo>
                  <a:cubicBezTo>
                    <a:pt x="10469" y="46376"/>
                    <a:pt x="10526" y="46362"/>
                    <a:pt x="10575" y="46332"/>
                  </a:cubicBezTo>
                  <a:cubicBezTo>
                    <a:pt x="11808" y="45624"/>
                    <a:pt x="12812" y="44163"/>
                    <a:pt x="14341" y="44118"/>
                  </a:cubicBezTo>
                  <a:cubicBezTo>
                    <a:pt x="14361" y="44117"/>
                    <a:pt x="14381" y="44117"/>
                    <a:pt x="14401" y="44117"/>
                  </a:cubicBezTo>
                  <a:cubicBezTo>
                    <a:pt x="16094" y="44117"/>
                    <a:pt x="15867" y="46048"/>
                    <a:pt x="15597" y="47176"/>
                  </a:cubicBezTo>
                  <a:cubicBezTo>
                    <a:pt x="15534" y="47426"/>
                    <a:pt x="15738" y="47639"/>
                    <a:pt x="15983" y="47639"/>
                  </a:cubicBezTo>
                  <a:cubicBezTo>
                    <a:pt x="16006" y="47639"/>
                    <a:pt x="16029" y="47637"/>
                    <a:pt x="16053" y="47633"/>
                  </a:cubicBezTo>
                  <a:cubicBezTo>
                    <a:pt x="17057" y="47382"/>
                    <a:pt x="17674" y="46400"/>
                    <a:pt x="18678" y="46172"/>
                  </a:cubicBezTo>
                  <a:cubicBezTo>
                    <a:pt x="18760" y="46152"/>
                    <a:pt x="18840" y="46142"/>
                    <a:pt x="18920" y="46142"/>
                  </a:cubicBezTo>
                  <a:cubicBezTo>
                    <a:pt x="19640" y="46142"/>
                    <a:pt x="20239" y="46934"/>
                    <a:pt x="20116" y="47633"/>
                  </a:cubicBezTo>
                  <a:cubicBezTo>
                    <a:pt x="20070" y="47770"/>
                    <a:pt x="20025" y="47907"/>
                    <a:pt x="19979" y="48066"/>
                  </a:cubicBezTo>
                  <a:cubicBezTo>
                    <a:pt x="19889" y="48322"/>
                    <a:pt x="20125" y="48508"/>
                    <a:pt x="20349" y="48508"/>
                  </a:cubicBezTo>
                  <a:cubicBezTo>
                    <a:pt x="20465" y="48508"/>
                    <a:pt x="20579" y="48457"/>
                    <a:pt x="20641" y="48340"/>
                  </a:cubicBezTo>
                  <a:cubicBezTo>
                    <a:pt x="20732" y="48181"/>
                    <a:pt x="20801" y="47998"/>
                    <a:pt x="20824" y="47838"/>
                  </a:cubicBezTo>
                  <a:cubicBezTo>
                    <a:pt x="23791" y="39416"/>
                    <a:pt x="26918" y="31039"/>
                    <a:pt x="30228" y="22730"/>
                  </a:cubicBezTo>
                  <a:cubicBezTo>
                    <a:pt x="31049" y="20653"/>
                    <a:pt x="31894" y="18576"/>
                    <a:pt x="32761" y="16499"/>
                  </a:cubicBezTo>
                  <a:cubicBezTo>
                    <a:pt x="33583" y="14490"/>
                    <a:pt x="34450" y="12482"/>
                    <a:pt x="35067" y="10405"/>
                  </a:cubicBezTo>
                  <a:cubicBezTo>
                    <a:pt x="35386" y="9378"/>
                    <a:pt x="35637" y="8350"/>
                    <a:pt x="35774" y="7278"/>
                  </a:cubicBezTo>
                  <a:cubicBezTo>
                    <a:pt x="35820" y="6912"/>
                    <a:pt x="35888" y="6524"/>
                    <a:pt x="35660" y="6205"/>
                  </a:cubicBezTo>
                  <a:cubicBezTo>
                    <a:pt x="35409" y="5863"/>
                    <a:pt x="34998" y="5771"/>
                    <a:pt x="34610" y="5680"/>
                  </a:cubicBezTo>
                  <a:cubicBezTo>
                    <a:pt x="32465" y="5155"/>
                    <a:pt x="30319" y="4561"/>
                    <a:pt x="28196" y="3900"/>
                  </a:cubicBezTo>
                  <a:cubicBezTo>
                    <a:pt x="25822" y="3146"/>
                    <a:pt x="23494" y="2302"/>
                    <a:pt x="21189" y="1343"/>
                  </a:cubicBezTo>
                  <a:cubicBezTo>
                    <a:pt x="20595" y="1092"/>
                    <a:pt x="20002" y="841"/>
                    <a:pt x="19408" y="590"/>
                  </a:cubicBezTo>
                  <a:cubicBezTo>
                    <a:pt x="18929" y="384"/>
                    <a:pt x="18473" y="133"/>
                    <a:pt x="17948" y="42"/>
                  </a:cubicBezTo>
                  <a:cubicBezTo>
                    <a:pt x="17815" y="15"/>
                    <a:pt x="17678" y="1"/>
                    <a:pt x="17541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" name="Google Shape;1658;p46">
              <a:extLst>
                <a:ext uri="{FF2B5EF4-FFF2-40B4-BE49-F238E27FC236}">
                  <a16:creationId xmlns:a16="http://schemas.microsoft.com/office/drawing/2014/main" id="{B65EE487-92DD-4F93-A6C3-14B805E35CFD}"/>
                </a:ext>
              </a:extLst>
            </p:cNvPr>
            <p:cNvSpPr/>
            <p:nvPr/>
          </p:nvSpPr>
          <p:spPr>
            <a:xfrm>
              <a:off x="6388158" y="3115648"/>
              <a:ext cx="112374" cy="268538"/>
            </a:xfrm>
            <a:custGeom>
              <a:avLst/>
              <a:gdLst/>
              <a:ahLst/>
              <a:cxnLst/>
              <a:rect l="l" t="t" r="r" b="b"/>
              <a:pathLst>
                <a:path w="6277" h="15000" extrusionOk="0">
                  <a:moveTo>
                    <a:pt x="6003" y="1"/>
                  </a:moveTo>
                  <a:cubicBezTo>
                    <a:pt x="5820" y="1"/>
                    <a:pt x="5569" y="115"/>
                    <a:pt x="5455" y="252"/>
                  </a:cubicBezTo>
                  <a:cubicBezTo>
                    <a:pt x="5318" y="411"/>
                    <a:pt x="5273" y="640"/>
                    <a:pt x="5181" y="845"/>
                  </a:cubicBezTo>
                  <a:cubicBezTo>
                    <a:pt x="3629" y="5182"/>
                    <a:pt x="2054" y="9519"/>
                    <a:pt x="502" y="13856"/>
                  </a:cubicBezTo>
                  <a:cubicBezTo>
                    <a:pt x="365" y="14221"/>
                    <a:pt x="0" y="14746"/>
                    <a:pt x="571" y="14951"/>
                  </a:cubicBezTo>
                  <a:cubicBezTo>
                    <a:pt x="657" y="14984"/>
                    <a:pt x="731" y="14999"/>
                    <a:pt x="796" y="14999"/>
                  </a:cubicBezTo>
                  <a:cubicBezTo>
                    <a:pt x="1173" y="14999"/>
                    <a:pt x="1207" y="14487"/>
                    <a:pt x="1324" y="14175"/>
                  </a:cubicBezTo>
                  <a:cubicBezTo>
                    <a:pt x="2922" y="9793"/>
                    <a:pt x="4497" y="5387"/>
                    <a:pt x="6094" y="982"/>
                  </a:cubicBezTo>
                  <a:cubicBezTo>
                    <a:pt x="6140" y="822"/>
                    <a:pt x="6209" y="663"/>
                    <a:pt x="6277" y="411"/>
                  </a:cubicBezTo>
                  <a:cubicBezTo>
                    <a:pt x="6209" y="274"/>
                    <a:pt x="6117" y="23"/>
                    <a:pt x="6003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59;p46">
              <a:extLst>
                <a:ext uri="{FF2B5EF4-FFF2-40B4-BE49-F238E27FC236}">
                  <a16:creationId xmlns:a16="http://schemas.microsoft.com/office/drawing/2014/main" id="{16E1F27F-84EC-4E40-B4FA-D58C8BBB5166}"/>
                </a:ext>
              </a:extLst>
            </p:cNvPr>
            <p:cNvSpPr/>
            <p:nvPr/>
          </p:nvSpPr>
          <p:spPr>
            <a:xfrm>
              <a:off x="6341164" y="3414190"/>
              <a:ext cx="48229" cy="106860"/>
            </a:xfrm>
            <a:custGeom>
              <a:avLst/>
              <a:gdLst/>
              <a:ahLst/>
              <a:cxnLst/>
              <a:rect l="l" t="t" r="r" b="b"/>
              <a:pathLst>
                <a:path w="2694" h="5969" extrusionOk="0">
                  <a:moveTo>
                    <a:pt x="2252" y="0"/>
                  </a:moveTo>
                  <a:cubicBezTo>
                    <a:pt x="1981" y="0"/>
                    <a:pt x="1873" y="321"/>
                    <a:pt x="1780" y="580"/>
                  </a:cubicBezTo>
                  <a:cubicBezTo>
                    <a:pt x="1233" y="2087"/>
                    <a:pt x="685" y="3616"/>
                    <a:pt x="137" y="5146"/>
                  </a:cubicBezTo>
                  <a:cubicBezTo>
                    <a:pt x="91" y="5260"/>
                    <a:pt x="69" y="5351"/>
                    <a:pt x="0" y="5579"/>
                  </a:cubicBezTo>
                  <a:cubicBezTo>
                    <a:pt x="88" y="5689"/>
                    <a:pt x="261" y="5968"/>
                    <a:pt x="314" y="5968"/>
                  </a:cubicBezTo>
                  <a:cubicBezTo>
                    <a:pt x="316" y="5968"/>
                    <a:pt x="318" y="5968"/>
                    <a:pt x="320" y="5967"/>
                  </a:cubicBezTo>
                  <a:cubicBezTo>
                    <a:pt x="548" y="5876"/>
                    <a:pt x="822" y="5739"/>
                    <a:pt x="913" y="5556"/>
                  </a:cubicBezTo>
                  <a:cubicBezTo>
                    <a:pt x="1507" y="3981"/>
                    <a:pt x="2077" y="2429"/>
                    <a:pt x="2602" y="832"/>
                  </a:cubicBezTo>
                  <a:cubicBezTo>
                    <a:pt x="2694" y="603"/>
                    <a:pt x="2602" y="124"/>
                    <a:pt x="2465" y="55"/>
                  </a:cubicBezTo>
                  <a:cubicBezTo>
                    <a:pt x="2384" y="17"/>
                    <a:pt x="2314" y="0"/>
                    <a:pt x="2252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62;p46">
              <a:extLst>
                <a:ext uri="{FF2B5EF4-FFF2-40B4-BE49-F238E27FC236}">
                  <a16:creationId xmlns:a16="http://schemas.microsoft.com/office/drawing/2014/main" id="{9EB61B5D-B4A3-4942-91FB-3B9C5E851443}"/>
                </a:ext>
              </a:extLst>
            </p:cNvPr>
            <p:cNvSpPr/>
            <p:nvPr/>
          </p:nvSpPr>
          <p:spPr>
            <a:xfrm>
              <a:off x="6096186" y="3918825"/>
              <a:ext cx="828922" cy="660387"/>
            </a:xfrm>
            <a:custGeom>
              <a:avLst/>
              <a:gdLst/>
              <a:ahLst/>
              <a:cxnLst/>
              <a:rect l="l" t="t" r="r" b="b"/>
              <a:pathLst>
                <a:path w="46302" h="36888" extrusionOk="0">
                  <a:moveTo>
                    <a:pt x="24913" y="0"/>
                  </a:moveTo>
                  <a:cubicBezTo>
                    <a:pt x="20911" y="0"/>
                    <a:pt x="16910" y="19"/>
                    <a:pt x="12908" y="57"/>
                  </a:cubicBezTo>
                  <a:cubicBezTo>
                    <a:pt x="11744" y="80"/>
                    <a:pt x="10557" y="102"/>
                    <a:pt x="9393" y="102"/>
                  </a:cubicBezTo>
                  <a:cubicBezTo>
                    <a:pt x="8914" y="125"/>
                    <a:pt x="8914" y="833"/>
                    <a:pt x="9393" y="833"/>
                  </a:cubicBezTo>
                  <a:cubicBezTo>
                    <a:pt x="14432" y="757"/>
                    <a:pt x="19477" y="723"/>
                    <a:pt x="24522" y="723"/>
                  </a:cubicBezTo>
                  <a:cubicBezTo>
                    <a:pt x="28642" y="723"/>
                    <a:pt x="32760" y="746"/>
                    <a:pt x="36875" y="787"/>
                  </a:cubicBezTo>
                  <a:cubicBezTo>
                    <a:pt x="39157" y="810"/>
                    <a:pt x="41440" y="833"/>
                    <a:pt x="43722" y="856"/>
                  </a:cubicBezTo>
                  <a:cubicBezTo>
                    <a:pt x="44224" y="878"/>
                    <a:pt x="44886" y="764"/>
                    <a:pt x="45023" y="1381"/>
                  </a:cubicBezTo>
                  <a:cubicBezTo>
                    <a:pt x="45160" y="1860"/>
                    <a:pt x="45092" y="2431"/>
                    <a:pt x="45115" y="2933"/>
                  </a:cubicBezTo>
                  <a:cubicBezTo>
                    <a:pt x="45160" y="4074"/>
                    <a:pt x="45206" y="5215"/>
                    <a:pt x="45229" y="6356"/>
                  </a:cubicBezTo>
                  <a:cubicBezTo>
                    <a:pt x="45366" y="10785"/>
                    <a:pt x="45457" y="15235"/>
                    <a:pt x="45525" y="19686"/>
                  </a:cubicBezTo>
                  <a:cubicBezTo>
                    <a:pt x="45571" y="24069"/>
                    <a:pt x="45640" y="28451"/>
                    <a:pt x="45320" y="32834"/>
                  </a:cubicBezTo>
                  <a:cubicBezTo>
                    <a:pt x="45274" y="33382"/>
                    <a:pt x="45229" y="33907"/>
                    <a:pt x="45183" y="34432"/>
                  </a:cubicBezTo>
                  <a:cubicBezTo>
                    <a:pt x="45137" y="34865"/>
                    <a:pt x="45183" y="35596"/>
                    <a:pt x="44818" y="35915"/>
                  </a:cubicBezTo>
                  <a:cubicBezTo>
                    <a:pt x="44521" y="36166"/>
                    <a:pt x="44042" y="36166"/>
                    <a:pt x="43677" y="36166"/>
                  </a:cubicBezTo>
                  <a:cubicBezTo>
                    <a:pt x="43106" y="36166"/>
                    <a:pt x="42535" y="36143"/>
                    <a:pt x="41965" y="36143"/>
                  </a:cubicBezTo>
                  <a:cubicBezTo>
                    <a:pt x="39682" y="36121"/>
                    <a:pt x="37400" y="36098"/>
                    <a:pt x="35117" y="36075"/>
                  </a:cubicBezTo>
                  <a:cubicBezTo>
                    <a:pt x="30552" y="36006"/>
                    <a:pt x="25987" y="35915"/>
                    <a:pt x="21445" y="35824"/>
                  </a:cubicBezTo>
                  <a:cubicBezTo>
                    <a:pt x="16880" y="35710"/>
                    <a:pt x="12315" y="35687"/>
                    <a:pt x="7772" y="35367"/>
                  </a:cubicBezTo>
                  <a:cubicBezTo>
                    <a:pt x="6631" y="35276"/>
                    <a:pt x="5490" y="35185"/>
                    <a:pt x="4371" y="35025"/>
                  </a:cubicBezTo>
                  <a:cubicBezTo>
                    <a:pt x="3892" y="34957"/>
                    <a:pt x="3344" y="34934"/>
                    <a:pt x="2911" y="34751"/>
                  </a:cubicBezTo>
                  <a:cubicBezTo>
                    <a:pt x="2317" y="34523"/>
                    <a:pt x="2317" y="33861"/>
                    <a:pt x="2249" y="33336"/>
                  </a:cubicBezTo>
                  <a:cubicBezTo>
                    <a:pt x="1998" y="31168"/>
                    <a:pt x="1883" y="28999"/>
                    <a:pt x="1746" y="26831"/>
                  </a:cubicBezTo>
                  <a:cubicBezTo>
                    <a:pt x="1473" y="22403"/>
                    <a:pt x="1222" y="17952"/>
                    <a:pt x="948" y="13524"/>
                  </a:cubicBezTo>
                  <a:cubicBezTo>
                    <a:pt x="879" y="12451"/>
                    <a:pt x="811" y="11378"/>
                    <a:pt x="742" y="10305"/>
                  </a:cubicBezTo>
                  <a:cubicBezTo>
                    <a:pt x="731" y="10077"/>
                    <a:pt x="542" y="9963"/>
                    <a:pt x="360" y="9963"/>
                  </a:cubicBezTo>
                  <a:cubicBezTo>
                    <a:pt x="177" y="9963"/>
                    <a:pt x="0" y="10077"/>
                    <a:pt x="12" y="10305"/>
                  </a:cubicBezTo>
                  <a:lnTo>
                    <a:pt x="856" y="24251"/>
                  </a:lnTo>
                  <a:cubicBezTo>
                    <a:pt x="993" y="26557"/>
                    <a:pt x="1107" y="28862"/>
                    <a:pt x="1290" y="31145"/>
                  </a:cubicBezTo>
                  <a:cubicBezTo>
                    <a:pt x="1381" y="32172"/>
                    <a:pt x="1404" y="33290"/>
                    <a:pt x="1655" y="34295"/>
                  </a:cubicBezTo>
                  <a:cubicBezTo>
                    <a:pt x="1929" y="35322"/>
                    <a:pt x="2774" y="35504"/>
                    <a:pt x="3732" y="35641"/>
                  </a:cubicBezTo>
                  <a:cubicBezTo>
                    <a:pt x="8343" y="36372"/>
                    <a:pt x="13068" y="36326"/>
                    <a:pt x="17747" y="36440"/>
                  </a:cubicBezTo>
                  <a:cubicBezTo>
                    <a:pt x="22540" y="36577"/>
                    <a:pt x="27356" y="36668"/>
                    <a:pt x="32150" y="36760"/>
                  </a:cubicBezTo>
                  <a:cubicBezTo>
                    <a:pt x="34569" y="36783"/>
                    <a:pt x="36966" y="36828"/>
                    <a:pt x="39363" y="36851"/>
                  </a:cubicBezTo>
                  <a:cubicBezTo>
                    <a:pt x="40550" y="36851"/>
                    <a:pt x="41714" y="36874"/>
                    <a:pt x="42878" y="36874"/>
                  </a:cubicBezTo>
                  <a:cubicBezTo>
                    <a:pt x="43130" y="36874"/>
                    <a:pt x="43405" y="36887"/>
                    <a:pt x="43683" y="36887"/>
                  </a:cubicBezTo>
                  <a:cubicBezTo>
                    <a:pt x="44287" y="36887"/>
                    <a:pt x="44906" y="36823"/>
                    <a:pt x="45343" y="36417"/>
                  </a:cubicBezTo>
                  <a:cubicBezTo>
                    <a:pt x="45662" y="36143"/>
                    <a:pt x="45754" y="35755"/>
                    <a:pt x="45822" y="35367"/>
                  </a:cubicBezTo>
                  <a:cubicBezTo>
                    <a:pt x="45891" y="34820"/>
                    <a:pt x="45936" y="34272"/>
                    <a:pt x="45982" y="33724"/>
                  </a:cubicBezTo>
                  <a:cubicBezTo>
                    <a:pt x="46073" y="32560"/>
                    <a:pt x="46142" y="31419"/>
                    <a:pt x="46187" y="30277"/>
                  </a:cubicBezTo>
                  <a:cubicBezTo>
                    <a:pt x="46301" y="27995"/>
                    <a:pt x="46301" y="25712"/>
                    <a:pt x="46301" y="23430"/>
                  </a:cubicBezTo>
                  <a:cubicBezTo>
                    <a:pt x="46279" y="18751"/>
                    <a:pt x="46187" y="14094"/>
                    <a:pt x="46073" y="9415"/>
                  </a:cubicBezTo>
                  <a:cubicBezTo>
                    <a:pt x="46005" y="7064"/>
                    <a:pt x="45936" y="4736"/>
                    <a:pt x="45845" y="2385"/>
                  </a:cubicBezTo>
                  <a:cubicBezTo>
                    <a:pt x="45822" y="1632"/>
                    <a:pt x="45868" y="627"/>
                    <a:pt x="45000" y="285"/>
                  </a:cubicBezTo>
                  <a:cubicBezTo>
                    <a:pt x="44711" y="163"/>
                    <a:pt x="44361" y="143"/>
                    <a:pt x="44018" y="143"/>
                  </a:cubicBezTo>
                  <a:cubicBezTo>
                    <a:pt x="43847" y="143"/>
                    <a:pt x="43677" y="148"/>
                    <a:pt x="43517" y="148"/>
                  </a:cubicBezTo>
                  <a:cubicBezTo>
                    <a:pt x="42901" y="125"/>
                    <a:pt x="42284" y="125"/>
                    <a:pt x="41668" y="102"/>
                  </a:cubicBezTo>
                  <a:cubicBezTo>
                    <a:pt x="36083" y="36"/>
                    <a:pt x="30498" y="0"/>
                    <a:pt x="24913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1663;p46">
            <a:extLst>
              <a:ext uri="{FF2B5EF4-FFF2-40B4-BE49-F238E27FC236}">
                <a16:creationId xmlns:a16="http://schemas.microsoft.com/office/drawing/2014/main" id="{E96192F7-0CDC-42C4-A72B-8BB39CF2629C}"/>
              </a:ext>
            </a:extLst>
          </p:cNvPr>
          <p:cNvGrpSpPr/>
          <p:nvPr/>
        </p:nvGrpSpPr>
        <p:grpSpPr>
          <a:xfrm rot="472265">
            <a:off x="2957185" y="1549857"/>
            <a:ext cx="1544321" cy="726490"/>
            <a:chOff x="3130435" y="1735616"/>
            <a:chExt cx="1348767" cy="693078"/>
          </a:xfrm>
        </p:grpSpPr>
        <p:sp>
          <p:nvSpPr>
            <p:cNvPr id="78" name="Google Shape;1664;p46">
              <a:extLst>
                <a:ext uri="{FF2B5EF4-FFF2-40B4-BE49-F238E27FC236}">
                  <a16:creationId xmlns:a16="http://schemas.microsoft.com/office/drawing/2014/main" id="{295312E0-A3AF-4EA7-A8C2-2C10B767146B}"/>
                </a:ext>
              </a:extLst>
            </p:cNvPr>
            <p:cNvSpPr/>
            <p:nvPr/>
          </p:nvSpPr>
          <p:spPr>
            <a:xfrm>
              <a:off x="3445614" y="1735616"/>
              <a:ext cx="504671" cy="458322"/>
            </a:xfrm>
            <a:custGeom>
              <a:avLst/>
              <a:gdLst/>
              <a:ahLst/>
              <a:cxnLst/>
              <a:rect l="l" t="t" r="r" b="b"/>
              <a:pathLst>
                <a:path w="28190" h="25601" extrusionOk="0">
                  <a:moveTo>
                    <a:pt x="14255" y="0"/>
                  </a:moveTo>
                  <a:cubicBezTo>
                    <a:pt x="13005" y="0"/>
                    <a:pt x="11754" y="146"/>
                    <a:pt x="10545" y="417"/>
                  </a:cubicBezTo>
                  <a:cubicBezTo>
                    <a:pt x="8902" y="805"/>
                    <a:pt x="7304" y="1466"/>
                    <a:pt x="5957" y="2471"/>
                  </a:cubicBezTo>
                  <a:cubicBezTo>
                    <a:pt x="5889" y="2494"/>
                    <a:pt x="5820" y="2516"/>
                    <a:pt x="5775" y="2562"/>
                  </a:cubicBezTo>
                  <a:cubicBezTo>
                    <a:pt x="5478" y="2813"/>
                    <a:pt x="5204" y="3087"/>
                    <a:pt x="4930" y="3361"/>
                  </a:cubicBezTo>
                  <a:cubicBezTo>
                    <a:pt x="4725" y="3566"/>
                    <a:pt x="4542" y="3772"/>
                    <a:pt x="4382" y="3977"/>
                  </a:cubicBezTo>
                  <a:cubicBezTo>
                    <a:pt x="1073" y="7789"/>
                    <a:pt x="0" y="13222"/>
                    <a:pt x="2168" y="17924"/>
                  </a:cubicBezTo>
                  <a:cubicBezTo>
                    <a:pt x="3378" y="20594"/>
                    <a:pt x="5547" y="22603"/>
                    <a:pt x="8171" y="23858"/>
                  </a:cubicBezTo>
                  <a:cubicBezTo>
                    <a:pt x="10365" y="24909"/>
                    <a:pt x="12803" y="25601"/>
                    <a:pt x="15234" y="25601"/>
                  </a:cubicBezTo>
                  <a:cubicBezTo>
                    <a:pt x="15865" y="25601"/>
                    <a:pt x="16494" y="25554"/>
                    <a:pt x="17119" y="25456"/>
                  </a:cubicBezTo>
                  <a:cubicBezTo>
                    <a:pt x="19835" y="25022"/>
                    <a:pt x="22414" y="23653"/>
                    <a:pt x="24286" y="21667"/>
                  </a:cubicBezTo>
                  <a:cubicBezTo>
                    <a:pt x="26249" y="19613"/>
                    <a:pt x="27413" y="16896"/>
                    <a:pt x="27664" y="14089"/>
                  </a:cubicBezTo>
                  <a:cubicBezTo>
                    <a:pt x="28189" y="8588"/>
                    <a:pt x="24902" y="3247"/>
                    <a:pt x="19835" y="1101"/>
                  </a:cubicBezTo>
                  <a:cubicBezTo>
                    <a:pt x="18082" y="342"/>
                    <a:pt x="16170" y="0"/>
                    <a:pt x="14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65;p46">
              <a:extLst>
                <a:ext uri="{FF2B5EF4-FFF2-40B4-BE49-F238E27FC236}">
                  <a16:creationId xmlns:a16="http://schemas.microsoft.com/office/drawing/2014/main" id="{26B0139F-042D-4DA7-B725-5B7DC809D7C1}"/>
                </a:ext>
              </a:extLst>
            </p:cNvPr>
            <p:cNvSpPr/>
            <p:nvPr/>
          </p:nvSpPr>
          <p:spPr>
            <a:xfrm>
              <a:off x="3130435" y="2118783"/>
              <a:ext cx="300726" cy="309910"/>
            </a:xfrm>
            <a:custGeom>
              <a:avLst/>
              <a:gdLst/>
              <a:ahLst/>
              <a:cxnLst/>
              <a:rect l="l" t="t" r="r" b="b"/>
              <a:pathLst>
                <a:path w="16798" h="17311" extrusionOk="0">
                  <a:moveTo>
                    <a:pt x="16108" y="1"/>
                  </a:moveTo>
                  <a:cubicBezTo>
                    <a:pt x="16046" y="1"/>
                    <a:pt x="15978" y="18"/>
                    <a:pt x="15908" y="57"/>
                  </a:cubicBezTo>
                  <a:cubicBezTo>
                    <a:pt x="15908" y="80"/>
                    <a:pt x="15908" y="80"/>
                    <a:pt x="15908" y="80"/>
                  </a:cubicBezTo>
                  <a:cubicBezTo>
                    <a:pt x="15748" y="80"/>
                    <a:pt x="15611" y="80"/>
                    <a:pt x="15474" y="103"/>
                  </a:cubicBezTo>
                  <a:cubicBezTo>
                    <a:pt x="15155" y="103"/>
                    <a:pt x="14812" y="126"/>
                    <a:pt x="14470" y="149"/>
                  </a:cubicBezTo>
                  <a:cubicBezTo>
                    <a:pt x="13785" y="217"/>
                    <a:pt x="13100" y="308"/>
                    <a:pt x="12416" y="423"/>
                  </a:cubicBezTo>
                  <a:cubicBezTo>
                    <a:pt x="12210" y="468"/>
                    <a:pt x="12096" y="696"/>
                    <a:pt x="12142" y="879"/>
                  </a:cubicBezTo>
                  <a:cubicBezTo>
                    <a:pt x="12199" y="1069"/>
                    <a:pt x="12351" y="1164"/>
                    <a:pt x="12519" y="1164"/>
                  </a:cubicBezTo>
                  <a:cubicBezTo>
                    <a:pt x="12552" y="1164"/>
                    <a:pt x="12587" y="1161"/>
                    <a:pt x="12621" y="1153"/>
                  </a:cubicBezTo>
                  <a:cubicBezTo>
                    <a:pt x="13169" y="1062"/>
                    <a:pt x="13739" y="993"/>
                    <a:pt x="14287" y="925"/>
                  </a:cubicBezTo>
                  <a:cubicBezTo>
                    <a:pt x="14424" y="925"/>
                    <a:pt x="14561" y="902"/>
                    <a:pt x="14698" y="902"/>
                  </a:cubicBezTo>
                  <a:cubicBezTo>
                    <a:pt x="10179" y="4052"/>
                    <a:pt x="6207" y="7932"/>
                    <a:pt x="2989" y="12383"/>
                  </a:cubicBezTo>
                  <a:cubicBezTo>
                    <a:pt x="1962" y="13798"/>
                    <a:pt x="1026" y="15236"/>
                    <a:pt x="158" y="16743"/>
                  </a:cubicBezTo>
                  <a:cubicBezTo>
                    <a:pt x="0" y="17043"/>
                    <a:pt x="269" y="17310"/>
                    <a:pt x="525" y="17310"/>
                  </a:cubicBezTo>
                  <a:cubicBezTo>
                    <a:pt x="639" y="17310"/>
                    <a:pt x="750" y="17257"/>
                    <a:pt x="820" y="17131"/>
                  </a:cubicBezTo>
                  <a:cubicBezTo>
                    <a:pt x="3765" y="12018"/>
                    <a:pt x="7622" y="7453"/>
                    <a:pt x="12187" y="3732"/>
                  </a:cubicBezTo>
                  <a:cubicBezTo>
                    <a:pt x="13397" y="2728"/>
                    <a:pt x="14675" y="1792"/>
                    <a:pt x="15976" y="925"/>
                  </a:cubicBezTo>
                  <a:cubicBezTo>
                    <a:pt x="15976" y="970"/>
                    <a:pt x="15976" y="1016"/>
                    <a:pt x="15976" y="1039"/>
                  </a:cubicBezTo>
                  <a:lnTo>
                    <a:pt x="15931" y="1244"/>
                  </a:lnTo>
                  <a:cubicBezTo>
                    <a:pt x="15885" y="1541"/>
                    <a:pt x="15816" y="1838"/>
                    <a:pt x="15771" y="2134"/>
                  </a:cubicBezTo>
                  <a:cubicBezTo>
                    <a:pt x="15657" y="2728"/>
                    <a:pt x="15565" y="3321"/>
                    <a:pt x="15451" y="3915"/>
                  </a:cubicBezTo>
                  <a:cubicBezTo>
                    <a:pt x="15406" y="4120"/>
                    <a:pt x="15520" y="4326"/>
                    <a:pt x="15725" y="4371"/>
                  </a:cubicBezTo>
                  <a:cubicBezTo>
                    <a:pt x="15752" y="4378"/>
                    <a:pt x="15781" y="4381"/>
                    <a:pt x="15810" y="4381"/>
                  </a:cubicBezTo>
                  <a:cubicBezTo>
                    <a:pt x="15977" y="4381"/>
                    <a:pt x="16162" y="4273"/>
                    <a:pt x="16182" y="4097"/>
                  </a:cubicBezTo>
                  <a:cubicBezTo>
                    <a:pt x="16319" y="3413"/>
                    <a:pt x="16433" y="2728"/>
                    <a:pt x="16570" y="2043"/>
                  </a:cubicBezTo>
                  <a:cubicBezTo>
                    <a:pt x="16615" y="1701"/>
                    <a:pt x="16707" y="1358"/>
                    <a:pt x="16752" y="1016"/>
                  </a:cubicBezTo>
                  <a:cubicBezTo>
                    <a:pt x="16798" y="674"/>
                    <a:pt x="16729" y="354"/>
                    <a:pt x="16410" y="171"/>
                  </a:cubicBezTo>
                  <a:lnTo>
                    <a:pt x="16387" y="171"/>
                  </a:lnTo>
                  <a:cubicBezTo>
                    <a:pt x="16327" y="66"/>
                    <a:pt x="16227" y="1"/>
                    <a:pt x="16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66;p46">
              <a:extLst>
                <a:ext uri="{FF2B5EF4-FFF2-40B4-BE49-F238E27FC236}">
                  <a16:creationId xmlns:a16="http://schemas.microsoft.com/office/drawing/2014/main" id="{CBB2C93C-1DAB-4866-9F22-6B17F24C3CB0}"/>
                </a:ext>
              </a:extLst>
            </p:cNvPr>
            <p:cNvSpPr/>
            <p:nvPr/>
          </p:nvSpPr>
          <p:spPr>
            <a:xfrm>
              <a:off x="4037046" y="1818772"/>
              <a:ext cx="442156" cy="83497"/>
            </a:xfrm>
            <a:custGeom>
              <a:avLst/>
              <a:gdLst/>
              <a:ahLst/>
              <a:cxnLst/>
              <a:rect l="l" t="t" r="r" b="b"/>
              <a:pathLst>
                <a:path w="24698" h="4664" extrusionOk="0">
                  <a:moveTo>
                    <a:pt x="18294" y="0"/>
                  </a:moveTo>
                  <a:cubicBezTo>
                    <a:pt x="13953" y="0"/>
                    <a:pt x="9611" y="380"/>
                    <a:pt x="5410" y="1525"/>
                  </a:cubicBezTo>
                  <a:cubicBezTo>
                    <a:pt x="3903" y="1958"/>
                    <a:pt x="2420" y="2483"/>
                    <a:pt x="982" y="3100"/>
                  </a:cubicBezTo>
                  <a:cubicBezTo>
                    <a:pt x="1050" y="2963"/>
                    <a:pt x="1096" y="2826"/>
                    <a:pt x="1142" y="2689"/>
                  </a:cubicBezTo>
                  <a:cubicBezTo>
                    <a:pt x="1279" y="2346"/>
                    <a:pt x="1416" y="1981"/>
                    <a:pt x="1552" y="1639"/>
                  </a:cubicBezTo>
                  <a:cubicBezTo>
                    <a:pt x="1644" y="1456"/>
                    <a:pt x="1461" y="1228"/>
                    <a:pt x="1279" y="1182"/>
                  </a:cubicBezTo>
                  <a:cubicBezTo>
                    <a:pt x="1252" y="1176"/>
                    <a:pt x="1225" y="1173"/>
                    <a:pt x="1199" y="1173"/>
                  </a:cubicBezTo>
                  <a:cubicBezTo>
                    <a:pt x="1027" y="1173"/>
                    <a:pt x="882" y="1298"/>
                    <a:pt x="822" y="1456"/>
                  </a:cubicBezTo>
                  <a:cubicBezTo>
                    <a:pt x="639" y="1935"/>
                    <a:pt x="457" y="2392"/>
                    <a:pt x="251" y="2871"/>
                  </a:cubicBezTo>
                  <a:cubicBezTo>
                    <a:pt x="183" y="3100"/>
                    <a:pt x="23" y="3351"/>
                    <a:pt x="0" y="3602"/>
                  </a:cubicBezTo>
                  <a:cubicBezTo>
                    <a:pt x="0" y="3898"/>
                    <a:pt x="229" y="4081"/>
                    <a:pt x="503" y="4150"/>
                  </a:cubicBezTo>
                  <a:cubicBezTo>
                    <a:pt x="982" y="4241"/>
                    <a:pt x="1484" y="4309"/>
                    <a:pt x="1986" y="4401"/>
                  </a:cubicBezTo>
                  <a:cubicBezTo>
                    <a:pt x="2488" y="4492"/>
                    <a:pt x="3013" y="4560"/>
                    <a:pt x="3515" y="4652"/>
                  </a:cubicBezTo>
                  <a:cubicBezTo>
                    <a:pt x="3550" y="4659"/>
                    <a:pt x="3584" y="4663"/>
                    <a:pt x="3617" y="4663"/>
                  </a:cubicBezTo>
                  <a:cubicBezTo>
                    <a:pt x="3785" y="4663"/>
                    <a:pt x="3934" y="4568"/>
                    <a:pt x="3972" y="4378"/>
                  </a:cubicBezTo>
                  <a:cubicBezTo>
                    <a:pt x="4040" y="4195"/>
                    <a:pt x="3903" y="3967"/>
                    <a:pt x="3698" y="3921"/>
                  </a:cubicBezTo>
                  <a:lnTo>
                    <a:pt x="2077" y="3647"/>
                  </a:lnTo>
                  <a:cubicBezTo>
                    <a:pt x="1963" y="3625"/>
                    <a:pt x="1849" y="3602"/>
                    <a:pt x="1758" y="3579"/>
                  </a:cubicBezTo>
                  <a:cubicBezTo>
                    <a:pt x="6991" y="1437"/>
                    <a:pt x="12715" y="769"/>
                    <a:pt x="18352" y="769"/>
                  </a:cubicBezTo>
                  <a:cubicBezTo>
                    <a:pt x="18542" y="769"/>
                    <a:pt x="18733" y="770"/>
                    <a:pt x="18923" y="771"/>
                  </a:cubicBezTo>
                  <a:cubicBezTo>
                    <a:pt x="20680" y="771"/>
                    <a:pt x="22460" y="840"/>
                    <a:pt x="24218" y="954"/>
                  </a:cubicBezTo>
                  <a:cubicBezTo>
                    <a:pt x="24225" y="954"/>
                    <a:pt x="24232" y="954"/>
                    <a:pt x="24239" y="954"/>
                  </a:cubicBezTo>
                  <a:cubicBezTo>
                    <a:pt x="24697" y="954"/>
                    <a:pt x="24690" y="223"/>
                    <a:pt x="24218" y="201"/>
                  </a:cubicBezTo>
                  <a:cubicBezTo>
                    <a:pt x="22252" y="79"/>
                    <a:pt x="20273" y="0"/>
                    <a:pt x="182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1671;p46">
            <a:extLst>
              <a:ext uri="{FF2B5EF4-FFF2-40B4-BE49-F238E27FC236}">
                <a16:creationId xmlns:a16="http://schemas.microsoft.com/office/drawing/2014/main" id="{3B0D036C-C466-4A9E-A054-5CC9E9909765}"/>
              </a:ext>
            </a:extLst>
          </p:cNvPr>
          <p:cNvSpPr txBox="1"/>
          <p:nvPr/>
        </p:nvSpPr>
        <p:spPr>
          <a:xfrm>
            <a:off x="1104300" y="2499835"/>
            <a:ext cx="12225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BH" sz="2000" dirty="0">
                <a:solidFill>
                  <a:schemeClr val="tx1"/>
                </a:solidFill>
                <a:latin typeface="Dubai" panose="020B0503030403030204" pitchFamily="34" charset="-78"/>
                <a:ea typeface="Muli"/>
                <a:cs typeface="Dubai" panose="020B0503030403030204" pitchFamily="34" charset="-78"/>
                <a:sym typeface="Muli"/>
              </a:rPr>
              <a:t>أنظر</a:t>
            </a:r>
            <a:endParaRPr sz="2000" dirty="0">
              <a:solidFill>
                <a:schemeClr val="tx1"/>
              </a:solidFill>
              <a:latin typeface="Dubai" panose="020B0503030403030204" pitchFamily="34" charset="-78"/>
              <a:ea typeface="Muli"/>
              <a:cs typeface="Dubai" panose="020B0503030403030204" pitchFamily="34" charset="-78"/>
              <a:sym typeface="Muli"/>
            </a:endParaRPr>
          </a:p>
        </p:txBody>
      </p:sp>
      <p:sp>
        <p:nvSpPr>
          <p:cNvPr id="117" name="Google Shape;1673;p46">
            <a:extLst>
              <a:ext uri="{FF2B5EF4-FFF2-40B4-BE49-F238E27FC236}">
                <a16:creationId xmlns:a16="http://schemas.microsoft.com/office/drawing/2014/main" id="{743313B8-21F5-4B24-9BE7-2E6F2C0486F2}"/>
              </a:ext>
            </a:extLst>
          </p:cNvPr>
          <p:cNvSpPr txBox="1"/>
          <p:nvPr/>
        </p:nvSpPr>
        <p:spPr>
          <a:xfrm>
            <a:off x="6823835" y="4340763"/>
            <a:ext cx="1543332" cy="5623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BH" sz="1200" b="1" dirty="0">
                <a:solidFill>
                  <a:schemeClr val="tx1"/>
                </a:solidFill>
                <a:latin typeface="Dubai" panose="020B0503030403030204" pitchFamily="34" charset="-78"/>
                <a:ea typeface="Muli"/>
                <a:cs typeface="Dubai" panose="020B0503030403030204" pitchFamily="34" charset="-78"/>
                <a:sym typeface="Muli"/>
              </a:rPr>
              <a:t>أفتح المايك حين أسمع اسمي وأشارك</a:t>
            </a:r>
            <a:endParaRPr sz="1200" b="1" dirty="0">
              <a:solidFill>
                <a:schemeClr val="tx1"/>
              </a:solidFill>
              <a:latin typeface="Dubai" panose="020B0503030403030204" pitchFamily="34" charset="-78"/>
              <a:ea typeface="Muli"/>
              <a:cs typeface="Dubai" panose="020B0503030403030204" pitchFamily="34" charset="-78"/>
              <a:sym typeface="Muli"/>
            </a:endParaRPr>
          </a:p>
        </p:txBody>
      </p:sp>
      <p:sp>
        <p:nvSpPr>
          <p:cNvPr id="82" name="Google Shape;1672;p46">
            <a:extLst>
              <a:ext uri="{FF2B5EF4-FFF2-40B4-BE49-F238E27FC236}">
                <a16:creationId xmlns:a16="http://schemas.microsoft.com/office/drawing/2014/main" id="{7D27A638-C931-4AB6-B87B-61B9235378D3}"/>
              </a:ext>
            </a:extLst>
          </p:cNvPr>
          <p:cNvSpPr txBox="1"/>
          <p:nvPr/>
        </p:nvSpPr>
        <p:spPr>
          <a:xfrm>
            <a:off x="3298818" y="2634988"/>
            <a:ext cx="12225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BH" sz="2000" dirty="0">
                <a:solidFill>
                  <a:schemeClr val="tx1"/>
                </a:solidFill>
                <a:latin typeface="Dubai" panose="020B0503030403030204" pitchFamily="34" charset="-78"/>
                <a:ea typeface="Muli"/>
                <a:cs typeface="Dubai" panose="020B0503030403030204" pitchFamily="34" charset="-78"/>
                <a:sym typeface="Muli"/>
              </a:rPr>
              <a:t>أسمع</a:t>
            </a:r>
            <a:endParaRPr sz="2000" dirty="0">
              <a:solidFill>
                <a:schemeClr val="tx1"/>
              </a:solidFill>
              <a:latin typeface="Dubai" panose="020B0503030403030204" pitchFamily="34" charset="-78"/>
              <a:ea typeface="Muli"/>
              <a:cs typeface="Dubai" panose="020B0503030403030204" pitchFamily="34" charset="-78"/>
              <a:sym typeface="Muli"/>
            </a:endParaRPr>
          </a:p>
        </p:txBody>
      </p:sp>
      <p:sp>
        <p:nvSpPr>
          <p:cNvPr id="83" name="Google Shape;1674;p46">
            <a:extLst>
              <a:ext uri="{FF2B5EF4-FFF2-40B4-BE49-F238E27FC236}">
                <a16:creationId xmlns:a16="http://schemas.microsoft.com/office/drawing/2014/main" id="{DAE961E0-DEC6-47CE-A5E3-95191B009276}"/>
              </a:ext>
            </a:extLst>
          </p:cNvPr>
          <p:cNvSpPr txBox="1"/>
          <p:nvPr/>
        </p:nvSpPr>
        <p:spPr>
          <a:xfrm>
            <a:off x="5542474" y="1569179"/>
            <a:ext cx="12225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BH" sz="2000" dirty="0">
                <a:solidFill>
                  <a:schemeClr val="tx1"/>
                </a:solidFill>
                <a:latin typeface="Dubai" panose="020B0503030403030204" pitchFamily="34" charset="-78"/>
                <a:ea typeface="Muli"/>
                <a:cs typeface="Dubai" panose="020B0503030403030204" pitchFamily="34" charset="-78"/>
                <a:sym typeface="Muli"/>
              </a:rPr>
              <a:t>أفكر</a:t>
            </a:r>
            <a:endParaRPr sz="2000" dirty="0">
              <a:solidFill>
                <a:schemeClr val="tx1"/>
              </a:solidFill>
              <a:latin typeface="Dubai" panose="020B0503030403030204" pitchFamily="34" charset="-78"/>
              <a:ea typeface="Muli"/>
              <a:cs typeface="Dubai" panose="020B0503030403030204" pitchFamily="34" charset="-78"/>
              <a:sym typeface="Muli"/>
            </a:endParaRPr>
          </a:p>
        </p:txBody>
      </p:sp>
      <p:sp>
        <p:nvSpPr>
          <p:cNvPr id="84" name="Google Shape;1675;p46">
            <a:extLst>
              <a:ext uri="{FF2B5EF4-FFF2-40B4-BE49-F238E27FC236}">
                <a16:creationId xmlns:a16="http://schemas.microsoft.com/office/drawing/2014/main" id="{6E40D066-2F1E-4A47-B693-416C25B06F4D}"/>
              </a:ext>
            </a:extLst>
          </p:cNvPr>
          <p:cNvSpPr txBox="1"/>
          <p:nvPr/>
        </p:nvSpPr>
        <p:spPr>
          <a:xfrm>
            <a:off x="3023580" y="1493474"/>
            <a:ext cx="12225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1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grpSp>
        <p:nvGrpSpPr>
          <p:cNvPr id="85" name="Google Shape;1676;p46">
            <a:extLst>
              <a:ext uri="{FF2B5EF4-FFF2-40B4-BE49-F238E27FC236}">
                <a16:creationId xmlns:a16="http://schemas.microsoft.com/office/drawing/2014/main" id="{A0CB580E-AF04-44E0-8D78-0657B0BBBE6E}"/>
              </a:ext>
            </a:extLst>
          </p:cNvPr>
          <p:cNvGrpSpPr/>
          <p:nvPr/>
        </p:nvGrpSpPr>
        <p:grpSpPr>
          <a:xfrm rot="2695203">
            <a:off x="6824257" y="1351129"/>
            <a:ext cx="953555" cy="553085"/>
            <a:chOff x="-583650" y="3109250"/>
            <a:chExt cx="570275" cy="272025"/>
          </a:xfrm>
        </p:grpSpPr>
        <p:sp>
          <p:nvSpPr>
            <p:cNvPr id="86" name="Google Shape;1677;p46">
              <a:extLst>
                <a:ext uri="{FF2B5EF4-FFF2-40B4-BE49-F238E27FC236}">
                  <a16:creationId xmlns:a16="http://schemas.microsoft.com/office/drawing/2014/main" id="{D6465D23-3D1E-4F59-B275-1E55B5E77950}"/>
                </a:ext>
              </a:extLst>
            </p:cNvPr>
            <p:cNvSpPr/>
            <p:nvPr/>
          </p:nvSpPr>
          <p:spPr>
            <a:xfrm>
              <a:off x="-583650" y="3186975"/>
              <a:ext cx="570275" cy="194300"/>
            </a:xfrm>
            <a:custGeom>
              <a:avLst/>
              <a:gdLst/>
              <a:ahLst/>
              <a:cxnLst/>
              <a:rect l="l" t="t" r="r" b="b"/>
              <a:pathLst>
                <a:path w="22811" h="7772" extrusionOk="0">
                  <a:moveTo>
                    <a:pt x="22543" y="6377"/>
                  </a:moveTo>
                  <a:lnTo>
                    <a:pt x="22543" y="6377"/>
                  </a:lnTo>
                  <a:cubicBezTo>
                    <a:pt x="22536" y="6381"/>
                    <a:pt x="22532" y="6384"/>
                    <a:pt x="22525" y="6384"/>
                  </a:cubicBezTo>
                  <a:cubicBezTo>
                    <a:pt x="22190" y="6488"/>
                    <a:pt x="21851" y="6580"/>
                    <a:pt x="21513" y="6669"/>
                  </a:cubicBezTo>
                  <a:cubicBezTo>
                    <a:pt x="21762" y="6905"/>
                    <a:pt x="22083" y="7030"/>
                    <a:pt x="22322" y="7030"/>
                  </a:cubicBezTo>
                  <a:cubicBezTo>
                    <a:pt x="22632" y="7030"/>
                    <a:pt x="22810" y="6822"/>
                    <a:pt x="22543" y="6377"/>
                  </a:cubicBezTo>
                  <a:close/>
                  <a:moveTo>
                    <a:pt x="12021" y="1"/>
                  </a:moveTo>
                  <a:cubicBezTo>
                    <a:pt x="9332" y="1"/>
                    <a:pt x="6501" y="875"/>
                    <a:pt x="4639" y="2230"/>
                  </a:cubicBezTo>
                  <a:cubicBezTo>
                    <a:pt x="4539" y="2301"/>
                    <a:pt x="4393" y="2333"/>
                    <a:pt x="4222" y="2333"/>
                  </a:cubicBezTo>
                  <a:cubicBezTo>
                    <a:pt x="3909" y="2333"/>
                    <a:pt x="3520" y="2226"/>
                    <a:pt x="3221" y="2087"/>
                  </a:cubicBezTo>
                  <a:cubicBezTo>
                    <a:pt x="1672" y="3100"/>
                    <a:pt x="860" y="4609"/>
                    <a:pt x="175" y="6448"/>
                  </a:cubicBezTo>
                  <a:cubicBezTo>
                    <a:pt x="0" y="6923"/>
                    <a:pt x="924" y="7771"/>
                    <a:pt x="1455" y="7771"/>
                  </a:cubicBezTo>
                  <a:cubicBezTo>
                    <a:pt x="1605" y="7771"/>
                    <a:pt x="1719" y="7707"/>
                    <a:pt x="1776" y="7553"/>
                  </a:cubicBezTo>
                  <a:cubicBezTo>
                    <a:pt x="2507" y="5593"/>
                    <a:pt x="3345" y="4002"/>
                    <a:pt x="5328" y="3100"/>
                  </a:cubicBezTo>
                  <a:cubicBezTo>
                    <a:pt x="6989" y="2348"/>
                    <a:pt x="8897" y="1905"/>
                    <a:pt x="10687" y="1599"/>
                  </a:cubicBezTo>
                  <a:cubicBezTo>
                    <a:pt x="11486" y="1463"/>
                    <a:pt x="12313" y="1374"/>
                    <a:pt x="13137" y="1374"/>
                  </a:cubicBezTo>
                  <a:cubicBezTo>
                    <a:pt x="14481" y="1374"/>
                    <a:pt x="15814" y="1610"/>
                    <a:pt x="17012" y="2255"/>
                  </a:cubicBezTo>
                  <a:cubicBezTo>
                    <a:pt x="17700" y="2626"/>
                    <a:pt x="18321" y="3100"/>
                    <a:pt x="18888" y="3638"/>
                  </a:cubicBezTo>
                  <a:cubicBezTo>
                    <a:pt x="17733" y="1042"/>
                    <a:pt x="14962" y="1"/>
                    <a:pt x="1202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78;p46">
              <a:extLst>
                <a:ext uri="{FF2B5EF4-FFF2-40B4-BE49-F238E27FC236}">
                  <a16:creationId xmlns:a16="http://schemas.microsoft.com/office/drawing/2014/main" id="{D59EFC7A-C619-4829-A1BA-5C32C4D47C62}"/>
                </a:ext>
              </a:extLst>
            </p:cNvPr>
            <p:cNvSpPr/>
            <p:nvPr/>
          </p:nvSpPr>
          <p:spPr>
            <a:xfrm>
              <a:off x="-198800" y="3109250"/>
              <a:ext cx="181150" cy="265500"/>
            </a:xfrm>
            <a:custGeom>
              <a:avLst/>
              <a:gdLst/>
              <a:ahLst/>
              <a:cxnLst/>
              <a:rect l="l" t="t" r="r" b="b"/>
              <a:pathLst>
                <a:path w="7246" h="10620" extrusionOk="0">
                  <a:moveTo>
                    <a:pt x="3302" y="1"/>
                  </a:moveTo>
                  <a:cubicBezTo>
                    <a:pt x="3137" y="1"/>
                    <a:pt x="3098" y="190"/>
                    <a:pt x="3359" y="697"/>
                  </a:cubicBezTo>
                  <a:cubicBezTo>
                    <a:pt x="3552" y="1067"/>
                    <a:pt x="3733" y="1441"/>
                    <a:pt x="3908" y="1816"/>
                  </a:cubicBezTo>
                  <a:cubicBezTo>
                    <a:pt x="4129" y="1694"/>
                    <a:pt x="4375" y="1588"/>
                    <a:pt x="4585" y="1523"/>
                  </a:cubicBezTo>
                  <a:cubicBezTo>
                    <a:pt x="4467" y="1285"/>
                    <a:pt x="4347" y="1042"/>
                    <a:pt x="4225" y="804"/>
                  </a:cubicBezTo>
                  <a:cubicBezTo>
                    <a:pt x="4008" y="383"/>
                    <a:pt x="3530" y="1"/>
                    <a:pt x="3302" y="1"/>
                  </a:cubicBezTo>
                  <a:close/>
                  <a:moveTo>
                    <a:pt x="6906" y="7874"/>
                  </a:moveTo>
                  <a:cubicBezTo>
                    <a:pt x="6860" y="8145"/>
                    <a:pt x="6743" y="8406"/>
                    <a:pt x="6504" y="8648"/>
                  </a:cubicBezTo>
                  <a:cubicBezTo>
                    <a:pt x="6675" y="8858"/>
                    <a:pt x="6842" y="9069"/>
                    <a:pt x="7006" y="9283"/>
                  </a:cubicBezTo>
                  <a:cubicBezTo>
                    <a:pt x="7064" y="9357"/>
                    <a:pt x="7110" y="9421"/>
                    <a:pt x="7149" y="9486"/>
                  </a:cubicBezTo>
                  <a:cubicBezTo>
                    <a:pt x="7245" y="9429"/>
                    <a:pt x="7214" y="9169"/>
                    <a:pt x="7199" y="9112"/>
                  </a:cubicBezTo>
                  <a:cubicBezTo>
                    <a:pt x="7110" y="8698"/>
                    <a:pt x="7010" y="8284"/>
                    <a:pt x="6906" y="7874"/>
                  </a:cubicBezTo>
                  <a:close/>
                  <a:moveTo>
                    <a:pt x="3979" y="8327"/>
                  </a:moveTo>
                  <a:cubicBezTo>
                    <a:pt x="2742" y="8595"/>
                    <a:pt x="1490" y="8773"/>
                    <a:pt x="217" y="8862"/>
                  </a:cubicBezTo>
                  <a:cubicBezTo>
                    <a:pt x="0" y="8876"/>
                    <a:pt x="14" y="9194"/>
                    <a:pt x="142" y="9550"/>
                  </a:cubicBezTo>
                  <a:cubicBezTo>
                    <a:pt x="324" y="9490"/>
                    <a:pt x="509" y="9447"/>
                    <a:pt x="677" y="9433"/>
                  </a:cubicBezTo>
                  <a:cubicBezTo>
                    <a:pt x="1761" y="9336"/>
                    <a:pt x="2834" y="9194"/>
                    <a:pt x="3904" y="8983"/>
                  </a:cubicBezTo>
                  <a:cubicBezTo>
                    <a:pt x="4044" y="8958"/>
                    <a:pt x="4724" y="8904"/>
                    <a:pt x="5042" y="8798"/>
                  </a:cubicBezTo>
                  <a:cubicBezTo>
                    <a:pt x="4603" y="8748"/>
                    <a:pt x="4129" y="8570"/>
                    <a:pt x="3979" y="8327"/>
                  </a:cubicBezTo>
                  <a:close/>
                  <a:moveTo>
                    <a:pt x="5665" y="9222"/>
                  </a:moveTo>
                  <a:cubicBezTo>
                    <a:pt x="5017" y="9533"/>
                    <a:pt x="4261" y="9678"/>
                    <a:pt x="3605" y="9824"/>
                  </a:cubicBezTo>
                  <a:cubicBezTo>
                    <a:pt x="2606" y="10046"/>
                    <a:pt x="1600" y="10213"/>
                    <a:pt x="588" y="10334"/>
                  </a:cubicBezTo>
                  <a:cubicBezTo>
                    <a:pt x="731" y="10506"/>
                    <a:pt x="884" y="10619"/>
                    <a:pt x="1023" y="10619"/>
                  </a:cubicBezTo>
                  <a:cubicBezTo>
                    <a:pt x="1027" y="10619"/>
                    <a:pt x="1034" y="10619"/>
                    <a:pt x="1037" y="10616"/>
                  </a:cubicBezTo>
                  <a:cubicBezTo>
                    <a:pt x="2767" y="10495"/>
                    <a:pt x="4454" y="10217"/>
                    <a:pt x="6119" y="9778"/>
                  </a:cubicBezTo>
                  <a:cubicBezTo>
                    <a:pt x="6068" y="9732"/>
                    <a:pt x="6022" y="9682"/>
                    <a:pt x="5979" y="9625"/>
                  </a:cubicBezTo>
                  <a:cubicBezTo>
                    <a:pt x="5876" y="9493"/>
                    <a:pt x="5769" y="9357"/>
                    <a:pt x="5665" y="922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79;p46">
              <a:extLst>
                <a:ext uri="{FF2B5EF4-FFF2-40B4-BE49-F238E27FC236}">
                  <a16:creationId xmlns:a16="http://schemas.microsoft.com/office/drawing/2014/main" id="{A0A82713-71F6-42F0-A818-A1A163729CD4}"/>
                </a:ext>
              </a:extLst>
            </p:cNvPr>
            <p:cNvSpPr/>
            <p:nvPr/>
          </p:nvSpPr>
          <p:spPr>
            <a:xfrm>
              <a:off x="-227425" y="3145900"/>
              <a:ext cx="203250" cy="225300"/>
            </a:xfrm>
            <a:custGeom>
              <a:avLst/>
              <a:gdLst/>
              <a:ahLst/>
              <a:cxnLst/>
              <a:rect l="l" t="t" r="r" b="b"/>
              <a:pathLst>
                <a:path w="8130" h="9012" extrusionOk="0">
                  <a:moveTo>
                    <a:pt x="5053" y="350"/>
                  </a:moveTo>
                  <a:cubicBezTo>
                    <a:pt x="4689" y="557"/>
                    <a:pt x="4397" y="814"/>
                    <a:pt x="4472" y="992"/>
                  </a:cubicBezTo>
                  <a:cubicBezTo>
                    <a:pt x="4850" y="1897"/>
                    <a:pt x="5199" y="2825"/>
                    <a:pt x="5502" y="3762"/>
                  </a:cubicBezTo>
                  <a:cubicBezTo>
                    <a:pt x="6101" y="4443"/>
                    <a:pt x="6568" y="5264"/>
                    <a:pt x="6846" y="6237"/>
                  </a:cubicBezTo>
                  <a:cubicBezTo>
                    <a:pt x="6889" y="6287"/>
                    <a:pt x="6935" y="6341"/>
                    <a:pt x="6978" y="6390"/>
                  </a:cubicBezTo>
                  <a:cubicBezTo>
                    <a:pt x="7024" y="6376"/>
                    <a:pt x="7067" y="6362"/>
                    <a:pt x="7110" y="6351"/>
                  </a:cubicBezTo>
                  <a:cubicBezTo>
                    <a:pt x="6632" y="4276"/>
                    <a:pt x="5951" y="2276"/>
                    <a:pt x="5053" y="350"/>
                  </a:cubicBezTo>
                  <a:close/>
                  <a:moveTo>
                    <a:pt x="6069" y="1"/>
                  </a:moveTo>
                  <a:cubicBezTo>
                    <a:pt x="5976" y="1"/>
                    <a:pt x="5859" y="22"/>
                    <a:pt x="5730" y="57"/>
                  </a:cubicBezTo>
                  <a:cubicBezTo>
                    <a:pt x="6718" y="2093"/>
                    <a:pt x="7488" y="4219"/>
                    <a:pt x="8051" y="6408"/>
                  </a:cubicBezTo>
                  <a:cubicBezTo>
                    <a:pt x="8130" y="5909"/>
                    <a:pt x="7966" y="5371"/>
                    <a:pt x="7830" y="4810"/>
                  </a:cubicBezTo>
                  <a:cubicBezTo>
                    <a:pt x="7431" y="3192"/>
                    <a:pt x="6893" y="1619"/>
                    <a:pt x="6251" y="79"/>
                  </a:cubicBezTo>
                  <a:cubicBezTo>
                    <a:pt x="6229" y="22"/>
                    <a:pt x="6162" y="1"/>
                    <a:pt x="6069" y="1"/>
                  </a:cubicBezTo>
                  <a:close/>
                  <a:moveTo>
                    <a:pt x="1287" y="8084"/>
                  </a:moveTo>
                  <a:cubicBezTo>
                    <a:pt x="1012" y="8180"/>
                    <a:pt x="745" y="8323"/>
                    <a:pt x="556" y="8501"/>
                  </a:cubicBezTo>
                  <a:cubicBezTo>
                    <a:pt x="467" y="8584"/>
                    <a:pt x="0" y="9011"/>
                    <a:pt x="364" y="9011"/>
                  </a:cubicBezTo>
                  <a:cubicBezTo>
                    <a:pt x="378" y="9011"/>
                    <a:pt x="396" y="9011"/>
                    <a:pt x="413" y="9008"/>
                  </a:cubicBezTo>
                  <a:cubicBezTo>
                    <a:pt x="856" y="8969"/>
                    <a:pt x="1295" y="8922"/>
                    <a:pt x="1733" y="8868"/>
                  </a:cubicBezTo>
                  <a:cubicBezTo>
                    <a:pt x="1555" y="8658"/>
                    <a:pt x="1387" y="8358"/>
                    <a:pt x="1287" y="808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80;p46">
              <a:extLst>
                <a:ext uri="{FF2B5EF4-FFF2-40B4-BE49-F238E27FC236}">
                  <a16:creationId xmlns:a16="http://schemas.microsoft.com/office/drawing/2014/main" id="{8F21C89F-A0CD-418B-8A3A-5DB4581E7779}"/>
                </a:ext>
              </a:extLst>
            </p:cNvPr>
            <p:cNvSpPr/>
            <p:nvPr/>
          </p:nvSpPr>
          <p:spPr>
            <a:xfrm>
              <a:off x="-56275" y="3301800"/>
              <a:ext cx="3325" cy="4475"/>
            </a:xfrm>
            <a:custGeom>
              <a:avLst/>
              <a:gdLst/>
              <a:ahLst/>
              <a:cxnLst/>
              <a:rect l="l" t="t" r="r" b="b"/>
              <a:pathLst>
                <a:path w="133" h="179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62"/>
                    <a:pt x="33" y="119"/>
                    <a:pt x="47" y="179"/>
                  </a:cubicBezTo>
                  <a:cubicBezTo>
                    <a:pt x="76" y="169"/>
                    <a:pt x="104" y="162"/>
                    <a:pt x="132" y="154"/>
                  </a:cubicBezTo>
                  <a:cubicBezTo>
                    <a:pt x="89" y="105"/>
                    <a:pt x="43" y="5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81;p46">
              <a:extLst>
                <a:ext uri="{FF2B5EF4-FFF2-40B4-BE49-F238E27FC236}">
                  <a16:creationId xmlns:a16="http://schemas.microsoft.com/office/drawing/2014/main" id="{DD848EA6-6011-42F2-858D-AC830D0D687E}"/>
                </a:ext>
              </a:extLst>
            </p:cNvPr>
            <p:cNvSpPr/>
            <p:nvPr/>
          </p:nvSpPr>
          <p:spPr>
            <a:xfrm>
              <a:off x="-195250" y="3147325"/>
              <a:ext cx="169125" cy="220300"/>
            </a:xfrm>
            <a:custGeom>
              <a:avLst/>
              <a:gdLst/>
              <a:ahLst/>
              <a:cxnLst/>
              <a:rect l="l" t="t" r="r" b="b"/>
              <a:pathLst>
                <a:path w="6765" h="8812" extrusionOk="0">
                  <a:moveTo>
                    <a:pt x="4443" y="0"/>
                  </a:moveTo>
                  <a:cubicBezTo>
                    <a:pt x="4233" y="65"/>
                    <a:pt x="3987" y="171"/>
                    <a:pt x="3766" y="293"/>
                  </a:cubicBezTo>
                  <a:cubicBezTo>
                    <a:pt x="4664" y="2219"/>
                    <a:pt x="5345" y="4219"/>
                    <a:pt x="5823" y="6294"/>
                  </a:cubicBezTo>
                  <a:cubicBezTo>
                    <a:pt x="5780" y="6305"/>
                    <a:pt x="5737" y="6319"/>
                    <a:pt x="5691" y="6333"/>
                  </a:cubicBezTo>
                  <a:cubicBezTo>
                    <a:pt x="5920" y="6590"/>
                    <a:pt x="6140" y="6858"/>
                    <a:pt x="6362" y="7125"/>
                  </a:cubicBezTo>
                  <a:cubicBezTo>
                    <a:pt x="6601" y="6883"/>
                    <a:pt x="6718" y="6622"/>
                    <a:pt x="6764" y="6351"/>
                  </a:cubicBezTo>
                  <a:cubicBezTo>
                    <a:pt x="6201" y="4162"/>
                    <a:pt x="5431" y="2036"/>
                    <a:pt x="4443" y="0"/>
                  </a:cubicBezTo>
                  <a:close/>
                  <a:moveTo>
                    <a:pt x="4900" y="7275"/>
                  </a:moveTo>
                  <a:cubicBezTo>
                    <a:pt x="4582" y="7381"/>
                    <a:pt x="3902" y="7435"/>
                    <a:pt x="3762" y="7460"/>
                  </a:cubicBezTo>
                  <a:cubicBezTo>
                    <a:pt x="2692" y="7671"/>
                    <a:pt x="1619" y="7813"/>
                    <a:pt x="535" y="7910"/>
                  </a:cubicBezTo>
                  <a:cubicBezTo>
                    <a:pt x="367" y="7924"/>
                    <a:pt x="182" y="7967"/>
                    <a:pt x="0" y="8027"/>
                  </a:cubicBezTo>
                  <a:cubicBezTo>
                    <a:pt x="100" y="8301"/>
                    <a:pt x="268" y="8601"/>
                    <a:pt x="446" y="8811"/>
                  </a:cubicBezTo>
                  <a:cubicBezTo>
                    <a:pt x="1458" y="8690"/>
                    <a:pt x="2464" y="8523"/>
                    <a:pt x="3463" y="8301"/>
                  </a:cubicBezTo>
                  <a:cubicBezTo>
                    <a:pt x="4119" y="8155"/>
                    <a:pt x="4875" y="8010"/>
                    <a:pt x="5523" y="7699"/>
                  </a:cubicBezTo>
                  <a:cubicBezTo>
                    <a:pt x="5416" y="7564"/>
                    <a:pt x="5306" y="7424"/>
                    <a:pt x="5196" y="7286"/>
                  </a:cubicBezTo>
                  <a:lnTo>
                    <a:pt x="5128" y="7286"/>
                  </a:lnTo>
                  <a:cubicBezTo>
                    <a:pt x="5053" y="7286"/>
                    <a:pt x="4978" y="7282"/>
                    <a:pt x="4900" y="727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82;p46">
              <a:extLst>
                <a:ext uri="{FF2B5EF4-FFF2-40B4-BE49-F238E27FC236}">
                  <a16:creationId xmlns:a16="http://schemas.microsoft.com/office/drawing/2014/main" id="{0319D356-C4E0-4CCD-ADA3-A2B9FF35D995}"/>
                </a:ext>
              </a:extLst>
            </p:cNvPr>
            <p:cNvSpPr/>
            <p:nvPr/>
          </p:nvSpPr>
          <p:spPr>
            <a:xfrm>
              <a:off x="-65375" y="3305650"/>
              <a:ext cx="29200" cy="34150"/>
            </a:xfrm>
            <a:custGeom>
              <a:avLst/>
              <a:gdLst/>
              <a:ahLst/>
              <a:cxnLst/>
              <a:rect l="l" t="t" r="r" b="b"/>
              <a:pathLst>
                <a:path w="1168" h="1366" extrusionOk="0">
                  <a:moveTo>
                    <a:pt x="496" y="0"/>
                  </a:moveTo>
                  <a:cubicBezTo>
                    <a:pt x="468" y="8"/>
                    <a:pt x="440" y="15"/>
                    <a:pt x="411" y="25"/>
                  </a:cubicBezTo>
                  <a:cubicBezTo>
                    <a:pt x="457" y="204"/>
                    <a:pt x="500" y="389"/>
                    <a:pt x="532" y="578"/>
                  </a:cubicBezTo>
                  <a:cubicBezTo>
                    <a:pt x="578" y="828"/>
                    <a:pt x="333" y="938"/>
                    <a:pt x="1" y="953"/>
                  </a:cubicBezTo>
                  <a:cubicBezTo>
                    <a:pt x="111" y="1091"/>
                    <a:pt x="221" y="1231"/>
                    <a:pt x="328" y="1366"/>
                  </a:cubicBezTo>
                  <a:cubicBezTo>
                    <a:pt x="624" y="1227"/>
                    <a:pt x="899" y="1052"/>
                    <a:pt x="1131" y="828"/>
                  </a:cubicBezTo>
                  <a:cubicBezTo>
                    <a:pt x="1146" y="817"/>
                    <a:pt x="1156" y="806"/>
                    <a:pt x="1167" y="792"/>
                  </a:cubicBezTo>
                  <a:cubicBezTo>
                    <a:pt x="945" y="525"/>
                    <a:pt x="725" y="257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83;p46">
              <a:extLst>
                <a:ext uri="{FF2B5EF4-FFF2-40B4-BE49-F238E27FC236}">
                  <a16:creationId xmlns:a16="http://schemas.microsoft.com/office/drawing/2014/main" id="{404ED0F3-E170-4159-921C-52A3A07CFD39}"/>
                </a:ext>
              </a:extLst>
            </p:cNvPr>
            <p:cNvSpPr/>
            <p:nvPr/>
          </p:nvSpPr>
          <p:spPr>
            <a:xfrm>
              <a:off x="-517950" y="3165500"/>
              <a:ext cx="439050" cy="151925"/>
            </a:xfrm>
            <a:custGeom>
              <a:avLst/>
              <a:gdLst/>
              <a:ahLst/>
              <a:cxnLst/>
              <a:rect l="l" t="t" r="r" b="b"/>
              <a:pathLst>
                <a:path w="17562" h="6077" extrusionOk="0">
                  <a:moveTo>
                    <a:pt x="8412" y="1"/>
                  </a:moveTo>
                  <a:cubicBezTo>
                    <a:pt x="5492" y="1"/>
                    <a:pt x="2599" y="667"/>
                    <a:pt x="186" y="2422"/>
                  </a:cubicBezTo>
                  <a:cubicBezTo>
                    <a:pt x="0" y="2561"/>
                    <a:pt x="232" y="2775"/>
                    <a:pt x="593" y="2946"/>
                  </a:cubicBezTo>
                  <a:cubicBezTo>
                    <a:pt x="909" y="2732"/>
                    <a:pt x="1263" y="2543"/>
                    <a:pt x="1651" y="2379"/>
                  </a:cubicBezTo>
                  <a:cubicBezTo>
                    <a:pt x="3759" y="1474"/>
                    <a:pt x="6223" y="932"/>
                    <a:pt x="8497" y="750"/>
                  </a:cubicBezTo>
                  <a:cubicBezTo>
                    <a:pt x="8808" y="725"/>
                    <a:pt x="9108" y="714"/>
                    <a:pt x="9403" y="714"/>
                  </a:cubicBezTo>
                  <a:cubicBezTo>
                    <a:pt x="12752" y="714"/>
                    <a:pt x="15340" y="2265"/>
                    <a:pt x="17562" y="4494"/>
                  </a:cubicBezTo>
                  <a:cubicBezTo>
                    <a:pt x="17430" y="3984"/>
                    <a:pt x="17284" y="3478"/>
                    <a:pt x="17123" y="2978"/>
                  </a:cubicBezTo>
                  <a:cubicBezTo>
                    <a:pt x="15668" y="1327"/>
                    <a:pt x="13418" y="471"/>
                    <a:pt x="11065" y="172"/>
                  </a:cubicBezTo>
                  <a:cubicBezTo>
                    <a:pt x="10188" y="62"/>
                    <a:pt x="9300" y="1"/>
                    <a:pt x="8412" y="1"/>
                  </a:cubicBezTo>
                  <a:close/>
                  <a:moveTo>
                    <a:pt x="16260" y="4497"/>
                  </a:moveTo>
                  <a:lnTo>
                    <a:pt x="16260" y="4497"/>
                  </a:lnTo>
                  <a:cubicBezTo>
                    <a:pt x="16460" y="4939"/>
                    <a:pt x="16609" y="5432"/>
                    <a:pt x="16706" y="5966"/>
                  </a:cubicBezTo>
                  <a:cubicBezTo>
                    <a:pt x="16713" y="6006"/>
                    <a:pt x="16728" y="6042"/>
                    <a:pt x="16745" y="6077"/>
                  </a:cubicBezTo>
                  <a:cubicBezTo>
                    <a:pt x="17016" y="6016"/>
                    <a:pt x="17287" y="5952"/>
                    <a:pt x="17558" y="5888"/>
                  </a:cubicBezTo>
                  <a:cubicBezTo>
                    <a:pt x="17148" y="5400"/>
                    <a:pt x="16720" y="4929"/>
                    <a:pt x="16260" y="449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84;p46">
              <a:extLst>
                <a:ext uri="{FF2B5EF4-FFF2-40B4-BE49-F238E27FC236}">
                  <a16:creationId xmlns:a16="http://schemas.microsoft.com/office/drawing/2014/main" id="{E211D015-7AEB-4F17-8C86-8B3B59E63303}"/>
                </a:ext>
              </a:extLst>
            </p:cNvPr>
            <p:cNvSpPr/>
            <p:nvPr/>
          </p:nvSpPr>
          <p:spPr>
            <a:xfrm>
              <a:off x="-503150" y="3183350"/>
              <a:ext cx="432275" cy="129350"/>
            </a:xfrm>
            <a:custGeom>
              <a:avLst/>
              <a:gdLst/>
              <a:ahLst/>
              <a:cxnLst/>
              <a:rect l="l" t="t" r="r" b="b"/>
              <a:pathLst>
                <a:path w="17291" h="5174" extrusionOk="0">
                  <a:moveTo>
                    <a:pt x="8811" y="0"/>
                  </a:moveTo>
                  <a:cubicBezTo>
                    <a:pt x="8516" y="0"/>
                    <a:pt x="8216" y="11"/>
                    <a:pt x="7905" y="36"/>
                  </a:cubicBezTo>
                  <a:cubicBezTo>
                    <a:pt x="5631" y="218"/>
                    <a:pt x="3167" y="760"/>
                    <a:pt x="1059" y="1665"/>
                  </a:cubicBezTo>
                  <a:cubicBezTo>
                    <a:pt x="671" y="1829"/>
                    <a:pt x="317" y="2018"/>
                    <a:pt x="1" y="2232"/>
                  </a:cubicBezTo>
                  <a:cubicBezTo>
                    <a:pt x="300" y="2371"/>
                    <a:pt x="689" y="2478"/>
                    <a:pt x="1002" y="2478"/>
                  </a:cubicBezTo>
                  <a:cubicBezTo>
                    <a:pt x="1173" y="2478"/>
                    <a:pt x="1319" y="2446"/>
                    <a:pt x="1419" y="2375"/>
                  </a:cubicBezTo>
                  <a:cubicBezTo>
                    <a:pt x="3281" y="1020"/>
                    <a:pt x="6112" y="146"/>
                    <a:pt x="8801" y="146"/>
                  </a:cubicBezTo>
                  <a:cubicBezTo>
                    <a:pt x="11742" y="146"/>
                    <a:pt x="14513" y="1187"/>
                    <a:pt x="15668" y="3783"/>
                  </a:cubicBezTo>
                  <a:cubicBezTo>
                    <a:pt x="16128" y="4215"/>
                    <a:pt x="16556" y="4686"/>
                    <a:pt x="16966" y="5174"/>
                  </a:cubicBezTo>
                  <a:cubicBezTo>
                    <a:pt x="17073" y="5145"/>
                    <a:pt x="17184" y="5117"/>
                    <a:pt x="17291" y="5088"/>
                  </a:cubicBezTo>
                  <a:cubicBezTo>
                    <a:pt x="17251" y="4943"/>
                    <a:pt x="17216" y="4807"/>
                    <a:pt x="17202" y="4739"/>
                  </a:cubicBezTo>
                  <a:cubicBezTo>
                    <a:pt x="17130" y="4418"/>
                    <a:pt x="17055" y="4097"/>
                    <a:pt x="16970" y="3780"/>
                  </a:cubicBezTo>
                  <a:cubicBezTo>
                    <a:pt x="14748" y="1551"/>
                    <a:pt x="12160" y="0"/>
                    <a:pt x="88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85;p46">
              <a:extLst>
                <a:ext uri="{FF2B5EF4-FFF2-40B4-BE49-F238E27FC236}">
                  <a16:creationId xmlns:a16="http://schemas.microsoft.com/office/drawing/2014/main" id="{F0ED68AD-EFEA-4378-B6AB-2C53E8A02E02}"/>
                </a:ext>
              </a:extLst>
            </p:cNvPr>
            <p:cNvSpPr/>
            <p:nvPr/>
          </p:nvSpPr>
          <p:spPr>
            <a:xfrm>
              <a:off x="-99325" y="3312675"/>
              <a:ext cx="30775" cy="16525"/>
            </a:xfrm>
            <a:custGeom>
              <a:avLst/>
              <a:gdLst/>
              <a:ahLst/>
              <a:cxnLst/>
              <a:rect l="l" t="t" r="r" b="b"/>
              <a:pathLst>
                <a:path w="1231" h="661" extrusionOk="0">
                  <a:moveTo>
                    <a:pt x="813" y="1"/>
                  </a:moveTo>
                  <a:cubicBezTo>
                    <a:pt x="542" y="65"/>
                    <a:pt x="271" y="129"/>
                    <a:pt x="0" y="190"/>
                  </a:cubicBezTo>
                  <a:cubicBezTo>
                    <a:pt x="150" y="433"/>
                    <a:pt x="624" y="611"/>
                    <a:pt x="1063" y="661"/>
                  </a:cubicBezTo>
                  <a:cubicBezTo>
                    <a:pt x="1141" y="632"/>
                    <a:pt x="1199" y="600"/>
                    <a:pt x="1216" y="568"/>
                  </a:cubicBezTo>
                  <a:cubicBezTo>
                    <a:pt x="1223" y="554"/>
                    <a:pt x="1227" y="532"/>
                    <a:pt x="1230" y="511"/>
                  </a:cubicBezTo>
                  <a:cubicBezTo>
                    <a:pt x="1092" y="340"/>
                    <a:pt x="952" y="168"/>
                    <a:pt x="81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86;p46">
              <a:extLst>
                <a:ext uri="{FF2B5EF4-FFF2-40B4-BE49-F238E27FC236}">
                  <a16:creationId xmlns:a16="http://schemas.microsoft.com/office/drawing/2014/main" id="{066CD485-929B-4182-ACDC-6507710DDFED}"/>
                </a:ext>
              </a:extLst>
            </p:cNvPr>
            <p:cNvSpPr/>
            <p:nvPr/>
          </p:nvSpPr>
          <p:spPr>
            <a:xfrm>
              <a:off x="-79000" y="3310550"/>
              <a:ext cx="10800" cy="14900"/>
            </a:xfrm>
            <a:custGeom>
              <a:avLst/>
              <a:gdLst/>
              <a:ahLst/>
              <a:cxnLst/>
              <a:rect l="l" t="t" r="r" b="b"/>
              <a:pathLst>
                <a:path w="432" h="596" extrusionOk="0">
                  <a:moveTo>
                    <a:pt x="325" y="0"/>
                  </a:moveTo>
                  <a:cubicBezTo>
                    <a:pt x="218" y="29"/>
                    <a:pt x="107" y="57"/>
                    <a:pt x="0" y="86"/>
                  </a:cubicBezTo>
                  <a:cubicBezTo>
                    <a:pt x="139" y="253"/>
                    <a:pt x="279" y="425"/>
                    <a:pt x="417" y="596"/>
                  </a:cubicBezTo>
                  <a:cubicBezTo>
                    <a:pt x="432" y="464"/>
                    <a:pt x="378" y="218"/>
                    <a:pt x="32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87;p46">
              <a:extLst>
                <a:ext uri="{FF2B5EF4-FFF2-40B4-BE49-F238E27FC236}">
                  <a16:creationId xmlns:a16="http://schemas.microsoft.com/office/drawing/2014/main" id="{E12A9CC1-6790-415F-A79C-D81646B6F3C2}"/>
                </a:ext>
              </a:extLst>
            </p:cNvPr>
            <p:cNvSpPr/>
            <p:nvPr/>
          </p:nvSpPr>
          <p:spPr>
            <a:xfrm>
              <a:off x="-89900" y="3239950"/>
              <a:ext cx="33650" cy="61875"/>
            </a:xfrm>
            <a:custGeom>
              <a:avLst/>
              <a:gdLst/>
              <a:ahLst/>
              <a:cxnLst/>
              <a:rect l="l" t="t" r="r" b="b"/>
              <a:pathLst>
                <a:path w="1346" h="2475" extrusionOk="0">
                  <a:moveTo>
                    <a:pt x="1" y="0"/>
                  </a:moveTo>
                  <a:lnTo>
                    <a:pt x="1" y="0"/>
                  </a:lnTo>
                  <a:cubicBezTo>
                    <a:pt x="162" y="500"/>
                    <a:pt x="308" y="1006"/>
                    <a:pt x="440" y="1516"/>
                  </a:cubicBezTo>
                  <a:cubicBezTo>
                    <a:pt x="750" y="1823"/>
                    <a:pt x="1049" y="2144"/>
                    <a:pt x="1345" y="2475"/>
                  </a:cubicBezTo>
                  <a:cubicBezTo>
                    <a:pt x="1067" y="1502"/>
                    <a:pt x="600" y="68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88;p46">
              <a:extLst>
                <a:ext uri="{FF2B5EF4-FFF2-40B4-BE49-F238E27FC236}">
                  <a16:creationId xmlns:a16="http://schemas.microsoft.com/office/drawing/2014/main" id="{BF284695-F013-43AD-9C80-BF943EE29128}"/>
                </a:ext>
              </a:extLst>
            </p:cNvPr>
            <p:cNvSpPr/>
            <p:nvPr/>
          </p:nvSpPr>
          <p:spPr>
            <a:xfrm>
              <a:off x="-78925" y="3277825"/>
              <a:ext cx="23825" cy="32750"/>
            </a:xfrm>
            <a:custGeom>
              <a:avLst/>
              <a:gdLst/>
              <a:ahLst/>
              <a:cxnLst/>
              <a:rect l="l" t="t" r="r" b="b"/>
              <a:pathLst>
                <a:path w="953" h="1310" extrusionOk="0">
                  <a:moveTo>
                    <a:pt x="1" y="1"/>
                  </a:moveTo>
                  <a:lnTo>
                    <a:pt x="1" y="1"/>
                  </a:lnTo>
                  <a:cubicBezTo>
                    <a:pt x="86" y="318"/>
                    <a:pt x="161" y="639"/>
                    <a:pt x="233" y="960"/>
                  </a:cubicBezTo>
                  <a:cubicBezTo>
                    <a:pt x="247" y="1028"/>
                    <a:pt x="282" y="1164"/>
                    <a:pt x="322" y="1309"/>
                  </a:cubicBezTo>
                  <a:cubicBezTo>
                    <a:pt x="532" y="1256"/>
                    <a:pt x="742" y="1199"/>
                    <a:pt x="953" y="1138"/>
                  </a:cubicBezTo>
                  <a:cubicBezTo>
                    <a:pt x="939" y="1078"/>
                    <a:pt x="924" y="1021"/>
                    <a:pt x="906" y="960"/>
                  </a:cubicBezTo>
                  <a:cubicBezTo>
                    <a:pt x="610" y="629"/>
                    <a:pt x="311" y="30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89;p46">
              <a:extLst>
                <a:ext uri="{FF2B5EF4-FFF2-40B4-BE49-F238E27FC236}">
                  <a16:creationId xmlns:a16="http://schemas.microsoft.com/office/drawing/2014/main" id="{0D32F0E8-5DD5-4BD6-9569-B05D0455FF9C}"/>
                </a:ext>
              </a:extLst>
            </p:cNvPr>
            <p:cNvSpPr/>
            <p:nvPr/>
          </p:nvSpPr>
          <p:spPr>
            <a:xfrm>
              <a:off x="-70900" y="3306250"/>
              <a:ext cx="20000" cy="23225"/>
            </a:xfrm>
            <a:custGeom>
              <a:avLst/>
              <a:gdLst/>
              <a:ahLst/>
              <a:cxnLst/>
              <a:rect l="l" t="t" r="r" b="b"/>
              <a:pathLst>
                <a:path w="800" h="929" extrusionOk="0">
                  <a:moveTo>
                    <a:pt x="632" y="1"/>
                  </a:moveTo>
                  <a:cubicBezTo>
                    <a:pt x="421" y="62"/>
                    <a:pt x="211" y="119"/>
                    <a:pt x="1" y="172"/>
                  </a:cubicBezTo>
                  <a:cubicBezTo>
                    <a:pt x="54" y="390"/>
                    <a:pt x="108" y="636"/>
                    <a:pt x="93" y="768"/>
                  </a:cubicBezTo>
                  <a:lnTo>
                    <a:pt x="222" y="929"/>
                  </a:lnTo>
                  <a:cubicBezTo>
                    <a:pt x="554" y="914"/>
                    <a:pt x="799" y="804"/>
                    <a:pt x="753" y="554"/>
                  </a:cubicBezTo>
                  <a:cubicBezTo>
                    <a:pt x="721" y="365"/>
                    <a:pt x="678" y="180"/>
                    <a:pt x="63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1690;p46">
            <a:extLst>
              <a:ext uri="{FF2B5EF4-FFF2-40B4-BE49-F238E27FC236}">
                <a16:creationId xmlns:a16="http://schemas.microsoft.com/office/drawing/2014/main" id="{531DE170-6C98-46E4-9050-4C9FD631352D}"/>
              </a:ext>
            </a:extLst>
          </p:cNvPr>
          <p:cNvGrpSpPr/>
          <p:nvPr/>
        </p:nvGrpSpPr>
        <p:grpSpPr>
          <a:xfrm>
            <a:off x="1763740" y="4145803"/>
            <a:ext cx="1745583" cy="230173"/>
            <a:chOff x="1394800" y="3522000"/>
            <a:chExt cx="1048650" cy="138275"/>
          </a:xfrm>
        </p:grpSpPr>
        <p:sp>
          <p:nvSpPr>
            <p:cNvPr id="100" name="Google Shape;1691;p46">
              <a:extLst>
                <a:ext uri="{FF2B5EF4-FFF2-40B4-BE49-F238E27FC236}">
                  <a16:creationId xmlns:a16="http://schemas.microsoft.com/office/drawing/2014/main" id="{3FF98CBC-7762-4F9B-9022-72FB9E66D910}"/>
                </a:ext>
              </a:extLst>
            </p:cNvPr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92;p46">
              <a:extLst>
                <a:ext uri="{FF2B5EF4-FFF2-40B4-BE49-F238E27FC236}">
                  <a16:creationId xmlns:a16="http://schemas.microsoft.com/office/drawing/2014/main" id="{C62F91A1-4EF4-4826-B17C-21028A47FD8B}"/>
                </a:ext>
              </a:extLst>
            </p:cNvPr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93;p46">
              <a:extLst>
                <a:ext uri="{FF2B5EF4-FFF2-40B4-BE49-F238E27FC236}">
                  <a16:creationId xmlns:a16="http://schemas.microsoft.com/office/drawing/2014/main" id="{E6E57759-12FD-48E0-B194-56A9A6EB573B}"/>
                </a:ext>
              </a:extLst>
            </p:cNvPr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94;p46">
              <a:extLst>
                <a:ext uri="{FF2B5EF4-FFF2-40B4-BE49-F238E27FC236}">
                  <a16:creationId xmlns:a16="http://schemas.microsoft.com/office/drawing/2014/main" id="{593B6636-B29F-4E1A-9A69-F7FAD9D9BEFB}"/>
                </a:ext>
              </a:extLst>
            </p:cNvPr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95;p46">
              <a:extLst>
                <a:ext uri="{FF2B5EF4-FFF2-40B4-BE49-F238E27FC236}">
                  <a16:creationId xmlns:a16="http://schemas.microsoft.com/office/drawing/2014/main" id="{BE4B79CF-FEC7-4A88-8AA9-E2C6112BEFE5}"/>
                </a:ext>
              </a:extLst>
            </p:cNvPr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96;p46">
              <a:extLst>
                <a:ext uri="{FF2B5EF4-FFF2-40B4-BE49-F238E27FC236}">
                  <a16:creationId xmlns:a16="http://schemas.microsoft.com/office/drawing/2014/main" id="{83803450-C804-4ED6-9DA1-70F2424C5151}"/>
                </a:ext>
              </a:extLst>
            </p:cNvPr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97;p46">
              <a:extLst>
                <a:ext uri="{FF2B5EF4-FFF2-40B4-BE49-F238E27FC236}">
                  <a16:creationId xmlns:a16="http://schemas.microsoft.com/office/drawing/2014/main" id="{AA482A78-B65A-445A-95F3-DD2ABBF4045C}"/>
                </a:ext>
              </a:extLst>
            </p:cNvPr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98;p46">
              <a:extLst>
                <a:ext uri="{FF2B5EF4-FFF2-40B4-BE49-F238E27FC236}">
                  <a16:creationId xmlns:a16="http://schemas.microsoft.com/office/drawing/2014/main" id="{240DCD1F-ED3C-4F2F-B3EC-49B3EC6F3FB1}"/>
                </a:ext>
              </a:extLst>
            </p:cNvPr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99;p46">
              <a:extLst>
                <a:ext uri="{FF2B5EF4-FFF2-40B4-BE49-F238E27FC236}">
                  <a16:creationId xmlns:a16="http://schemas.microsoft.com/office/drawing/2014/main" id="{12B348FC-7CCE-4574-8994-7CCE706055CB}"/>
                </a:ext>
              </a:extLst>
            </p:cNvPr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9" name="Picture 6" descr="C:\Users\OM-Mahdi\Desktop\OMmahdi\Teaching Folders\design clipart\math\number\Cactus Number_1.png">
            <a:extLst>
              <a:ext uri="{FF2B5EF4-FFF2-40B4-BE49-F238E27FC236}">
                <a16:creationId xmlns:a16="http://schemas.microsoft.com/office/drawing/2014/main" id="{9B4BED33-D970-4742-AE0D-C470DD9CD2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3183" y="2029862"/>
            <a:ext cx="358346" cy="6498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0" name="Picture 7" descr="C:\Users\OM-Mahdi\Desktop\OMmahdi\Teaching Folders\design clipart\math\number\Cactus Number_2.png">
            <a:extLst>
              <a:ext uri="{FF2B5EF4-FFF2-40B4-BE49-F238E27FC236}">
                <a16:creationId xmlns:a16="http://schemas.microsoft.com/office/drawing/2014/main" id="{E8B28DF7-7233-40D4-BE6F-321DD88C02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61462" y="2852360"/>
            <a:ext cx="469398" cy="7549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1" name="Picture 8" descr="C:\Users\OM-Mahdi\Desktop\OMmahdi\Teaching Folders\design clipart\math\number\Cactus Number_3.png">
            <a:extLst>
              <a:ext uri="{FF2B5EF4-FFF2-40B4-BE49-F238E27FC236}">
                <a16:creationId xmlns:a16="http://schemas.microsoft.com/office/drawing/2014/main" id="{F4BC8D58-A41A-4AA9-AD7D-635515DD9D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78421" y="1289122"/>
            <a:ext cx="435347" cy="7557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2" name="Picture 6" descr="C:\Users\OM-Mahdi\Desktop\صور التعلم عن بعد\A9R1elwdi0_135umdn_15g.png">
            <a:extLst>
              <a:ext uri="{FF2B5EF4-FFF2-40B4-BE49-F238E27FC236}">
                <a16:creationId xmlns:a16="http://schemas.microsoft.com/office/drawing/2014/main" id="{637EDF27-15C4-4A70-8316-FF7933E069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0863" y="3197534"/>
            <a:ext cx="1825168" cy="13814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3" name="Picture 3" descr="C:\Users\OM-Mahdi\Desktop\صور التعلم عن بعد\A9R177zits_135umeh_15g.png">
            <a:extLst>
              <a:ext uri="{FF2B5EF4-FFF2-40B4-BE49-F238E27FC236}">
                <a16:creationId xmlns:a16="http://schemas.microsoft.com/office/drawing/2014/main" id="{29BE4EC0-9E0C-4E69-95B8-99C392620F5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49491" y="3446781"/>
            <a:ext cx="1171934" cy="13194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4" name="Picture 2" descr="C:\Users\OM-Mahdi\Desktop\صور التعلم عن بعد\A9R1a4533s_135umej_15g.png">
            <a:extLst>
              <a:ext uri="{FF2B5EF4-FFF2-40B4-BE49-F238E27FC236}">
                <a16:creationId xmlns:a16="http://schemas.microsoft.com/office/drawing/2014/main" id="{1196CE46-F18B-4B23-A0DD-3F47C7B3779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773828" y="2225809"/>
            <a:ext cx="1756967" cy="12085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6" name="Picture 5" descr="C:\Users\OM-Mahdi\Desktop\صور التعلم عن بعد\A9Rgtd3g_135ume7_15g.png">
            <a:extLst>
              <a:ext uri="{FF2B5EF4-FFF2-40B4-BE49-F238E27FC236}">
                <a16:creationId xmlns:a16="http://schemas.microsoft.com/office/drawing/2014/main" id="{E3F65344-CB00-477E-A0E7-87F255CF684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569746" y="2600471"/>
            <a:ext cx="1445212" cy="12523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8" name="Picture 5" descr="C:\Users\OM-Mahdi\Desktop\OMmahdi\Teaching Folders\design clipart\math\number\Cactus Number_4.png">
            <a:extLst>
              <a:ext uri="{FF2B5EF4-FFF2-40B4-BE49-F238E27FC236}">
                <a16:creationId xmlns:a16="http://schemas.microsoft.com/office/drawing/2014/main" id="{E687265E-0006-4684-AF5D-3FB0D337353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580831" y="3321832"/>
            <a:ext cx="459861" cy="80029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43510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703;p53">
            <a:extLst>
              <a:ext uri="{FF2B5EF4-FFF2-40B4-BE49-F238E27FC236}">
                <a16:creationId xmlns:a16="http://schemas.microsoft.com/office/drawing/2014/main" id="{7CF370C8-A09B-4010-B66B-1E5590C2775B}"/>
              </a:ext>
            </a:extLst>
          </p:cNvPr>
          <p:cNvGrpSpPr/>
          <p:nvPr/>
        </p:nvGrpSpPr>
        <p:grpSpPr>
          <a:xfrm>
            <a:off x="4911914" y="186690"/>
            <a:ext cx="3977640" cy="4770120"/>
            <a:chOff x="1724135" y="1120426"/>
            <a:chExt cx="1909015" cy="2902655"/>
          </a:xfrm>
        </p:grpSpPr>
        <p:sp>
          <p:nvSpPr>
            <p:cNvPr id="10" name="Google Shape;2704;p53">
              <a:extLst>
                <a:ext uri="{FF2B5EF4-FFF2-40B4-BE49-F238E27FC236}">
                  <a16:creationId xmlns:a16="http://schemas.microsoft.com/office/drawing/2014/main" id="{461A2933-00AD-48A7-AE04-1691EC170B35}"/>
                </a:ext>
              </a:extLst>
            </p:cNvPr>
            <p:cNvSpPr/>
            <p:nvPr/>
          </p:nvSpPr>
          <p:spPr>
            <a:xfrm>
              <a:off x="1724135" y="1120426"/>
              <a:ext cx="1909015" cy="2902655"/>
            </a:xfrm>
            <a:custGeom>
              <a:avLst/>
              <a:gdLst/>
              <a:ahLst/>
              <a:cxnLst/>
              <a:rect l="l" t="t" r="r" b="b"/>
              <a:pathLst>
                <a:path w="33758" h="51329" extrusionOk="0">
                  <a:moveTo>
                    <a:pt x="2587" y="0"/>
                  </a:moveTo>
                  <a:cubicBezTo>
                    <a:pt x="1162" y="0"/>
                    <a:pt x="0" y="1163"/>
                    <a:pt x="0" y="2600"/>
                  </a:cubicBezTo>
                  <a:lnTo>
                    <a:pt x="0" y="48730"/>
                  </a:lnTo>
                  <a:cubicBezTo>
                    <a:pt x="0" y="50167"/>
                    <a:pt x="1162" y="51329"/>
                    <a:pt x="2587" y="51329"/>
                  </a:cubicBezTo>
                  <a:lnTo>
                    <a:pt x="31158" y="51329"/>
                  </a:lnTo>
                  <a:cubicBezTo>
                    <a:pt x="32595" y="51329"/>
                    <a:pt x="33758" y="50167"/>
                    <a:pt x="33758" y="48730"/>
                  </a:cubicBezTo>
                  <a:lnTo>
                    <a:pt x="33758" y="2600"/>
                  </a:lnTo>
                  <a:cubicBezTo>
                    <a:pt x="33758" y="1163"/>
                    <a:pt x="32595" y="0"/>
                    <a:pt x="311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5;p53">
              <a:extLst>
                <a:ext uri="{FF2B5EF4-FFF2-40B4-BE49-F238E27FC236}">
                  <a16:creationId xmlns:a16="http://schemas.microsoft.com/office/drawing/2014/main" id="{E6055AFE-00AD-4125-91F0-433E157375B7}"/>
                </a:ext>
              </a:extLst>
            </p:cNvPr>
            <p:cNvSpPr/>
            <p:nvPr/>
          </p:nvSpPr>
          <p:spPr>
            <a:xfrm>
              <a:off x="2593676" y="3695332"/>
              <a:ext cx="169933" cy="170781"/>
            </a:xfrm>
            <a:custGeom>
              <a:avLst/>
              <a:gdLst/>
              <a:ahLst/>
              <a:cxnLst/>
              <a:rect l="l" t="t" r="r" b="b"/>
              <a:pathLst>
                <a:path w="3005" h="3020" extrusionOk="0">
                  <a:moveTo>
                    <a:pt x="1503" y="1"/>
                  </a:moveTo>
                  <a:cubicBezTo>
                    <a:pt x="667" y="1"/>
                    <a:pt x="0" y="680"/>
                    <a:pt x="0" y="1504"/>
                  </a:cubicBezTo>
                  <a:cubicBezTo>
                    <a:pt x="0" y="2340"/>
                    <a:pt x="667" y="3019"/>
                    <a:pt x="1503" y="3019"/>
                  </a:cubicBezTo>
                  <a:cubicBezTo>
                    <a:pt x="2326" y="3019"/>
                    <a:pt x="3005" y="2340"/>
                    <a:pt x="3005" y="1504"/>
                  </a:cubicBezTo>
                  <a:cubicBezTo>
                    <a:pt x="3005" y="680"/>
                    <a:pt x="2326" y="1"/>
                    <a:pt x="15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مستطيل 3">
            <a:extLst>
              <a:ext uri="{FF2B5EF4-FFF2-40B4-BE49-F238E27FC236}">
                <a16:creationId xmlns:a16="http://schemas.microsoft.com/office/drawing/2014/main" id="{C1E1B429-577F-4FAC-BE49-432F9373A08C}"/>
              </a:ext>
            </a:extLst>
          </p:cNvPr>
          <p:cNvSpPr/>
          <p:nvPr/>
        </p:nvSpPr>
        <p:spPr>
          <a:xfrm>
            <a:off x="0" y="167640"/>
            <a:ext cx="1614972" cy="4238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مهارات القرن 21</a:t>
            </a:r>
          </a:p>
          <a:p>
            <a:pPr algn="ctr" rtl="1"/>
            <a:r>
              <a:rPr lang="ar-BH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الربط بالتربية الإسلامية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AFF90DE-DEF2-4171-A439-8B7BEFD1E2DF}"/>
              </a:ext>
            </a:extLst>
          </p:cNvPr>
          <p:cNvSpPr/>
          <p:nvPr/>
        </p:nvSpPr>
        <p:spPr>
          <a:xfrm>
            <a:off x="254446" y="806468"/>
            <a:ext cx="4317554" cy="138499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BH" altLang="en-GB" sz="28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سؤال البحث :</a:t>
            </a:r>
            <a:r>
              <a:rPr lang="en-US" altLang="en-GB" sz="28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BH" altLang="en-GB" sz="28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في أي سورة قرآنية ذكرت كلمة الشتاء و الصيف</a:t>
            </a:r>
            <a:r>
              <a:rPr lang="ar-BH" altLang="en-GB" sz="2800" b="1" dirty="0">
                <a:solidFill>
                  <a:srgbClr val="00206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؟</a:t>
            </a:r>
            <a:endParaRPr lang="en-US" altLang="en-GB" sz="2800" b="1" dirty="0">
              <a:solidFill>
                <a:srgbClr val="00206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26A50-0924-4868-A98F-58B759519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002" y="2020857"/>
            <a:ext cx="1878441" cy="3066337"/>
          </a:xfrm>
          <a:prstGeom prst="rect">
            <a:avLst/>
          </a:prstGeom>
        </p:spPr>
      </p:pic>
      <p:pic>
        <p:nvPicPr>
          <p:cNvPr id="7" name="abdulla">
            <a:hlinkClick r:id="" action="ppaction://media"/>
            <a:extLst>
              <a:ext uri="{FF2B5EF4-FFF2-40B4-BE49-F238E27FC236}">
                <a16:creationId xmlns:a16="http://schemas.microsoft.com/office/drawing/2014/main" id="{35B418FA-4CDC-479B-8C74-130430732D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98720" y="337662"/>
            <a:ext cx="3787140" cy="4478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مستطيل 3">
            <a:extLst>
              <a:ext uri="{FF2B5EF4-FFF2-40B4-BE49-F238E27FC236}">
                <a16:creationId xmlns:a16="http://schemas.microsoft.com/office/drawing/2014/main" id="{54A3E4ED-BB8C-492F-BE52-219BB0F54DB6}"/>
              </a:ext>
            </a:extLst>
          </p:cNvPr>
          <p:cNvSpPr/>
          <p:nvPr/>
        </p:nvSpPr>
        <p:spPr>
          <a:xfrm>
            <a:off x="1173480" y="4011637"/>
            <a:ext cx="2386176" cy="468628"/>
          </a:xfrm>
          <a:prstGeom prst="rect">
            <a:avLst/>
          </a:prstGeom>
          <a:solidFill>
            <a:srgbClr val="124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16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الباحث الصغير-عبدالله زيد</a:t>
            </a:r>
          </a:p>
        </p:txBody>
      </p:sp>
    </p:spTree>
    <p:extLst>
      <p:ext uri="{BB962C8B-B14F-4D97-AF65-F5344CB8AC3E}">
        <p14:creationId xmlns:p14="http://schemas.microsoft.com/office/powerpoint/2010/main" val="305554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2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21;p41">
            <a:extLst>
              <a:ext uri="{FF2B5EF4-FFF2-40B4-BE49-F238E27FC236}">
                <a16:creationId xmlns:a16="http://schemas.microsoft.com/office/drawing/2014/main" id="{745332D8-30D2-47CE-BCBE-3C001CCAFFAA}"/>
              </a:ext>
            </a:extLst>
          </p:cNvPr>
          <p:cNvSpPr/>
          <p:nvPr/>
        </p:nvSpPr>
        <p:spPr>
          <a:xfrm rot="217031" flipH="1">
            <a:off x="2388094" y="1286954"/>
            <a:ext cx="5364174" cy="3244843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ln>
            <a:solidFill>
              <a:schemeClr val="accent5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 dirty="0">
              <a:solidFill>
                <a:srgbClr val="231F2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0171C6-B4C3-45F7-B092-516FB33FE462}"/>
              </a:ext>
            </a:extLst>
          </p:cNvPr>
          <p:cNvSpPr txBox="1"/>
          <p:nvPr/>
        </p:nvSpPr>
        <p:spPr>
          <a:xfrm>
            <a:off x="2982738" y="2179202"/>
            <a:ext cx="402666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 rtl="1">
              <a:buClr>
                <a:schemeClr val="dk1"/>
              </a:buClr>
              <a:buSzPts val="3000"/>
              <a:buFont typeface="Luckiest Guy"/>
              <a:buNone/>
              <a:defRPr sz="4000">
                <a:solidFill>
                  <a:schemeClr val="dk1"/>
                </a:solidFill>
                <a:latin typeface="Lalezar" panose="00000500000000000000" pitchFamily="2" charset="-78"/>
                <a:ea typeface="Luckiest Guy"/>
                <a:cs typeface="Lalezar" panose="00000500000000000000" pitchFamily="2" charset="-78"/>
                <a:sym typeface="Luckiest Guy"/>
              </a:defRPr>
            </a:lvl1pPr>
            <a:lvl2pPr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ar-BH" sz="2400" b="1" dirty="0">
                <a:latin typeface="Dubai" panose="020B0503030403030204" pitchFamily="34" charset="-78"/>
                <a:cs typeface="Dubai" panose="020B0503030403030204" pitchFamily="34" charset="-78"/>
              </a:rPr>
              <a:t>ماذا سيحدث لو لم يكن هناك إلا فصل واحد فقط طوال السنة ؟ </a:t>
            </a:r>
          </a:p>
        </p:txBody>
      </p:sp>
      <p:sp>
        <p:nvSpPr>
          <p:cNvPr id="6" name="مستطيل 3">
            <a:extLst>
              <a:ext uri="{FF2B5EF4-FFF2-40B4-BE49-F238E27FC236}">
                <a16:creationId xmlns:a16="http://schemas.microsoft.com/office/drawing/2014/main" id="{6E64B473-341F-496A-9467-1F1602C49B10}"/>
              </a:ext>
            </a:extLst>
          </p:cNvPr>
          <p:cNvSpPr/>
          <p:nvPr/>
        </p:nvSpPr>
        <p:spPr>
          <a:xfrm>
            <a:off x="0" y="290258"/>
            <a:ext cx="2437280" cy="27230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16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تنمية مهارات التفكير العليا</a:t>
            </a:r>
          </a:p>
        </p:txBody>
      </p:sp>
      <p:pic>
        <p:nvPicPr>
          <p:cNvPr id="1028" name="Picture 4" descr="La Filosofia Spiegata A Mio Nipote La Fée Électricité Brand PNG">
            <a:extLst>
              <a:ext uri="{FF2B5EF4-FFF2-40B4-BE49-F238E27FC236}">
                <a16:creationId xmlns:a16="http://schemas.microsoft.com/office/drawing/2014/main" id="{AEF640DF-EC8D-45B1-B114-C3EF38B70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0000" l="10000" r="90000">
                        <a14:foregroundMark x1="27097" y1="79000" x2="27097" y2="79000"/>
                        <a14:foregroundMark x1="23548" y1="53500" x2="23548" y2="53500"/>
                        <a14:foregroundMark x1="28387" y1="29000" x2="28387" y2="29000"/>
                        <a14:foregroundMark x1="41935" y1="15500" x2="41935" y2="15500"/>
                        <a14:foregroundMark x1="58065" y1="16000" x2="58065" y2="16000"/>
                        <a14:foregroundMark x1="75806" y1="27500" x2="75806" y2="27500"/>
                        <a14:foregroundMark x1="80323" y1="53500" x2="80323" y2="53500"/>
                        <a14:foregroundMark x1="71935" y1="80000" x2="71935" y2="80000"/>
                        <a14:foregroundMark x1="69032" y1="77000" x2="69032" y2="77000"/>
                        <a14:foregroundMark x1="71613" y1="30000" x2="7161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965" y="474240"/>
            <a:ext cx="2952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rawing PNG">
            <a:extLst>
              <a:ext uri="{FF2B5EF4-FFF2-40B4-BE49-F238E27FC236}">
                <a16:creationId xmlns:a16="http://schemas.microsoft.com/office/drawing/2014/main" id="{416487BA-32D6-4FB5-BC63-56877E4E0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95" b="98975" l="0" r="100000">
                        <a14:foregroundMark x1="37097" y1="28074" x2="28065" y2="37910"/>
                        <a14:foregroundMark x1="74516" y1="8607" x2="74516" y2="8607"/>
                        <a14:foregroundMark x1="73871" y1="11066" x2="73871" y2="11066"/>
                        <a14:foregroundMark x1="76452" y1="13525" x2="88065" y2="11475"/>
                        <a14:foregroundMark x1="80000" y1="4508" x2="55484" y2="6967"/>
                        <a14:foregroundMark x1="57742" y1="10451" x2="71935" y2="13320"/>
                        <a14:backgroundMark x1="65806" y1="9221" x2="65806" y2="9221"/>
                        <a14:backgroundMark x1="65161" y1="9016" x2="76774" y2="10656"/>
                        <a14:backgroundMark x1="61613" y1="7992" x2="71290" y2="3689"/>
                        <a14:backgroundMark x1="61290" y1="6352" x2="65484" y2="5123"/>
                        <a14:backgroundMark x1="75161" y1="15164" x2="82581" y2="13730"/>
                        <a14:backgroundMark x1="51935" y1="9016" x2="86129" y2="11680"/>
                        <a14:backgroundMark x1="71935" y1="16189" x2="70968" y2="12500"/>
                        <a14:backgroundMark x1="71935" y1="17623" x2="64516" y2="10246"/>
                        <a14:backgroundMark x1="70968" y1="13320" x2="83548" y2="13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68" r="13683"/>
          <a:stretch/>
        </p:blipFill>
        <p:spPr bwMode="auto">
          <a:xfrm flipH="1">
            <a:off x="913137" y="1226288"/>
            <a:ext cx="2254162" cy="325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79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4C1BAAB1-E7C3-4CE8-835D-26FB48173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91" y="0"/>
            <a:ext cx="7252218" cy="5143500"/>
          </a:xfrm>
          <a:prstGeom prst="rect">
            <a:avLst/>
          </a:prstGeom>
        </p:spPr>
      </p:pic>
      <p:sp>
        <p:nvSpPr>
          <p:cNvPr id="6" name="AutoShape 6" descr="blob:https://web.whatsapp.com/57d82b94-10ca-46f6-9c39-cdb8fab48161">
            <a:extLst>
              <a:ext uri="{FF2B5EF4-FFF2-40B4-BE49-F238E27FC236}">
                <a16:creationId xmlns:a16="http://schemas.microsoft.com/office/drawing/2014/main" id="{BAFEAC49-B3B2-47F5-BD81-593469D2A7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oogle Shape;2882;p75">
            <a:extLst>
              <a:ext uri="{FF2B5EF4-FFF2-40B4-BE49-F238E27FC236}">
                <a16:creationId xmlns:a16="http://schemas.microsoft.com/office/drawing/2014/main" id="{B06711F7-AA64-43EF-8D8D-09486FE67FAD}"/>
              </a:ext>
            </a:extLst>
          </p:cNvPr>
          <p:cNvGrpSpPr/>
          <p:nvPr/>
        </p:nvGrpSpPr>
        <p:grpSpPr>
          <a:xfrm>
            <a:off x="3495949" y="2462851"/>
            <a:ext cx="2288885" cy="2680649"/>
            <a:chOff x="3511189" y="2571750"/>
            <a:chExt cx="2288885" cy="2680649"/>
          </a:xfrm>
        </p:grpSpPr>
        <p:sp>
          <p:nvSpPr>
            <p:cNvPr id="9" name="Google Shape;2883;p75">
              <a:extLst>
                <a:ext uri="{FF2B5EF4-FFF2-40B4-BE49-F238E27FC236}">
                  <a16:creationId xmlns:a16="http://schemas.microsoft.com/office/drawing/2014/main" id="{2A02C34C-08F0-46E5-B9B9-3FF8C5190D2F}"/>
                </a:ext>
              </a:extLst>
            </p:cNvPr>
            <p:cNvSpPr/>
            <p:nvPr/>
          </p:nvSpPr>
          <p:spPr>
            <a:xfrm>
              <a:off x="3727625" y="2629122"/>
              <a:ext cx="683780" cy="751147"/>
            </a:xfrm>
            <a:custGeom>
              <a:avLst/>
              <a:gdLst/>
              <a:ahLst/>
              <a:cxnLst/>
              <a:rect l="l" t="t" r="r" b="b"/>
              <a:pathLst>
                <a:path w="25040" h="27507" extrusionOk="0">
                  <a:moveTo>
                    <a:pt x="5714" y="0"/>
                  </a:moveTo>
                  <a:cubicBezTo>
                    <a:pt x="4373" y="0"/>
                    <a:pt x="3199" y="1011"/>
                    <a:pt x="2570" y="2186"/>
                  </a:cubicBezTo>
                  <a:cubicBezTo>
                    <a:pt x="1673" y="3810"/>
                    <a:pt x="1697" y="5773"/>
                    <a:pt x="2085" y="7519"/>
                  </a:cubicBezTo>
                  <a:cubicBezTo>
                    <a:pt x="2182" y="8003"/>
                    <a:pt x="2327" y="8464"/>
                    <a:pt x="2497" y="8924"/>
                  </a:cubicBezTo>
                  <a:cubicBezTo>
                    <a:pt x="2570" y="9143"/>
                    <a:pt x="2667" y="9361"/>
                    <a:pt x="2740" y="9579"/>
                  </a:cubicBezTo>
                  <a:cubicBezTo>
                    <a:pt x="2861" y="9797"/>
                    <a:pt x="2933" y="10015"/>
                    <a:pt x="3030" y="10258"/>
                  </a:cubicBezTo>
                  <a:cubicBezTo>
                    <a:pt x="3273" y="11154"/>
                    <a:pt x="2424" y="11857"/>
                    <a:pt x="2012" y="12560"/>
                  </a:cubicBezTo>
                  <a:cubicBezTo>
                    <a:pt x="1" y="15930"/>
                    <a:pt x="1722" y="20268"/>
                    <a:pt x="5479" y="21335"/>
                  </a:cubicBezTo>
                  <a:cubicBezTo>
                    <a:pt x="4751" y="22474"/>
                    <a:pt x="4267" y="23880"/>
                    <a:pt x="4654" y="25238"/>
                  </a:cubicBezTo>
                  <a:cubicBezTo>
                    <a:pt x="4800" y="25844"/>
                    <a:pt x="5139" y="26377"/>
                    <a:pt x="5600" y="26813"/>
                  </a:cubicBezTo>
                  <a:cubicBezTo>
                    <a:pt x="6085" y="27225"/>
                    <a:pt x="6715" y="27468"/>
                    <a:pt x="7369" y="27492"/>
                  </a:cubicBezTo>
                  <a:cubicBezTo>
                    <a:pt x="7486" y="27502"/>
                    <a:pt x="7603" y="27506"/>
                    <a:pt x="7719" y="27506"/>
                  </a:cubicBezTo>
                  <a:cubicBezTo>
                    <a:pt x="9025" y="27506"/>
                    <a:pt x="10284" y="26911"/>
                    <a:pt x="11441" y="26377"/>
                  </a:cubicBezTo>
                  <a:cubicBezTo>
                    <a:pt x="12847" y="25722"/>
                    <a:pt x="14278" y="25044"/>
                    <a:pt x="15853" y="24947"/>
                  </a:cubicBezTo>
                  <a:cubicBezTo>
                    <a:pt x="15996" y="24933"/>
                    <a:pt x="16138" y="24926"/>
                    <a:pt x="16280" y="24926"/>
                  </a:cubicBezTo>
                  <a:cubicBezTo>
                    <a:pt x="16888" y="24926"/>
                    <a:pt x="17489" y="25050"/>
                    <a:pt x="18059" y="25286"/>
                  </a:cubicBezTo>
                  <a:cubicBezTo>
                    <a:pt x="18762" y="25601"/>
                    <a:pt x="19344" y="26086"/>
                    <a:pt x="19998" y="26450"/>
                  </a:cubicBezTo>
                  <a:cubicBezTo>
                    <a:pt x="20543" y="26820"/>
                    <a:pt x="21186" y="27014"/>
                    <a:pt x="21839" y="27014"/>
                  </a:cubicBezTo>
                  <a:cubicBezTo>
                    <a:pt x="21912" y="27014"/>
                    <a:pt x="21985" y="27012"/>
                    <a:pt x="22058" y="27007"/>
                  </a:cubicBezTo>
                  <a:cubicBezTo>
                    <a:pt x="22713" y="26886"/>
                    <a:pt x="23295" y="26522"/>
                    <a:pt x="23682" y="26013"/>
                  </a:cubicBezTo>
                  <a:cubicBezTo>
                    <a:pt x="24579" y="24947"/>
                    <a:pt x="24967" y="23492"/>
                    <a:pt x="25016" y="22111"/>
                  </a:cubicBezTo>
                  <a:cubicBezTo>
                    <a:pt x="25040" y="20559"/>
                    <a:pt x="24773" y="19032"/>
                    <a:pt x="24216" y="17578"/>
                  </a:cubicBezTo>
                  <a:cubicBezTo>
                    <a:pt x="24022" y="16972"/>
                    <a:pt x="23779" y="16390"/>
                    <a:pt x="23537" y="15808"/>
                  </a:cubicBezTo>
                  <a:cubicBezTo>
                    <a:pt x="23295" y="15033"/>
                    <a:pt x="22907" y="14281"/>
                    <a:pt x="22422" y="13651"/>
                  </a:cubicBezTo>
                  <a:cubicBezTo>
                    <a:pt x="22398" y="13627"/>
                    <a:pt x="22373" y="13603"/>
                    <a:pt x="22373" y="13603"/>
                  </a:cubicBezTo>
                  <a:cubicBezTo>
                    <a:pt x="22131" y="13263"/>
                    <a:pt x="21816" y="12948"/>
                    <a:pt x="21501" y="12706"/>
                  </a:cubicBezTo>
                  <a:cubicBezTo>
                    <a:pt x="21040" y="12318"/>
                    <a:pt x="20531" y="12003"/>
                    <a:pt x="19974" y="11736"/>
                  </a:cubicBezTo>
                  <a:cubicBezTo>
                    <a:pt x="19101" y="11373"/>
                    <a:pt x="18229" y="11058"/>
                    <a:pt x="17307" y="10791"/>
                  </a:cubicBezTo>
                  <a:cubicBezTo>
                    <a:pt x="15586" y="10258"/>
                    <a:pt x="14011" y="9264"/>
                    <a:pt x="12775" y="7955"/>
                  </a:cubicBezTo>
                  <a:cubicBezTo>
                    <a:pt x="11587" y="6646"/>
                    <a:pt x="10860" y="5022"/>
                    <a:pt x="9987" y="3519"/>
                  </a:cubicBezTo>
                  <a:cubicBezTo>
                    <a:pt x="9575" y="2768"/>
                    <a:pt x="9066" y="2089"/>
                    <a:pt x="8484" y="1434"/>
                  </a:cubicBezTo>
                  <a:cubicBezTo>
                    <a:pt x="7927" y="780"/>
                    <a:pt x="7175" y="319"/>
                    <a:pt x="6351" y="77"/>
                  </a:cubicBezTo>
                  <a:cubicBezTo>
                    <a:pt x="6136" y="25"/>
                    <a:pt x="5923" y="0"/>
                    <a:pt x="5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884;p75">
              <a:extLst>
                <a:ext uri="{FF2B5EF4-FFF2-40B4-BE49-F238E27FC236}">
                  <a16:creationId xmlns:a16="http://schemas.microsoft.com/office/drawing/2014/main" id="{EDC06862-F013-40D8-A9A1-24592D4828F2}"/>
                </a:ext>
              </a:extLst>
            </p:cNvPr>
            <p:cNvSpPr/>
            <p:nvPr/>
          </p:nvSpPr>
          <p:spPr>
            <a:xfrm>
              <a:off x="4940247" y="2571750"/>
              <a:ext cx="683780" cy="751475"/>
            </a:xfrm>
            <a:custGeom>
              <a:avLst/>
              <a:gdLst/>
              <a:ahLst/>
              <a:cxnLst/>
              <a:rect l="l" t="t" r="r" b="b"/>
              <a:pathLst>
                <a:path w="25040" h="27519" extrusionOk="0">
                  <a:moveTo>
                    <a:pt x="19319" y="1"/>
                  </a:moveTo>
                  <a:cubicBezTo>
                    <a:pt x="19120" y="1"/>
                    <a:pt x="18918" y="23"/>
                    <a:pt x="18713" y="69"/>
                  </a:cubicBezTo>
                  <a:cubicBezTo>
                    <a:pt x="17864" y="312"/>
                    <a:pt x="17137" y="796"/>
                    <a:pt x="16556" y="1451"/>
                  </a:cubicBezTo>
                  <a:cubicBezTo>
                    <a:pt x="15998" y="2081"/>
                    <a:pt x="15489" y="2784"/>
                    <a:pt x="15053" y="3535"/>
                  </a:cubicBezTo>
                  <a:cubicBezTo>
                    <a:pt x="14180" y="5038"/>
                    <a:pt x="13477" y="6662"/>
                    <a:pt x="12289" y="7947"/>
                  </a:cubicBezTo>
                  <a:cubicBezTo>
                    <a:pt x="11029" y="9280"/>
                    <a:pt x="9478" y="10250"/>
                    <a:pt x="7732" y="10807"/>
                  </a:cubicBezTo>
                  <a:cubicBezTo>
                    <a:pt x="6836" y="11074"/>
                    <a:pt x="5939" y="11389"/>
                    <a:pt x="5066" y="11753"/>
                  </a:cubicBezTo>
                  <a:cubicBezTo>
                    <a:pt x="4533" y="11995"/>
                    <a:pt x="4024" y="12334"/>
                    <a:pt x="3563" y="12698"/>
                  </a:cubicBezTo>
                  <a:cubicBezTo>
                    <a:pt x="3224" y="12965"/>
                    <a:pt x="2933" y="13255"/>
                    <a:pt x="2691" y="13595"/>
                  </a:cubicBezTo>
                  <a:cubicBezTo>
                    <a:pt x="2691" y="13619"/>
                    <a:pt x="2666" y="13643"/>
                    <a:pt x="2642" y="13643"/>
                  </a:cubicBezTo>
                  <a:cubicBezTo>
                    <a:pt x="2133" y="14298"/>
                    <a:pt x="1745" y="15025"/>
                    <a:pt x="1503" y="15825"/>
                  </a:cubicBezTo>
                  <a:cubicBezTo>
                    <a:pt x="1260" y="16407"/>
                    <a:pt x="1042" y="16988"/>
                    <a:pt x="824" y="17594"/>
                  </a:cubicBezTo>
                  <a:cubicBezTo>
                    <a:pt x="291" y="19024"/>
                    <a:pt x="0" y="20576"/>
                    <a:pt x="24" y="22103"/>
                  </a:cubicBezTo>
                  <a:cubicBezTo>
                    <a:pt x="97" y="23485"/>
                    <a:pt x="461" y="24963"/>
                    <a:pt x="1357" y="26030"/>
                  </a:cubicBezTo>
                  <a:cubicBezTo>
                    <a:pt x="1770" y="26539"/>
                    <a:pt x="2351" y="26902"/>
                    <a:pt x="2981" y="26999"/>
                  </a:cubicBezTo>
                  <a:cubicBezTo>
                    <a:pt x="3055" y="27004"/>
                    <a:pt x="3128" y="27007"/>
                    <a:pt x="3202" y="27007"/>
                  </a:cubicBezTo>
                  <a:cubicBezTo>
                    <a:pt x="3855" y="27007"/>
                    <a:pt x="4500" y="26815"/>
                    <a:pt x="5066" y="26466"/>
                  </a:cubicBezTo>
                  <a:cubicBezTo>
                    <a:pt x="5721" y="26078"/>
                    <a:pt x="6302" y="25618"/>
                    <a:pt x="6981" y="25302"/>
                  </a:cubicBezTo>
                  <a:cubicBezTo>
                    <a:pt x="7583" y="25053"/>
                    <a:pt x="8222" y="24928"/>
                    <a:pt x="8880" y="24928"/>
                  </a:cubicBezTo>
                  <a:cubicBezTo>
                    <a:pt x="8990" y="24928"/>
                    <a:pt x="9100" y="24932"/>
                    <a:pt x="9211" y="24939"/>
                  </a:cubicBezTo>
                  <a:cubicBezTo>
                    <a:pt x="10762" y="25036"/>
                    <a:pt x="12217" y="25739"/>
                    <a:pt x="13623" y="26369"/>
                  </a:cubicBezTo>
                  <a:cubicBezTo>
                    <a:pt x="14796" y="26933"/>
                    <a:pt x="16074" y="27518"/>
                    <a:pt x="17399" y="27518"/>
                  </a:cubicBezTo>
                  <a:cubicBezTo>
                    <a:pt x="17497" y="27518"/>
                    <a:pt x="17596" y="27515"/>
                    <a:pt x="17695" y="27508"/>
                  </a:cubicBezTo>
                  <a:cubicBezTo>
                    <a:pt x="18325" y="27484"/>
                    <a:pt x="18955" y="27217"/>
                    <a:pt x="19464" y="26805"/>
                  </a:cubicBezTo>
                  <a:cubicBezTo>
                    <a:pt x="19925" y="26393"/>
                    <a:pt x="20240" y="25836"/>
                    <a:pt x="20410" y="25230"/>
                  </a:cubicBezTo>
                  <a:cubicBezTo>
                    <a:pt x="20773" y="23897"/>
                    <a:pt x="20288" y="22491"/>
                    <a:pt x="19561" y="21327"/>
                  </a:cubicBezTo>
                  <a:cubicBezTo>
                    <a:pt x="23318" y="20261"/>
                    <a:pt x="25039" y="15946"/>
                    <a:pt x="23052" y="12577"/>
                  </a:cubicBezTo>
                  <a:cubicBezTo>
                    <a:pt x="22640" y="11874"/>
                    <a:pt x="21767" y="11171"/>
                    <a:pt x="22034" y="10274"/>
                  </a:cubicBezTo>
                  <a:cubicBezTo>
                    <a:pt x="22106" y="10032"/>
                    <a:pt x="22203" y="9813"/>
                    <a:pt x="22300" y="9595"/>
                  </a:cubicBezTo>
                  <a:cubicBezTo>
                    <a:pt x="22397" y="9377"/>
                    <a:pt x="22470" y="9135"/>
                    <a:pt x="22567" y="8917"/>
                  </a:cubicBezTo>
                  <a:cubicBezTo>
                    <a:pt x="22737" y="8456"/>
                    <a:pt x="22858" y="7996"/>
                    <a:pt x="22979" y="7535"/>
                  </a:cubicBezTo>
                  <a:cubicBezTo>
                    <a:pt x="23367" y="5790"/>
                    <a:pt x="23367" y="3802"/>
                    <a:pt x="22494" y="2202"/>
                  </a:cubicBezTo>
                  <a:cubicBezTo>
                    <a:pt x="21860" y="1019"/>
                    <a:pt x="20673" y="1"/>
                    <a:pt x="19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885;p75">
              <a:extLst>
                <a:ext uri="{FF2B5EF4-FFF2-40B4-BE49-F238E27FC236}">
                  <a16:creationId xmlns:a16="http://schemas.microsoft.com/office/drawing/2014/main" id="{F6B607E7-0933-4A5E-8627-F2D1E8AA2B0F}"/>
                </a:ext>
              </a:extLst>
            </p:cNvPr>
            <p:cNvSpPr/>
            <p:nvPr/>
          </p:nvSpPr>
          <p:spPr>
            <a:xfrm>
              <a:off x="4521904" y="4027841"/>
              <a:ext cx="266794" cy="109230"/>
            </a:xfrm>
            <a:custGeom>
              <a:avLst/>
              <a:gdLst/>
              <a:ahLst/>
              <a:cxnLst/>
              <a:rect l="l" t="t" r="r" b="b"/>
              <a:pathLst>
                <a:path w="9770" h="4000" extrusionOk="0">
                  <a:moveTo>
                    <a:pt x="1" y="0"/>
                  </a:moveTo>
                  <a:cubicBezTo>
                    <a:pt x="1" y="0"/>
                    <a:pt x="679" y="4000"/>
                    <a:pt x="4849" y="4000"/>
                  </a:cubicBezTo>
                  <a:cubicBezTo>
                    <a:pt x="9042" y="4000"/>
                    <a:pt x="9769" y="0"/>
                    <a:pt x="9769" y="0"/>
                  </a:cubicBezTo>
                  <a:close/>
                </a:path>
              </a:pathLst>
            </a:custGeom>
            <a:solidFill>
              <a:srgbClr val="ED78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886;p75">
              <a:extLst>
                <a:ext uri="{FF2B5EF4-FFF2-40B4-BE49-F238E27FC236}">
                  <a16:creationId xmlns:a16="http://schemas.microsoft.com/office/drawing/2014/main" id="{4488FEDD-637B-4979-964B-EDF3C928F6A5}"/>
                </a:ext>
              </a:extLst>
            </p:cNvPr>
            <p:cNvSpPr/>
            <p:nvPr/>
          </p:nvSpPr>
          <p:spPr>
            <a:xfrm>
              <a:off x="3511189" y="2804105"/>
              <a:ext cx="637439" cy="1082142"/>
            </a:xfrm>
            <a:custGeom>
              <a:avLst/>
              <a:gdLst/>
              <a:ahLst/>
              <a:cxnLst/>
              <a:rect l="l" t="t" r="r" b="b"/>
              <a:pathLst>
                <a:path w="23343" h="39628" extrusionOk="0">
                  <a:moveTo>
                    <a:pt x="5762" y="0"/>
                  </a:moveTo>
                  <a:cubicBezTo>
                    <a:pt x="5361" y="0"/>
                    <a:pt x="5187" y="286"/>
                    <a:pt x="5187" y="286"/>
                  </a:cubicBezTo>
                  <a:cubicBezTo>
                    <a:pt x="5187" y="286"/>
                    <a:pt x="4934" y="234"/>
                    <a:pt x="4664" y="234"/>
                  </a:cubicBezTo>
                  <a:cubicBezTo>
                    <a:pt x="4484" y="234"/>
                    <a:pt x="4295" y="257"/>
                    <a:pt x="4169" y="335"/>
                  </a:cubicBezTo>
                  <a:cubicBezTo>
                    <a:pt x="3854" y="529"/>
                    <a:pt x="3854" y="1135"/>
                    <a:pt x="3854" y="1135"/>
                  </a:cubicBezTo>
                  <a:cubicBezTo>
                    <a:pt x="3466" y="1159"/>
                    <a:pt x="3127" y="1377"/>
                    <a:pt x="2957" y="1717"/>
                  </a:cubicBezTo>
                  <a:cubicBezTo>
                    <a:pt x="2691" y="2298"/>
                    <a:pt x="3176" y="2977"/>
                    <a:pt x="3176" y="2977"/>
                  </a:cubicBezTo>
                  <a:cubicBezTo>
                    <a:pt x="3176" y="2977"/>
                    <a:pt x="3028" y="2938"/>
                    <a:pt x="2828" y="2938"/>
                  </a:cubicBezTo>
                  <a:cubicBezTo>
                    <a:pt x="2528" y="2938"/>
                    <a:pt x="2109" y="3025"/>
                    <a:pt x="1891" y="3462"/>
                  </a:cubicBezTo>
                  <a:cubicBezTo>
                    <a:pt x="1527" y="4189"/>
                    <a:pt x="2351" y="4843"/>
                    <a:pt x="2448" y="4892"/>
                  </a:cubicBezTo>
                  <a:cubicBezTo>
                    <a:pt x="2395" y="4865"/>
                    <a:pt x="2002" y="4632"/>
                    <a:pt x="1566" y="4632"/>
                  </a:cubicBezTo>
                  <a:cubicBezTo>
                    <a:pt x="1213" y="4632"/>
                    <a:pt x="832" y="4785"/>
                    <a:pt x="582" y="5328"/>
                  </a:cubicBezTo>
                  <a:cubicBezTo>
                    <a:pt x="0" y="6564"/>
                    <a:pt x="4581" y="12818"/>
                    <a:pt x="4581" y="12818"/>
                  </a:cubicBezTo>
                  <a:cubicBezTo>
                    <a:pt x="6763" y="21860"/>
                    <a:pt x="15586" y="39627"/>
                    <a:pt x="15586" y="39627"/>
                  </a:cubicBezTo>
                  <a:lnTo>
                    <a:pt x="23343" y="30804"/>
                  </a:lnTo>
                  <a:lnTo>
                    <a:pt x="10326" y="9934"/>
                  </a:lnTo>
                  <a:cubicBezTo>
                    <a:pt x="10326" y="9934"/>
                    <a:pt x="10447" y="5328"/>
                    <a:pt x="8217" y="2129"/>
                  </a:cubicBezTo>
                  <a:cubicBezTo>
                    <a:pt x="7024" y="398"/>
                    <a:pt x="6235" y="0"/>
                    <a:pt x="5762" y="0"/>
                  </a:cubicBezTo>
                  <a:close/>
                </a:path>
              </a:pathLst>
            </a:custGeom>
            <a:solidFill>
              <a:srgbClr val="FF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887;p75">
              <a:extLst>
                <a:ext uri="{FF2B5EF4-FFF2-40B4-BE49-F238E27FC236}">
                  <a16:creationId xmlns:a16="http://schemas.microsoft.com/office/drawing/2014/main" id="{827A75A1-2DB0-48DF-8683-F3837257E4A6}"/>
                </a:ext>
              </a:extLst>
            </p:cNvPr>
            <p:cNvSpPr/>
            <p:nvPr/>
          </p:nvSpPr>
          <p:spPr>
            <a:xfrm>
              <a:off x="3544204" y="2818687"/>
              <a:ext cx="145057" cy="251284"/>
            </a:xfrm>
            <a:custGeom>
              <a:avLst/>
              <a:gdLst/>
              <a:ahLst/>
              <a:cxnLst/>
              <a:rect l="l" t="t" r="r" b="b"/>
              <a:pathLst>
                <a:path w="5312" h="9202" extrusionOk="0">
                  <a:moveTo>
                    <a:pt x="3933" y="1"/>
                  </a:moveTo>
                  <a:cubicBezTo>
                    <a:pt x="3882" y="1"/>
                    <a:pt x="3833" y="31"/>
                    <a:pt x="3833" y="92"/>
                  </a:cubicBezTo>
                  <a:cubicBezTo>
                    <a:pt x="3833" y="819"/>
                    <a:pt x="4003" y="1546"/>
                    <a:pt x="4269" y="2201"/>
                  </a:cubicBezTo>
                  <a:cubicBezTo>
                    <a:pt x="4415" y="2540"/>
                    <a:pt x="4560" y="2831"/>
                    <a:pt x="4754" y="3122"/>
                  </a:cubicBezTo>
                  <a:cubicBezTo>
                    <a:pt x="4948" y="3437"/>
                    <a:pt x="5190" y="3800"/>
                    <a:pt x="4924" y="4140"/>
                  </a:cubicBezTo>
                  <a:cubicBezTo>
                    <a:pt x="4827" y="4237"/>
                    <a:pt x="4730" y="4358"/>
                    <a:pt x="4609" y="4431"/>
                  </a:cubicBezTo>
                  <a:cubicBezTo>
                    <a:pt x="4487" y="4552"/>
                    <a:pt x="4366" y="4649"/>
                    <a:pt x="4269" y="4770"/>
                  </a:cubicBezTo>
                  <a:cubicBezTo>
                    <a:pt x="4075" y="4988"/>
                    <a:pt x="3906" y="5231"/>
                    <a:pt x="3760" y="5473"/>
                  </a:cubicBezTo>
                  <a:cubicBezTo>
                    <a:pt x="3542" y="5885"/>
                    <a:pt x="3372" y="6297"/>
                    <a:pt x="3276" y="6733"/>
                  </a:cubicBezTo>
                  <a:cubicBezTo>
                    <a:pt x="3227" y="6515"/>
                    <a:pt x="3130" y="6273"/>
                    <a:pt x="2985" y="6079"/>
                  </a:cubicBezTo>
                  <a:cubicBezTo>
                    <a:pt x="2815" y="5861"/>
                    <a:pt x="2670" y="5643"/>
                    <a:pt x="2476" y="5449"/>
                  </a:cubicBezTo>
                  <a:cubicBezTo>
                    <a:pt x="2088" y="4964"/>
                    <a:pt x="1627" y="4552"/>
                    <a:pt x="1142" y="4188"/>
                  </a:cubicBezTo>
                  <a:cubicBezTo>
                    <a:pt x="1124" y="4177"/>
                    <a:pt x="1105" y="4172"/>
                    <a:pt x="1088" y="4172"/>
                  </a:cubicBezTo>
                  <a:cubicBezTo>
                    <a:pt x="990" y="4172"/>
                    <a:pt x="919" y="4321"/>
                    <a:pt x="1021" y="4382"/>
                  </a:cubicBezTo>
                  <a:cubicBezTo>
                    <a:pt x="1797" y="4940"/>
                    <a:pt x="2451" y="5618"/>
                    <a:pt x="2936" y="6442"/>
                  </a:cubicBezTo>
                  <a:cubicBezTo>
                    <a:pt x="3082" y="6612"/>
                    <a:pt x="3106" y="6879"/>
                    <a:pt x="3009" y="7097"/>
                  </a:cubicBezTo>
                  <a:cubicBezTo>
                    <a:pt x="2912" y="7242"/>
                    <a:pt x="2742" y="7339"/>
                    <a:pt x="2573" y="7364"/>
                  </a:cubicBezTo>
                  <a:cubicBezTo>
                    <a:pt x="2430" y="7389"/>
                    <a:pt x="2288" y="7402"/>
                    <a:pt x="2147" y="7402"/>
                  </a:cubicBezTo>
                  <a:cubicBezTo>
                    <a:pt x="1879" y="7402"/>
                    <a:pt x="1615" y="7353"/>
                    <a:pt x="1361" y="7242"/>
                  </a:cubicBezTo>
                  <a:cubicBezTo>
                    <a:pt x="900" y="7073"/>
                    <a:pt x="512" y="6758"/>
                    <a:pt x="246" y="6346"/>
                  </a:cubicBezTo>
                  <a:cubicBezTo>
                    <a:pt x="224" y="6310"/>
                    <a:pt x="193" y="6295"/>
                    <a:pt x="160" y="6295"/>
                  </a:cubicBezTo>
                  <a:cubicBezTo>
                    <a:pt x="82" y="6295"/>
                    <a:pt x="0" y="6381"/>
                    <a:pt x="52" y="6467"/>
                  </a:cubicBezTo>
                  <a:cubicBezTo>
                    <a:pt x="528" y="7181"/>
                    <a:pt x="1334" y="7625"/>
                    <a:pt x="2191" y="7625"/>
                  </a:cubicBezTo>
                  <a:cubicBezTo>
                    <a:pt x="2294" y="7625"/>
                    <a:pt x="2397" y="7619"/>
                    <a:pt x="2500" y="7606"/>
                  </a:cubicBezTo>
                  <a:cubicBezTo>
                    <a:pt x="2791" y="7558"/>
                    <a:pt x="3033" y="7412"/>
                    <a:pt x="3203" y="7170"/>
                  </a:cubicBezTo>
                  <a:lnTo>
                    <a:pt x="3203" y="7170"/>
                  </a:lnTo>
                  <a:cubicBezTo>
                    <a:pt x="3106" y="7824"/>
                    <a:pt x="3203" y="8503"/>
                    <a:pt x="3421" y="9133"/>
                  </a:cubicBezTo>
                  <a:cubicBezTo>
                    <a:pt x="3440" y="9180"/>
                    <a:pt x="3485" y="9202"/>
                    <a:pt x="3529" y="9202"/>
                  </a:cubicBezTo>
                  <a:cubicBezTo>
                    <a:pt x="3599" y="9202"/>
                    <a:pt x="3669" y="9149"/>
                    <a:pt x="3639" y="9060"/>
                  </a:cubicBezTo>
                  <a:cubicBezTo>
                    <a:pt x="3227" y="7921"/>
                    <a:pt x="3324" y="6661"/>
                    <a:pt x="3930" y="5594"/>
                  </a:cubicBezTo>
                  <a:cubicBezTo>
                    <a:pt x="4075" y="5327"/>
                    <a:pt x="4269" y="5085"/>
                    <a:pt x="4463" y="4867"/>
                  </a:cubicBezTo>
                  <a:cubicBezTo>
                    <a:pt x="4681" y="4673"/>
                    <a:pt x="4900" y="4455"/>
                    <a:pt x="5093" y="4237"/>
                  </a:cubicBezTo>
                  <a:cubicBezTo>
                    <a:pt x="5287" y="3994"/>
                    <a:pt x="5312" y="3655"/>
                    <a:pt x="5166" y="3388"/>
                  </a:cubicBezTo>
                  <a:cubicBezTo>
                    <a:pt x="5021" y="3073"/>
                    <a:pt x="4803" y="2782"/>
                    <a:pt x="4657" y="2467"/>
                  </a:cubicBezTo>
                  <a:cubicBezTo>
                    <a:pt x="4269" y="1740"/>
                    <a:pt x="4075" y="940"/>
                    <a:pt x="4051" y="92"/>
                  </a:cubicBezTo>
                  <a:cubicBezTo>
                    <a:pt x="4039" y="31"/>
                    <a:pt x="3985" y="1"/>
                    <a:pt x="3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888;p75">
              <a:extLst>
                <a:ext uri="{FF2B5EF4-FFF2-40B4-BE49-F238E27FC236}">
                  <a16:creationId xmlns:a16="http://schemas.microsoft.com/office/drawing/2014/main" id="{6791C4BD-7465-4B52-9D0C-7322CAC71DE1}"/>
                </a:ext>
              </a:extLst>
            </p:cNvPr>
            <p:cNvSpPr/>
            <p:nvPr/>
          </p:nvSpPr>
          <p:spPr>
            <a:xfrm>
              <a:off x="3597725" y="2886272"/>
              <a:ext cx="54205" cy="77007"/>
            </a:xfrm>
            <a:custGeom>
              <a:avLst/>
              <a:gdLst/>
              <a:ahLst/>
              <a:cxnLst/>
              <a:rect l="l" t="t" r="r" b="b"/>
              <a:pathLst>
                <a:path w="1985" h="2820" extrusionOk="0">
                  <a:moveTo>
                    <a:pt x="162" y="0"/>
                  </a:moveTo>
                  <a:cubicBezTo>
                    <a:pt x="55" y="0"/>
                    <a:pt x="1" y="149"/>
                    <a:pt x="104" y="210"/>
                  </a:cubicBezTo>
                  <a:cubicBezTo>
                    <a:pt x="1000" y="768"/>
                    <a:pt x="1606" y="1689"/>
                    <a:pt x="1776" y="2731"/>
                  </a:cubicBezTo>
                  <a:cubicBezTo>
                    <a:pt x="1776" y="2792"/>
                    <a:pt x="1814" y="2819"/>
                    <a:pt x="1857" y="2819"/>
                  </a:cubicBezTo>
                  <a:cubicBezTo>
                    <a:pt x="1916" y="2819"/>
                    <a:pt x="1984" y="2767"/>
                    <a:pt x="1970" y="2683"/>
                  </a:cubicBezTo>
                  <a:cubicBezTo>
                    <a:pt x="1800" y="1568"/>
                    <a:pt x="1170" y="598"/>
                    <a:pt x="225" y="16"/>
                  </a:cubicBezTo>
                  <a:cubicBezTo>
                    <a:pt x="202" y="5"/>
                    <a:pt x="181" y="0"/>
                    <a:pt x="1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889;p75">
              <a:extLst>
                <a:ext uri="{FF2B5EF4-FFF2-40B4-BE49-F238E27FC236}">
                  <a16:creationId xmlns:a16="http://schemas.microsoft.com/office/drawing/2014/main" id="{18FE1CE8-A2C1-48C7-A617-879C66D87144}"/>
                </a:ext>
              </a:extLst>
            </p:cNvPr>
            <p:cNvSpPr/>
            <p:nvPr/>
          </p:nvSpPr>
          <p:spPr>
            <a:xfrm>
              <a:off x="5161980" y="2803887"/>
              <a:ext cx="638094" cy="1082360"/>
            </a:xfrm>
            <a:custGeom>
              <a:avLst/>
              <a:gdLst/>
              <a:ahLst/>
              <a:cxnLst/>
              <a:rect l="l" t="t" r="r" b="b"/>
              <a:pathLst>
                <a:path w="23367" h="39636" extrusionOk="0">
                  <a:moveTo>
                    <a:pt x="17582" y="0"/>
                  </a:moveTo>
                  <a:cubicBezTo>
                    <a:pt x="17112" y="0"/>
                    <a:pt x="16326" y="401"/>
                    <a:pt x="15126" y="2137"/>
                  </a:cubicBezTo>
                  <a:cubicBezTo>
                    <a:pt x="12896" y="5336"/>
                    <a:pt x="13041" y="9966"/>
                    <a:pt x="13041" y="9966"/>
                  </a:cubicBezTo>
                  <a:lnTo>
                    <a:pt x="0" y="30812"/>
                  </a:lnTo>
                  <a:lnTo>
                    <a:pt x="7781" y="39635"/>
                  </a:lnTo>
                  <a:cubicBezTo>
                    <a:pt x="7781" y="39635"/>
                    <a:pt x="16580" y="21868"/>
                    <a:pt x="18761" y="12802"/>
                  </a:cubicBezTo>
                  <a:cubicBezTo>
                    <a:pt x="18761" y="12802"/>
                    <a:pt x="23367" y="6572"/>
                    <a:pt x="22761" y="5312"/>
                  </a:cubicBezTo>
                  <a:cubicBezTo>
                    <a:pt x="22514" y="4786"/>
                    <a:pt x="22143" y="4635"/>
                    <a:pt x="21798" y="4635"/>
                  </a:cubicBezTo>
                  <a:cubicBezTo>
                    <a:pt x="21365" y="4635"/>
                    <a:pt x="20973" y="4873"/>
                    <a:pt x="20919" y="4900"/>
                  </a:cubicBezTo>
                  <a:cubicBezTo>
                    <a:pt x="20992" y="4827"/>
                    <a:pt x="21840" y="4221"/>
                    <a:pt x="21452" y="3446"/>
                  </a:cubicBezTo>
                  <a:cubicBezTo>
                    <a:pt x="21238" y="3018"/>
                    <a:pt x="20869" y="2922"/>
                    <a:pt x="20581" y="2922"/>
                  </a:cubicBezTo>
                  <a:cubicBezTo>
                    <a:pt x="20348" y="2922"/>
                    <a:pt x="20167" y="2985"/>
                    <a:pt x="20167" y="2985"/>
                  </a:cubicBezTo>
                  <a:cubicBezTo>
                    <a:pt x="20167" y="2985"/>
                    <a:pt x="20652" y="2306"/>
                    <a:pt x="20386" y="1725"/>
                  </a:cubicBezTo>
                  <a:cubicBezTo>
                    <a:pt x="20216" y="1385"/>
                    <a:pt x="19877" y="1167"/>
                    <a:pt x="19513" y="1143"/>
                  </a:cubicBezTo>
                  <a:cubicBezTo>
                    <a:pt x="19513" y="1143"/>
                    <a:pt x="19489" y="537"/>
                    <a:pt x="19174" y="343"/>
                  </a:cubicBezTo>
                  <a:cubicBezTo>
                    <a:pt x="19048" y="265"/>
                    <a:pt x="18859" y="242"/>
                    <a:pt x="18679" y="242"/>
                  </a:cubicBezTo>
                  <a:cubicBezTo>
                    <a:pt x="18409" y="242"/>
                    <a:pt x="18156" y="294"/>
                    <a:pt x="18156" y="294"/>
                  </a:cubicBezTo>
                  <a:cubicBezTo>
                    <a:pt x="18156" y="294"/>
                    <a:pt x="17985" y="0"/>
                    <a:pt x="17582" y="0"/>
                  </a:cubicBezTo>
                  <a:close/>
                </a:path>
              </a:pathLst>
            </a:custGeom>
            <a:solidFill>
              <a:srgbClr val="FF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890;p75">
              <a:extLst>
                <a:ext uri="{FF2B5EF4-FFF2-40B4-BE49-F238E27FC236}">
                  <a16:creationId xmlns:a16="http://schemas.microsoft.com/office/drawing/2014/main" id="{7ACBFC11-87B5-4019-8760-F3F0347CF1E5}"/>
                </a:ext>
              </a:extLst>
            </p:cNvPr>
            <p:cNvSpPr/>
            <p:nvPr/>
          </p:nvSpPr>
          <p:spPr>
            <a:xfrm>
              <a:off x="5617352" y="2822674"/>
              <a:ext cx="144894" cy="250929"/>
            </a:xfrm>
            <a:custGeom>
              <a:avLst/>
              <a:gdLst/>
              <a:ahLst/>
              <a:cxnLst/>
              <a:rect l="l" t="t" r="r" b="b"/>
              <a:pathLst>
                <a:path w="5306" h="9189" extrusionOk="0">
                  <a:moveTo>
                    <a:pt x="1370" y="0"/>
                  </a:moveTo>
                  <a:cubicBezTo>
                    <a:pt x="1322" y="0"/>
                    <a:pt x="1273" y="31"/>
                    <a:pt x="1261" y="91"/>
                  </a:cubicBezTo>
                  <a:cubicBezTo>
                    <a:pt x="1237" y="915"/>
                    <a:pt x="1043" y="1715"/>
                    <a:pt x="680" y="2467"/>
                  </a:cubicBezTo>
                  <a:cubicBezTo>
                    <a:pt x="510" y="2758"/>
                    <a:pt x="292" y="3048"/>
                    <a:pt x="146" y="3364"/>
                  </a:cubicBezTo>
                  <a:cubicBezTo>
                    <a:pt x="1" y="3654"/>
                    <a:pt x="25" y="3970"/>
                    <a:pt x="195" y="4236"/>
                  </a:cubicBezTo>
                  <a:cubicBezTo>
                    <a:pt x="389" y="4454"/>
                    <a:pt x="607" y="4672"/>
                    <a:pt x="825" y="4866"/>
                  </a:cubicBezTo>
                  <a:cubicBezTo>
                    <a:pt x="1043" y="5085"/>
                    <a:pt x="1213" y="5327"/>
                    <a:pt x="1358" y="5569"/>
                  </a:cubicBezTo>
                  <a:cubicBezTo>
                    <a:pt x="1964" y="6636"/>
                    <a:pt x="2085" y="7896"/>
                    <a:pt x="1673" y="9060"/>
                  </a:cubicBezTo>
                  <a:cubicBezTo>
                    <a:pt x="1644" y="9133"/>
                    <a:pt x="1704" y="9189"/>
                    <a:pt x="1766" y="9189"/>
                  </a:cubicBezTo>
                  <a:cubicBezTo>
                    <a:pt x="1807" y="9189"/>
                    <a:pt x="1848" y="9166"/>
                    <a:pt x="1867" y="9108"/>
                  </a:cubicBezTo>
                  <a:cubicBezTo>
                    <a:pt x="2110" y="8478"/>
                    <a:pt x="2182" y="7824"/>
                    <a:pt x="2110" y="7169"/>
                  </a:cubicBezTo>
                  <a:lnTo>
                    <a:pt x="2110" y="7169"/>
                  </a:lnTo>
                  <a:cubicBezTo>
                    <a:pt x="2255" y="7387"/>
                    <a:pt x="2498" y="7557"/>
                    <a:pt x="2788" y="7581"/>
                  </a:cubicBezTo>
                  <a:cubicBezTo>
                    <a:pt x="2896" y="7595"/>
                    <a:pt x="3003" y="7601"/>
                    <a:pt x="3109" y="7601"/>
                  </a:cubicBezTo>
                  <a:cubicBezTo>
                    <a:pt x="3962" y="7601"/>
                    <a:pt x="4762" y="7177"/>
                    <a:pt x="5237" y="6466"/>
                  </a:cubicBezTo>
                  <a:cubicBezTo>
                    <a:pt x="5305" y="6380"/>
                    <a:pt x="5228" y="6295"/>
                    <a:pt x="5143" y="6295"/>
                  </a:cubicBezTo>
                  <a:cubicBezTo>
                    <a:pt x="5108" y="6295"/>
                    <a:pt x="5071" y="6309"/>
                    <a:pt x="5043" y="6345"/>
                  </a:cubicBezTo>
                  <a:cubicBezTo>
                    <a:pt x="4776" y="6733"/>
                    <a:pt x="4388" y="7048"/>
                    <a:pt x="3928" y="7218"/>
                  </a:cubicBezTo>
                  <a:cubicBezTo>
                    <a:pt x="3673" y="7336"/>
                    <a:pt x="3395" y="7396"/>
                    <a:pt x="3110" y="7396"/>
                  </a:cubicBezTo>
                  <a:cubicBezTo>
                    <a:pt x="2987" y="7396"/>
                    <a:pt x="2864" y="7385"/>
                    <a:pt x="2740" y="7363"/>
                  </a:cubicBezTo>
                  <a:cubicBezTo>
                    <a:pt x="2570" y="7315"/>
                    <a:pt x="2401" y="7218"/>
                    <a:pt x="2304" y="7072"/>
                  </a:cubicBezTo>
                  <a:cubicBezTo>
                    <a:pt x="2207" y="6854"/>
                    <a:pt x="2231" y="6612"/>
                    <a:pt x="2376" y="6418"/>
                  </a:cubicBezTo>
                  <a:cubicBezTo>
                    <a:pt x="2861" y="5618"/>
                    <a:pt x="3516" y="4915"/>
                    <a:pt x="4291" y="4382"/>
                  </a:cubicBezTo>
                  <a:cubicBezTo>
                    <a:pt x="4394" y="4320"/>
                    <a:pt x="4323" y="4172"/>
                    <a:pt x="4225" y="4172"/>
                  </a:cubicBezTo>
                  <a:cubicBezTo>
                    <a:pt x="4207" y="4172"/>
                    <a:pt x="4189" y="4176"/>
                    <a:pt x="4170" y="4188"/>
                  </a:cubicBezTo>
                  <a:cubicBezTo>
                    <a:pt x="3685" y="4551"/>
                    <a:pt x="3225" y="4963"/>
                    <a:pt x="2813" y="5424"/>
                  </a:cubicBezTo>
                  <a:cubicBezTo>
                    <a:pt x="2643" y="5642"/>
                    <a:pt x="2473" y="5860"/>
                    <a:pt x="2328" y="6078"/>
                  </a:cubicBezTo>
                  <a:cubicBezTo>
                    <a:pt x="2182" y="6272"/>
                    <a:pt x="2085" y="6490"/>
                    <a:pt x="2037" y="6733"/>
                  </a:cubicBezTo>
                  <a:cubicBezTo>
                    <a:pt x="1867" y="6006"/>
                    <a:pt x="1528" y="5327"/>
                    <a:pt x="1043" y="4769"/>
                  </a:cubicBezTo>
                  <a:cubicBezTo>
                    <a:pt x="946" y="4648"/>
                    <a:pt x="825" y="4527"/>
                    <a:pt x="704" y="4430"/>
                  </a:cubicBezTo>
                  <a:cubicBezTo>
                    <a:pt x="583" y="4333"/>
                    <a:pt x="486" y="4236"/>
                    <a:pt x="389" y="4115"/>
                  </a:cubicBezTo>
                  <a:cubicBezTo>
                    <a:pt x="122" y="3800"/>
                    <a:pt x="364" y="3412"/>
                    <a:pt x="558" y="3121"/>
                  </a:cubicBezTo>
                  <a:cubicBezTo>
                    <a:pt x="728" y="2830"/>
                    <a:pt x="898" y="2515"/>
                    <a:pt x="1043" y="2200"/>
                  </a:cubicBezTo>
                  <a:cubicBezTo>
                    <a:pt x="1310" y="1546"/>
                    <a:pt x="1455" y="818"/>
                    <a:pt x="1480" y="91"/>
                  </a:cubicBezTo>
                  <a:cubicBezTo>
                    <a:pt x="1467" y="31"/>
                    <a:pt x="1419" y="0"/>
                    <a:pt x="1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891;p75">
              <a:extLst>
                <a:ext uri="{FF2B5EF4-FFF2-40B4-BE49-F238E27FC236}">
                  <a16:creationId xmlns:a16="http://schemas.microsoft.com/office/drawing/2014/main" id="{9BA0715E-F6C9-4B41-A746-F1B0A4258B14}"/>
                </a:ext>
              </a:extLst>
            </p:cNvPr>
            <p:cNvSpPr/>
            <p:nvPr/>
          </p:nvSpPr>
          <p:spPr>
            <a:xfrm>
              <a:off x="5654681" y="2889958"/>
              <a:ext cx="54752" cy="77034"/>
            </a:xfrm>
            <a:custGeom>
              <a:avLst/>
              <a:gdLst/>
              <a:ahLst/>
              <a:cxnLst/>
              <a:rect l="l" t="t" r="r" b="b"/>
              <a:pathLst>
                <a:path w="2005" h="2821" extrusionOk="0">
                  <a:moveTo>
                    <a:pt x="1853" y="0"/>
                  </a:moveTo>
                  <a:cubicBezTo>
                    <a:pt x="1832" y="0"/>
                    <a:pt x="1808" y="8"/>
                    <a:pt x="1785" y="27"/>
                  </a:cubicBezTo>
                  <a:cubicBezTo>
                    <a:pt x="840" y="609"/>
                    <a:pt x="185" y="1578"/>
                    <a:pt x="16" y="2669"/>
                  </a:cubicBezTo>
                  <a:cubicBezTo>
                    <a:pt x="1" y="2759"/>
                    <a:pt x="78" y="2821"/>
                    <a:pt x="145" y="2821"/>
                  </a:cubicBezTo>
                  <a:cubicBezTo>
                    <a:pt x="187" y="2821"/>
                    <a:pt x="224" y="2797"/>
                    <a:pt x="234" y="2742"/>
                  </a:cubicBezTo>
                  <a:cubicBezTo>
                    <a:pt x="379" y="1675"/>
                    <a:pt x="985" y="754"/>
                    <a:pt x="1906" y="197"/>
                  </a:cubicBezTo>
                  <a:cubicBezTo>
                    <a:pt x="2004" y="138"/>
                    <a:pt x="1944" y="0"/>
                    <a:pt x="1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892;p75">
              <a:extLst>
                <a:ext uri="{FF2B5EF4-FFF2-40B4-BE49-F238E27FC236}">
                  <a16:creationId xmlns:a16="http://schemas.microsoft.com/office/drawing/2014/main" id="{341A00FD-181B-42C1-BB2F-E89A85C94E81}"/>
                </a:ext>
              </a:extLst>
            </p:cNvPr>
            <p:cNvSpPr/>
            <p:nvPr/>
          </p:nvSpPr>
          <p:spPr>
            <a:xfrm>
              <a:off x="4031443" y="5051798"/>
              <a:ext cx="1248390" cy="200601"/>
            </a:xfrm>
            <a:custGeom>
              <a:avLst/>
              <a:gdLst/>
              <a:ahLst/>
              <a:cxnLst/>
              <a:rect l="l" t="t" r="r" b="b"/>
              <a:pathLst>
                <a:path w="45716" h="7346" extrusionOk="0">
                  <a:moveTo>
                    <a:pt x="2061" y="1"/>
                  </a:moveTo>
                  <a:lnTo>
                    <a:pt x="0" y="7345"/>
                  </a:lnTo>
                  <a:lnTo>
                    <a:pt x="45716" y="7345"/>
                  </a:lnTo>
                  <a:lnTo>
                    <a:pt x="43631" y="1"/>
                  </a:lnTo>
                  <a:cubicBezTo>
                    <a:pt x="41522" y="1091"/>
                    <a:pt x="36069" y="2885"/>
                    <a:pt x="22882" y="2885"/>
                  </a:cubicBezTo>
                  <a:lnTo>
                    <a:pt x="22834" y="2885"/>
                  </a:lnTo>
                  <a:cubicBezTo>
                    <a:pt x="9648" y="2885"/>
                    <a:pt x="4194" y="1091"/>
                    <a:pt x="2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893;p75">
              <a:extLst>
                <a:ext uri="{FF2B5EF4-FFF2-40B4-BE49-F238E27FC236}">
                  <a16:creationId xmlns:a16="http://schemas.microsoft.com/office/drawing/2014/main" id="{D108A82B-11B3-441F-80A8-50D60C2AC480}"/>
                </a:ext>
              </a:extLst>
            </p:cNvPr>
            <p:cNvSpPr/>
            <p:nvPr/>
          </p:nvSpPr>
          <p:spPr>
            <a:xfrm>
              <a:off x="3908998" y="3634675"/>
              <a:ext cx="1493966" cy="1495959"/>
            </a:xfrm>
            <a:custGeom>
              <a:avLst/>
              <a:gdLst/>
              <a:ahLst/>
              <a:cxnLst/>
              <a:rect l="l" t="t" r="r" b="b"/>
              <a:pathLst>
                <a:path w="54709" h="54782" extrusionOk="0">
                  <a:moveTo>
                    <a:pt x="9138" y="0"/>
                  </a:moveTo>
                  <a:lnTo>
                    <a:pt x="8799" y="388"/>
                  </a:lnTo>
                  <a:lnTo>
                    <a:pt x="1042" y="9211"/>
                  </a:lnTo>
                  <a:lnTo>
                    <a:pt x="0" y="10375"/>
                  </a:lnTo>
                  <a:lnTo>
                    <a:pt x="9138" y="25282"/>
                  </a:lnTo>
                  <a:lnTo>
                    <a:pt x="5333" y="51073"/>
                  </a:lnTo>
                  <a:cubicBezTo>
                    <a:pt x="5696" y="51412"/>
                    <a:pt x="6108" y="51703"/>
                    <a:pt x="6545" y="51897"/>
                  </a:cubicBezTo>
                  <a:cubicBezTo>
                    <a:pt x="8654" y="52987"/>
                    <a:pt x="14107" y="54781"/>
                    <a:pt x="27318" y="54781"/>
                  </a:cubicBezTo>
                  <a:lnTo>
                    <a:pt x="27342" y="54781"/>
                  </a:lnTo>
                  <a:cubicBezTo>
                    <a:pt x="40553" y="54781"/>
                    <a:pt x="46006" y="52987"/>
                    <a:pt x="48115" y="51897"/>
                  </a:cubicBezTo>
                  <a:cubicBezTo>
                    <a:pt x="48576" y="51703"/>
                    <a:pt x="48988" y="51412"/>
                    <a:pt x="49327" y="51073"/>
                  </a:cubicBezTo>
                  <a:lnTo>
                    <a:pt x="45546" y="25282"/>
                  </a:lnTo>
                  <a:lnTo>
                    <a:pt x="54708" y="10399"/>
                  </a:lnTo>
                  <a:lnTo>
                    <a:pt x="53666" y="9211"/>
                  </a:lnTo>
                  <a:lnTo>
                    <a:pt x="45909" y="388"/>
                  </a:lnTo>
                  <a:lnTo>
                    <a:pt x="45570" y="0"/>
                  </a:lnTo>
                  <a:lnTo>
                    <a:pt x="29669" y="14398"/>
                  </a:lnTo>
                  <a:lnTo>
                    <a:pt x="32238" y="14398"/>
                  </a:lnTo>
                  <a:cubicBezTo>
                    <a:pt x="32238" y="14398"/>
                    <a:pt x="31511" y="18398"/>
                    <a:pt x="27318" y="18398"/>
                  </a:cubicBezTo>
                  <a:cubicBezTo>
                    <a:pt x="23124" y="18398"/>
                    <a:pt x="22470" y="14398"/>
                    <a:pt x="22470" y="14398"/>
                  </a:cubicBezTo>
                  <a:lnTo>
                    <a:pt x="25064" y="14398"/>
                  </a:lnTo>
                  <a:lnTo>
                    <a:pt x="9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894;p75">
              <a:extLst>
                <a:ext uri="{FF2B5EF4-FFF2-40B4-BE49-F238E27FC236}">
                  <a16:creationId xmlns:a16="http://schemas.microsoft.com/office/drawing/2014/main" id="{CD581386-AF9B-4FA0-83B3-FEE6ADFA1872}"/>
                </a:ext>
              </a:extLst>
            </p:cNvPr>
            <p:cNvSpPr/>
            <p:nvPr/>
          </p:nvSpPr>
          <p:spPr>
            <a:xfrm>
              <a:off x="4169780" y="4083765"/>
              <a:ext cx="15920" cy="172119"/>
            </a:xfrm>
            <a:custGeom>
              <a:avLst/>
              <a:gdLst/>
              <a:ahLst/>
              <a:cxnLst/>
              <a:rect l="l" t="t" r="r" b="b"/>
              <a:pathLst>
                <a:path w="583" h="6303" extrusionOk="0">
                  <a:moveTo>
                    <a:pt x="473" y="1"/>
                  </a:moveTo>
                  <a:cubicBezTo>
                    <a:pt x="419" y="1"/>
                    <a:pt x="364" y="37"/>
                    <a:pt x="364" y="110"/>
                  </a:cubicBezTo>
                  <a:lnTo>
                    <a:pt x="0" y="6194"/>
                  </a:lnTo>
                  <a:cubicBezTo>
                    <a:pt x="0" y="6266"/>
                    <a:pt x="55" y="6303"/>
                    <a:pt x="109" y="6303"/>
                  </a:cubicBezTo>
                  <a:cubicBezTo>
                    <a:pt x="164" y="6303"/>
                    <a:pt x="219" y="6266"/>
                    <a:pt x="219" y="6194"/>
                  </a:cubicBezTo>
                  <a:lnTo>
                    <a:pt x="582" y="110"/>
                  </a:lnTo>
                  <a:cubicBezTo>
                    <a:pt x="582" y="37"/>
                    <a:pt x="528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895;p75">
              <a:extLst>
                <a:ext uri="{FF2B5EF4-FFF2-40B4-BE49-F238E27FC236}">
                  <a16:creationId xmlns:a16="http://schemas.microsoft.com/office/drawing/2014/main" id="{0DD4E4F7-48BC-4FDF-BC43-58DE4E00333E}"/>
                </a:ext>
              </a:extLst>
            </p:cNvPr>
            <p:cNvSpPr/>
            <p:nvPr/>
          </p:nvSpPr>
          <p:spPr>
            <a:xfrm>
              <a:off x="4108476" y="4091166"/>
              <a:ext cx="37220" cy="123949"/>
            </a:xfrm>
            <a:custGeom>
              <a:avLst/>
              <a:gdLst/>
              <a:ahLst/>
              <a:cxnLst/>
              <a:rect l="l" t="t" r="r" b="b"/>
              <a:pathLst>
                <a:path w="1363" h="4539" extrusionOk="0">
                  <a:moveTo>
                    <a:pt x="141" y="0"/>
                  </a:moveTo>
                  <a:cubicBezTo>
                    <a:pt x="75" y="0"/>
                    <a:pt x="1" y="56"/>
                    <a:pt x="15" y="129"/>
                  </a:cubicBezTo>
                  <a:cubicBezTo>
                    <a:pt x="403" y="1584"/>
                    <a:pt x="767" y="3038"/>
                    <a:pt x="1130" y="4468"/>
                  </a:cubicBezTo>
                  <a:cubicBezTo>
                    <a:pt x="1150" y="4517"/>
                    <a:pt x="1193" y="4539"/>
                    <a:pt x="1236" y="4539"/>
                  </a:cubicBezTo>
                  <a:cubicBezTo>
                    <a:pt x="1300" y="4539"/>
                    <a:pt x="1363" y="4492"/>
                    <a:pt x="1349" y="4420"/>
                  </a:cubicBezTo>
                  <a:cubicBezTo>
                    <a:pt x="961" y="2965"/>
                    <a:pt x="597" y="1535"/>
                    <a:pt x="234" y="81"/>
                  </a:cubicBezTo>
                  <a:cubicBezTo>
                    <a:pt x="224" y="24"/>
                    <a:pt x="184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96;p75">
              <a:extLst>
                <a:ext uri="{FF2B5EF4-FFF2-40B4-BE49-F238E27FC236}">
                  <a16:creationId xmlns:a16="http://schemas.microsoft.com/office/drawing/2014/main" id="{D3C4D206-45AA-424C-8205-D65431745ECD}"/>
                </a:ext>
              </a:extLst>
            </p:cNvPr>
            <p:cNvSpPr/>
            <p:nvPr/>
          </p:nvSpPr>
          <p:spPr>
            <a:xfrm>
              <a:off x="5118944" y="4043378"/>
              <a:ext cx="8629" cy="224604"/>
            </a:xfrm>
            <a:custGeom>
              <a:avLst/>
              <a:gdLst/>
              <a:ahLst/>
              <a:cxnLst/>
              <a:rect l="l" t="t" r="r" b="b"/>
              <a:pathLst>
                <a:path w="316" h="8225" extrusionOk="0">
                  <a:moveTo>
                    <a:pt x="207" y="1"/>
                  </a:moveTo>
                  <a:cubicBezTo>
                    <a:pt x="152" y="1"/>
                    <a:pt x="98" y="37"/>
                    <a:pt x="98" y="110"/>
                  </a:cubicBezTo>
                  <a:lnTo>
                    <a:pt x="25" y="6340"/>
                  </a:lnTo>
                  <a:lnTo>
                    <a:pt x="1" y="8133"/>
                  </a:lnTo>
                  <a:cubicBezTo>
                    <a:pt x="13" y="8194"/>
                    <a:pt x="61" y="8224"/>
                    <a:pt x="110" y="8224"/>
                  </a:cubicBezTo>
                  <a:cubicBezTo>
                    <a:pt x="158" y="8224"/>
                    <a:pt x="207" y="8194"/>
                    <a:pt x="219" y="8133"/>
                  </a:cubicBezTo>
                  <a:lnTo>
                    <a:pt x="292" y="1879"/>
                  </a:lnTo>
                  <a:cubicBezTo>
                    <a:pt x="292" y="1273"/>
                    <a:pt x="316" y="692"/>
                    <a:pt x="316" y="110"/>
                  </a:cubicBezTo>
                  <a:cubicBezTo>
                    <a:pt x="316" y="37"/>
                    <a:pt x="261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897;p75">
              <a:extLst>
                <a:ext uri="{FF2B5EF4-FFF2-40B4-BE49-F238E27FC236}">
                  <a16:creationId xmlns:a16="http://schemas.microsoft.com/office/drawing/2014/main" id="{6F346239-88E4-4752-96E0-137A48D69685}"/>
                </a:ext>
              </a:extLst>
            </p:cNvPr>
            <p:cNvSpPr/>
            <p:nvPr/>
          </p:nvSpPr>
          <p:spPr>
            <a:xfrm>
              <a:off x="5164875" y="4071095"/>
              <a:ext cx="37220" cy="121791"/>
            </a:xfrm>
            <a:custGeom>
              <a:avLst/>
              <a:gdLst/>
              <a:ahLst/>
              <a:cxnLst/>
              <a:rect l="l" t="t" r="r" b="b"/>
              <a:pathLst>
                <a:path w="1363" h="4460" extrusionOk="0">
                  <a:moveTo>
                    <a:pt x="1241" y="1"/>
                  </a:moveTo>
                  <a:cubicBezTo>
                    <a:pt x="1197" y="1"/>
                    <a:pt x="1151" y="28"/>
                    <a:pt x="1130" y="89"/>
                  </a:cubicBezTo>
                  <a:cubicBezTo>
                    <a:pt x="767" y="1495"/>
                    <a:pt x="403" y="2901"/>
                    <a:pt x="15" y="4331"/>
                  </a:cubicBezTo>
                  <a:cubicBezTo>
                    <a:pt x="1" y="4404"/>
                    <a:pt x="66" y="4460"/>
                    <a:pt x="131" y="4460"/>
                  </a:cubicBezTo>
                  <a:cubicBezTo>
                    <a:pt x="173" y="4460"/>
                    <a:pt x="214" y="4436"/>
                    <a:pt x="234" y="4379"/>
                  </a:cubicBezTo>
                  <a:cubicBezTo>
                    <a:pt x="597" y="2973"/>
                    <a:pt x="985" y="1543"/>
                    <a:pt x="1349" y="137"/>
                  </a:cubicBezTo>
                  <a:cubicBezTo>
                    <a:pt x="1363" y="53"/>
                    <a:pt x="1303" y="1"/>
                    <a:pt x="1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898;p75">
              <a:extLst>
                <a:ext uri="{FF2B5EF4-FFF2-40B4-BE49-F238E27FC236}">
                  <a16:creationId xmlns:a16="http://schemas.microsoft.com/office/drawing/2014/main" id="{F8C834FD-692A-40AD-92C1-2608BFD85D11}"/>
                </a:ext>
              </a:extLst>
            </p:cNvPr>
            <p:cNvSpPr/>
            <p:nvPr/>
          </p:nvSpPr>
          <p:spPr>
            <a:xfrm>
              <a:off x="4243236" y="4231933"/>
              <a:ext cx="584517" cy="684189"/>
            </a:xfrm>
            <a:custGeom>
              <a:avLst/>
              <a:gdLst/>
              <a:ahLst/>
              <a:cxnLst/>
              <a:rect l="l" t="t" r="r" b="b"/>
              <a:pathLst>
                <a:path w="21405" h="25055" extrusionOk="0">
                  <a:moveTo>
                    <a:pt x="7703" y="1"/>
                  </a:moveTo>
                  <a:cubicBezTo>
                    <a:pt x="7456" y="1"/>
                    <a:pt x="7207" y="32"/>
                    <a:pt x="6958" y="89"/>
                  </a:cubicBezTo>
                  <a:cubicBezTo>
                    <a:pt x="6303" y="283"/>
                    <a:pt x="5697" y="646"/>
                    <a:pt x="5212" y="1107"/>
                  </a:cubicBezTo>
                  <a:cubicBezTo>
                    <a:pt x="4703" y="1616"/>
                    <a:pt x="4219" y="2174"/>
                    <a:pt x="3831" y="2780"/>
                  </a:cubicBezTo>
                  <a:cubicBezTo>
                    <a:pt x="3370" y="3410"/>
                    <a:pt x="2982" y="4064"/>
                    <a:pt x="2619" y="4743"/>
                  </a:cubicBezTo>
                  <a:cubicBezTo>
                    <a:pt x="2376" y="5203"/>
                    <a:pt x="2158" y="5640"/>
                    <a:pt x="1964" y="6100"/>
                  </a:cubicBezTo>
                  <a:cubicBezTo>
                    <a:pt x="1068" y="7312"/>
                    <a:pt x="462" y="8718"/>
                    <a:pt x="219" y="10221"/>
                  </a:cubicBezTo>
                  <a:cubicBezTo>
                    <a:pt x="1" y="11457"/>
                    <a:pt x="146" y="12718"/>
                    <a:pt x="607" y="13881"/>
                  </a:cubicBezTo>
                  <a:cubicBezTo>
                    <a:pt x="1092" y="15093"/>
                    <a:pt x="2013" y="16039"/>
                    <a:pt x="3201" y="16548"/>
                  </a:cubicBezTo>
                  <a:cubicBezTo>
                    <a:pt x="4461" y="17154"/>
                    <a:pt x="5940" y="17372"/>
                    <a:pt x="7127" y="18026"/>
                  </a:cubicBezTo>
                  <a:cubicBezTo>
                    <a:pt x="8339" y="18656"/>
                    <a:pt x="9091" y="19796"/>
                    <a:pt x="9769" y="20911"/>
                  </a:cubicBezTo>
                  <a:cubicBezTo>
                    <a:pt x="10424" y="22001"/>
                    <a:pt x="11078" y="23189"/>
                    <a:pt x="12121" y="23965"/>
                  </a:cubicBezTo>
                  <a:cubicBezTo>
                    <a:pt x="13096" y="24686"/>
                    <a:pt x="14256" y="25054"/>
                    <a:pt x="15440" y="25054"/>
                  </a:cubicBezTo>
                  <a:cubicBezTo>
                    <a:pt x="15610" y="25054"/>
                    <a:pt x="15780" y="25047"/>
                    <a:pt x="15950" y="25031"/>
                  </a:cubicBezTo>
                  <a:cubicBezTo>
                    <a:pt x="18641" y="24765"/>
                    <a:pt x="20798" y="22535"/>
                    <a:pt x="21210" y="19893"/>
                  </a:cubicBezTo>
                  <a:cubicBezTo>
                    <a:pt x="21404" y="18462"/>
                    <a:pt x="21162" y="17008"/>
                    <a:pt x="20483" y="15748"/>
                  </a:cubicBezTo>
                  <a:cubicBezTo>
                    <a:pt x="19829" y="14560"/>
                    <a:pt x="18932" y="13566"/>
                    <a:pt x="17841" y="12790"/>
                  </a:cubicBezTo>
                  <a:cubicBezTo>
                    <a:pt x="16823" y="12039"/>
                    <a:pt x="15708" y="11360"/>
                    <a:pt x="14714" y="10560"/>
                  </a:cubicBezTo>
                  <a:cubicBezTo>
                    <a:pt x="14229" y="10173"/>
                    <a:pt x="13769" y="9736"/>
                    <a:pt x="13357" y="9276"/>
                  </a:cubicBezTo>
                  <a:cubicBezTo>
                    <a:pt x="12921" y="8742"/>
                    <a:pt x="12581" y="8136"/>
                    <a:pt x="12363" y="7482"/>
                  </a:cubicBezTo>
                  <a:cubicBezTo>
                    <a:pt x="11806" y="6052"/>
                    <a:pt x="11733" y="4501"/>
                    <a:pt x="11200" y="3070"/>
                  </a:cubicBezTo>
                  <a:cubicBezTo>
                    <a:pt x="10763" y="1907"/>
                    <a:pt x="9988" y="719"/>
                    <a:pt x="8824" y="234"/>
                  </a:cubicBezTo>
                  <a:cubicBezTo>
                    <a:pt x="8458" y="73"/>
                    <a:pt x="8082" y="1"/>
                    <a:pt x="7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899;p75">
              <a:extLst>
                <a:ext uri="{FF2B5EF4-FFF2-40B4-BE49-F238E27FC236}">
                  <a16:creationId xmlns:a16="http://schemas.microsoft.com/office/drawing/2014/main" id="{B394C172-FFA5-49D0-819C-7E2D6DB9E471}"/>
                </a:ext>
              </a:extLst>
            </p:cNvPr>
            <p:cNvSpPr/>
            <p:nvPr/>
          </p:nvSpPr>
          <p:spPr>
            <a:xfrm>
              <a:off x="4615895" y="4240289"/>
              <a:ext cx="421682" cy="474167"/>
            </a:xfrm>
            <a:custGeom>
              <a:avLst/>
              <a:gdLst/>
              <a:ahLst/>
              <a:cxnLst/>
              <a:rect l="l" t="t" r="r" b="b"/>
              <a:pathLst>
                <a:path w="15442" h="17364" extrusionOk="0">
                  <a:moveTo>
                    <a:pt x="8090" y="1"/>
                  </a:moveTo>
                  <a:cubicBezTo>
                    <a:pt x="8060" y="1"/>
                    <a:pt x="8030" y="1"/>
                    <a:pt x="8000" y="1"/>
                  </a:cubicBezTo>
                  <a:cubicBezTo>
                    <a:pt x="5964" y="50"/>
                    <a:pt x="4049" y="898"/>
                    <a:pt x="2691" y="2377"/>
                  </a:cubicBezTo>
                  <a:cubicBezTo>
                    <a:pt x="1285" y="3855"/>
                    <a:pt x="437" y="5794"/>
                    <a:pt x="340" y="7830"/>
                  </a:cubicBezTo>
                  <a:cubicBezTo>
                    <a:pt x="1" y="9794"/>
                    <a:pt x="292" y="11782"/>
                    <a:pt x="1237" y="13527"/>
                  </a:cubicBezTo>
                  <a:cubicBezTo>
                    <a:pt x="2231" y="15442"/>
                    <a:pt x="4073" y="17260"/>
                    <a:pt x="6351" y="17357"/>
                  </a:cubicBezTo>
                  <a:cubicBezTo>
                    <a:pt x="6436" y="17361"/>
                    <a:pt x="6520" y="17363"/>
                    <a:pt x="6604" y="17363"/>
                  </a:cubicBezTo>
                  <a:cubicBezTo>
                    <a:pt x="8826" y="17363"/>
                    <a:pt x="10770" y="15842"/>
                    <a:pt x="12242" y="14254"/>
                  </a:cubicBezTo>
                  <a:cubicBezTo>
                    <a:pt x="13769" y="12581"/>
                    <a:pt x="14932" y="10521"/>
                    <a:pt x="15199" y="8267"/>
                  </a:cubicBezTo>
                  <a:cubicBezTo>
                    <a:pt x="15441" y="6085"/>
                    <a:pt x="14859" y="3758"/>
                    <a:pt x="13308" y="2158"/>
                  </a:cubicBezTo>
                  <a:cubicBezTo>
                    <a:pt x="11924" y="774"/>
                    <a:pt x="10045" y="1"/>
                    <a:pt x="80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00;p75">
              <a:extLst>
                <a:ext uri="{FF2B5EF4-FFF2-40B4-BE49-F238E27FC236}">
                  <a16:creationId xmlns:a16="http://schemas.microsoft.com/office/drawing/2014/main" id="{C8B94668-1290-44D3-A054-7FEC27B544FF}"/>
                </a:ext>
              </a:extLst>
            </p:cNvPr>
            <p:cNvSpPr/>
            <p:nvPr/>
          </p:nvSpPr>
          <p:spPr>
            <a:xfrm>
              <a:off x="3967899" y="3128840"/>
              <a:ext cx="1373513" cy="909640"/>
            </a:xfrm>
            <a:custGeom>
              <a:avLst/>
              <a:gdLst/>
              <a:ahLst/>
              <a:cxnLst/>
              <a:rect l="l" t="t" r="r" b="b"/>
              <a:pathLst>
                <a:path w="50298" h="33311" extrusionOk="0">
                  <a:moveTo>
                    <a:pt x="25378" y="0"/>
                  </a:moveTo>
                  <a:cubicBezTo>
                    <a:pt x="22767" y="0"/>
                    <a:pt x="20167" y="515"/>
                    <a:pt x="17792" y="1581"/>
                  </a:cubicBezTo>
                  <a:cubicBezTo>
                    <a:pt x="13429" y="3496"/>
                    <a:pt x="9987" y="6986"/>
                    <a:pt x="6715" y="10452"/>
                  </a:cubicBezTo>
                  <a:cubicBezTo>
                    <a:pt x="6472" y="10210"/>
                    <a:pt x="6157" y="10016"/>
                    <a:pt x="5842" y="9895"/>
                  </a:cubicBezTo>
                  <a:cubicBezTo>
                    <a:pt x="5527" y="9798"/>
                    <a:pt x="5212" y="9725"/>
                    <a:pt x="4897" y="9725"/>
                  </a:cubicBezTo>
                  <a:cubicBezTo>
                    <a:pt x="4859" y="9724"/>
                    <a:pt x="4821" y="9723"/>
                    <a:pt x="4784" y="9723"/>
                  </a:cubicBezTo>
                  <a:cubicBezTo>
                    <a:pt x="4073" y="9723"/>
                    <a:pt x="3388" y="9940"/>
                    <a:pt x="2812" y="10331"/>
                  </a:cubicBezTo>
                  <a:cubicBezTo>
                    <a:pt x="1600" y="11131"/>
                    <a:pt x="752" y="12343"/>
                    <a:pt x="388" y="13749"/>
                  </a:cubicBezTo>
                  <a:cubicBezTo>
                    <a:pt x="0" y="15106"/>
                    <a:pt x="73" y="16561"/>
                    <a:pt x="558" y="17894"/>
                  </a:cubicBezTo>
                  <a:cubicBezTo>
                    <a:pt x="1067" y="19154"/>
                    <a:pt x="1988" y="20245"/>
                    <a:pt x="3152" y="20948"/>
                  </a:cubicBezTo>
                  <a:cubicBezTo>
                    <a:pt x="4073" y="21530"/>
                    <a:pt x="5115" y="21845"/>
                    <a:pt x="6206" y="21918"/>
                  </a:cubicBezTo>
                  <a:cubicBezTo>
                    <a:pt x="8411" y="29723"/>
                    <a:pt x="16071" y="33310"/>
                    <a:pt x="25185" y="33310"/>
                  </a:cubicBezTo>
                  <a:cubicBezTo>
                    <a:pt x="34299" y="33310"/>
                    <a:pt x="41959" y="29723"/>
                    <a:pt x="44165" y="21918"/>
                  </a:cubicBezTo>
                  <a:cubicBezTo>
                    <a:pt x="45207" y="21845"/>
                    <a:pt x="46225" y="21505"/>
                    <a:pt x="47122" y="20948"/>
                  </a:cubicBezTo>
                  <a:cubicBezTo>
                    <a:pt x="48309" y="20245"/>
                    <a:pt x="49231" y="19154"/>
                    <a:pt x="49740" y="17894"/>
                  </a:cubicBezTo>
                  <a:cubicBezTo>
                    <a:pt x="50224" y="16561"/>
                    <a:pt x="50297" y="15131"/>
                    <a:pt x="49909" y="13749"/>
                  </a:cubicBezTo>
                  <a:cubicBezTo>
                    <a:pt x="49546" y="12343"/>
                    <a:pt x="48697" y="11131"/>
                    <a:pt x="47485" y="10331"/>
                  </a:cubicBezTo>
                  <a:cubicBezTo>
                    <a:pt x="46910" y="9940"/>
                    <a:pt x="46225" y="9723"/>
                    <a:pt x="45514" y="9723"/>
                  </a:cubicBezTo>
                  <a:cubicBezTo>
                    <a:pt x="45476" y="9723"/>
                    <a:pt x="45438" y="9724"/>
                    <a:pt x="45401" y="9725"/>
                  </a:cubicBezTo>
                  <a:cubicBezTo>
                    <a:pt x="45061" y="9725"/>
                    <a:pt x="44698" y="9798"/>
                    <a:pt x="44383" y="9943"/>
                  </a:cubicBezTo>
                  <a:cubicBezTo>
                    <a:pt x="44116" y="10040"/>
                    <a:pt x="43849" y="10210"/>
                    <a:pt x="43631" y="10404"/>
                  </a:cubicBezTo>
                  <a:cubicBezTo>
                    <a:pt x="40916" y="6186"/>
                    <a:pt x="36893" y="2938"/>
                    <a:pt x="32215" y="1193"/>
                  </a:cubicBezTo>
                  <a:cubicBezTo>
                    <a:pt x="30026" y="406"/>
                    <a:pt x="27697" y="0"/>
                    <a:pt x="25378" y="0"/>
                  </a:cubicBezTo>
                  <a:close/>
                </a:path>
              </a:pathLst>
            </a:custGeom>
            <a:solidFill>
              <a:srgbClr val="FF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01;p75">
              <a:extLst>
                <a:ext uri="{FF2B5EF4-FFF2-40B4-BE49-F238E27FC236}">
                  <a16:creationId xmlns:a16="http://schemas.microsoft.com/office/drawing/2014/main" id="{2F54B1BF-7D25-47EB-A36C-04CF91F0A7EC}"/>
                </a:ext>
              </a:extLst>
            </p:cNvPr>
            <p:cNvSpPr/>
            <p:nvPr/>
          </p:nvSpPr>
          <p:spPr>
            <a:xfrm>
              <a:off x="4929652" y="3487708"/>
              <a:ext cx="202567" cy="202594"/>
            </a:xfrm>
            <a:custGeom>
              <a:avLst/>
              <a:gdLst/>
              <a:ahLst/>
              <a:cxnLst/>
              <a:rect l="l" t="t" r="r" b="b"/>
              <a:pathLst>
                <a:path w="7418" h="7419" extrusionOk="0">
                  <a:moveTo>
                    <a:pt x="3709" y="1"/>
                  </a:moveTo>
                  <a:cubicBezTo>
                    <a:pt x="1648" y="1"/>
                    <a:pt x="0" y="1673"/>
                    <a:pt x="0" y="3710"/>
                  </a:cubicBezTo>
                  <a:cubicBezTo>
                    <a:pt x="0" y="5770"/>
                    <a:pt x="1648" y="7418"/>
                    <a:pt x="3709" y="7418"/>
                  </a:cubicBezTo>
                  <a:cubicBezTo>
                    <a:pt x="5745" y="7418"/>
                    <a:pt x="7417" y="5770"/>
                    <a:pt x="7417" y="3710"/>
                  </a:cubicBezTo>
                  <a:cubicBezTo>
                    <a:pt x="7417" y="1673"/>
                    <a:pt x="5745" y="1"/>
                    <a:pt x="3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902;p75">
              <a:extLst>
                <a:ext uri="{FF2B5EF4-FFF2-40B4-BE49-F238E27FC236}">
                  <a16:creationId xmlns:a16="http://schemas.microsoft.com/office/drawing/2014/main" id="{B409AB88-24EB-4429-9420-4316EAA693CB}"/>
                </a:ext>
              </a:extLst>
            </p:cNvPr>
            <p:cNvSpPr/>
            <p:nvPr/>
          </p:nvSpPr>
          <p:spPr>
            <a:xfrm>
              <a:off x="4179037" y="3521487"/>
              <a:ext cx="202567" cy="202567"/>
            </a:xfrm>
            <a:custGeom>
              <a:avLst/>
              <a:gdLst/>
              <a:ahLst/>
              <a:cxnLst/>
              <a:rect l="l" t="t" r="r" b="b"/>
              <a:pathLst>
                <a:path w="7418" h="7418" extrusionOk="0">
                  <a:moveTo>
                    <a:pt x="3709" y="0"/>
                  </a:moveTo>
                  <a:cubicBezTo>
                    <a:pt x="1673" y="0"/>
                    <a:pt x="1" y="1673"/>
                    <a:pt x="1" y="3709"/>
                  </a:cubicBezTo>
                  <a:cubicBezTo>
                    <a:pt x="1" y="5769"/>
                    <a:pt x="1673" y="7417"/>
                    <a:pt x="3709" y="7417"/>
                  </a:cubicBezTo>
                  <a:cubicBezTo>
                    <a:pt x="5745" y="7417"/>
                    <a:pt x="7418" y="5769"/>
                    <a:pt x="7418" y="3709"/>
                  </a:cubicBezTo>
                  <a:cubicBezTo>
                    <a:pt x="7418" y="1673"/>
                    <a:pt x="5745" y="0"/>
                    <a:pt x="37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03;p75">
              <a:extLst>
                <a:ext uri="{FF2B5EF4-FFF2-40B4-BE49-F238E27FC236}">
                  <a16:creationId xmlns:a16="http://schemas.microsoft.com/office/drawing/2014/main" id="{58F466D4-78AA-4ED0-B47D-8AA121BD53F7}"/>
                </a:ext>
              </a:extLst>
            </p:cNvPr>
            <p:cNvSpPr/>
            <p:nvPr/>
          </p:nvSpPr>
          <p:spPr>
            <a:xfrm>
              <a:off x="4490801" y="3590738"/>
              <a:ext cx="227717" cy="179629"/>
            </a:xfrm>
            <a:custGeom>
              <a:avLst/>
              <a:gdLst/>
              <a:ahLst/>
              <a:cxnLst/>
              <a:rect l="l" t="t" r="r" b="b"/>
              <a:pathLst>
                <a:path w="8339" h="6578" extrusionOk="0">
                  <a:moveTo>
                    <a:pt x="2326" y="1"/>
                  </a:moveTo>
                  <a:cubicBezTo>
                    <a:pt x="2008" y="1"/>
                    <a:pt x="1688" y="60"/>
                    <a:pt x="1382" y="179"/>
                  </a:cubicBezTo>
                  <a:cubicBezTo>
                    <a:pt x="655" y="543"/>
                    <a:pt x="170" y="1245"/>
                    <a:pt x="49" y="2045"/>
                  </a:cubicBezTo>
                  <a:cubicBezTo>
                    <a:pt x="25" y="2215"/>
                    <a:pt x="1" y="2409"/>
                    <a:pt x="25" y="2603"/>
                  </a:cubicBezTo>
                  <a:cubicBezTo>
                    <a:pt x="73" y="3330"/>
                    <a:pt x="316" y="4009"/>
                    <a:pt x="752" y="4590"/>
                  </a:cubicBezTo>
                  <a:cubicBezTo>
                    <a:pt x="1653" y="5843"/>
                    <a:pt x="3111" y="6578"/>
                    <a:pt x="4640" y="6578"/>
                  </a:cubicBezTo>
                  <a:cubicBezTo>
                    <a:pt x="4798" y="6578"/>
                    <a:pt x="4956" y="6570"/>
                    <a:pt x="5115" y="6554"/>
                  </a:cubicBezTo>
                  <a:cubicBezTo>
                    <a:pt x="5236" y="6554"/>
                    <a:pt x="5357" y="6530"/>
                    <a:pt x="5479" y="6505"/>
                  </a:cubicBezTo>
                  <a:cubicBezTo>
                    <a:pt x="6303" y="6384"/>
                    <a:pt x="7078" y="5972"/>
                    <a:pt x="7660" y="5342"/>
                  </a:cubicBezTo>
                  <a:cubicBezTo>
                    <a:pt x="8169" y="4760"/>
                    <a:pt x="8339" y="3960"/>
                    <a:pt x="8121" y="3209"/>
                  </a:cubicBezTo>
                  <a:cubicBezTo>
                    <a:pt x="7878" y="2457"/>
                    <a:pt x="7272" y="1876"/>
                    <a:pt x="6521" y="1682"/>
                  </a:cubicBezTo>
                  <a:cubicBezTo>
                    <a:pt x="6448" y="1682"/>
                    <a:pt x="6400" y="1682"/>
                    <a:pt x="6327" y="1658"/>
                  </a:cubicBezTo>
                  <a:cubicBezTo>
                    <a:pt x="5527" y="1585"/>
                    <a:pt x="4751" y="1270"/>
                    <a:pt x="4145" y="736"/>
                  </a:cubicBezTo>
                  <a:cubicBezTo>
                    <a:pt x="4097" y="688"/>
                    <a:pt x="4048" y="639"/>
                    <a:pt x="3976" y="615"/>
                  </a:cubicBezTo>
                  <a:cubicBezTo>
                    <a:pt x="3503" y="206"/>
                    <a:pt x="2918" y="1"/>
                    <a:pt x="2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904;p75">
              <a:extLst>
                <a:ext uri="{FF2B5EF4-FFF2-40B4-BE49-F238E27FC236}">
                  <a16:creationId xmlns:a16="http://schemas.microsoft.com/office/drawing/2014/main" id="{2D053A64-961F-4C1A-96A1-FAC8C16B3D8A}"/>
                </a:ext>
              </a:extLst>
            </p:cNvPr>
            <p:cNvSpPr/>
            <p:nvPr/>
          </p:nvSpPr>
          <p:spPr>
            <a:xfrm>
              <a:off x="4491457" y="3658896"/>
              <a:ext cx="142354" cy="111469"/>
            </a:xfrm>
            <a:custGeom>
              <a:avLst/>
              <a:gdLst/>
              <a:ahLst/>
              <a:cxnLst/>
              <a:rect l="l" t="t" r="r" b="b"/>
              <a:pathLst>
                <a:path w="5213" h="4082" extrusionOk="0">
                  <a:moveTo>
                    <a:pt x="969" y="0"/>
                  </a:moveTo>
                  <a:cubicBezTo>
                    <a:pt x="644" y="0"/>
                    <a:pt x="320" y="35"/>
                    <a:pt x="1" y="107"/>
                  </a:cubicBezTo>
                  <a:cubicBezTo>
                    <a:pt x="49" y="834"/>
                    <a:pt x="292" y="1513"/>
                    <a:pt x="728" y="2094"/>
                  </a:cubicBezTo>
                  <a:cubicBezTo>
                    <a:pt x="1629" y="3347"/>
                    <a:pt x="3087" y="4082"/>
                    <a:pt x="4616" y="4082"/>
                  </a:cubicBezTo>
                  <a:cubicBezTo>
                    <a:pt x="4774" y="4082"/>
                    <a:pt x="4932" y="4074"/>
                    <a:pt x="5091" y="4058"/>
                  </a:cubicBezTo>
                  <a:cubicBezTo>
                    <a:pt x="5188" y="3719"/>
                    <a:pt x="5212" y="3355"/>
                    <a:pt x="5164" y="2991"/>
                  </a:cubicBezTo>
                  <a:cubicBezTo>
                    <a:pt x="4970" y="1804"/>
                    <a:pt x="3952" y="883"/>
                    <a:pt x="2909" y="422"/>
                  </a:cubicBezTo>
                  <a:cubicBezTo>
                    <a:pt x="2292" y="146"/>
                    <a:pt x="1630" y="0"/>
                    <a:pt x="9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05;p75">
              <a:extLst>
                <a:ext uri="{FF2B5EF4-FFF2-40B4-BE49-F238E27FC236}">
                  <a16:creationId xmlns:a16="http://schemas.microsoft.com/office/drawing/2014/main" id="{E7FBFFBE-B420-44AF-8FAB-79DC0F5F45AE}"/>
                </a:ext>
              </a:extLst>
            </p:cNvPr>
            <p:cNvSpPr/>
            <p:nvPr/>
          </p:nvSpPr>
          <p:spPr>
            <a:xfrm>
              <a:off x="4347712" y="3466054"/>
              <a:ext cx="210077" cy="50901"/>
            </a:xfrm>
            <a:custGeom>
              <a:avLst/>
              <a:gdLst/>
              <a:ahLst/>
              <a:cxnLst/>
              <a:rect l="l" t="t" r="r" b="b"/>
              <a:pathLst>
                <a:path w="7693" h="1864" extrusionOk="0">
                  <a:moveTo>
                    <a:pt x="502" y="1"/>
                  </a:moveTo>
                  <a:cubicBezTo>
                    <a:pt x="229" y="1"/>
                    <a:pt x="1" y="343"/>
                    <a:pt x="247" y="551"/>
                  </a:cubicBezTo>
                  <a:cubicBezTo>
                    <a:pt x="1293" y="1427"/>
                    <a:pt x="2571" y="1863"/>
                    <a:pt x="3848" y="1863"/>
                  </a:cubicBezTo>
                  <a:cubicBezTo>
                    <a:pt x="5116" y="1863"/>
                    <a:pt x="6383" y="1433"/>
                    <a:pt x="7422" y="576"/>
                  </a:cubicBezTo>
                  <a:cubicBezTo>
                    <a:pt x="7692" y="364"/>
                    <a:pt x="7440" y="13"/>
                    <a:pt x="7167" y="13"/>
                  </a:cubicBezTo>
                  <a:cubicBezTo>
                    <a:pt x="7097" y="13"/>
                    <a:pt x="7026" y="36"/>
                    <a:pt x="6962" y="91"/>
                  </a:cubicBezTo>
                  <a:cubicBezTo>
                    <a:pt x="6040" y="818"/>
                    <a:pt x="4931" y="1182"/>
                    <a:pt x="3829" y="1182"/>
                  </a:cubicBezTo>
                  <a:cubicBezTo>
                    <a:pt x="2726" y="1182"/>
                    <a:pt x="1629" y="818"/>
                    <a:pt x="732" y="91"/>
                  </a:cubicBezTo>
                  <a:cubicBezTo>
                    <a:pt x="658" y="28"/>
                    <a:pt x="578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906;p75">
              <a:extLst>
                <a:ext uri="{FF2B5EF4-FFF2-40B4-BE49-F238E27FC236}">
                  <a16:creationId xmlns:a16="http://schemas.microsoft.com/office/drawing/2014/main" id="{BC20B919-9B3C-4C55-8984-B0916B4B8E41}"/>
                </a:ext>
              </a:extLst>
            </p:cNvPr>
            <p:cNvSpPr/>
            <p:nvPr/>
          </p:nvSpPr>
          <p:spPr>
            <a:xfrm>
              <a:off x="4742818" y="3453766"/>
              <a:ext cx="209530" cy="51202"/>
            </a:xfrm>
            <a:custGeom>
              <a:avLst/>
              <a:gdLst/>
              <a:ahLst/>
              <a:cxnLst/>
              <a:rect l="l" t="t" r="r" b="b"/>
              <a:pathLst>
                <a:path w="7673" h="1875" extrusionOk="0">
                  <a:moveTo>
                    <a:pt x="512" y="0"/>
                  </a:moveTo>
                  <a:cubicBezTo>
                    <a:pt x="235" y="0"/>
                    <a:pt x="0" y="336"/>
                    <a:pt x="249" y="565"/>
                  </a:cubicBezTo>
                  <a:cubicBezTo>
                    <a:pt x="1279" y="1438"/>
                    <a:pt x="2552" y="1874"/>
                    <a:pt x="3827" y="1874"/>
                  </a:cubicBezTo>
                  <a:cubicBezTo>
                    <a:pt x="5103" y="1874"/>
                    <a:pt x="6382" y="1438"/>
                    <a:pt x="7424" y="565"/>
                  </a:cubicBezTo>
                  <a:cubicBezTo>
                    <a:pt x="7672" y="355"/>
                    <a:pt x="7439" y="24"/>
                    <a:pt x="7162" y="24"/>
                  </a:cubicBezTo>
                  <a:cubicBezTo>
                    <a:pt x="7088" y="24"/>
                    <a:pt x="7011" y="48"/>
                    <a:pt x="6939" y="105"/>
                  </a:cubicBezTo>
                  <a:cubicBezTo>
                    <a:pt x="6034" y="829"/>
                    <a:pt x="4936" y="1192"/>
                    <a:pt x="3841" y="1192"/>
                  </a:cubicBezTo>
                  <a:cubicBezTo>
                    <a:pt x="2737" y="1192"/>
                    <a:pt x="1634" y="823"/>
                    <a:pt x="734" y="80"/>
                  </a:cubicBezTo>
                  <a:cubicBezTo>
                    <a:pt x="662" y="24"/>
                    <a:pt x="585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907;p75">
              <a:extLst>
                <a:ext uri="{FF2B5EF4-FFF2-40B4-BE49-F238E27FC236}">
                  <a16:creationId xmlns:a16="http://schemas.microsoft.com/office/drawing/2014/main" id="{201D652C-DBFD-42D5-BCE6-21C7A50530AC}"/>
                </a:ext>
              </a:extLst>
            </p:cNvPr>
            <p:cNvSpPr/>
            <p:nvPr/>
          </p:nvSpPr>
          <p:spPr>
            <a:xfrm>
              <a:off x="4350470" y="3326597"/>
              <a:ext cx="153031" cy="86374"/>
            </a:xfrm>
            <a:custGeom>
              <a:avLst/>
              <a:gdLst/>
              <a:ahLst/>
              <a:cxnLst/>
              <a:rect l="l" t="t" r="r" b="b"/>
              <a:pathLst>
                <a:path w="5604" h="3163" extrusionOk="0">
                  <a:moveTo>
                    <a:pt x="4200" y="0"/>
                  </a:moveTo>
                  <a:cubicBezTo>
                    <a:pt x="4114" y="0"/>
                    <a:pt x="4023" y="11"/>
                    <a:pt x="3928" y="35"/>
                  </a:cubicBezTo>
                  <a:cubicBezTo>
                    <a:pt x="2885" y="302"/>
                    <a:pt x="1867" y="738"/>
                    <a:pt x="922" y="1295"/>
                  </a:cubicBezTo>
                  <a:cubicBezTo>
                    <a:pt x="0" y="1848"/>
                    <a:pt x="567" y="3162"/>
                    <a:pt x="1437" y="3162"/>
                  </a:cubicBezTo>
                  <a:cubicBezTo>
                    <a:pt x="1597" y="3162"/>
                    <a:pt x="1767" y="3118"/>
                    <a:pt x="1940" y="3016"/>
                  </a:cubicBezTo>
                  <a:cubicBezTo>
                    <a:pt x="2716" y="2532"/>
                    <a:pt x="3564" y="2192"/>
                    <a:pt x="4461" y="1950"/>
                  </a:cubicBezTo>
                  <a:cubicBezTo>
                    <a:pt x="5604" y="1659"/>
                    <a:pt x="5255" y="0"/>
                    <a:pt x="4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908;p75">
              <a:extLst>
                <a:ext uri="{FF2B5EF4-FFF2-40B4-BE49-F238E27FC236}">
                  <a16:creationId xmlns:a16="http://schemas.microsoft.com/office/drawing/2014/main" id="{3F46C5A2-DACD-4A7F-B10A-8146D715667C}"/>
                </a:ext>
              </a:extLst>
            </p:cNvPr>
            <p:cNvSpPr/>
            <p:nvPr/>
          </p:nvSpPr>
          <p:spPr>
            <a:xfrm>
              <a:off x="4797268" y="3324194"/>
              <a:ext cx="140442" cy="76816"/>
            </a:xfrm>
            <a:custGeom>
              <a:avLst/>
              <a:gdLst/>
              <a:ahLst/>
              <a:cxnLst/>
              <a:rect l="l" t="t" r="r" b="b"/>
              <a:pathLst>
                <a:path w="5143" h="2813" extrusionOk="0">
                  <a:moveTo>
                    <a:pt x="1112" y="0"/>
                  </a:moveTo>
                  <a:cubicBezTo>
                    <a:pt x="678" y="0"/>
                    <a:pt x="267" y="294"/>
                    <a:pt x="122" y="729"/>
                  </a:cubicBezTo>
                  <a:cubicBezTo>
                    <a:pt x="0" y="1214"/>
                    <a:pt x="291" y="1868"/>
                    <a:pt x="824" y="1941"/>
                  </a:cubicBezTo>
                  <a:cubicBezTo>
                    <a:pt x="1624" y="2062"/>
                    <a:pt x="2424" y="2329"/>
                    <a:pt x="3151" y="2692"/>
                  </a:cubicBezTo>
                  <a:cubicBezTo>
                    <a:pt x="3314" y="2775"/>
                    <a:pt x="3474" y="2812"/>
                    <a:pt x="3626" y="2812"/>
                  </a:cubicBezTo>
                  <a:cubicBezTo>
                    <a:pt x="4537" y="2812"/>
                    <a:pt x="5143" y="1494"/>
                    <a:pt x="4145" y="996"/>
                  </a:cubicBezTo>
                  <a:cubicBezTo>
                    <a:pt x="3273" y="535"/>
                    <a:pt x="2327" y="196"/>
                    <a:pt x="1333" y="26"/>
                  </a:cubicBezTo>
                  <a:cubicBezTo>
                    <a:pt x="1260" y="8"/>
                    <a:pt x="1186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909;p75">
              <a:extLst>
                <a:ext uri="{FF2B5EF4-FFF2-40B4-BE49-F238E27FC236}">
                  <a16:creationId xmlns:a16="http://schemas.microsoft.com/office/drawing/2014/main" id="{3DCDCEFC-94E3-48F9-B471-2E0A75102CDF}"/>
                </a:ext>
              </a:extLst>
            </p:cNvPr>
            <p:cNvSpPr/>
            <p:nvPr/>
          </p:nvSpPr>
          <p:spPr>
            <a:xfrm>
              <a:off x="5165530" y="3589891"/>
              <a:ext cx="16330" cy="145303"/>
            </a:xfrm>
            <a:custGeom>
              <a:avLst/>
              <a:gdLst/>
              <a:ahLst/>
              <a:cxnLst/>
              <a:rect l="l" t="t" r="r" b="b"/>
              <a:pathLst>
                <a:path w="598" h="5321" extrusionOk="0">
                  <a:moveTo>
                    <a:pt x="230" y="1"/>
                  </a:moveTo>
                  <a:cubicBezTo>
                    <a:pt x="166" y="1"/>
                    <a:pt x="99" y="53"/>
                    <a:pt x="113" y="137"/>
                  </a:cubicBezTo>
                  <a:cubicBezTo>
                    <a:pt x="379" y="1810"/>
                    <a:pt x="331" y="3506"/>
                    <a:pt x="16" y="5179"/>
                  </a:cubicBezTo>
                  <a:cubicBezTo>
                    <a:pt x="1" y="5268"/>
                    <a:pt x="76" y="5320"/>
                    <a:pt x="143" y="5320"/>
                  </a:cubicBezTo>
                  <a:cubicBezTo>
                    <a:pt x="185" y="5320"/>
                    <a:pt x="224" y="5299"/>
                    <a:pt x="234" y="5252"/>
                  </a:cubicBezTo>
                  <a:cubicBezTo>
                    <a:pt x="549" y="3531"/>
                    <a:pt x="597" y="1785"/>
                    <a:pt x="331" y="89"/>
                  </a:cubicBezTo>
                  <a:cubicBezTo>
                    <a:pt x="321" y="28"/>
                    <a:pt x="276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910;p75">
              <a:extLst>
                <a:ext uri="{FF2B5EF4-FFF2-40B4-BE49-F238E27FC236}">
                  <a16:creationId xmlns:a16="http://schemas.microsoft.com/office/drawing/2014/main" id="{31838E43-C7DE-4774-89A0-38C74979911C}"/>
                </a:ext>
              </a:extLst>
            </p:cNvPr>
            <p:cNvSpPr/>
            <p:nvPr/>
          </p:nvSpPr>
          <p:spPr>
            <a:xfrm>
              <a:off x="5215283" y="3433367"/>
              <a:ext cx="122119" cy="288968"/>
            </a:xfrm>
            <a:custGeom>
              <a:avLst/>
              <a:gdLst/>
              <a:ahLst/>
              <a:cxnLst/>
              <a:rect l="l" t="t" r="r" b="b"/>
              <a:pathLst>
                <a:path w="4472" h="10582" extrusionOk="0">
                  <a:moveTo>
                    <a:pt x="3027" y="1"/>
                  </a:moveTo>
                  <a:cubicBezTo>
                    <a:pt x="2949" y="1"/>
                    <a:pt x="2869" y="81"/>
                    <a:pt x="2920" y="149"/>
                  </a:cubicBezTo>
                  <a:cubicBezTo>
                    <a:pt x="3841" y="1458"/>
                    <a:pt x="4229" y="3082"/>
                    <a:pt x="4035" y="4657"/>
                  </a:cubicBezTo>
                  <a:cubicBezTo>
                    <a:pt x="3841" y="6209"/>
                    <a:pt x="3163" y="7639"/>
                    <a:pt x="2096" y="8778"/>
                  </a:cubicBezTo>
                  <a:cubicBezTo>
                    <a:pt x="1514" y="9408"/>
                    <a:pt x="836" y="9966"/>
                    <a:pt x="84" y="10378"/>
                  </a:cubicBezTo>
                  <a:cubicBezTo>
                    <a:pt x="1" y="10461"/>
                    <a:pt x="43" y="10581"/>
                    <a:pt x="135" y="10581"/>
                  </a:cubicBezTo>
                  <a:cubicBezTo>
                    <a:pt x="149" y="10581"/>
                    <a:pt x="165" y="10578"/>
                    <a:pt x="181" y="10572"/>
                  </a:cubicBezTo>
                  <a:cubicBezTo>
                    <a:pt x="1563" y="9796"/>
                    <a:pt x="2702" y="8632"/>
                    <a:pt x="3454" y="7251"/>
                  </a:cubicBezTo>
                  <a:cubicBezTo>
                    <a:pt x="4229" y="5796"/>
                    <a:pt x="4472" y="4148"/>
                    <a:pt x="4157" y="2548"/>
                  </a:cubicBezTo>
                  <a:cubicBezTo>
                    <a:pt x="4011" y="1652"/>
                    <a:pt x="3648" y="803"/>
                    <a:pt x="3114" y="52"/>
                  </a:cubicBezTo>
                  <a:cubicBezTo>
                    <a:pt x="3092" y="15"/>
                    <a:pt x="3060" y="1"/>
                    <a:pt x="30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911;p75">
              <a:extLst>
                <a:ext uri="{FF2B5EF4-FFF2-40B4-BE49-F238E27FC236}">
                  <a16:creationId xmlns:a16="http://schemas.microsoft.com/office/drawing/2014/main" id="{A7FD393A-A5EE-4F00-B064-0FD5BF3F3DD0}"/>
                </a:ext>
              </a:extLst>
            </p:cNvPr>
            <p:cNvSpPr/>
            <p:nvPr/>
          </p:nvSpPr>
          <p:spPr>
            <a:xfrm>
              <a:off x="5210942" y="3464497"/>
              <a:ext cx="56390" cy="175150"/>
            </a:xfrm>
            <a:custGeom>
              <a:avLst/>
              <a:gdLst/>
              <a:ahLst/>
              <a:cxnLst/>
              <a:rect l="l" t="t" r="r" b="b"/>
              <a:pathLst>
                <a:path w="2065" h="6414" extrusionOk="0">
                  <a:moveTo>
                    <a:pt x="1915" y="1"/>
                  </a:moveTo>
                  <a:cubicBezTo>
                    <a:pt x="1882" y="1"/>
                    <a:pt x="1847" y="15"/>
                    <a:pt x="1819" y="51"/>
                  </a:cubicBezTo>
                  <a:cubicBezTo>
                    <a:pt x="898" y="1505"/>
                    <a:pt x="316" y="3129"/>
                    <a:pt x="98" y="4850"/>
                  </a:cubicBezTo>
                  <a:cubicBezTo>
                    <a:pt x="25" y="5335"/>
                    <a:pt x="1" y="5820"/>
                    <a:pt x="1" y="6305"/>
                  </a:cubicBezTo>
                  <a:cubicBezTo>
                    <a:pt x="13" y="6377"/>
                    <a:pt x="62" y="6414"/>
                    <a:pt x="110" y="6414"/>
                  </a:cubicBezTo>
                  <a:cubicBezTo>
                    <a:pt x="158" y="6414"/>
                    <a:pt x="207" y="6377"/>
                    <a:pt x="219" y="6305"/>
                  </a:cubicBezTo>
                  <a:cubicBezTo>
                    <a:pt x="219" y="4632"/>
                    <a:pt x="607" y="2960"/>
                    <a:pt x="1334" y="1433"/>
                  </a:cubicBezTo>
                  <a:cubicBezTo>
                    <a:pt x="1528" y="996"/>
                    <a:pt x="1770" y="584"/>
                    <a:pt x="2013" y="172"/>
                  </a:cubicBezTo>
                  <a:cubicBezTo>
                    <a:pt x="2064" y="86"/>
                    <a:pt x="1994" y="1"/>
                    <a:pt x="1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912;p75">
              <a:extLst>
                <a:ext uri="{FF2B5EF4-FFF2-40B4-BE49-F238E27FC236}">
                  <a16:creationId xmlns:a16="http://schemas.microsoft.com/office/drawing/2014/main" id="{88E38561-D7CC-4B28-8F2B-331FD4E8EE8B}"/>
                </a:ext>
              </a:extLst>
            </p:cNvPr>
            <p:cNvSpPr/>
            <p:nvPr/>
          </p:nvSpPr>
          <p:spPr>
            <a:xfrm>
              <a:off x="3979150" y="3437245"/>
              <a:ext cx="106800" cy="281240"/>
            </a:xfrm>
            <a:custGeom>
              <a:avLst/>
              <a:gdLst/>
              <a:ahLst/>
              <a:cxnLst/>
              <a:rect l="l" t="t" r="r" b="b"/>
              <a:pathLst>
                <a:path w="3911" h="10299" extrusionOk="0">
                  <a:moveTo>
                    <a:pt x="1096" y="0"/>
                  </a:moveTo>
                  <a:cubicBezTo>
                    <a:pt x="1064" y="0"/>
                    <a:pt x="1034" y="17"/>
                    <a:pt x="1019" y="55"/>
                  </a:cubicBezTo>
                  <a:cubicBezTo>
                    <a:pt x="316" y="1485"/>
                    <a:pt x="0" y="3109"/>
                    <a:pt x="170" y="4685"/>
                  </a:cubicBezTo>
                  <a:cubicBezTo>
                    <a:pt x="291" y="6236"/>
                    <a:pt x="849" y="7715"/>
                    <a:pt x="1818" y="8927"/>
                  </a:cubicBezTo>
                  <a:cubicBezTo>
                    <a:pt x="2303" y="9557"/>
                    <a:pt x="2982" y="10018"/>
                    <a:pt x="3733" y="10284"/>
                  </a:cubicBezTo>
                  <a:cubicBezTo>
                    <a:pt x="3754" y="10294"/>
                    <a:pt x="3772" y="10299"/>
                    <a:pt x="3789" y="10299"/>
                  </a:cubicBezTo>
                  <a:cubicBezTo>
                    <a:pt x="3889" y="10299"/>
                    <a:pt x="3910" y="10132"/>
                    <a:pt x="3806" y="10090"/>
                  </a:cubicBezTo>
                  <a:cubicBezTo>
                    <a:pt x="2449" y="9630"/>
                    <a:pt x="1528" y="8394"/>
                    <a:pt x="994" y="7109"/>
                  </a:cubicBezTo>
                  <a:cubicBezTo>
                    <a:pt x="49" y="4879"/>
                    <a:pt x="146" y="2358"/>
                    <a:pt x="1212" y="176"/>
                  </a:cubicBezTo>
                  <a:cubicBezTo>
                    <a:pt x="1246" y="77"/>
                    <a:pt x="1166" y="0"/>
                    <a:pt x="1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913;p75">
              <a:extLst>
                <a:ext uri="{FF2B5EF4-FFF2-40B4-BE49-F238E27FC236}">
                  <a16:creationId xmlns:a16="http://schemas.microsoft.com/office/drawing/2014/main" id="{76BECB04-3694-4757-9356-A4FA1263F165}"/>
                </a:ext>
              </a:extLst>
            </p:cNvPr>
            <p:cNvSpPr/>
            <p:nvPr/>
          </p:nvSpPr>
          <p:spPr>
            <a:xfrm>
              <a:off x="4044605" y="3477741"/>
              <a:ext cx="71600" cy="170672"/>
            </a:xfrm>
            <a:custGeom>
              <a:avLst/>
              <a:gdLst/>
              <a:ahLst/>
              <a:cxnLst/>
              <a:rect l="l" t="t" r="r" b="b"/>
              <a:pathLst>
                <a:path w="2622" h="6250" extrusionOk="0">
                  <a:moveTo>
                    <a:pt x="160" y="1"/>
                  </a:moveTo>
                  <a:cubicBezTo>
                    <a:pt x="82" y="1"/>
                    <a:pt x="0" y="86"/>
                    <a:pt x="52" y="172"/>
                  </a:cubicBezTo>
                  <a:cubicBezTo>
                    <a:pt x="1070" y="1505"/>
                    <a:pt x="1797" y="3056"/>
                    <a:pt x="2160" y="4705"/>
                  </a:cubicBezTo>
                  <a:cubicBezTo>
                    <a:pt x="2257" y="5190"/>
                    <a:pt x="2354" y="5674"/>
                    <a:pt x="2403" y="6159"/>
                  </a:cubicBezTo>
                  <a:cubicBezTo>
                    <a:pt x="2403" y="6220"/>
                    <a:pt x="2457" y="6250"/>
                    <a:pt x="2512" y="6250"/>
                  </a:cubicBezTo>
                  <a:cubicBezTo>
                    <a:pt x="2566" y="6250"/>
                    <a:pt x="2621" y="6220"/>
                    <a:pt x="2621" y="6159"/>
                  </a:cubicBezTo>
                  <a:cubicBezTo>
                    <a:pt x="2451" y="4438"/>
                    <a:pt x="1918" y="2766"/>
                    <a:pt x="1045" y="1263"/>
                  </a:cubicBezTo>
                  <a:cubicBezTo>
                    <a:pt x="803" y="851"/>
                    <a:pt x="536" y="439"/>
                    <a:pt x="246" y="51"/>
                  </a:cubicBezTo>
                  <a:cubicBezTo>
                    <a:pt x="224" y="15"/>
                    <a:pt x="193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914;p75">
              <a:extLst>
                <a:ext uri="{FF2B5EF4-FFF2-40B4-BE49-F238E27FC236}">
                  <a16:creationId xmlns:a16="http://schemas.microsoft.com/office/drawing/2014/main" id="{91E4EB4F-70C3-46D0-B650-3BCC6E4DD867}"/>
                </a:ext>
              </a:extLst>
            </p:cNvPr>
            <p:cNvSpPr/>
            <p:nvPr/>
          </p:nvSpPr>
          <p:spPr>
            <a:xfrm>
              <a:off x="4128082" y="3489374"/>
              <a:ext cx="16248" cy="241617"/>
            </a:xfrm>
            <a:custGeom>
              <a:avLst/>
              <a:gdLst/>
              <a:ahLst/>
              <a:cxnLst/>
              <a:rect l="l" t="t" r="r" b="b"/>
              <a:pathLst>
                <a:path w="595" h="8848" extrusionOk="0">
                  <a:moveTo>
                    <a:pt x="473" y="0"/>
                  </a:moveTo>
                  <a:cubicBezTo>
                    <a:pt x="418" y="0"/>
                    <a:pt x="364" y="37"/>
                    <a:pt x="364" y="110"/>
                  </a:cubicBezTo>
                  <a:cubicBezTo>
                    <a:pt x="73" y="2340"/>
                    <a:pt x="0" y="4594"/>
                    <a:pt x="170" y="6824"/>
                  </a:cubicBezTo>
                  <a:cubicBezTo>
                    <a:pt x="218" y="7478"/>
                    <a:pt x="291" y="8109"/>
                    <a:pt x="364" y="8739"/>
                  </a:cubicBezTo>
                  <a:cubicBezTo>
                    <a:pt x="376" y="8812"/>
                    <a:pt x="437" y="8848"/>
                    <a:pt x="491" y="8848"/>
                  </a:cubicBezTo>
                  <a:cubicBezTo>
                    <a:pt x="546" y="8848"/>
                    <a:pt x="594" y="8812"/>
                    <a:pt x="582" y="8739"/>
                  </a:cubicBezTo>
                  <a:cubicBezTo>
                    <a:pt x="291" y="6509"/>
                    <a:pt x="243" y="4255"/>
                    <a:pt x="388" y="2024"/>
                  </a:cubicBezTo>
                  <a:cubicBezTo>
                    <a:pt x="437" y="1370"/>
                    <a:pt x="485" y="740"/>
                    <a:pt x="582" y="110"/>
                  </a:cubicBezTo>
                  <a:cubicBezTo>
                    <a:pt x="582" y="37"/>
                    <a:pt x="528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915;p75">
              <a:extLst>
                <a:ext uri="{FF2B5EF4-FFF2-40B4-BE49-F238E27FC236}">
                  <a16:creationId xmlns:a16="http://schemas.microsoft.com/office/drawing/2014/main" id="{6973476C-FCD2-4490-89D5-7BC705E315DF}"/>
                </a:ext>
              </a:extLst>
            </p:cNvPr>
            <p:cNvSpPr/>
            <p:nvPr/>
          </p:nvSpPr>
          <p:spPr>
            <a:xfrm>
              <a:off x="4127427" y="3013140"/>
              <a:ext cx="1052458" cy="401147"/>
            </a:xfrm>
            <a:custGeom>
              <a:avLst/>
              <a:gdLst/>
              <a:ahLst/>
              <a:cxnLst/>
              <a:rect l="l" t="t" r="r" b="b"/>
              <a:pathLst>
                <a:path w="38541" h="14690" extrusionOk="0">
                  <a:moveTo>
                    <a:pt x="19343" y="0"/>
                  </a:moveTo>
                  <a:cubicBezTo>
                    <a:pt x="3830" y="0"/>
                    <a:pt x="0" y="14132"/>
                    <a:pt x="0" y="14132"/>
                  </a:cubicBezTo>
                  <a:cubicBezTo>
                    <a:pt x="315" y="14253"/>
                    <a:pt x="630" y="14447"/>
                    <a:pt x="873" y="14689"/>
                  </a:cubicBezTo>
                  <a:cubicBezTo>
                    <a:pt x="4145" y="11223"/>
                    <a:pt x="7587" y="7733"/>
                    <a:pt x="11926" y="5818"/>
                  </a:cubicBezTo>
                  <a:cubicBezTo>
                    <a:pt x="14314" y="4752"/>
                    <a:pt x="16919" y="4237"/>
                    <a:pt x="19534" y="4237"/>
                  </a:cubicBezTo>
                  <a:cubicBezTo>
                    <a:pt x="21855" y="4237"/>
                    <a:pt x="24184" y="4643"/>
                    <a:pt x="26373" y="5430"/>
                  </a:cubicBezTo>
                  <a:cubicBezTo>
                    <a:pt x="31051" y="7175"/>
                    <a:pt x="35074" y="10423"/>
                    <a:pt x="37789" y="14641"/>
                  </a:cubicBezTo>
                  <a:cubicBezTo>
                    <a:pt x="38007" y="14423"/>
                    <a:pt x="38250" y="14277"/>
                    <a:pt x="38541" y="14156"/>
                  </a:cubicBezTo>
                  <a:lnTo>
                    <a:pt x="38516" y="14132"/>
                  </a:lnTo>
                  <a:cubicBezTo>
                    <a:pt x="38516" y="14132"/>
                    <a:pt x="34832" y="0"/>
                    <a:pt x="19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916;p75">
              <a:extLst>
                <a:ext uri="{FF2B5EF4-FFF2-40B4-BE49-F238E27FC236}">
                  <a16:creationId xmlns:a16="http://schemas.microsoft.com/office/drawing/2014/main" id="{82E3952B-D574-4566-9A30-BA454A29A31F}"/>
                </a:ext>
              </a:extLst>
            </p:cNvPr>
            <p:cNvSpPr/>
            <p:nvPr/>
          </p:nvSpPr>
          <p:spPr>
            <a:xfrm>
              <a:off x="4921050" y="3175944"/>
              <a:ext cx="159339" cy="96068"/>
            </a:xfrm>
            <a:custGeom>
              <a:avLst/>
              <a:gdLst/>
              <a:ahLst/>
              <a:cxnLst/>
              <a:rect l="l" t="t" r="r" b="b"/>
              <a:pathLst>
                <a:path w="5835" h="3518" extrusionOk="0">
                  <a:moveTo>
                    <a:pt x="5018" y="631"/>
                  </a:moveTo>
                  <a:lnTo>
                    <a:pt x="5018" y="656"/>
                  </a:lnTo>
                  <a:cubicBezTo>
                    <a:pt x="4872" y="849"/>
                    <a:pt x="4703" y="995"/>
                    <a:pt x="4509" y="1140"/>
                  </a:cubicBezTo>
                  <a:cubicBezTo>
                    <a:pt x="4315" y="1286"/>
                    <a:pt x="4145" y="1431"/>
                    <a:pt x="3951" y="1577"/>
                  </a:cubicBezTo>
                  <a:cubicBezTo>
                    <a:pt x="3588" y="1843"/>
                    <a:pt x="3200" y="2086"/>
                    <a:pt x="2788" y="2304"/>
                  </a:cubicBezTo>
                  <a:cubicBezTo>
                    <a:pt x="2400" y="2546"/>
                    <a:pt x="1963" y="2764"/>
                    <a:pt x="1503" y="2886"/>
                  </a:cubicBezTo>
                  <a:cubicBezTo>
                    <a:pt x="1465" y="2893"/>
                    <a:pt x="1430" y="2897"/>
                    <a:pt x="1396" y="2897"/>
                  </a:cubicBezTo>
                  <a:cubicBezTo>
                    <a:pt x="1003" y="2897"/>
                    <a:pt x="917" y="2399"/>
                    <a:pt x="873" y="2086"/>
                  </a:cubicBezTo>
                  <a:cubicBezTo>
                    <a:pt x="800" y="1843"/>
                    <a:pt x="776" y="1625"/>
                    <a:pt x="752" y="1407"/>
                  </a:cubicBezTo>
                  <a:cubicBezTo>
                    <a:pt x="727" y="1334"/>
                    <a:pt x="752" y="1262"/>
                    <a:pt x="800" y="1189"/>
                  </a:cubicBezTo>
                  <a:cubicBezTo>
                    <a:pt x="1139" y="1116"/>
                    <a:pt x="1503" y="1043"/>
                    <a:pt x="1867" y="971"/>
                  </a:cubicBezTo>
                  <a:cubicBezTo>
                    <a:pt x="2812" y="874"/>
                    <a:pt x="4896" y="631"/>
                    <a:pt x="4896" y="631"/>
                  </a:cubicBezTo>
                  <a:close/>
                  <a:moveTo>
                    <a:pt x="5022" y="0"/>
                  </a:moveTo>
                  <a:cubicBezTo>
                    <a:pt x="5013" y="0"/>
                    <a:pt x="5003" y="1"/>
                    <a:pt x="4993" y="1"/>
                  </a:cubicBezTo>
                  <a:cubicBezTo>
                    <a:pt x="4654" y="1"/>
                    <a:pt x="4290" y="25"/>
                    <a:pt x="3951" y="74"/>
                  </a:cubicBezTo>
                  <a:cubicBezTo>
                    <a:pt x="3588" y="98"/>
                    <a:pt x="3224" y="147"/>
                    <a:pt x="2860" y="195"/>
                  </a:cubicBezTo>
                  <a:cubicBezTo>
                    <a:pt x="2424" y="243"/>
                    <a:pt x="1988" y="316"/>
                    <a:pt x="1551" y="389"/>
                  </a:cubicBezTo>
                  <a:lnTo>
                    <a:pt x="1503" y="389"/>
                  </a:lnTo>
                  <a:cubicBezTo>
                    <a:pt x="1212" y="413"/>
                    <a:pt x="921" y="462"/>
                    <a:pt x="630" y="559"/>
                  </a:cubicBezTo>
                  <a:cubicBezTo>
                    <a:pt x="0" y="801"/>
                    <a:pt x="121" y="1480"/>
                    <a:pt x="218" y="2037"/>
                  </a:cubicBezTo>
                  <a:cubicBezTo>
                    <a:pt x="315" y="2522"/>
                    <a:pt x="436" y="3128"/>
                    <a:pt x="897" y="3395"/>
                  </a:cubicBezTo>
                  <a:cubicBezTo>
                    <a:pt x="1038" y="3482"/>
                    <a:pt x="1193" y="3517"/>
                    <a:pt x="1352" y="3517"/>
                  </a:cubicBezTo>
                  <a:cubicBezTo>
                    <a:pt x="1766" y="3517"/>
                    <a:pt x="2212" y="3279"/>
                    <a:pt x="2545" y="3104"/>
                  </a:cubicBezTo>
                  <a:cubicBezTo>
                    <a:pt x="3078" y="2861"/>
                    <a:pt x="3588" y="2546"/>
                    <a:pt x="4072" y="2231"/>
                  </a:cubicBezTo>
                  <a:cubicBezTo>
                    <a:pt x="4581" y="1916"/>
                    <a:pt x="5042" y="1528"/>
                    <a:pt x="5454" y="1068"/>
                  </a:cubicBezTo>
                  <a:cubicBezTo>
                    <a:pt x="5835" y="663"/>
                    <a:pt x="5561" y="0"/>
                    <a:pt x="5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917;p75">
              <a:extLst>
                <a:ext uri="{FF2B5EF4-FFF2-40B4-BE49-F238E27FC236}">
                  <a16:creationId xmlns:a16="http://schemas.microsoft.com/office/drawing/2014/main" id="{37587DD2-2716-473E-8A9B-F5BB4C980523}"/>
                </a:ext>
              </a:extLst>
            </p:cNvPr>
            <p:cNvSpPr/>
            <p:nvPr/>
          </p:nvSpPr>
          <p:spPr>
            <a:xfrm>
              <a:off x="4172620" y="3224032"/>
              <a:ext cx="160677" cy="96286"/>
            </a:xfrm>
            <a:custGeom>
              <a:avLst/>
              <a:gdLst/>
              <a:ahLst/>
              <a:cxnLst/>
              <a:rect l="l" t="t" r="r" b="b"/>
              <a:pathLst>
                <a:path w="5884" h="3526" extrusionOk="0">
                  <a:moveTo>
                    <a:pt x="914" y="622"/>
                  </a:moveTo>
                  <a:cubicBezTo>
                    <a:pt x="933" y="622"/>
                    <a:pt x="951" y="628"/>
                    <a:pt x="963" y="640"/>
                  </a:cubicBezTo>
                  <a:cubicBezTo>
                    <a:pt x="1011" y="640"/>
                    <a:pt x="3072" y="858"/>
                    <a:pt x="4017" y="979"/>
                  </a:cubicBezTo>
                  <a:cubicBezTo>
                    <a:pt x="4381" y="1052"/>
                    <a:pt x="4744" y="1100"/>
                    <a:pt x="5084" y="1197"/>
                  </a:cubicBezTo>
                  <a:cubicBezTo>
                    <a:pt x="5132" y="1246"/>
                    <a:pt x="5132" y="1319"/>
                    <a:pt x="5132" y="1391"/>
                  </a:cubicBezTo>
                  <a:cubicBezTo>
                    <a:pt x="5108" y="1609"/>
                    <a:pt x="5084" y="1852"/>
                    <a:pt x="5011" y="2070"/>
                  </a:cubicBezTo>
                  <a:cubicBezTo>
                    <a:pt x="4945" y="2399"/>
                    <a:pt x="4879" y="2887"/>
                    <a:pt x="4490" y="2887"/>
                  </a:cubicBezTo>
                  <a:cubicBezTo>
                    <a:pt x="4449" y="2887"/>
                    <a:pt x="4405" y="2881"/>
                    <a:pt x="4356" y="2870"/>
                  </a:cubicBezTo>
                  <a:cubicBezTo>
                    <a:pt x="3920" y="2749"/>
                    <a:pt x="3484" y="2555"/>
                    <a:pt x="3096" y="2312"/>
                  </a:cubicBezTo>
                  <a:cubicBezTo>
                    <a:pt x="2684" y="2070"/>
                    <a:pt x="2296" y="1828"/>
                    <a:pt x="1933" y="1561"/>
                  </a:cubicBezTo>
                  <a:cubicBezTo>
                    <a:pt x="1739" y="1415"/>
                    <a:pt x="1545" y="1270"/>
                    <a:pt x="1375" y="1125"/>
                  </a:cubicBezTo>
                  <a:cubicBezTo>
                    <a:pt x="1181" y="1003"/>
                    <a:pt x="1011" y="834"/>
                    <a:pt x="866" y="664"/>
                  </a:cubicBezTo>
                  <a:lnTo>
                    <a:pt x="866" y="640"/>
                  </a:lnTo>
                  <a:cubicBezTo>
                    <a:pt x="878" y="628"/>
                    <a:pt x="896" y="622"/>
                    <a:pt x="914" y="622"/>
                  </a:cubicBezTo>
                  <a:close/>
                  <a:moveTo>
                    <a:pt x="1163" y="0"/>
                  </a:moveTo>
                  <a:cubicBezTo>
                    <a:pt x="1072" y="0"/>
                    <a:pt x="981" y="3"/>
                    <a:pt x="890" y="10"/>
                  </a:cubicBezTo>
                  <a:cubicBezTo>
                    <a:pt x="880" y="9"/>
                    <a:pt x="870" y="9"/>
                    <a:pt x="860" y="9"/>
                  </a:cubicBezTo>
                  <a:cubicBezTo>
                    <a:pt x="298" y="9"/>
                    <a:pt x="1" y="671"/>
                    <a:pt x="405" y="1076"/>
                  </a:cubicBezTo>
                  <a:cubicBezTo>
                    <a:pt x="793" y="1512"/>
                    <a:pt x="1278" y="1900"/>
                    <a:pt x="1787" y="2215"/>
                  </a:cubicBezTo>
                  <a:cubicBezTo>
                    <a:pt x="2272" y="2555"/>
                    <a:pt x="2781" y="2846"/>
                    <a:pt x="3314" y="3112"/>
                  </a:cubicBezTo>
                  <a:cubicBezTo>
                    <a:pt x="3664" y="3287"/>
                    <a:pt x="4103" y="3526"/>
                    <a:pt x="4512" y="3526"/>
                  </a:cubicBezTo>
                  <a:cubicBezTo>
                    <a:pt x="4669" y="3526"/>
                    <a:pt x="4821" y="3491"/>
                    <a:pt x="4962" y="3403"/>
                  </a:cubicBezTo>
                  <a:cubicBezTo>
                    <a:pt x="5423" y="3136"/>
                    <a:pt x="5544" y="2506"/>
                    <a:pt x="5641" y="2046"/>
                  </a:cubicBezTo>
                  <a:cubicBezTo>
                    <a:pt x="5762" y="1488"/>
                    <a:pt x="5884" y="809"/>
                    <a:pt x="5229" y="543"/>
                  </a:cubicBezTo>
                  <a:cubicBezTo>
                    <a:pt x="4962" y="470"/>
                    <a:pt x="4647" y="422"/>
                    <a:pt x="4356" y="397"/>
                  </a:cubicBezTo>
                  <a:lnTo>
                    <a:pt x="4332" y="397"/>
                  </a:lnTo>
                  <a:cubicBezTo>
                    <a:pt x="3896" y="325"/>
                    <a:pt x="3460" y="252"/>
                    <a:pt x="2999" y="179"/>
                  </a:cubicBezTo>
                  <a:cubicBezTo>
                    <a:pt x="2635" y="131"/>
                    <a:pt x="2272" y="107"/>
                    <a:pt x="1908" y="58"/>
                  </a:cubicBezTo>
                  <a:cubicBezTo>
                    <a:pt x="1660" y="23"/>
                    <a:pt x="1411" y="0"/>
                    <a:pt x="1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TextBox 1">
            <a:extLst>
              <a:ext uri="{FF2B5EF4-FFF2-40B4-BE49-F238E27FC236}">
                <a16:creationId xmlns:a16="http://schemas.microsoft.com/office/drawing/2014/main" id="{C86FC9FE-6BD6-4A71-8C46-B3F2919DB16A}"/>
              </a:ext>
            </a:extLst>
          </p:cNvPr>
          <p:cNvSpPr txBox="1"/>
          <p:nvPr/>
        </p:nvSpPr>
        <p:spPr>
          <a:xfrm>
            <a:off x="2105299" y="1189169"/>
            <a:ext cx="4968239" cy="1328023"/>
          </a:xfrm>
          <a:prstGeom prst="flowChartAlternateProcess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أتوقع </a:t>
            </a:r>
          </a:p>
          <a:p>
            <a:pPr algn="ctr"/>
            <a:r>
              <a:rPr lang="ar-BH" sz="36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ما سبب حدوث الفصول؟</a:t>
            </a:r>
            <a:endParaRPr lang="en-GB" sz="36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1654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B8E5F2-0D74-41B2-9384-5B4E8E36C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36" y="890303"/>
            <a:ext cx="6508608" cy="2885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0EC62B-B08C-41CE-9FC8-A0FE96B717F6}"/>
              </a:ext>
            </a:extLst>
          </p:cNvPr>
          <p:cNvSpPr txBox="1"/>
          <p:nvPr/>
        </p:nvSpPr>
        <p:spPr>
          <a:xfrm>
            <a:off x="1494084" y="301266"/>
            <a:ext cx="5996376" cy="510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BH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أٌلاحظ، ما هي حركة السيارات؟</a:t>
            </a:r>
          </a:p>
        </p:txBody>
      </p:sp>
      <p:pic>
        <p:nvPicPr>
          <p:cNvPr id="5124" name="Picture 4" descr="15x04 running in circles roundabout GIF on GIFER - by Tygrahelm">
            <a:extLst>
              <a:ext uri="{FF2B5EF4-FFF2-40B4-BE49-F238E27FC236}">
                <a16:creationId xmlns:a16="http://schemas.microsoft.com/office/drawing/2014/main" id="{5A2DE25C-0AB4-4BF7-92F5-1B46EE070B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272" y="1394184"/>
            <a:ext cx="457200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283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معاذ">
            <a:hlinkClick r:id="" action="ppaction://media"/>
            <a:extLst>
              <a:ext uri="{FF2B5EF4-FFF2-40B4-BE49-F238E27FC236}">
                <a16:creationId xmlns:a16="http://schemas.microsoft.com/office/drawing/2014/main" id="{78D19AAF-56D0-4A16-AFE5-44B6F42B86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6979" y="235585"/>
            <a:ext cx="3562652" cy="467233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84A1AC59-1E50-47F7-84EC-BA2B501B87CE}"/>
              </a:ext>
            </a:extLst>
          </p:cNvPr>
          <p:cNvSpPr txBox="1"/>
          <p:nvPr/>
        </p:nvSpPr>
        <p:spPr>
          <a:xfrm>
            <a:off x="3641392" y="457649"/>
            <a:ext cx="4968239" cy="715089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ما سبب حدوث الفصول؟</a:t>
            </a:r>
            <a:endParaRPr lang="en-GB" sz="36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42D6C8-AEFA-4034-A5DF-75B4F0EA6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10000" r="90000">
                        <a14:foregroundMark x1="84722" y1="25556" x2="84722" y2="25556"/>
                        <a14:foregroundMark x1="79722" y1="41667" x2="79722" y2="41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5478" y="2133942"/>
            <a:ext cx="3429000" cy="3429000"/>
          </a:xfrm>
          <a:prstGeom prst="rect">
            <a:avLst/>
          </a:prstGeom>
        </p:spPr>
      </p:pic>
      <p:sp>
        <p:nvSpPr>
          <p:cNvPr id="7" name="مستطيل 3">
            <a:extLst>
              <a:ext uri="{FF2B5EF4-FFF2-40B4-BE49-F238E27FC236}">
                <a16:creationId xmlns:a16="http://schemas.microsoft.com/office/drawing/2014/main" id="{A8B66CAB-CAAF-41A9-B8E1-7449EF79440D}"/>
              </a:ext>
            </a:extLst>
          </p:cNvPr>
          <p:cNvSpPr/>
          <p:nvPr/>
        </p:nvSpPr>
        <p:spPr>
          <a:xfrm>
            <a:off x="2316480" y="3566649"/>
            <a:ext cx="2386176" cy="563585"/>
          </a:xfrm>
          <a:prstGeom prst="rect">
            <a:avLst/>
          </a:prstGeom>
          <a:solidFill>
            <a:srgbClr val="124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16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المعلم الصغير-معاذ عبدالعظيم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E33CDC8-06E8-4EE0-981A-3C52DAE55F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9018"/>
          <a:stretch/>
        </p:blipFill>
        <p:spPr>
          <a:xfrm>
            <a:off x="2215846" y="1172738"/>
            <a:ext cx="2831133" cy="2167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281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>
            <a:extLst>
              <a:ext uri="{FF2B5EF4-FFF2-40B4-BE49-F238E27FC236}">
                <a16:creationId xmlns:a16="http://schemas.microsoft.com/office/drawing/2014/main" id="{20B302EC-57CC-4655-9DE9-711C3D4B2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12" y="2513056"/>
            <a:ext cx="1603252" cy="1819908"/>
          </a:xfrm>
          <a:prstGeom prst="rect">
            <a:avLst/>
          </a:prstGeom>
        </p:spPr>
      </p:pic>
      <p:grpSp>
        <p:nvGrpSpPr>
          <p:cNvPr id="90" name="Google Shape;5039;p73">
            <a:extLst>
              <a:ext uri="{FF2B5EF4-FFF2-40B4-BE49-F238E27FC236}">
                <a16:creationId xmlns:a16="http://schemas.microsoft.com/office/drawing/2014/main" id="{E6CC3BA4-9312-4C38-BA0D-2898873E2D36}"/>
              </a:ext>
            </a:extLst>
          </p:cNvPr>
          <p:cNvGrpSpPr/>
          <p:nvPr/>
        </p:nvGrpSpPr>
        <p:grpSpPr>
          <a:xfrm>
            <a:off x="2751721" y="1884617"/>
            <a:ext cx="3254800" cy="2993682"/>
            <a:chOff x="3981975" y="4002625"/>
            <a:chExt cx="404575" cy="396625"/>
          </a:xfrm>
        </p:grpSpPr>
        <p:sp>
          <p:nvSpPr>
            <p:cNvPr id="91" name="Google Shape;5040;p73">
              <a:extLst>
                <a:ext uri="{FF2B5EF4-FFF2-40B4-BE49-F238E27FC236}">
                  <a16:creationId xmlns:a16="http://schemas.microsoft.com/office/drawing/2014/main" id="{D3AD1C37-CC97-4B36-A9A3-88C6849070A0}"/>
                </a:ext>
              </a:extLst>
            </p:cNvPr>
            <p:cNvSpPr/>
            <p:nvPr/>
          </p:nvSpPr>
          <p:spPr>
            <a:xfrm>
              <a:off x="4102550" y="4131150"/>
              <a:ext cx="172625" cy="172000"/>
            </a:xfrm>
            <a:custGeom>
              <a:avLst/>
              <a:gdLst/>
              <a:ahLst/>
              <a:cxnLst/>
              <a:rect l="l" t="t" r="r" b="b"/>
              <a:pathLst>
                <a:path w="6905" h="6880" extrusionOk="0">
                  <a:moveTo>
                    <a:pt x="3109" y="0"/>
                  </a:moveTo>
                  <a:lnTo>
                    <a:pt x="2791" y="49"/>
                  </a:lnTo>
                  <a:lnTo>
                    <a:pt x="2473" y="147"/>
                  </a:lnTo>
                  <a:lnTo>
                    <a:pt x="2155" y="245"/>
                  </a:lnTo>
                  <a:lnTo>
                    <a:pt x="1836" y="392"/>
                  </a:lnTo>
                  <a:lnTo>
                    <a:pt x="1543" y="563"/>
                  </a:lnTo>
                  <a:lnTo>
                    <a:pt x="1273" y="759"/>
                  </a:lnTo>
                  <a:lnTo>
                    <a:pt x="1004" y="1004"/>
                  </a:lnTo>
                  <a:lnTo>
                    <a:pt x="784" y="1273"/>
                  </a:lnTo>
                  <a:lnTo>
                    <a:pt x="563" y="1543"/>
                  </a:lnTo>
                  <a:lnTo>
                    <a:pt x="392" y="1836"/>
                  </a:lnTo>
                  <a:lnTo>
                    <a:pt x="245" y="2155"/>
                  </a:lnTo>
                  <a:lnTo>
                    <a:pt x="147" y="2448"/>
                  </a:lnTo>
                  <a:lnTo>
                    <a:pt x="74" y="2791"/>
                  </a:lnTo>
                  <a:lnTo>
                    <a:pt x="25" y="3109"/>
                  </a:lnTo>
                  <a:lnTo>
                    <a:pt x="0" y="3452"/>
                  </a:lnTo>
                  <a:lnTo>
                    <a:pt x="25" y="3770"/>
                  </a:lnTo>
                  <a:lnTo>
                    <a:pt x="74" y="4089"/>
                  </a:lnTo>
                  <a:lnTo>
                    <a:pt x="147" y="4431"/>
                  </a:lnTo>
                  <a:lnTo>
                    <a:pt x="245" y="4750"/>
                  </a:lnTo>
                  <a:lnTo>
                    <a:pt x="392" y="5043"/>
                  </a:lnTo>
                  <a:lnTo>
                    <a:pt x="563" y="5337"/>
                  </a:lnTo>
                  <a:lnTo>
                    <a:pt x="784" y="5606"/>
                  </a:lnTo>
                  <a:lnTo>
                    <a:pt x="1004" y="5876"/>
                  </a:lnTo>
                  <a:lnTo>
                    <a:pt x="1273" y="6121"/>
                  </a:lnTo>
                  <a:lnTo>
                    <a:pt x="1543" y="6316"/>
                  </a:lnTo>
                  <a:lnTo>
                    <a:pt x="1836" y="6488"/>
                  </a:lnTo>
                  <a:lnTo>
                    <a:pt x="2155" y="6635"/>
                  </a:lnTo>
                  <a:lnTo>
                    <a:pt x="2473" y="6757"/>
                  </a:lnTo>
                  <a:lnTo>
                    <a:pt x="2791" y="6831"/>
                  </a:lnTo>
                  <a:lnTo>
                    <a:pt x="3109" y="6880"/>
                  </a:lnTo>
                  <a:lnTo>
                    <a:pt x="3770" y="6880"/>
                  </a:lnTo>
                  <a:lnTo>
                    <a:pt x="4113" y="6831"/>
                  </a:lnTo>
                  <a:lnTo>
                    <a:pt x="4431" y="6757"/>
                  </a:lnTo>
                  <a:lnTo>
                    <a:pt x="4750" y="6635"/>
                  </a:lnTo>
                  <a:lnTo>
                    <a:pt x="5043" y="6488"/>
                  </a:lnTo>
                  <a:lnTo>
                    <a:pt x="5337" y="6316"/>
                  </a:lnTo>
                  <a:lnTo>
                    <a:pt x="5631" y="6121"/>
                  </a:lnTo>
                  <a:lnTo>
                    <a:pt x="5876" y="5876"/>
                  </a:lnTo>
                  <a:lnTo>
                    <a:pt x="6121" y="5606"/>
                  </a:lnTo>
                  <a:lnTo>
                    <a:pt x="6317" y="5337"/>
                  </a:lnTo>
                  <a:lnTo>
                    <a:pt x="6512" y="5043"/>
                  </a:lnTo>
                  <a:lnTo>
                    <a:pt x="6635" y="4750"/>
                  </a:lnTo>
                  <a:lnTo>
                    <a:pt x="6757" y="4431"/>
                  </a:lnTo>
                  <a:lnTo>
                    <a:pt x="6831" y="4089"/>
                  </a:lnTo>
                  <a:lnTo>
                    <a:pt x="6880" y="3770"/>
                  </a:lnTo>
                  <a:lnTo>
                    <a:pt x="6904" y="3452"/>
                  </a:lnTo>
                  <a:lnTo>
                    <a:pt x="6880" y="3109"/>
                  </a:lnTo>
                  <a:lnTo>
                    <a:pt x="6831" y="2791"/>
                  </a:lnTo>
                  <a:lnTo>
                    <a:pt x="6757" y="2448"/>
                  </a:lnTo>
                  <a:lnTo>
                    <a:pt x="6635" y="2155"/>
                  </a:lnTo>
                  <a:lnTo>
                    <a:pt x="6512" y="1836"/>
                  </a:lnTo>
                  <a:lnTo>
                    <a:pt x="6317" y="1543"/>
                  </a:lnTo>
                  <a:lnTo>
                    <a:pt x="6121" y="1273"/>
                  </a:lnTo>
                  <a:lnTo>
                    <a:pt x="5876" y="1004"/>
                  </a:lnTo>
                  <a:lnTo>
                    <a:pt x="5631" y="759"/>
                  </a:lnTo>
                  <a:lnTo>
                    <a:pt x="5337" y="563"/>
                  </a:lnTo>
                  <a:lnTo>
                    <a:pt x="5043" y="392"/>
                  </a:lnTo>
                  <a:lnTo>
                    <a:pt x="4750" y="245"/>
                  </a:lnTo>
                  <a:lnTo>
                    <a:pt x="4431" y="147"/>
                  </a:lnTo>
                  <a:lnTo>
                    <a:pt x="4113" y="49"/>
                  </a:lnTo>
                  <a:lnTo>
                    <a:pt x="37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041;p73">
              <a:extLst>
                <a:ext uri="{FF2B5EF4-FFF2-40B4-BE49-F238E27FC236}">
                  <a16:creationId xmlns:a16="http://schemas.microsoft.com/office/drawing/2014/main" id="{5AB277EC-C305-4C2F-89D1-39C749F36BAF}"/>
                </a:ext>
              </a:extLst>
            </p:cNvPr>
            <p:cNvSpPr/>
            <p:nvPr/>
          </p:nvSpPr>
          <p:spPr>
            <a:xfrm>
              <a:off x="4149675" y="4156850"/>
              <a:ext cx="17775" cy="17775"/>
            </a:xfrm>
            <a:custGeom>
              <a:avLst/>
              <a:gdLst/>
              <a:ahLst/>
              <a:cxnLst/>
              <a:rect l="l" t="t" r="r" b="b"/>
              <a:pathLst>
                <a:path w="711" h="711" extrusionOk="0">
                  <a:moveTo>
                    <a:pt x="343" y="0"/>
                  </a:moveTo>
                  <a:lnTo>
                    <a:pt x="245" y="49"/>
                  </a:lnTo>
                  <a:lnTo>
                    <a:pt x="147" y="123"/>
                  </a:lnTo>
                  <a:lnTo>
                    <a:pt x="49" y="196"/>
                  </a:lnTo>
                  <a:lnTo>
                    <a:pt x="0" y="319"/>
                  </a:lnTo>
                  <a:lnTo>
                    <a:pt x="0" y="441"/>
                  </a:lnTo>
                  <a:lnTo>
                    <a:pt x="49" y="563"/>
                  </a:lnTo>
                  <a:lnTo>
                    <a:pt x="98" y="612"/>
                  </a:lnTo>
                  <a:lnTo>
                    <a:pt x="172" y="661"/>
                  </a:lnTo>
                  <a:lnTo>
                    <a:pt x="245" y="686"/>
                  </a:lnTo>
                  <a:lnTo>
                    <a:pt x="319" y="710"/>
                  </a:lnTo>
                  <a:lnTo>
                    <a:pt x="417" y="686"/>
                  </a:lnTo>
                  <a:lnTo>
                    <a:pt x="490" y="637"/>
                  </a:lnTo>
                  <a:lnTo>
                    <a:pt x="563" y="588"/>
                  </a:lnTo>
                  <a:lnTo>
                    <a:pt x="661" y="515"/>
                  </a:lnTo>
                  <a:lnTo>
                    <a:pt x="710" y="392"/>
                  </a:lnTo>
                  <a:lnTo>
                    <a:pt x="710" y="270"/>
                  </a:lnTo>
                  <a:lnTo>
                    <a:pt x="661" y="147"/>
                  </a:lnTo>
                  <a:lnTo>
                    <a:pt x="588" y="74"/>
                  </a:lnTo>
                  <a:lnTo>
                    <a:pt x="465" y="25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042;p73">
              <a:extLst>
                <a:ext uri="{FF2B5EF4-FFF2-40B4-BE49-F238E27FC236}">
                  <a16:creationId xmlns:a16="http://schemas.microsoft.com/office/drawing/2014/main" id="{435828F1-DDBC-4A2C-9839-83F7FDD4F370}"/>
                </a:ext>
              </a:extLst>
            </p:cNvPr>
            <p:cNvSpPr/>
            <p:nvPr/>
          </p:nvSpPr>
          <p:spPr>
            <a:xfrm>
              <a:off x="4121525" y="4174600"/>
              <a:ext cx="26325" cy="38575"/>
            </a:xfrm>
            <a:custGeom>
              <a:avLst/>
              <a:gdLst/>
              <a:ahLst/>
              <a:cxnLst/>
              <a:rect l="l" t="t" r="r" b="b"/>
              <a:pathLst>
                <a:path w="1053" h="1543" extrusionOk="0">
                  <a:moveTo>
                    <a:pt x="710" y="0"/>
                  </a:moveTo>
                  <a:lnTo>
                    <a:pt x="588" y="25"/>
                  </a:lnTo>
                  <a:lnTo>
                    <a:pt x="490" y="98"/>
                  </a:lnTo>
                  <a:lnTo>
                    <a:pt x="318" y="368"/>
                  </a:lnTo>
                  <a:lnTo>
                    <a:pt x="172" y="612"/>
                  </a:lnTo>
                  <a:lnTo>
                    <a:pt x="74" y="906"/>
                  </a:lnTo>
                  <a:lnTo>
                    <a:pt x="0" y="1175"/>
                  </a:lnTo>
                  <a:lnTo>
                    <a:pt x="0" y="1298"/>
                  </a:lnTo>
                  <a:lnTo>
                    <a:pt x="49" y="1420"/>
                  </a:lnTo>
                  <a:lnTo>
                    <a:pt x="147" y="1494"/>
                  </a:lnTo>
                  <a:lnTo>
                    <a:pt x="269" y="1543"/>
                  </a:lnTo>
                  <a:lnTo>
                    <a:pt x="416" y="1543"/>
                  </a:lnTo>
                  <a:lnTo>
                    <a:pt x="514" y="1469"/>
                  </a:lnTo>
                  <a:lnTo>
                    <a:pt x="588" y="1396"/>
                  </a:lnTo>
                  <a:lnTo>
                    <a:pt x="637" y="1298"/>
                  </a:lnTo>
                  <a:lnTo>
                    <a:pt x="686" y="1078"/>
                  </a:lnTo>
                  <a:lnTo>
                    <a:pt x="759" y="882"/>
                  </a:lnTo>
                  <a:lnTo>
                    <a:pt x="857" y="686"/>
                  </a:lnTo>
                  <a:lnTo>
                    <a:pt x="1004" y="514"/>
                  </a:lnTo>
                  <a:lnTo>
                    <a:pt x="1053" y="392"/>
                  </a:lnTo>
                  <a:lnTo>
                    <a:pt x="1053" y="270"/>
                  </a:lnTo>
                  <a:lnTo>
                    <a:pt x="1028" y="147"/>
                  </a:lnTo>
                  <a:lnTo>
                    <a:pt x="930" y="49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043;p73">
              <a:extLst>
                <a:ext uri="{FF2B5EF4-FFF2-40B4-BE49-F238E27FC236}">
                  <a16:creationId xmlns:a16="http://schemas.microsoft.com/office/drawing/2014/main" id="{F54E8292-ED69-4BD4-8397-68ED34A47E07}"/>
                </a:ext>
              </a:extLst>
            </p:cNvPr>
            <p:cNvSpPr/>
            <p:nvPr/>
          </p:nvSpPr>
          <p:spPr>
            <a:xfrm>
              <a:off x="4171700" y="4327000"/>
              <a:ext cx="34300" cy="72250"/>
            </a:xfrm>
            <a:custGeom>
              <a:avLst/>
              <a:gdLst/>
              <a:ahLst/>
              <a:cxnLst/>
              <a:rect l="l" t="t" r="r" b="b"/>
              <a:pathLst>
                <a:path w="1372" h="2890" extrusionOk="0">
                  <a:moveTo>
                    <a:pt x="686" y="0"/>
                  </a:moveTo>
                  <a:lnTo>
                    <a:pt x="539" y="25"/>
                  </a:lnTo>
                  <a:lnTo>
                    <a:pt x="417" y="49"/>
                  </a:lnTo>
                  <a:lnTo>
                    <a:pt x="294" y="123"/>
                  </a:lnTo>
                  <a:lnTo>
                    <a:pt x="197" y="196"/>
                  </a:lnTo>
                  <a:lnTo>
                    <a:pt x="99" y="294"/>
                  </a:lnTo>
                  <a:lnTo>
                    <a:pt x="50" y="416"/>
                  </a:lnTo>
                  <a:lnTo>
                    <a:pt x="1" y="539"/>
                  </a:lnTo>
                  <a:lnTo>
                    <a:pt x="1" y="686"/>
                  </a:lnTo>
                  <a:lnTo>
                    <a:pt x="1" y="2204"/>
                  </a:lnTo>
                  <a:lnTo>
                    <a:pt x="1" y="2351"/>
                  </a:lnTo>
                  <a:lnTo>
                    <a:pt x="50" y="2473"/>
                  </a:lnTo>
                  <a:lnTo>
                    <a:pt x="123" y="2595"/>
                  </a:lnTo>
                  <a:lnTo>
                    <a:pt x="197" y="2693"/>
                  </a:lnTo>
                  <a:lnTo>
                    <a:pt x="294" y="2767"/>
                  </a:lnTo>
                  <a:lnTo>
                    <a:pt x="417" y="2840"/>
                  </a:lnTo>
                  <a:lnTo>
                    <a:pt x="539" y="2889"/>
                  </a:lnTo>
                  <a:lnTo>
                    <a:pt x="833" y="2889"/>
                  </a:lnTo>
                  <a:lnTo>
                    <a:pt x="955" y="2840"/>
                  </a:lnTo>
                  <a:lnTo>
                    <a:pt x="1078" y="2767"/>
                  </a:lnTo>
                  <a:lnTo>
                    <a:pt x="1176" y="2693"/>
                  </a:lnTo>
                  <a:lnTo>
                    <a:pt x="1249" y="2595"/>
                  </a:lnTo>
                  <a:lnTo>
                    <a:pt x="1323" y="2473"/>
                  </a:lnTo>
                  <a:lnTo>
                    <a:pt x="1372" y="2326"/>
                  </a:lnTo>
                  <a:lnTo>
                    <a:pt x="1372" y="2204"/>
                  </a:lnTo>
                  <a:lnTo>
                    <a:pt x="1372" y="686"/>
                  </a:lnTo>
                  <a:lnTo>
                    <a:pt x="1347" y="563"/>
                  </a:lnTo>
                  <a:lnTo>
                    <a:pt x="1323" y="416"/>
                  </a:lnTo>
                  <a:lnTo>
                    <a:pt x="1249" y="319"/>
                  </a:lnTo>
                  <a:lnTo>
                    <a:pt x="1176" y="196"/>
                  </a:lnTo>
                  <a:lnTo>
                    <a:pt x="1078" y="123"/>
                  </a:lnTo>
                  <a:lnTo>
                    <a:pt x="955" y="49"/>
                  </a:lnTo>
                  <a:lnTo>
                    <a:pt x="833" y="25"/>
                  </a:lnTo>
                  <a:lnTo>
                    <a:pt x="6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044;p73">
              <a:extLst>
                <a:ext uri="{FF2B5EF4-FFF2-40B4-BE49-F238E27FC236}">
                  <a16:creationId xmlns:a16="http://schemas.microsoft.com/office/drawing/2014/main" id="{3C2017A9-837A-45FB-BBD3-51049A826CBF}"/>
                </a:ext>
              </a:extLst>
            </p:cNvPr>
            <p:cNvSpPr/>
            <p:nvPr/>
          </p:nvSpPr>
          <p:spPr>
            <a:xfrm>
              <a:off x="4171700" y="4035050"/>
              <a:ext cx="34300" cy="72250"/>
            </a:xfrm>
            <a:custGeom>
              <a:avLst/>
              <a:gdLst/>
              <a:ahLst/>
              <a:cxnLst/>
              <a:rect l="l" t="t" r="r" b="b"/>
              <a:pathLst>
                <a:path w="1372" h="2890" extrusionOk="0">
                  <a:moveTo>
                    <a:pt x="686" y="1"/>
                  </a:moveTo>
                  <a:lnTo>
                    <a:pt x="539" y="25"/>
                  </a:lnTo>
                  <a:lnTo>
                    <a:pt x="417" y="50"/>
                  </a:lnTo>
                  <a:lnTo>
                    <a:pt x="294" y="123"/>
                  </a:lnTo>
                  <a:lnTo>
                    <a:pt x="197" y="196"/>
                  </a:lnTo>
                  <a:lnTo>
                    <a:pt x="123" y="294"/>
                  </a:lnTo>
                  <a:lnTo>
                    <a:pt x="50" y="417"/>
                  </a:lnTo>
                  <a:lnTo>
                    <a:pt x="1" y="539"/>
                  </a:lnTo>
                  <a:lnTo>
                    <a:pt x="1" y="686"/>
                  </a:lnTo>
                  <a:lnTo>
                    <a:pt x="1" y="2204"/>
                  </a:lnTo>
                  <a:lnTo>
                    <a:pt x="1" y="2351"/>
                  </a:lnTo>
                  <a:lnTo>
                    <a:pt x="50" y="2473"/>
                  </a:lnTo>
                  <a:lnTo>
                    <a:pt x="99" y="2596"/>
                  </a:lnTo>
                  <a:lnTo>
                    <a:pt x="197" y="2694"/>
                  </a:lnTo>
                  <a:lnTo>
                    <a:pt x="294" y="2791"/>
                  </a:lnTo>
                  <a:lnTo>
                    <a:pt x="417" y="2840"/>
                  </a:lnTo>
                  <a:lnTo>
                    <a:pt x="539" y="2889"/>
                  </a:lnTo>
                  <a:lnTo>
                    <a:pt x="833" y="2889"/>
                  </a:lnTo>
                  <a:lnTo>
                    <a:pt x="955" y="2840"/>
                  </a:lnTo>
                  <a:lnTo>
                    <a:pt x="1078" y="2791"/>
                  </a:lnTo>
                  <a:lnTo>
                    <a:pt x="1176" y="2694"/>
                  </a:lnTo>
                  <a:lnTo>
                    <a:pt x="1249" y="2596"/>
                  </a:lnTo>
                  <a:lnTo>
                    <a:pt x="1323" y="2473"/>
                  </a:lnTo>
                  <a:lnTo>
                    <a:pt x="1347" y="2351"/>
                  </a:lnTo>
                  <a:lnTo>
                    <a:pt x="1372" y="2204"/>
                  </a:lnTo>
                  <a:lnTo>
                    <a:pt x="1372" y="686"/>
                  </a:lnTo>
                  <a:lnTo>
                    <a:pt x="1372" y="564"/>
                  </a:lnTo>
                  <a:lnTo>
                    <a:pt x="1323" y="417"/>
                  </a:lnTo>
                  <a:lnTo>
                    <a:pt x="1249" y="319"/>
                  </a:lnTo>
                  <a:lnTo>
                    <a:pt x="1176" y="196"/>
                  </a:lnTo>
                  <a:lnTo>
                    <a:pt x="1078" y="123"/>
                  </a:lnTo>
                  <a:lnTo>
                    <a:pt x="955" y="50"/>
                  </a:lnTo>
                  <a:lnTo>
                    <a:pt x="833" y="25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045;p73">
              <a:extLst>
                <a:ext uri="{FF2B5EF4-FFF2-40B4-BE49-F238E27FC236}">
                  <a16:creationId xmlns:a16="http://schemas.microsoft.com/office/drawing/2014/main" id="{5D9E8D54-BB9D-4509-BF93-4C24A6698F5D}"/>
                </a:ext>
              </a:extLst>
            </p:cNvPr>
            <p:cNvSpPr/>
            <p:nvPr/>
          </p:nvSpPr>
          <p:spPr>
            <a:xfrm>
              <a:off x="4006450" y="4199700"/>
              <a:ext cx="72250" cy="34900"/>
            </a:xfrm>
            <a:custGeom>
              <a:avLst/>
              <a:gdLst/>
              <a:ahLst/>
              <a:cxnLst/>
              <a:rect l="l" t="t" r="r" b="b"/>
              <a:pathLst>
                <a:path w="2890" h="1396" extrusionOk="0">
                  <a:moveTo>
                    <a:pt x="686" y="0"/>
                  </a:moveTo>
                  <a:lnTo>
                    <a:pt x="564" y="25"/>
                  </a:lnTo>
                  <a:lnTo>
                    <a:pt x="417" y="74"/>
                  </a:lnTo>
                  <a:lnTo>
                    <a:pt x="319" y="123"/>
                  </a:lnTo>
                  <a:lnTo>
                    <a:pt x="196" y="220"/>
                  </a:lnTo>
                  <a:lnTo>
                    <a:pt x="123" y="318"/>
                  </a:lnTo>
                  <a:lnTo>
                    <a:pt x="50" y="441"/>
                  </a:lnTo>
                  <a:lnTo>
                    <a:pt x="25" y="563"/>
                  </a:lnTo>
                  <a:lnTo>
                    <a:pt x="1" y="710"/>
                  </a:lnTo>
                  <a:lnTo>
                    <a:pt x="25" y="857"/>
                  </a:lnTo>
                  <a:lnTo>
                    <a:pt x="74" y="979"/>
                  </a:lnTo>
                  <a:lnTo>
                    <a:pt x="123" y="1102"/>
                  </a:lnTo>
                  <a:lnTo>
                    <a:pt x="221" y="1200"/>
                  </a:lnTo>
                  <a:lnTo>
                    <a:pt x="319" y="1273"/>
                  </a:lnTo>
                  <a:lnTo>
                    <a:pt x="441" y="1347"/>
                  </a:lnTo>
                  <a:lnTo>
                    <a:pt x="564" y="1371"/>
                  </a:lnTo>
                  <a:lnTo>
                    <a:pt x="711" y="1396"/>
                  </a:lnTo>
                  <a:lnTo>
                    <a:pt x="2204" y="1396"/>
                  </a:lnTo>
                  <a:lnTo>
                    <a:pt x="2351" y="1371"/>
                  </a:lnTo>
                  <a:lnTo>
                    <a:pt x="2473" y="1347"/>
                  </a:lnTo>
                  <a:lnTo>
                    <a:pt x="2596" y="1273"/>
                  </a:lnTo>
                  <a:lnTo>
                    <a:pt x="2694" y="1200"/>
                  </a:lnTo>
                  <a:lnTo>
                    <a:pt x="2792" y="1077"/>
                  </a:lnTo>
                  <a:lnTo>
                    <a:pt x="2840" y="979"/>
                  </a:lnTo>
                  <a:lnTo>
                    <a:pt x="2889" y="832"/>
                  </a:lnTo>
                  <a:lnTo>
                    <a:pt x="2889" y="710"/>
                  </a:lnTo>
                  <a:lnTo>
                    <a:pt x="2889" y="563"/>
                  </a:lnTo>
                  <a:lnTo>
                    <a:pt x="2840" y="441"/>
                  </a:lnTo>
                  <a:lnTo>
                    <a:pt x="2792" y="318"/>
                  </a:lnTo>
                  <a:lnTo>
                    <a:pt x="2694" y="220"/>
                  </a:lnTo>
                  <a:lnTo>
                    <a:pt x="2596" y="123"/>
                  </a:lnTo>
                  <a:lnTo>
                    <a:pt x="2473" y="74"/>
                  </a:lnTo>
                  <a:lnTo>
                    <a:pt x="2351" y="25"/>
                  </a:lnTo>
                  <a:lnTo>
                    <a:pt x="22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046;p73">
              <a:extLst>
                <a:ext uri="{FF2B5EF4-FFF2-40B4-BE49-F238E27FC236}">
                  <a16:creationId xmlns:a16="http://schemas.microsoft.com/office/drawing/2014/main" id="{81C6D6CB-8CF3-42A4-BFF4-27CD55BA5BB4}"/>
                </a:ext>
              </a:extLst>
            </p:cNvPr>
            <p:cNvSpPr/>
            <p:nvPr/>
          </p:nvSpPr>
          <p:spPr>
            <a:xfrm>
              <a:off x="4298400" y="4199700"/>
              <a:ext cx="72250" cy="34900"/>
            </a:xfrm>
            <a:custGeom>
              <a:avLst/>
              <a:gdLst/>
              <a:ahLst/>
              <a:cxnLst/>
              <a:rect l="l" t="t" r="r" b="b"/>
              <a:pathLst>
                <a:path w="2890" h="1396" extrusionOk="0">
                  <a:moveTo>
                    <a:pt x="686" y="0"/>
                  </a:moveTo>
                  <a:lnTo>
                    <a:pt x="539" y="25"/>
                  </a:lnTo>
                  <a:lnTo>
                    <a:pt x="417" y="74"/>
                  </a:lnTo>
                  <a:lnTo>
                    <a:pt x="294" y="123"/>
                  </a:lnTo>
                  <a:lnTo>
                    <a:pt x="196" y="220"/>
                  </a:lnTo>
                  <a:lnTo>
                    <a:pt x="123" y="318"/>
                  </a:lnTo>
                  <a:lnTo>
                    <a:pt x="49" y="441"/>
                  </a:lnTo>
                  <a:lnTo>
                    <a:pt x="25" y="563"/>
                  </a:lnTo>
                  <a:lnTo>
                    <a:pt x="0" y="710"/>
                  </a:lnTo>
                  <a:lnTo>
                    <a:pt x="25" y="832"/>
                  </a:lnTo>
                  <a:lnTo>
                    <a:pt x="49" y="979"/>
                  </a:lnTo>
                  <a:lnTo>
                    <a:pt x="123" y="1077"/>
                  </a:lnTo>
                  <a:lnTo>
                    <a:pt x="196" y="1200"/>
                  </a:lnTo>
                  <a:lnTo>
                    <a:pt x="319" y="1273"/>
                  </a:lnTo>
                  <a:lnTo>
                    <a:pt x="417" y="1347"/>
                  </a:lnTo>
                  <a:lnTo>
                    <a:pt x="563" y="1371"/>
                  </a:lnTo>
                  <a:lnTo>
                    <a:pt x="686" y="1396"/>
                  </a:lnTo>
                  <a:lnTo>
                    <a:pt x="2204" y="1396"/>
                  </a:lnTo>
                  <a:lnTo>
                    <a:pt x="2351" y="1371"/>
                  </a:lnTo>
                  <a:lnTo>
                    <a:pt x="2473" y="1347"/>
                  </a:lnTo>
                  <a:lnTo>
                    <a:pt x="2595" y="1273"/>
                  </a:lnTo>
                  <a:lnTo>
                    <a:pt x="2693" y="1200"/>
                  </a:lnTo>
                  <a:lnTo>
                    <a:pt x="2767" y="1102"/>
                  </a:lnTo>
                  <a:lnTo>
                    <a:pt x="2840" y="979"/>
                  </a:lnTo>
                  <a:lnTo>
                    <a:pt x="2889" y="857"/>
                  </a:lnTo>
                  <a:lnTo>
                    <a:pt x="2889" y="710"/>
                  </a:lnTo>
                  <a:lnTo>
                    <a:pt x="2889" y="563"/>
                  </a:lnTo>
                  <a:lnTo>
                    <a:pt x="2840" y="441"/>
                  </a:lnTo>
                  <a:lnTo>
                    <a:pt x="2791" y="318"/>
                  </a:lnTo>
                  <a:lnTo>
                    <a:pt x="2693" y="220"/>
                  </a:lnTo>
                  <a:lnTo>
                    <a:pt x="2595" y="123"/>
                  </a:lnTo>
                  <a:lnTo>
                    <a:pt x="2473" y="74"/>
                  </a:lnTo>
                  <a:lnTo>
                    <a:pt x="2351" y="25"/>
                  </a:lnTo>
                  <a:lnTo>
                    <a:pt x="22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047;p73">
              <a:extLst>
                <a:ext uri="{FF2B5EF4-FFF2-40B4-BE49-F238E27FC236}">
                  <a16:creationId xmlns:a16="http://schemas.microsoft.com/office/drawing/2014/main" id="{E86A6D91-0259-4628-A65B-D577B4379DAB}"/>
                </a:ext>
              </a:extLst>
            </p:cNvPr>
            <p:cNvSpPr/>
            <p:nvPr/>
          </p:nvSpPr>
          <p:spPr>
            <a:xfrm>
              <a:off x="4054800" y="4083400"/>
              <a:ext cx="61225" cy="61225"/>
            </a:xfrm>
            <a:custGeom>
              <a:avLst/>
              <a:gdLst/>
              <a:ahLst/>
              <a:cxnLst/>
              <a:rect l="l" t="t" r="r" b="b"/>
              <a:pathLst>
                <a:path w="2449" h="2449" extrusionOk="0">
                  <a:moveTo>
                    <a:pt x="686" y="1"/>
                  </a:moveTo>
                  <a:lnTo>
                    <a:pt x="564" y="25"/>
                  </a:lnTo>
                  <a:lnTo>
                    <a:pt x="441" y="50"/>
                  </a:lnTo>
                  <a:lnTo>
                    <a:pt x="319" y="123"/>
                  </a:lnTo>
                  <a:lnTo>
                    <a:pt x="197" y="196"/>
                  </a:lnTo>
                  <a:lnTo>
                    <a:pt x="123" y="319"/>
                  </a:lnTo>
                  <a:lnTo>
                    <a:pt x="50" y="441"/>
                  </a:lnTo>
                  <a:lnTo>
                    <a:pt x="25" y="564"/>
                  </a:lnTo>
                  <a:lnTo>
                    <a:pt x="1" y="686"/>
                  </a:lnTo>
                  <a:lnTo>
                    <a:pt x="25" y="833"/>
                  </a:lnTo>
                  <a:lnTo>
                    <a:pt x="50" y="955"/>
                  </a:lnTo>
                  <a:lnTo>
                    <a:pt x="123" y="1078"/>
                  </a:lnTo>
                  <a:lnTo>
                    <a:pt x="221" y="1176"/>
                  </a:lnTo>
                  <a:lnTo>
                    <a:pt x="1274" y="2253"/>
                  </a:lnTo>
                  <a:lnTo>
                    <a:pt x="1372" y="2326"/>
                  </a:lnTo>
                  <a:lnTo>
                    <a:pt x="1494" y="2400"/>
                  </a:lnTo>
                  <a:lnTo>
                    <a:pt x="1641" y="2424"/>
                  </a:lnTo>
                  <a:lnTo>
                    <a:pt x="1763" y="2449"/>
                  </a:lnTo>
                  <a:lnTo>
                    <a:pt x="1886" y="2424"/>
                  </a:lnTo>
                  <a:lnTo>
                    <a:pt x="2033" y="2400"/>
                  </a:lnTo>
                  <a:lnTo>
                    <a:pt x="2131" y="2326"/>
                  </a:lnTo>
                  <a:lnTo>
                    <a:pt x="2253" y="2253"/>
                  </a:lnTo>
                  <a:lnTo>
                    <a:pt x="2351" y="2131"/>
                  </a:lnTo>
                  <a:lnTo>
                    <a:pt x="2400" y="2008"/>
                  </a:lnTo>
                  <a:lnTo>
                    <a:pt x="2449" y="1886"/>
                  </a:lnTo>
                  <a:lnTo>
                    <a:pt x="2449" y="1763"/>
                  </a:lnTo>
                  <a:lnTo>
                    <a:pt x="2449" y="1616"/>
                  </a:lnTo>
                  <a:lnTo>
                    <a:pt x="2400" y="1494"/>
                  </a:lnTo>
                  <a:lnTo>
                    <a:pt x="2351" y="1372"/>
                  </a:lnTo>
                  <a:lnTo>
                    <a:pt x="2253" y="1274"/>
                  </a:lnTo>
                  <a:lnTo>
                    <a:pt x="1176" y="196"/>
                  </a:lnTo>
                  <a:lnTo>
                    <a:pt x="1078" y="123"/>
                  </a:lnTo>
                  <a:lnTo>
                    <a:pt x="955" y="50"/>
                  </a:lnTo>
                  <a:lnTo>
                    <a:pt x="8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048;p73">
              <a:extLst>
                <a:ext uri="{FF2B5EF4-FFF2-40B4-BE49-F238E27FC236}">
                  <a16:creationId xmlns:a16="http://schemas.microsoft.com/office/drawing/2014/main" id="{88AB9FDA-D7AA-4F1A-86AC-FECA2A31046B}"/>
                </a:ext>
              </a:extLst>
            </p:cNvPr>
            <p:cNvSpPr/>
            <p:nvPr/>
          </p:nvSpPr>
          <p:spPr>
            <a:xfrm>
              <a:off x="4261050" y="4289650"/>
              <a:ext cx="61250" cy="61250"/>
            </a:xfrm>
            <a:custGeom>
              <a:avLst/>
              <a:gdLst/>
              <a:ahLst/>
              <a:cxnLst/>
              <a:rect l="l" t="t" r="r" b="b"/>
              <a:pathLst>
                <a:path w="2450" h="2450" extrusionOk="0">
                  <a:moveTo>
                    <a:pt x="686" y="1"/>
                  </a:moveTo>
                  <a:lnTo>
                    <a:pt x="564" y="25"/>
                  </a:lnTo>
                  <a:lnTo>
                    <a:pt x="442" y="50"/>
                  </a:lnTo>
                  <a:lnTo>
                    <a:pt x="319" y="123"/>
                  </a:lnTo>
                  <a:lnTo>
                    <a:pt x="221" y="197"/>
                  </a:lnTo>
                  <a:lnTo>
                    <a:pt x="197" y="197"/>
                  </a:lnTo>
                  <a:lnTo>
                    <a:pt x="123" y="319"/>
                  </a:lnTo>
                  <a:lnTo>
                    <a:pt x="50" y="442"/>
                  </a:lnTo>
                  <a:lnTo>
                    <a:pt x="25" y="564"/>
                  </a:lnTo>
                  <a:lnTo>
                    <a:pt x="1" y="686"/>
                  </a:lnTo>
                  <a:lnTo>
                    <a:pt x="25" y="833"/>
                  </a:lnTo>
                  <a:lnTo>
                    <a:pt x="50" y="956"/>
                  </a:lnTo>
                  <a:lnTo>
                    <a:pt x="123" y="1078"/>
                  </a:lnTo>
                  <a:lnTo>
                    <a:pt x="221" y="1176"/>
                  </a:lnTo>
                  <a:lnTo>
                    <a:pt x="1274" y="2253"/>
                  </a:lnTo>
                  <a:lnTo>
                    <a:pt x="1396" y="2351"/>
                  </a:lnTo>
                  <a:lnTo>
                    <a:pt x="1494" y="2400"/>
                  </a:lnTo>
                  <a:lnTo>
                    <a:pt x="1641" y="2449"/>
                  </a:lnTo>
                  <a:lnTo>
                    <a:pt x="1886" y="2449"/>
                  </a:lnTo>
                  <a:lnTo>
                    <a:pt x="2033" y="2400"/>
                  </a:lnTo>
                  <a:lnTo>
                    <a:pt x="2155" y="2351"/>
                  </a:lnTo>
                  <a:lnTo>
                    <a:pt x="2253" y="2253"/>
                  </a:lnTo>
                  <a:lnTo>
                    <a:pt x="2351" y="2155"/>
                  </a:lnTo>
                  <a:lnTo>
                    <a:pt x="2400" y="2033"/>
                  </a:lnTo>
                  <a:lnTo>
                    <a:pt x="2449" y="1910"/>
                  </a:lnTo>
                  <a:lnTo>
                    <a:pt x="2449" y="1764"/>
                  </a:lnTo>
                  <a:lnTo>
                    <a:pt x="2449" y="1641"/>
                  </a:lnTo>
                  <a:lnTo>
                    <a:pt x="2400" y="1519"/>
                  </a:lnTo>
                  <a:lnTo>
                    <a:pt x="2351" y="1396"/>
                  </a:lnTo>
                  <a:lnTo>
                    <a:pt x="2253" y="1274"/>
                  </a:lnTo>
                  <a:lnTo>
                    <a:pt x="1176" y="197"/>
                  </a:lnTo>
                  <a:lnTo>
                    <a:pt x="1078" y="123"/>
                  </a:lnTo>
                  <a:lnTo>
                    <a:pt x="956" y="50"/>
                  </a:lnTo>
                  <a:lnTo>
                    <a:pt x="833" y="25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049;p73">
              <a:extLst>
                <a:ext uri="{FF2B5EF4-FFF2-40B4-BE49-F238E27FC236}">
                  <a16:creationId xmlns:a16="http://schemas.microsoft.com/office/drawing/2014/main" id="{62DA0A32-3DE9-4561-864F-E6FCFE9008AD}"/>
                </a:ext>
              </a:extLst>
            </p:cNvPr>
            <p:cNvSpPr/>
            <p:nvPr/>
          </p:nvSpPr>
          <p:spPr>
            <a:xfrm>
              <a:off x="4261050" y="4083400"/>
              <a:ext cx="61250" cy="61225"/>
            </a:xfrm>
            <a:custGeom>
              <a:avLst/>
              <a:gdLst/>
              <a:ahLst/>
              <a:cxnLst/>
              <a:rect l="l" t="t" r="r" b="b"/>
              <a:pathLst>
                <a:path w="2450" h="2449" extrusionOk="0">
                  <a:moveTo>
                    <a:pt x="1641" y="1"/>
                  </a:moveTo>
                  <a:lnTo>
                    <a:pt x="1494" y="50"/>
                  </a:lnTo>
                  <a:lnTo>
                    <a:pt x="1396" y="123"/>
                  </a:lnTo>
                  <a:lnTo>
                    <a:pt x="1274" y="196"/>
                  </a:lnTo>
                  <a:lnTo>
                    <a:pt x="221" y="1274"/>
                  </a:lnTo>
                  <a:lnTo>
                    <a:pt x="123" y="1372"/>
                  </a:lnTo>
                  <a:lnTo>
                    <a:pt x="74" y="1494"/>
                  </a:lnTo>
                  <a:lnTo>
                    <a:pt x="25" y="1616"/>
                  </a:lnTo>
                  <a:lnTo>
                    <a:pt x="1" y="1763"/>
                  </a:lnTo>
                  <a:lnTo>
                    <a:pt x="25" y="1886"/>
                  </a:lnTo>
                  <a:lnTo>
                    <a:pt x="50" y="2008"/>
                  </a:lnTo>
                  <a:lnTo>
                    <a:pt x="123" y="2131"/>
                  </a:lnTo>
                  <a:lnTo>
                    <a:pt x="221" y="2253"/>
                  </a:lnTo>
                  <a:lnTo>
                    <a:pt x="319" y="2326"/>
                  </a:lnTo>
                  <a:lnTo>
                    <a:pt x="442" y="2400"/>
                  </a:lnTo>
                  <a:lnTo>
                    <a:pt x="564" y="2424"/>
                  </a:lnTo>
                  <a:lnTo>
                    <a:pt x="711" y="2449"/>
                  </a:lnTo>
                  <a:lnTo>
                    <a:pt x="833" y="2449"/>
                  </a:lnTo>
                  <a:lnTo>
                    <a:pt x="956" y="2400"/>
                  </a:lnTo>
                  <a:lnTo>
                    <a:pt x="1078" y="2326"/>
                  </a:lnTo>
                  <a:lnTo>
                    <a:pt x="1201" y="2253"/>
                  </a:lnTo>
                  <a:lnTo>
                    <a:pt x="2253" y="1176"/>
                  </a:lnTo>
                  <a:lnTo>
                    <a:pt x="2351" y="1053"/>
                  </a:lnTo>
                  <a:lnTo>
                    <a:pt x="2400" y="955"/>
                  </a:lnTo>
                  <a:lnTo>
                    <a:pt x="2449" y="809"/>
                  </a:lnTo>
                  <a:lnTo>
                    <a:pt x="2449" y="686"/>
                  </a:lnTo>
                  <a:lnTo>
                    <a:pt x="2449" y="564"/>
                  </a:lnTo>
                  <a:lnTo>
                    <a:pt x="2400" y="417"/>
                  </a:lnTo>
                  <a:lnTo>
                    <a:pt x="2351" y="319"/>
                  </a:lnTo>
                  <a:lnTo>
                    <a:pt x="2253" y="196"/>
                  </a:lnTo>
                  <a:lnTo>
                    <a:pt x="2155" y="99"/>
                  </a:lnTo>
                  <a:lnTo>
                    <a:pt x="2033" y="50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050;p73">
              <a:extLst>
                <a:ext uri="{FF2B5EF4-FFF2-40B4-BE49-F238E27FC236}">
                  <a16:creationId xmlns:a16="http://schemas.microsoft.com/office/drawing/2014/main" id="{071BC53A-4F1F-4694-951C-1E9B5234C50F}"/>
                </a:ext>
              </a:extLst>
            </p:cNvPr>
            <p:cNvSpPr/>
            <p:nvPr/>
          </p:nvSpPr>
          <p:spPr>
            <a:xfrm>
              <a:off x="4054800" y="4289650"/>
              <a:ext cx="61225" cy="61250"/>
            </a:xfrm>
            <a:custGeom>
              <a:avLst/>
              <a:gdLst/>
              <a:ahLst/>
              <a:cxnLst/>
              <a:rect l="l" t="t" r="r" b="b"/>
              <a:pathLst>
                <a:path w="2449" h="2450" extrusionOk="0">
                  <a:moveTo>
                    <a:pt x="1763" y="1"/>
                  </a:moveTo>
                  <a:lnTo>
                    <a:pt x="1641" y="25"/>
                  </a:lnTo>
                  <a:lnTo>
                    <a:pt x="1494" y="50"/>
                  </a:lnTo>
                  <a:lnTo>
                    <a:pt x="1396" y="123"/>
                  </a:lnTo>
                  <a:lnTo>
                    <a:pt x="1274" y="197"/>
                  </a:lnTo>
                  <a:lnTo>
                    <a:pt x="221" y="1274"/>
                  </a:lnTo>
                  <a:lnTo>
                    <a:pt x="123" y="1372"/>
                  </a:lnTo>
                  <a:lnTo>
                    <a:pt x="50" y="1494"/>
                  </a:lnTo>
                  <a:lnTo>
                    <a:pt x="25" y="1617"/>
                  </a:lnTo>
                  <a:lnTo>
                    <a:pt x="1" y="1764"/>
                  </a:lnTo>
                  <a:lnTo>
                    <a:pt x="25" y="1886"/>
                  </a:lnTo>
                  <a:lnTo>
                    <a:pt x="50" y="2008"/>
                  </a:lnTo>
                  <a:lnTo>
                    <a:pt x="123" y="2131"/>
                  </a:lnTo>
                  <a:lnTo>
                    <a:pt x="197" y="2253"/>
                  </a:lnTo>
                  <a:lnTo>
                    <a:pt x="319" y="2351"/>
                  </a:lnTo>
                  <a:lnTo>
                    <a:pt x="441" y="2400"/>
                  </a:lnTo>
                  <a:lnTo>
                    <a:pt x="564" y="2449"/>
                  </a:lnTo>
                  <a:lnTo>
                    <a:pt x="833" y="2449"/>
                  </a:lnTo>
                  <a:lnTo>
                    <a:pt x="955" y="2400"/>
                  </a:lnTo>
                  <a:lnTo>
                    <a:pt x="1078" y="2351"/>
                  </a:lnTo>
                  <a:lnTo>
                    <a:pt x="1176" y="2253"/>
                  </a:lnTo>
                  <a:lnTo>
                    <a:pt x="2253" y="1176"/>
                  </a:lnTo>
                  <a:lnTo>
                    <a:pt x="2351" y="1078"/>
                  </a:lnTo>
                  <a:lnTo>
                    <a:pt x="2400" y="956"/>
                  </a:lnTo>
                  <a:lnTo>
                    <a:pt x="2449" y="833"/>
                  </a:lnTo>
                  <a:lnTo>
                    <a:pt x="2449" y="686"/>
                  </a:lnTo>
                  <a:lnTo>
                    <a:pt x="2449" y="564"/>
                  </a:lnTo>
                  <a:lnTo>
                    <a:pt x="2400" y="442"/>
                  </a:lnTo>
                  <a:lnTo>
                    <a:pt x="2351" y="319"/>
                  </a:lnTo>
                  <a:lnTo>
                    <a:pt x="2253" y="197"/>
                  </a:lnTo>
                  <a:lnTo>
                    <a:pt x="2155" y="123"/>
                  </a:lnTo>
                  <a:lnTo>
                    <a:pt x="2033" y="50"/>
                  </a:lnTo>
                  <a:lnTo>
                    <a:pt x="1886" y="25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051;p73">
              <a:extLst>
                <a:ext uri="{FF2B5EF4-FFF2-40B4-BE49-F238E27FC236}">
                  <a16:creationId xmlns:a16="http://schemas.microsoft.com/office/drawing/2014/main" id="{103C183E-8133-468B-A350-29343834D0B0}"/>
                </a:ext>
              </a:extLst>
            </p:cNvPr>
            <p:cNvSpPr/>
            <p:nvPr/>
          </p:nvSpPr>
          <p:spPr>
            <a:xfrm>
              <a:off x="4194350" y="4255375"/>
              <a:ext cx="9825" cy="19625"/>
            </a:xfrm>
            <a:custGeom>
              <a:avLst/>
              <a:gdLst/>
              <a:ahLst/>
              <a:cxnLst/>
              <a:rect l="l" t="t" r="r" b="b"/>
              <a:pathLst>
                <a:path w="393" h="785" extrusionOk="0">
                  <a:moveTo>
                    <a:pt x="196" y="1"/>
                  </a:moveTo>
                  <a:lnTo>
                    <a:pt x="123" y="25"/>
                  </a:lnTo>
                  <a:lnTo>
                    <a:pt x="74" y="74"/>
                  </a:lnTo>
                  <a:lnTo>
                    <a:pt x="25" y="123"/>
                  </a:lnTo>
                  <a:lnTo>
                    <a:pt x="0" y="197"/>
                  </a:lnTo>
                  <a:lnTo>
                    <a:pt x="0" y="589"/>
                  </a:lnTo>
                  <a:lnTo>
                    <a:pt x="25" y="662"/>
                  </a:lnTo>
                  <a:lnTo>
                    <a:pt x="74" y="735"/>
                  </a:lnTo>
                  <a:lnTo>
                    <a:pt x="123" y="784"/>
                  </a:lnTo>
                  <a:lnTo>
                    <a:pt x="270" y="784"/>
                  </a:lnTo>
                  <a:lnTo>
                    <a:pt x="343" y="735"/>
                  </a:lnTo>
                  <a:lnTo>
                    <a:pt x="368" y="662"/>
                  </a:lnTo>
                  <a:lnTo>
                    <a:pt x="392" y="589"/>
                  </a:lnTo>
                  <a:lnTo>
                    <a:pt x="392" y="197"/>
                  </a:lnTo>
                  <a:lnTo>
                    <a:pt x="368" y="123"/>
                  </a:lnTo>
                  <a:lnTo>
                    <a:pt x="343" y="74"/>
                  </a:lnTo>
                  <a:lnTo>
                    <a:pt x="270" y="25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052;p73">
              <a:extLst>
                <a:ext uri="{FF2B5EF4-FFF2-40B4-BE49-F238E27FC236}">
                  <a16:creationId xmlns:a16="http://schemas.microsoft.com/office/drawing/2014/main" id="{F7597EF4-EDB0-4910-85E2-D8EF8F903936}"/>
                </a:ext>
              </a:extLst>
            </p:cNvPr>
            <p:cNvSpPr/>
            <p:nvPr/>
          </p:nvSpPr>
          <p:spPr>
            <a:xfrm>
              <a:off x="4226175" y="4239475"/>
              <a:ext cx="9825" cy="19600"/>
            </a:xfrm>
            <a:custGeom>
              <a:avLst/>
              <a:gdLst/>
              <a:ahLst/>
              <a:cxnLst/>
              <a:rect l="l" t="t" r="r" b="b"/>
              <a:pathLst>
                <a:path w="393" h="784" extrusionOk="0">
                  <a:moveTo>
                    <a:pt x="196" y="0"/>
                  </a:moveTo>
                  <a:lnTo>
                    <a:pt x="123" y="25"/>
                  </a:lnTo>
                  <a:lnTo>
                    <a:pt x="50" y="49"/>
                  </a:lnTo>
                  <a:lnTo>
                    <a:pt x="25" y="123"/>
                  </a:lnTo>
                  <a:lnTo>
                    <a:pt x="1" y="196"/>
                  </a:lnTo>
                  <a:lnTo>
                    <a:pt x="1" y="588"/>
                  </a:lnTo>
                  <a:lnTo>
                    <a:pt x="25" y="661"/>
                  </a:lnTo>
                  <a:lnTo>
                    <a:pt x="50" y="710"/>
                  </a:lnTo>
                  <a:lnTo>
                    <a:pt x="123" y="759"/>
                  </a:lnTo>
                  <a:lnTo>
                    <a:pt x="196" y="784"/>
                  </a:lnTo>
                  <a:lnTo>
                    <a:pt x="270" y="759"/>
                  </a:lnTo>
                  <a:lnTo>
                    <a:pt x="319" y="710"/>
                  </a:lnTo>
                  <a:lnTo>
                    <a:pt x="368" y="661"/>
                  </a:lnTo>
                  <a:lnTo>
                    <a:pt x="392" y="588"/>
                  </a:lnTo>
                  <a:lnTo>
                    <a:pt x="392" y="196"/>
                  </a:lnTo>
                  <a:lnTo>
                    <a:pt x="368" y="123"/>
                  </a:lnTo>
                  <a:lnTo>
                    <a:pt x="319" y="49"/>
                  </a:lnTo>
                  <a:lnTo>
                    <a:pt x="270" y="25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053;p73">
              <a:extLst>
                <a:ext uri="{FF2B5EF4-FFF2-40B4-BE49-F238E27FC236}">
                  <a16:creationId xmlns:a16="http://schemas.microsoft.com/office/drawing/2014/main" id="{3E4E287F-916A-4A67-9BC3-938668681529}"/>
                </a:ext>
              </a:extLst>
            </p:cNvPr>
            <p:cNvSpPr/>
            <p:nvPr/>
          </p:nvSpPr>
          <p:spPr>
            <a:xfrm>
              <a:off x="4237200" y="4201525"/>
              <a:ext cx="9200" cy="19600"/>
            </a:xfrm>
            <a:custGeom>
              <a:avLst/>
              <a:gdLst/>
              <a:ahLst/>
              <a:cxnLst/>
              <a:rect l="l" t="t" r="r" b="b"/>
              <a:pathLst>
                <a:path w="368" h="784" extrusionOk="0">
                  <a:moveTo>
                    <a:pt x="196" y="1"/>
                  </a:moveTo>
                  <a:lnTo>
                    <a:pt x="123" y="25"/>
                  </a:lnTo>
                  <a:lnTo>
                    <a:pt x="49" y="50"/>
                  </a:lnTo>
                  <a:lnTo>
                    <a:pt x="0" y="123"/>
                  </a:lnTo>
                  <a:lnTo>
                    <a:pt x="0" y="196"/>
                  </a:lnTo>
                  <a:lnTo>
                    <a:pt x="0" y="588"/>
                  </a:lnTo>
                  <a:lnTo>
                    <a:pt x="0" y="662"/>
                  </a:lnTo>
                  <a:lnTo>
                    <a:pt x="49" y="711"/>
                  </a:lnTo>
                  <a:lnTo>
                    <a:pt x="123" y="759"/>
                  </a:lnTo>
                  <a:lnTo>
                    <a:pt x="196" y="784"/>
                  </a:lnTo>
                  <a:lnTo>
                    <a:pt x="270" y="759"/>
                  </a:lnTo>
                  <a:lnTo>
                    <a:pt x="318" y="711"/>
                  </a:lnTo>
                  <a:lnTo>
                    <a:pt x="367" y="662"/>
                  </a:lnTo>
                  <a:lnTo>
                    <a:pt x="367" y="588"/>
                  </a:lnTo>
                  <a:lnTo>
                    <a:pt x="367" y="196"/>
                  </a:lnTo>
                  <a:lnTo>
                    <a:pt x="367" y="123"/>
                  </a:lnTo>
                  <a:lnTo>
                    <a:pt x="318" y="50"/>
                  </a:lnTo>
                  <a:lnTo>
                    <a:pt x="270" y="25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054;p73">
              <a:extLst>
                <a:ext uri="{FF2B5EF4-FFF2-40B4-BE49-F238E27FC236}">
                  <a16:creationId xmlns:a16="http://schemas.microsoft.com/office/drawing/2014/main" id="{0EC0D20D-E03C-42B9-B13F-9DEBA8D825A3}"/>
                </a:ext>
              </a:extLst>
            </p:cNvPr>
            <p:cNvSpPr/>
            <p:nvPr/>
          </p:nvSpPr>
          <p:spPr>
            <a:xfrm>
              <a:off x="4327175" y="4002625"/>
              <a:ext cx="59375" cy="66725"/>
            </a:xfrm>
            <a:custGeom>
              <a:avLst/>
              <a:gdLst/>
              <a:ahLst/>
              <a:cxnLst/>
              <a:rect l="l" t="t" r="r" b="b"/>
              <a:pathLst>
                <a:path w="2375" h="2669" extrusionOk="0">
                  <a:moveTo>
                    <a:pt x="1175" y="0"/>
                  </a:moveTo>
                  <a:lnTo>
                    <a:pt x="1126" y="25"/>
                  </a:lnTo>
                  <a:lnTo>
                    <a:pt x="1077" y="73"/>
                  </a:lnTo>
                  <a:lnTo>
                    <a:pt x="808" y="832"/>
                  </a:lnTo>
                  <a:lnTo>
                    <a:pt x="783" y="881"/>
                  </a:lnTo>
                  <a:lnTo>
                    <a:pt x="734" y="906"/>
                  </a:lnTo>
                  <a:lnTo>
                    <a:pt x="73" y="1200"/>
                  </a:lnTo>
                  <a:lnTo>
                    <a:pt x="24" y="1273"/>
                  </a:lnTo>
                  <a:lnTo>
                    <a:pt x="0" y="1322"/>
                  </a:lnTo>
                  <a:lnTo>
                    <a:pt x="24" y="1396"/>
                  </a:lnTo>
                  <a:lnTo>
                    <a:pt x="73" y="1444"/>
                  </a:lnTo>
                  <a:lnTo>
                    <a:pt x="734" y="1763"/>
                  </a:lnTo>
                  <a:lnTo>
                    <a:pt x="783" y="1787"/>
                  </a:lnTo>
                  <a:lnTo>
                    <a:pt x="808" y="1836"/>
                  </a:lnTo>
                  <a:lnTo>
                    <a:pt x="1077" y="2595"/>
                  </a:lnTo>
                  <a:lnTo>
                    <a:pt x="1126" y="2644"/>
                  </a:lnTo>
                  <a:lnTo>
                    <a:pt x="1175" y="2669"/>
                  </a:lnTo>
                  <a:lnTo>
                    <a:pt x="1249" y="2644"/>
                  </a:lnTo>
                  <a:lnTo>
                    <a:pt x="1298" y="2595"/>
                  </a:lnTo>
                  <a:lnTo>
                    <a:pt x="1567" y="1836"/>
                  </a:lnTo>
                  <a:lnTo>
                    <a:pt x="1591" y="1787"/>
                  </a:lnTo>
                  <a:lnTo>
                    <a:pt x="1616" y="1763"/>
                  </a:lnTo>
                  <a:lnTo>
                    <a:pt x="2301" y="1444"/>
                  </a:lnTo>
                  <a:lnTo>
                    <a:pt x="2350" y="1396"/>
                  </a:lnTo>
                  <a:lnTo>
                    <a:pt x="2375" y="1322"/>
                  </a:lnTo>
                  <a:lnTo>
                    <a:pt x="2350" y="1273"/>
                  </a:lnTo>
                  <a:lnTo>
                    <a:pt x="2301" y="1200"/>
                  </a:lnTo>
                  <a:lnTo>
                    <a:pt x="1616" y="906"/>
                  </a:lnTo>
                  <a:lnTo>
                    <a:pt x="1591" y="881"/>
                  </a:lnTo>
                  <a:lnTo>
                    <a:pt x="1567" y="832"/>
                  </a:lnTo>
                  <a:lnTo>
                    <a:pt x="1298" y="73"/>
                  </a:lnTo>
                  <a:lnTo>
                    <a:pt x="1249" y="25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055;p73">
              <a:extLst>
                <a:ext uri="{FF2B5EF4-FFF2-40B4-BE49-F238E27FC236}">
                  <a16:creationId xmlns:a16="http://schemas.microsoft.com/office/drawing/2014/main" id="{C507A3DB-98EB-4055-8491-EA6665F3FDE4}"/>
                </a:ext>
              </a:extLst>
            </p:cNvPr>
            <p:cNvSpPr/>
            <p:nvPr/>
          </p:nvSpPr>
          <p:spPr>
            <a:xfrm>
              <a:off x="3981975" y="4107275"/>
              <a:ext cx="44100" cy="49600"/>
            </a:xfrm>
            <a:custGeom>
              <a:avLst/>
              <a:gdLst/>
              <a:ahLst/>
              <a:cxnLst/>
              <a:rect l="l" t="t" r="r" b="b"/>
              <a:pathLst>
                <a:path w="1764" h="1984" extrusionOk="0">
                  <a:moveTo>
                    <a:pt x="882" y="0"/>
                  </a:moveTo>
                  <a:lnTo>
                    <a:pt x="833" y="25"/>
                  </a:lnTo>
                  <a:lnTo>
                    <a:pt x="808" y="74"/>
                  </a:lnTo>
                  <a:lnTo>
                    <a:pt x="612" y="637"/>
                  </a:lnTo>
                  <a:lnTo>
                    <a:pt x="563" y="686"/>
                  </a:lnTo>
                  <a:lnTo>
                    <a:pt x="74" y="906"/>
                  </a:lnTo>
                  <a:lnTo>
                    <a:pt x="25" y="955"/>
                  </a:lnTo>
                  <a:lnTo>
                    <a:pt x="0" y="1004"/>
                  </a:lnTo>
                  <a:lnTo>
                    <a:pt x="25" y="1053"/>
                  </a:lnTo>
                  <a:lnTo>
                    <a:pt x="74" y="1078"/>
                  </a:lnTo>
                  <a:lnTo>
                    <a:pt x="563" y="1322"/>
                  </a:lnTo>
                  <a:lnTo>
                    <a:pt x="612" y="1371"/>
                  </a:lnTo>
                  <a:lnTo>
                    <a:pt x="808" y="1934"/>
                  </a:lnTo>
                  <a:lnTo>
                    <a:pt x="833" y="1983"/>
                  </a:lnTo>
                  <a:lnTo>
                    <a:pt x="931" y="1983"/>
                  </a:lnTo>
                  <a:lnTo>
                    <a:pt x="980" y="1934"/>
                  </a:lnTo>
                  <a:lnTo>
                    <a:pt x="1175" y="1371"/>
                  </a:lnTo>
                  <a:lnTo>
                    <a:pt x="1224" y="1322"/>
                  </a:lnTo>
                  <a:lnTo>
                    <a:pt x="1714" y="1078"/>
                  </a:lnTo>
                  <a:lnTo>
                    <a:pt x="1763" y="1053"/>
                  </a:lnTo>
                  <a:lnTo>
                    <a:pt x="1763" y="1004"/>
                  </a:lnTo>
                  <a:lnTo>
                    <a:pt x="1763" y="955"/>
                  </a:lnTo>
                  <a:lnTo>
                    <a:pt x="1714" y="906"/>
                  </a:lnTo>
                  <a:lnTo>
                    <a:pt x="1224" y="686"/>
                  </a:lnTo>
                  <a:lnTo>
                    <a:pt x="1175" y="637"/>
                  </a:lnTo>
                  <a:lnTo>
                    <a:pt x="980" y="74"/>
                  </a:lnTo>
                  <a:lnTo>
                    <a:pt x="931" y="25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056;p73">
              <a:extLst>
                <a:ext uri="{FF2B5EF4-FFF2-40B4-BE49-F238E27FC236}">
                  <a16:creationId xmlns:a16="http://schemas.microsoft.com/office/drawing/2014/main" id="{A175BFBD-9161-4767-AC43-F98E9BAC0762}"/>
                </a:ext>
              </a:extLst>
            </p:cNvPr>
            <p:cNvSpPr/>
            <p:nvPr/>
          </p:nvSpPr>
          <p:spPr>
            <a:xfrm>
              <a:off x="4048075" y="4019150"/>
              <a:ext cx="20225" cy="20200"/>
            </a:xfrm>
            <a:custGeom>
              <a:avLst/>
              <a:gdLst/>
              <a:ahLst/>
              <a:cxnLst/>
              <a:rect l="l" t="t" r="r" b="b"/>
              <a:pathLst>
                <a:path w="809" h="808" extrusionOk="0">
                  <a:moveTo>
                    <a:pt x="417" y="0"/>
                  </a:moveTo>
                  <a:lnTo>
                    <a:pt x="319" y="25"/>
                  </a:lnTo>
                  <a:lnTo>
                    <a:pt x="245" y="25"/>
                  </a:lnTo>
                  <a:lnTo>
                    <a:pt x="196" y="73"/>
                  </a:lnTo>
                  <a:lnTo>
                    <a:pt x="123" y="122"/>
                  </a:lnTo>
                  <a:lnTo>
                    <a:pt x="74" y="171"/>
                  </a:lnTo>
                  <a:lnTo>
                    <a:pt x="49" y="245"/>
                  </a:lnTo>
                  <a:lnTo>
                    <a:pt x="25" y="318"/>
                  </a:lnTo>
                  <a:lnTo>
                    <a:pt x="0" y="392"/>
                  </a:lnTo>
                  <a:lnTo>
                    <a:pt x="25" y="490"/>
                  </a:lnTo>
                  <a:lnTo>
                    <a:pt x="49" y="563"/>
                  </a:lnTo>
                  <a:lnTo>
                    <a:pt x="74" y="637"/>
                  </a:lnTo>
                  <a:lnTo>
                    <a:pt x="123" y="686"/>
                  </a:lnTo>
                  <a:lnTo>
                    <a:pt x="196" y="735"/>
                  </a:lnTo>
                  <a:lnTo>
                    <a:pt x="245" y="759"/>
                  </a:lnTo>
                  <a:lnTo>
                    <a:pt x="319" y="783"/>
                  </a:lnTo>
                  <a:lnTo>
                    <a:pt x="417" y="808"/>
                  </a:lnTo>
                  <a:lnTo>
                    <a:pt x="490" y="783"/>
                  </a:lnTo>
                  <a:lnTo>
                    <a:pt x="563" y="759"/>
                  </a:lnTo>
                  <a:lnTo>
                    <a:pt x="637" y="735"/>
                  </a:lnTo>
                  <a:lnTo>
                    <a:pt x="686" y="686"/>
                  </a:lnTo>
                  <a:lnTo>
                    <a:pt x="735" y="637"/>
                  </a:lnTo>
                  <a:lnTo>
                    <a:pt x="784" y="563"/>
                  </a:lnTo>
                  <a:lnTo>
                    <a:pt x="808" y="490"/>
                  </a:lnTo>
                  <a:lnTo>
                    <a:pt x="808" y="392"/>
                  </a:lnTo>
                  <a:lnTo>
                    <a:pt x="808" y="318"/>
                  </a:lnTo>
                  <a:lnTo>
                    <a:pt x="784" y="245"/>
                  </a:lnTo>
                  <a:lnTo>
                    <a:pt x="735" y="171"/>
                  </a:lnTo>
                  <a:lnTo>
                    <a:pt x="686" y="122"/>
                  </a:lnTo>
                  <a:lnTo>
                    <a:pt x="637" y="73"/>
                  </a:lnTo>
                  <a:lnTo>
                    <a:pt x="563" y="25"/>
                  </a:lnTo>
                  <a:lnTo>
                    <a:pt x="490" y="2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TextBox 1">
            <a:extLst>
              <a:ext uri="{FF2B5EF4-FFF2-40B4-BE49-F238E27FC236}">
                <a16:creationId xmlns:a16="http://schemas.microsoft.com/office/drawing/2014/main" id="{A3901AA2-2737-4734-861F-B87349C24364}"/>
              </a:ext>
            </a:extLst>
          </p:cNvPr>
          <p:cNvSpPr txBox="1"/>
          <p:nvPr/>
        </p:nvSpPr>
        <p:spPr>
          <a:xfrm>
            <a:off x="39149" y="305734"/>
            <a:ext cx="9029700" cy="1055608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الأرض تدور حول الشمس و اسم المدار الذي تتبعه الأرض حول دورانها هو(</a:t>
            </a:r>
            <a:r>
              <a:rPr lang="ar-BH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مدار الأرض</a:t>
            </a:r>
            <a:r>
              <a:rPr lang="ar-BH" sz="28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) </a:t>
            </a:r>
            <a:r>
              <a:rPr lang="en-GB" sz="28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endParaRPr lang="ar-BH" sz="28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4877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-0.13518 L -0.00399 -0.13518 C -0.00347 -0.14753 -0.00329 -0.15062 -0.00243 -0.16203 C -0.0019 -0.16883 -0.00156 -0.17592 -0.00069 -0.18271 C -0.00052 -0.18457 0.00035 -0.18549 0.00087 -0.18703 C 0.00157 -0.1892 0.00191 -0.19105 0.00261 -0.19321 C 0.00313 -0.19475 0.00382 -0.19599 0.00417 -0.19753 C 0.00712 -0.20741 0.00417 -0.20278 0.00834 -0.20802 C 0.00921 -0.21049 0.0099 -0.21296 0.01094 -0.21543 C 0.01251 -0.21913 0.01372 -0.22037 0.01598 -0.22284 C 0.01685 -0.22963 0.01632 -0.2287 0.01928 -0.23457 C 0.02084 -0.23765 0.02431 -0.24352 0.02431 -0.24352 C 0.02448 -0.24506 0.02448 -0.2466 0.02501 -0.24784 C 0.02674 -0.25154 0.02813 -0.25062 0.03004 -0.25247 C 0.03091 -0.25308 0.03178 -0.25432 0.03264 -0.25524 C 0.03351 -0.25679 0.03421 -0.25864 0.03507 -0.25987 C 0.03855 -0.2642 0.03941 -0.26203 0.04341 -0.26574 C 0.04445 -0.26666 0.04566 -0.26759 0.04671 -0.26852 C 0.0481 -0.27006 0.04948 -0.27191 0.05087 -0.27315 C 0.05799 -0.27932 0.04636 -0.2642 0.06007 -0.28055 C 0.06355 -0.28457 0.06164 -0.28302 0.06598 -0.28487 C 0.06667 -0.2858 0.06754 -0.28734 0.06841 -0.28796 C 0.06945 -0.28858 0.07066 -0.28889 0.07171 -0.2895 C 0.07257 -0.28981 0.07344 -0.29043 0.07431 -0.29074 C 0.07709 -0.29197 0.07987 -0.29228 0.08264 -0.29383 C 0.0856 -0.29568 0.08872 -0.29753 0.09167 -0.29815 C 0.09393 -0.29876 0.09619 -0.29907 0.09844 -0.29969 C 0.1007 -0.30062 0.10296 -0.30123 0.10504 -0.30278 C 0.10643 -0.3037 0.10782 -0.30524 0.10921 -0.30555 C 0.11146 -0.30648 0.11372 -0.30679 0.11598 -0.3071 C 0.11754 -0.30802 0.11928 -0.30895 0.12084 -0.31018 C 0.12223 -0.31111 0.12587 -0.31389 0.12761 -0.3145 C 0.129 -0.31512 0.13039 -0.31574 0.13178 -0.31605 C 0.14497 -0.31975 0.14219 -0.31883 0.15591 -0.32037 C 0.16042 -0.32006 0.16476 -0.32006 0.16928 -0.31913 C 0.1724 -0.31852 0.17535 -0.31728 0.17848 -0.31605 C 0.18612 -0.31327 0.17379 -0.31605 0.18507 -0.31296 C 0.19046 -0.31173 0.19827 -0.3108 0.20348 -0.31018 L 0.21598 -0.30864 C 0.22344 -0.30648 0.22917 -0.30463 0.23751 -0.30432 C 0.24532 -0.30401 0.25313 -0.30524 0.26094 -0.30555 C 0.27205 -0.30895 0.2658 -0.30771 0.28594 -0.30555 C 0.29358 -0.30494 0.2948 -0.30401 0.30174 -0.30278 C 0.30452 -0.30216 0.3073 -0.30185 0.31007 -0.30123 C 0.31181 -0.30092 0.31337 -0.30031 0.31511 -0.29969 C 0.32691 -0.29691 0.31841 -0.29969 0.32674 -0.29691 C 0.32761 -0.29568 0.3283 -0.29444 0.32917 -0.29383 C 0.33091 -0.29259 0.33264 -0.29197 0.33421 -0.29074 C 0.33507 -0.29043 0.33594 -0.2895 0.33681 -0.2895 L 0.34254 -0.28796 C 0.34341 -0.28734 0.34428 -0.28673 0.34514 -0.28642 C 0.34757 -0.28549 0.35018 -0.28487 0.35261 -0.28333 C 0.35348 -0.28302 0.35417 -0.28117 0.35504 -0.28055 C 0.35695 -0.27963 0.35903 -0.27963 0.36094 -0.27901 C 0.36198 -0.27808 0.36303 -0.27685 0.36424 -0.27592 C 0.36632 -0.27469 0.37084 -0.27315 0.37084 -0.27315 C 0.37813 -0.26327 0.36945 -0.27438 0.38004 -0.2642 C 0.3823 -0.26203 0.38438 -0.25895 0.38681 -0.25679 C 0.38751 -0.25617 0.38837 -0.25586 0.38924 -0.25524 C 0.39254 -0.25247 0.39584 -0.24876 0.39931 -0.24629 C 0.4007 -0.24537 0.40209 -0.24475 0.40348 -0.24352 C 0.40435 -0.24259 0.40487 -0.24105 0.40591 -0.24043 C 0.40834 -0.2392 0.41094 -0.23858 0.41337 -0.23765 C 0.41424 -0.23549 0.41476 -0.23271 0.41598 -0.23148 C 0.41789 -0.22963 0.42032 -0.22994 0.42257 -0.2287 C 0.42431 -0.22778 0.42587 -0.22654 0.42761 -0.22562 C 0.42917 -0.21697 0.42691 -0.22469 0.43178 -0.21975 C 0.43282 -0.21883 0.43334 -0.21666 0.43421 -0.21543 C 0.43594 -0.20339 0.43369 -0.21512 0.43924 -0.20062 C 0.44185 -0.19321 0.44497 -0.18642 0.44671 -0.17839 C 0.44966 -0.16543 0.44723 -0.17654 0.45001 -0.16049 C 0.45556 -0.12901 0.44827 -0.1716 0.45348 -0.14413 C 0.45382 -0.14228 0.45382 -0.14012 0.45417 -0.13827 C 0.45487 -0.13487 0.45591 -0.13148 0.45678 -0.12778 C 0.45955 -0.11543 0.45521 -0.13302 0.45834 -0.11759 C 0.45903 -0.11389 0.46007 -0.1108 0.46094 -0.1071 C 0.46129 -0.10586 0.46146 -0.10432 0.46181 -0.10278 C 0.46198 -0.09876 0.46216 -0.09475 0.46251 -0.09074 C 0.46268 -0.0895 0.4632 -0.08796 0.46337 -0.08642 C 0.46511 -0.07345 0.46337 -0.0821 0.46511 -0.0716 C 0.46563 -0.06821 0.46685 -0.06265 0.46754 -0.05987 C 0.46806 -0.05771 0.46876 -0.05586 0.46928 -0.0537 C 0.47101 -0.02006 0.46876 -0.03241 0.47257 -0.01543 C 0.47292 -0.01173 0.4731 -0.00833 0.47344 -0.00494 C 0.47362 -0.00308 0.47431 -0.00092 0.47431 0.00093 C 0.47431 0.02809 0.47396 0.05525 0.47344 0.08241 C 0.47327 0.08519 0.47084 0.10155 0.47084 0.10185 C 0.46754 0.12531 0.47327 0.08395 0.46928 0.11667 C 0.46841 0.12253 0.46806 0.12037 0.46667 0.12685 C 0.46632 0.12871 0.46615 0.13087 0.46598 0.13272 C 0.46563 0.13704 0.46511 0.14815 0.46424 0.15371 C 0.46355 0.15772 0.46251 0.16142 0.46181 0.16543 C 0.46112 0.16821 0.4606 0.1713 0.46007 0.17438 C 0.45973 0.17593 0.45973 0.17747 0.45921 0.17871 L 0.45764 0.18334 C 0.4573 0.19013 0.4573 0.19692 0.45678 0.20401 C 0.45573 0.21636 0.45556 0.20957 0.45261 0.21729 C 0.45191 0.21914 0.45157 0.2213 0.45087 0.22315 C 0.45035 0.22469 0.44983 0.22624 0.44931 0.22778 C 0.44879 0.2284 0.44549 0.23611 0.44514 0.23797 C 0.44428 0.24074 0.4441 0.24414 0.44341 0.24692 C 0.44132 0.25401 0.43994 0.25309 0.43681 0.25864 C 0.43212 0.26667 0.43646 0.26327 0.43178 0.26605 C 0.43126 0.26759 0.43073 0.26914 0.43004 0.27068 C 0.42813 0.275 0.42744 0.275 0.42501 0.27809 C 0.42448 0.27963 0.42431 0.28148 0.42344 0.28241 C 0.42188 0.28395 0.42014 0.28457 0.41841 0.2855 C 0.41754 0.2858 0.41667 0.28611 0.41598 0.28704 C 0.41198 0.29167 0.41441 0.2892 0.40834 0.2929 L 0.40591 0.29445 C 0.40504 0.29476 0.40435 0.29537 0.40348 0.29568 C 0.40174 0.2963 0.40001 0.29661 0.39844 0.29722 C 0.39671 0.29815 0.3948 0.29846 0.39341 0.30031 C 0.39115 0.30278 0.39098 0.30371 0.38837 0.30463 C 0.38681 0.30525 0.38507 0.30556 0.38334 0.30617 C 0.38247 0.30648 0.38178 0.3071 0.38091 0.30772 C 0.37952 0.30834 0.37813 0.30864 0.37674 0.30926 C 0.37587 0.30957 0.37501 0.31019 0.37431 0.3105 C 0.37292 0.31111 0.37153 0.31173 0.37014 0.31204 C 0.36563 0.31729 0.36962 0.31327 0.36424 0.31667 C 0.36285 0.31729 0.36146 0.31883 0.36007 0.31945 C 0.35782 0.32068 0.35556 0.3213 0.35348 0.32253 L 0.35087 0.32408 C 0.34723 0.32346 0.34358 0.32315 0.34011 0.32253 C 0.33872 0.32222 0.33733 0.3213 0.33594 0.32099 C 0.33195 0.32037 0.32813 0.32006 0.32431 0.31945 C 0.31789 0.31852 0.31737 0.31821 0.31181 0.31667 C 0.28803 0.31698 0.25226 0.31976 0.22501 0.31667 C 0.22414 0.31636 0.22344 0.31543 0.22257 0.31513 C 0.21928 0.31389 0.21598 0.31297 0.21251 0.31204 C 0.21007 0.31142 0.20764 0.31111 0.20504 0.3105 C 0.19202 0.30772 0.20782 0.3105 0.18924 0.30772 C 0.18751 0.30679 0.18507 0.30587 0.18334 0.30463 C 0.17691 0.29969 0.18351 0.30309 0.17501 0.29877 C 0.17396 0.29815 0.17292 0.29784 0.17171 0.29722 C 0.17084 0.29692 0.17014 0.2963 0.16928 0.29568 C 0.16789 0.29506 0.1665 0.29476 0.16511 0.29445 C 0.16389 0.29383 0.16285 0.29321 0.16181 0.2929 C 0.1599 0.29229 0.15782 0.29198 0.15591 0.29136 C 0.15504 0.29074 0.15435 0.29013 0.15348 0.28982 C 0.15209 0.2892 0.15053 0.2892 0.14931 0.28827 C 0.1481 0.28766 0.14705 0.28611 0.14584 0.2855 C 0.1448 0.28457 0.14376 0.28457 0.14254 0.28395 C 0.14167 0.28303 0.14098 0.28179 0.14011 0.28087 C 0.13855 0.27963 0.13507 0.27809 0.13507 0.27809 C 0.13421 0.27655 0.13351 0.27469 0.13264 0.27346 C 0.13178 0.27253 0.13091 0.27284 0.13004 0.27222 C 0.12917 0.2713 0.12848 0.26976 0.12761 0.26914 C 0.12639 0.2679 0.12275 0.26667 0.12171 0.26605 C 0.1191 0.25895 0.12136 0.26327 0.11598 0.25864 C 0.11424 0.25741 0.10608 0.25031 0.10348 0.24692 C 0.10244 0.24568 0.10191 0.24352 0.10087 0.24259 C 0.0941 0.23426 0.09497 0.23488 0.09011 0.2321 C 0.08473 0.22253 0.09046 0.23117 0.08507 0.22624 C 0.08282 0.22377 0.07848 0.21883 0.07848 0.21883 C 0.07813 0.21729 0.07796 0.21574 0.07761 0.2142 C 0.07709 0.21266 0.07622 0.21142 0.07587 0.20988 C 0.07535 0.20741 0.07553 0.20494 0.07501 0.20247 C 0.07466 0.20062 0.07396 0.19969 0.07344 0.19815 C 0.06928 0.18488 0.07414 0.19846 0.07014 0.18766 C 0.06962 0.18488 0.06823 0.17408 0.06754 0.17284 L 0.06511 0.16852 C 0.06303 0.1571 0.0658 0.17099 0.06251 0.15957 C 0.06025 0.15093 0.06407 0.15895 0.05921 0.15062 C 0.05712 0.13951 0.05886 0.14753 0.0526 0.1284 L 0.0526 0.1284 C 0.05209 0.12593 0.05139 0.12346 0.05087 0.12099 C 0.05001 0.11667 0.04948 0.11173 0.04844 0.10772 C 0.04792 0.10525 0.04671 0.10371 0.04584 0.10185 C 0.04132 0.09043 0.0474 0.10525 0.04254 0.09136 C 0.04185 0.0892 0.04098 0.08735 0.04011 0.0855 C 0.03785 0.08087 0.03733 0.08179 0.03594 0.07655 C 0.0349 0.07315 0.03421 0.06976 0.03334 0.06605 C 0.03282 0.06266 0.0323 0.05926 0.03178 0.05587 C 0.03143 0.05432 0.03126 0.05278 0.03091 0.05124 C 0.03039 0.04938 0.02987 0.04753 0.02917 0.04537 C 0.02761 0.03117 0.029 0.03395 0.02587 0.02624 C 0.02518 0.02408 0.02431 0.02222 0.02344 0.02037 C 0.0231 0.01883 0.02292 0.01729 0.02257 0.01574 C 0.02223 0.0142 0.02136 0.01297 0.02084 0.01142 C 0.02049 0.00957 0.02066 0.0071 0.02014 0.00556 C 0.01928 0.00216 0.01667 -0.00339 0.01667 -0.00339 C 0.0165 -0.00617 0.01546 -0.025 0.01424 -0.02716 L 0.01181 -0.03148 L 0.00921 -0.04506 C 0.00903 -0.04629 0.00903 -0.04815 0.00834 -0.04938 L 0.00591 -0.05524 C 0.00556 -0.05741 0.00556 -0.05926 0.00504 -0.06111 C 0.00469 -0.06327 0.00382 -0.06512 0.00348 -0.06728 C 0.00278 -0.07099 0.00226 -0.075 0.00174 -0.07901 L 0.00087 -0.08487 C -0.00173 -0.10339 0.00157 -0.08055 -0.00069 -0.09537 C -0.00104 -0.09722 -0.00138 -0.09938 -0.00156 -0.10123 L -0.00399 -0.13518 Z " pathEditMode="relative" ptsTypes="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233;p81">
            <a:extLst>
              <a:ext uri="{FF2B5EF4-FFF2-40B4-BE49-F238E27FC236}">
                <a16:creationId xmlns:a16="http://schemas.microsoft.com/office/drawing/2014/main" id="{943F0CB7-F84C-4D96-A0EE-2422593C0046}"/>
              </a:ext>
            </a:extLst>
          </p:cNvPr>
          <p:cNvGrpSpPr/>
          <p:nvPr/>
        </p:nvGrpSpPr>
        <p:grpSpPr>
          <a:xfrm>
            <a:off x="5303520" y="1537832"/>
            <a:ext cx="2778285" cy="3552327"/>
            <a:chOff x="6674907" y="2163895"/>
            <a:chExt cx="2026218" cy="2534641"/>
          </a:xfrm>
        </p:grpSpPr>
        <p:sp>
          <p:nvSpPr>
            <p:cNvPr id="5" name="Google Shape;3234;p81">
              <a:extLst>
                <a:ext uri="{FF2B5EF4-FFF2-40B4-BE49-F238E27FC236}">
                  <a16:creationId xmlns:a16="http://schemas.microsoft.com/office/drawing/2014/main" id="{B0B5BAB0-0841-402F-AB02-93E59E8952DD}"/>
                </a:ext>
              </a:extLst>
            </p:cNvPr>
            <p:cNvSpPr/>
            <p:nvPr/>
          </p:nvSpPr>
          <p:spPr>
            <a:xfrm flipH="1">
              <a:off x="7758270" y="2246180"/>
              <a:ext cx="942855" cy="736287"/>
            </a:xfrm>
            <a:custGeom>
              <a:avLst/>
              <a:gdLst/>
              <a:ahLst/>
              <a:cxnLst/>
              <a:rect l="l" t="t" r="r" b="b"/>
              <a:pathLst>
                <a:path w="26300" h="20538" extrusionOk="0">
                  <a:moveTo>
                    <a:pt x="22116" y="0"/>
                  </a:moveTo>
                  <a:lnTo>
                    <a:pt x="1" y="13915"/>
                  </a:lnTo>
                  <a:lnTo>
                    <a:pt x="4184" y="20537"/>
                  </a:lnTo>
                  <a:lnTo>
                    <a:pt x="26300" y="6623"/>
                  </a:lnTo>
                  <a:lnTo>
                    <a:pt x="221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235;p81">
              <a:extLst>
                <a:ext uri="{FF2B5EF4-FFF2-40B4-BE49-F238E27FC236}">
                  <a16:creationId xmlns:a16="http://schemas.microsoft.com/office/drawing/2014/main" id="{C7176B8C-B9E2-4758-B801-6DFE06459634}"/>
                </a:ext>
              </a:extLst>
            </p:cNvPr>
            <p:cNvSpPr/>
            <p:nvPr/>
          </p:nvSpPr>
          <p:spPr>
            <a:xfrm flipH="1">
              <a:off x="7702591" y="2214454"/>
              <a:ext cx="201441" cy="262314"/>
            </a:xfrm>
            <a:custGeom>
              <a:avLst/>
              <a:gdLst/>
              <a:ahLst/>
              <a:cxnLst/>
              <a:rect l="l" t="t" r="r" b="b"/>
              <a:pathLst>
                <a:path w="5619" h="7317" extrusionOk="0">
                  <a:moveTo>
                    <a:pt x="1698" y="1"/>
                  </a:moveTo>
                  <a:lnTo>
                    <a:pt x="0" y="1076"/>
                  </a:lnTo>
                  <a:lnTo>
                    <a:pt x="3945" y="7316"/>
                  </a:lnTo>
                  <a:lnTo>
                    <a:pt x="5619" y="6264"/>
                  </a:lnTo>
                  <a:lnTo>
                    <a:pt x="16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236;p81">
              <a:extLst>
                <a:ext uri="{FF2B5EF4-FFF2-40B4-BE49-F238E27FC236}">
                  <a16:creationId xmlns:a16="http://schemas.microsoft.com/office/drawing/2014/main" id="{5C368ADE-0193-4BA4-A92E-6B730E74913C}"/>
                </a:ext>
              </a:extLst>
            </p:cNvPr>
            <p:cNvSpPr/>
            <p:nvPr/>
          </p:nvSpPr>
          <p:spPr>
            <a:xfrm flipH="1">
              <a:off x="7814845" y="2286461"/>
              <a:ext cx="779988" cy="631713"/>
            </a:xfrm>
            <a:custGeom>
              <a:avLst/>
              <a:gdLst/>
              <a:ahLst/>
              <a:cxnLst/>
              <a:rect l="l" t="t" r="r" b="b"/>
              <a:pathLst>
                <a:path w="21757" h="17621" extrusionOk="0">
                  <a:moveTo>
                    <a:pt x="17597" y="1"/>
                  </a:moveTo>
                  <a:lnTo>
                    <a:pt x="0" y="10974"/>
                  </a:lnTo>
                  <a:lnTo>
                    <a:pt x="4136" y="17621"/>
                  </a:lnTo>
                  <a:lnTo>
                    <a:pt x="21757" y="6647"/>
                  </a:lnTo>
                  <a:lnTo>
                    <a:pt x="175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237;p81">
              <a:extLst>
                <a:ext uri="{FF2B5EF4-FFF2-40B4-BE49-F238E27FC236}">
                  <a16:creationId xmlns:a16="http://schemas.microsoft.com/office/drawing/2014/main" id="{415E676E-16C6-48C0-9466-7BB3D93376BA}"/>
                </a:ext>
              </a:extLst>
            </p:cNvPr>
            <p:cNvSpPr/>
            <p:nvPr/>
          </p:nvSpPr>
          <p:spPr>
            <a:xfrm flipH="1">
              <a:off x="8387406" y="2643194"/>
              <a:ext cx="187711" cy="261454"/>
            </a:xfrm>
            <a:custGeom>
              <a:avLst/>
              <a:gdLst/>
              <a:ahLst/>
              <a:cxnLst/>
              <a:rect l="l" t="t" r="r" b="b"/>
              <a:pathLst>
                <a:path w="5236" h="7293" extrusionOk="0">
                  <a:moveTo>
                    <a:pt x="1076" y="1"/>
                  </a:moveTo>
                  <a:lnTo>
                    <a:pt x="0" y="670"/>
                  </a:lnTo>
                  <a:lnTo>
                    <a:pt x="4184" y="7293"/>
                  </a:lnTo>
                  <a:lnTo>
                    <a:pt x="5236" y="6623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238;p81">
              <a:extLst>
                <a:ext uri="{FF2B5EF4-FFF2-40B4-BE49-F238E27FC236}">
                  <a16:creationId xmlns:a16="http://schemas.microsoft.com/office/drawing/2014/main" id="{E7ED374C-D0FA-411A-AB58-9287E024C9B4}"/>
                </a:ext>
              </a:extLst>
            </p:cNvPr>
            <p:cNvSpPr/>
            <p:nvPr/>
          </p:nvSpPr>
          <p:spPr>
            <a:xfrm flipH="1">
              <a:off x="7871438" y="2320732"/>
              <a:ext cx="186886" cy="262314"/>
            </a:xfrm>
            <a:custGeom>
              <a:avLst/>
              <a:gdLst/>
              <a:ahLst/>
              <a:cxnLst/>
              <a:rect l="l" t="t" r="r" b="b"/>
              <a:pathLst>
                <a:path w="5213" h="7317" extrusionOk="0">
                  <a:moveTo>
                    <a:pt x="1053" y="1"/>
                  </a:moveTo>
                  <a:lnTo>
                    <a:pt x="1" y="670"/>
                  </a:lnTo>
                  <a:lnTo>
                    <a:pt x="4161" y="7317"/>
                  </a:lnTo>
                  <a:lnTo>
                    <a:pt x="5213" y="6647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239;p81">
              <a:extLst>
                <a:ext uri="{FF2B5EF4-FFF2-40B4-BE49-F238E27FC236}">
                  <a16:creationId xmlns:a16="http://schemas.microsoft.com/office/drawing/2014/main" id="{327E8788-F314-4268-A091-C6E8EF3985A8}"/>
                </a:ext>
              </a:extLst>
            </p:cNvPr>
            <p:cNvSpPr/>
            <p:nvPr/>
          </p:nvSpPr>
          <p:spPr>
            <a:xfrm flipH="1">
              <a:off x="7593753" y="2199899"/>
              <a:ext cx="244282" cy="222879"/>
            </a:xfrm>
            <a:custGeom>
              <a:avLst/>
              <a:gdLst/>
              <a:ahLst/>
              <a:cxnLst/>
              <a:rect l="l" t="t" r="r" b="b"/>
              <a:pathLst>
                <a:path w="6814" h="6217" extrusionOk="0">
                  <a:moveTo>
                    <a:pt x="5332" y="0"/>
                  </a:moveTo>
                  <a:lnTo>
                    <a:pt x="0" y="670"/>
                  </a:lnTo>
                  <a:lnTo>
                    <a:pt x="3491" y="6216"/>
                  </a:lnTo>
                  <a:lnTo>
                    <a:pt x="6288" y="2104"/>
                  </a:lnTo>
                  <a:cubicBezTo>
                    <a:pt x="6814" y="1219"/>
                    <a:pt x="5332" y="0"/>
                    <a:pt x="53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240;p81">
              <a:extLst>
                <a:ext uri="{FF2B5EF4-FFF2-40B4-BE49-F238E27FC236}">
                  <a16:creationId xmlns:a16="http://schemas.microsoft.com/office/drawing/2014/main" id="{2CC3FEAC-82D7-4176-9781-25AF96ABC5E4}"/>
                </a:ext>
              </a:extLst>
            </p:cNvPr>
            <p:cNvSpPr/>
            <p:nvPr/>
          </p:nvSpPr>
          <p:spPr>
            <a:xfrm flipH="1">
              <a:off x="7625451" y="2206065"/>
              <a:ext cx="37750" cy="79408"/>
            </a:xfrm>
            <a:custGeom>
              <a:avLst/>
              <a:gdLst/>
              <a:ahLst/>
              <a:cxnLst/>
              <a:rect l="l" t="t" r="r" b="b"/>
              <a:pathLst>
                <a:path w="1053" h="2215" extrusionOk="0">
                  <a:moveTo>
                    <a:pt x="175" y="1"/>
                  </a:moveTo>
                  <a:cubicBezTo>
                    <a:pt x="115" y="1"/>
                    <a:pt x="58" y="35"/>
                    <a:pt x="48" y="115"/>
                  </a:cubicBezTo>
                  <a:cubicBezTo>
                    <a:pt x="0" y="545"/>
                    <a:pt x="24" y="952"/>
                    <a:pt x="168" y="1358"/>
                  </a:cubicBezTo>
                  <a:cubicBezTo>
                    <a:pt x="263" y="1717"/>
                    <a:pt x="502" y="2004"/>
                    <a:pt x="837" y="2195"/>
                  </a:cubicBezTo>
                  <a:cubicBezTo>
                    <a:pt x="857" y="2208"/>
                    <a:pt x="879" y="2214"/>
                    <a:pt x="901" y="2214"/>
                  </a:cubicBezTo>
                  <a:cubicBezTo>
                    <a:pt x="957" y="2214"/>
                    <a:pt x="1011" y="2175"/>
                    <a:pt x="1028" y="2123"/>
                  </a:cubicBezTo>
                  <a:cubicBezTo>
                    <a:pt x="1052" y="2052"/>
                    <a:pt x="1028" y="1980"/>
                    <a:pt x="957" y="1932"/>
                  </a:cubicBezTo>
                  <a:cubicBezTo>
                    <a:pt x="359" y="1573"/>
                    <a:pt x="287" y="784"/>
                    <a:pt x="335" y="163"/>
                  </a:cubicBezTo>
                  <a:cubicBezTo>
                    <a:pt x="349" y="66"/>
                    <a:pt x="25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241;p81">
              <a:extLst>
                <a:ext uri="{FF2B5EF4-FFF2-40B4-BE49-F238E27FC236}">
                  <a16:creationId xmlns:a16="http://schemas.microsoft.com/office/drawing/2014/main" id="{22DD1C6D-2491-4B6F-8180-A5CB38A548F1}"/>
                </a:ext>
              </a:extLst>
            </p:cNvPr>
            <p:cNvSpPr/>
            <p:nvPr/>
          </p:nvSpPr>
          <p:spPr>
            <a:xfrm flipH="1">
              <a:off x="7990663" y="2546219"/>
              <a:ext cx="370940" cy="240769"/>
            </a:xfrm>
            <a:custGeom>
              <a:avLst/>
              <a:gdLst/>
              <a:ahLst/>
              <a:cxnLst/>
              <a:rect l="l" t="t" r="r" b="b"/>
              <a:pathLst>
                <a:path w="10347" h="6716" extrusionOk="0">
                  <a:moveTo>
                    <a:pt x="10118" y="1"/>
                  </a:moveTo>
                  <a:cubicBezTo>
                    <a:pt x="10093" y="1"/>
                    <a:pt x="10066" y="7"/>
                    <a:pt x="10039" y="23"/>
                  </a:cubicBezTo>
                  <a:cubicBezTo>
                    <a:pt x="7457" y="1696"/>
                    <a:pt x="4898" y="3370"/>
                    <a:pt x="2316" y="5043"/>
                  </a:cubicBezTo>
                  <a:lnTo>
                    <a:pt x="141" y="6430"/>
                  </a:lnTo>
                  <a:cubicBezTo>
                    <a:pt x="0" y="6530"/>
                    <a:pt x="96" y="6715"/>
                    <a:pt x="229" y="6715"/>
                  </a:cubicBezTo>
                  <a:cubicBezTo>
                    <a:pt x="254" y="6715"/>
                    <a:pt x="281" y="6708"/>
                    <a:pt x="308" y="6693"/>
                  </a:cubicBezTo>
                  <a:cubicBezTo>
                    <a:pt x="2890" y="5019"/>
                    <a:pt x="5472" y="3370"/>
                    <a:pt x="8030" y="1696"/>
                  </a:cubicBezTo>
                  <a:lnTo>
                    <a:pt x="10206" y="262"/>
                  </a:lnTo>
                  <a:cubicBezTo>
                    <a:pt x="10346" y="182"/>
                    <a:pt x="10251" y="1"/>
                    <a:pt x="10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242;p81">
              <a:extLst>
                <a:ext uri="{FF2B5EF4-FFF2-40B4-BE49-F238E27FC236}">
                  <a16:creationId xmlns:a16="http://schemas.microsoft.com/office/drawing/2014/main" id="{19D0FD0F-93F3-494C-96A9-CB55556C9609}"/>
                </a:ext>
              </a:extLst>
            </p:cNvPr>
            <p:cNvSpPr/>
            <p:nvPr/>
          </p:nvSpPr>
          <p:spPr>
            <a:xfrm flipH="1">
              <a:off x="7935712" y="2525857"/>
              <a:ext cx="254607" cy="307629"/>
            </a:xfrm>
            <a:custGeom>
              <a:avLst/>
              <a:gdLst/>
              <a:ahLst/>
              <a:cxnLst/>
              <a:rect l="l" t="t" r="r" b="b"/>
              <a:pathLst>
                <a:path w="7102" h="8581" extrusionOk="0">
                  <a:moveTo>
                    <a:pt x="2350" y="1"/>
                  </a:moveTo>
                  <a:cubicBezTo>
                    <a:pt x="2077" y="1"/>
                    <a:pt x="1804" y="22"/>
                    <a:pt x="1531" y="65"/>
                  </a:cubicBezTo>
                  <a:cubicBezTo>
                    <a:pt x="1220" y="136"/>
                    <a:pt x="790" y="280"/>
                    <a:pt x="694" y="638"/>
                  </a:cubicBezTo>
                  <a:cubicBezTo>
                    <a:pt x="622" y="997"/>
                    <a:pt x="885" y="1308"/>
                    <a:pt x="1125" y="1499"/>
                  </a:cubicBezTo>
                  <a:cubicBezTo>
                    <a:pt x="1722" y="1930"/>
                    <a:pt x="2368" y="2288"/>
                    <a:pt x="3061" y="2575"/>
                  </a:cubicBezTo>
                  <a:cubicBezTo>
                    <a:pt x="2559" y="2695"/>
                    <a:pt x="2081" y="2886"/>
                    <a:pt x="1650" y="3125"/>
                  </a:cubicBezTo>
                  <a:cubicBezTo>
                    <a:pt x="862" y="3651"/>
                    <a:pt x="288" y="4416"/>
                    <a:pt x="1" y="5324"/>
                  </a:cubicBezTo>
                  <a:cubicBezTo>
                    <a:pt x="120" y="5659"/>
                    <a:pt x="1053" y="7763"/>
                    <a:pt x="1316" y="8026"/>
                  </a:cubicBezTo>
                  <a:cubicBezTo>
                    <a:pt x="1733" y="8427"/>
                    <a:pt x="2289" y="8580"/>
                    <a:pt x="2849" y="8580"/>
                  </a:cubicBezTo>
                  <a:cubicBezTo>
                    <a:pt x="3123" y="8580"/>
                    <a:pt x="3399" y="8543"/>
                    <a:pt x="3659" y="8480"/>
                  </a:cubicBezTo>
                  <a:cubicBezTo>
                    <a:pt x="4496" y="8289"/>
                    <a:pt x="5261" y="7883"/>
                    <a:pt x="5858" y="7285"/>
                  </a:cubicBezTo>
                  <a:cubicBezTo>
                    <a:pt x="6336" y="6735"/>
                    <a:pt x="6647" y="6066"/>
                    <a:pt x="6791" y="5372"/>
                  </a:cubicBezTo>
                  <a:cubicBezTo>
                    <a:pt x="7102" y="3962"/>
                    <a:pt x="6958" y="2216"/>
                    <a:pt x="5834" y="1188"/>
                  </a:cubicBezTo>
                  <a:cubicBezTo>
                    <a:pt x="5261" y="686"/>
                    <a:pt x="4567" y="352"/>
                    <a:pt x="3802" y="208"/>
                  </a:cubicBezTo>
                  <a:cubicBezTo>
                    <a:pt x="3326" y="70"/>
                    <a:pt x="2839" y="1"/>
                    <a:pt x="2350" y="1"/>
                  </a:cubicBezTo>
                  <a:close/>
                </a:path>
              </a:pathLst>
            </a:custGeom>
            <a:solidFill>
              <a:srgbClr val="FF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243;p81">
              <a:extLst>
                <a:ext uri="{FF2B5EF4-FFF2-40B4-BE49-F238E27FC236}">
                  <a16:creationId xmlns:a16="http://schemas.microsoft.com/office/drawing/2014/main" id="{5B88444F-B20D-4475-A82E-FE68D8EF02F1}"/>
                </a:ext>
              </a:extLst>
            </p:cNvPr>
            <p:cNvSpPr/>
            <p:nvPr/>
          </p:nvSpPr>
          <p:spPr>
            <a:xfrm flipH="1">
              <a:off x="7685443" y="2703845"/>
              <a:ext cx="495447" cy="1097153"/>
            </a:xfrm>
            <a:custGeom>
              <a:avLst/>
              <a:gdLst/>
              <a:ahLst/>
              <a:cxnLst/>
              <a:rect l="l" t="t" r="r" b="b"/>
              <a:pathLst>
                <a:path w="13820" h="30604" extrusionOk="0">
                  <a:moveTo>
                    <a:pt x="4093" y="1"/>
                  </a:moveTo>
                  <a:cubicBezTo>
                    <a:pt x="3702" y="1"/>
                    <a:pt x="3310" y="79"/>
                    <a:pt x="2942" y="240"/>
                  </a:cubicBezTo>
                  <a:cubicBezTo>
                    <a:pt x="2870" y="264"/>
                    <a:pt x="2798" y="288"/>
                    <a:pt x="2750" y="336"/>
                  </a:cubicBezTo>
                  <a:cubicBezTo>
                    <a:pt x="2057" y="718"/>
                    <a:pt x="1531" y="1364"/>
                    <a:pt x="1340" y="2129"/>
                  </a:cubicBezTo>
                  <a:cubicBezTo>
                    <a:pt x="766" y="2583"/>
                    <a:pt x="383" y="3228"/>
                    <a:pt x="216" y="3946"/>
                  </a:cubicBezTo>
                  <a:cubicBezTo>
                    <a:pt x="49" y="4759"/>
                    <a:pt x="1" y="5571"/>
                    <a:pt x="73" y="6384"/>
                  </a:cubicBezTo>
                  <a:cubicBezTo>
                    <a:pt x="383" y="13007"/>
                    <a:pt x="2224" y="24698"/>
                    <a:pt x="5213" y="30603"/>
                  </a:cubicBezTo>
                  <a:cubicBezTo>
                    <a:pt x="7532" y="27089"/>
                    <a:pt x="10568" y="23981"/>
                    <a:pt x="13820" y="23694"/>
                  </a:cubicBezTo>
                  <a:cubicBezTo>
                    <a:pt x="12935" y="21112"/>
                    <a:pt x="11357" y="13557"/>
                    <a:pt x="9397" y="11620"/>
                  </a:cubicBezTo>
                  <a:cubicBezTo>
                    <a:pt x="9373" y="8751"/>
                    <a:pt x="8966" y="5906"/>
                    <a:pt x="8153" y="3157"/>
                  </a:cubicBezTo>
                  <a:cubicBezTo>
                    <a:pt x="7914" y="2368"/>
                    <a:pt x="7628" y="1579"/>
                    <a:pt x="7078" y="981"/>
                  </a:cubicBezTo>
                  <a:cubicBezTo>
                    <a:pt x="6791" y="670"/>
                    <a:pt x="6432" y="455"/>
                    <a:pt x="6026" y="336"/>
                  </a:cubicBezTo>
                  <a:cubicBezTo>
                    <a:pt x="5864" y="282"/>
                    <a:pt x="5689" y="255"/>
                    <a:pt x="5511" y="255"/>
                  </a:cubicBezTo>
                  <a:cubicBezTo>
                    <a:pt x="5452" y="255"/>
                    <a:pt x="5392" y="258"/>
                    <a:pt x="5332" y="264"/>
                  </a:cubicBezTo>
                  <a:cubicBezTo>
                    <a:pt x="4936" y="91"/>
                    <a:pt x="4514" y="1"/>
                    <a:pt x="40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44;p81">
              <a:extLst>
                <a:ext uri="{FF2B5EF4-FFF2-40B4-BE49-F238E27FC236}">
                  <a16:creationId xmlns:a16="http://schemas.microsoft.com/office/drawing/2014/main" id="{54862ABA-84BC-40A4-9ACF-87F20D05DE8E}"/>
                </a:ext>
              </a:extLst>
            </p:cNvPr>
            <p:cNvSpPr/>
            <p:nvPr/>
          </p:nvSpPr>
          <p:spPr>
            <a:xfrm flipH="1">
              <a:off x="8117330" y="2795187"/>
              <a:ext cx="19825" cy="91417"/>
            </a:xfrm>
            <a:custGeom>
              <a:avLst/>
              <a:gdLst/>
              <a:ahLst/>
              <a:cxnLst/>
              <a:rect l="l" t="t" r="r" b="b"/>
              <a:pathLst>
                <a:path w="553" h="2550" extrusionOk="0">
                  <a:moveTo>
                    <a:pt x="238" y="1"/>
                  </a:moveTo>
                  <a:cubicBezTo>
                    <a:pt x="172" y="1"/>
                    <a:pt x="107" y="43"/>
                    <a:pt x="96" y="131"/>
                  </a:cubicBezTo>
                  <a:cubicBezTo>
                    <a:pt x="0" y="896"/>
                    <a:pt x="48" y="1685"/>
                    <a:pt x="215" y="2426"/>
                  </a:cubicBezTo>
                  <a:cubicBezTo>
                    <a:pt x="237" y="2512"/>
                    <a:pt x="312" y="2550"/>
                    <a:pt x="383" y="2550"/>
                  </a:cubicBezTo>
                  <a:cubicBezTo>
                    <a:pt x="470" y="2550"/>
                    <a:pt x="552" y="2494"/>
                    <a:pt x="526" y="2402"/>
                  </a:cubicBezTo>
                  <a:cubicBezTo>
                    <a:pt x="335" y="1661"/>
                    <a:pt x="311" y="919"/>
                    <a:pt x="383" y="178"/>
                  </a:cubicBezTo>
                  <a:cubicBezTo>
                    <a:pt x="396" y="61"/>
                    <a:pt x="317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45;p81">
              <a:extLst>
                <a:ext uri="{FF2B5EF4-FFF2-40B4-BE49-F238E27FC236}">
                  <a16:creationId xmlns:a16="http://schemas.microsoft.com/office/drawing/2014/main" id="{932EF1DA-E582-4BA2-8EEF-7B56D37346A8}"/>
                </a:ext>
              </a:extLst>
            </p:cNvPr>
            <p:cNvSpPr/>
            <p:nvPr/>
          </p:nvSpPr>
          <p:spPr>
            <a:xfrm flipH="1">
              <a:off x="7930092" y="2739801"/>
              <a:ext cx="35061" cy="100452"/>
            </a:xfrm>
            <a:custGeom>
              <a:avLst/>
              <a:gdLst/>
              <a:ahLst/>
              <a:cxnLst/>
              <a:rect l="l" t="t" r="r" b="b"/>
              <a:pathLst>
                <a:path w="978" h="2802" extrusionOk="0">
                  <a:moveTo>
                    <a:pt x="192" y="1"/>
                  </a:moveTo>
                  <a:cubicBezTo>
                    <a:pt x="99" y="1"/>
                    <a:pt x="1" y="94"/>
                    <a:pt x="32" y="217"/>
                  </a:cubicBezTo>
                  <a:cubicBezTo>
                    <a:pt x="295" y="1006"/>
                    <a:pt x="486" y="1843"/>
                    <a:pt x="653" y="2680"/>
                  </a:cubicBezTo>
                  <a:cubicBezTo>
                    <a:pt x="674" y="2764"/>
                    <a:pt x="741" y="2801"/>
                    <a:pt x="808" y="2801"/>
                  </a:cubicBezTo>
                  <a:cubicBezTo>
                    <a:pt x="893" y="2801"/>
                    <a:pt x="977" y="2739"/>
                    <a:pt x="964" y="2632"/>
                  </a:cubicBezTo>
                  <a:cubicBezTo>
                    <a:pt x="773" y="1771"/>
                    <a:pt x="558" y="934"/>
                    <a:pt x="318" y="98"/>
                  </a:cubicBezTo>
                  <a:cubicBezTo>
                    <a:pt x="293" y="29"/>
                    <a:pt x="243" y="1"/>
                    <a:pt x="192" y="1"/>
                  </a:cubicBezTo>
                  <a:close/>
                </a:path>
              </a:pathLst>
            </a:custGeom>
            <a:solidFill>
              <a:srgbClr val="3326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46;p81">
              <a:extLst>
                <a:ext uri="{FF2B5EF4-FFF2-40B4-BE49-F238E27FC236}">
                  <a16:creationId xmlns:a16="http://schemas.microsoft.com/office/drawing/2014/main" id="{65DC8932-B136-4494-B8BF-047813D40B43}"/>
                </a:ext>
              </a:extLst>
            </p:cNvPr>
            <p:cNvSpPr/>
            <p:nvPr/>
          </p:nvSpPr>
          <p:spPr>
            <a:xfrm flipH="1">
              <a:off x="6938067" y="3631210"/>
              <a:ext cx="624005" cy="1067326"/>
            </a:xfrm>
            <a:custGeom>
              <a:avLst/>
              <a:gdLst/>
              <a:ahLst/>
              <a:cxnLst/>
              <a:rect l="l" t="t" r="r" b="b"/>
              <a:pathLst>
                <a:path w="17406" h="29772" extrusionOk="0">
                  <a:moveTo>
                    <a:pt x="6958" y="0"/>
                  </a:moveTo>
                  <a:cubicBezTo>
                    <a:pt x="5404" y="3921"/>
                    <a:pt x="3109" y="7603"/>
                    <a:pt x="0" y="8559"/>
                  </a:cubicBezTo>
                  <a:cubicBezTo>
                    <a:pt x="1387" y="10926"/>
                    <a:pt x="4495" y="17955"/>
                    <a:pt x="6838" y="19437"/>
                  </a:cubicBezTo>
                  <a:cubicBezTo>
                    <a:pt x="7436" y="22235"/>
                    <a:pt x="8440" y="24936"/>
                    <a:pt x="9827" y="27447"/>
                  </a:cubicBezTo>
                  <a:cubicBezTo>
                    <a:pt x="10209" y="28164"/>
                    <a:pt x="10640" y="28881"/>
                    <a:pt x="11309" y="29359"/>
                  </a:cubicBezTo>
                  <a:cubicBezTo>
                    <a:pt x="11644" y="29598"/>
                    <a:pt x="12050" y="29742"/>
                    <a:pt x="12481" y="29766"/>
                  </a:cubicBezTo>
                  <a:cubicBezTo>
                    <a:pt x="12523" y="29770"/>
                    <a:pt x="12565" y="29772"/>
                    <a:pt x="12607" y="29772"/>
                  </a:cubicBezTo>
                  <a:cubicBezTo>
                    <a:pt x="12804" y="29772"/>
                    <a:pt x="12997" y="29729"/>
                    <a:pt x="13174" y="29670"/>
                  </a:cubicBezTo>
                  <a:cubicBezTo>
                    <a:pt x="13395" y="29722"/>
                    <a:pt x="13619" y="29748"/>
                    <a:pt x="13842" y="29748"/>
                  </a:cubicBezTo>
                  <a:cubicBezTo>
                    <a:pt x="14442" y="29748"/>
                    <a:pt x="15036" y="29564"/>
                    <a:pt x="15541" y="29216"/>
                  </a:cubicBezTo>
                  <a:cubicBezTo>
                    <a:pt x="15589" y="29168"/>
                    <a:pt x="15636" y="29120"/>
                    <a:pt x="15708" y="29072"/>
                  </a:cubicBezTo>
                  <a:cubicBezTo>
                    <a:pt x="16306" y="28570"/>
                    <a:pt x="16664" y="27829"/>
                    <a:pt x="16712" y="27040"/>
                  </a:cubicBezTo>
                  <a:cubicBezTo>
                    <a:pt x="17167" y="26466"/>
                    <a:pt x="17406" y="25749"/>
                    <a:pt x="17406" y="25008"/>
                  </a:cubicBezTo>
                  <a:cubicBezTo>
                    <a:pt x="17406" y="24195"/>
                    <a:pt x="17286" y="23382"/>
                    <a:pt x="17047" y="22593"/>
                  </a:cubicBezTo>
                  <a:cubicBezTo>
                    <a:pt x="15350" y="16210"/>
                    <a:pt x="11118" y="5141"/>
                    <a:pt x="69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47;p81">
              <a:extLst>
                <a:ext uri="{FF2B5EF4-FFF2-40B4-BE49-F238E27FC236}">
                  <a16:creationId xmlns:a16="http://schemas.microsoft.com/office/drawing/2014/main" id="{30CF08F5-EC05-4EDB-8790-7506BB88AFA7}"/>
                </a:ext>
              </a:extLst>
            </p:cNvPr>
            <p:cNvSpPr/>
            <p:nvPr/>
          </p:nvSpPr>
          <p:spPr>
            <a:xfrm flipH="1">
              <a:off x="7101989" y="4585640"/>
              <a:ext cx="59798" cy="88765"/>
            </a:xfrm>
            <a:custGeom>
              <a:avLst/>
              <a:gdLst/>
              <a:ahLst/>
              <a:cxnLst/>
              <a:rect l="l" t="t" r="r" b="b"/>
              <a:pathLst>
                <a:path w="1668" h="2476" extrusionOk="0">
                  <a:moveTo>
                    <a:pt x="199" y="1"/>
                  </a:moveTo>
                  <a:cubicBezTo>
                    <a:pt x="99" y="1"/>
                    <a:pt x="0" y="91"/>
                    <a:pt x="47" y="201"/>
                  </a:cubicBezTo>
                  <a:cubicBezTo>
                    <a:pt x="406" y="990"/>
                    <a:pt x="836" y="1731"/>
                    <a:pt x="1338" y="2425"/>
                  </a:cubicBezTo>
                  <a:cubicBezTo>
                    <a:pt x="1368" y="2460"/>
                    <a:pt x="1406" y="2475"/>
                    <a:pt x="1443" y="2475"/>
                  </a:cubicBezTo>
                  <a:cubicBezTo>
                    <a:pt x="1555" y="2475"/>
                    <a:pt x="1667" y="2341"/>
                    <a:pt x="1578" y="2233"/>
                  </a:cubicBezTo>
                  <a:cubicBezTo>
                    <a:pt x="1075" y="1564"/>
                    <a:pt x="669" y="847"/>
                    <a:pt x="334" y="82"/>
                  </a:cubicBezTo>
                  <a:cubicBezTo>
                    <a:pt x="302" y="25"/>
                    <a:pt x="250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48;p81">
              <a:extLst>
                <a:ext uri="{FF2B5EF4-FFF2-40B4-BE49-F238E27FC236}">
                  <a16:creationId xmlns:a16="http://schemas.microsoft.com/office/drawing/2014/main" id="{C4533C16-1FAB-46D4-A7D4-3554F491EB58}"/>
                </a:ext>
              </a:extLst>
            </p:cNvPr>
            <p:cNvSpPr/>
            <p:nvPr/>
          </p:nvSpPr>
          <p:spPr>
            <a:xfrm flipH="1">
              <a:off x="6996739" y="4503655"/>
              <a:ext cx="39901" cy="104359"/>
            </a:xfrm>
            <a:custGeom>
              <a:avLst/>
              <a:gdLst/>
              <a:ahLst/>
              <a:cxnLst/>
              <a:rect l="l" t="t" r="r" b="b"/>
              <a:pathLst>
                <a:path w="1113" h="2911" extrusionOk="0">
                  <a:moveTo>
                    <a:pt x="201" y="0"/>
                  </a:moveTo>
                  <a:cubicBezTo>
                    <a:pt x="103" y="0"/>
                    <a:pt x="1" y="94"/>
                    <a:pt x="47" y="217"/>
                  </a:cubicBezTo>
                  <a:cubicBezTo>
                    <a:pt x="406" y="1030"/>
                    <a:pt x="645" y="1914"/>
                    <a:pt x="812" y="2799"/>
                  </a:cubicBezTo>
                  <a:cubicBezTo>
                    <a:pt x="823" y="2874"/>
                    <a:pt x="887" y="2911"/>
                    <a:pt x="952" y="2911"/>
                  </a:cubicBezTo>
                  <a:cubicBezTo>
                    <a:pt x="1031" y="2911"/>
                    <a:pt x="1112" y="2856"/>
                    <a:pt x="1099" y="2751"/>
                  </a:cubicBezTo>
                  <a:cubicBezTo>
                    <a:pt x="932" y="1843"/>
                    <a:pt x="669" y="934"/>
                    <a:pt x="334" y="97"/>
                  </a:cubicBezTo>
                  <a:cubicBezTo>
                    <a:pt x="308" y="29"/>
                    <a:pt x="255" y="0"/>
                    <a:pt x="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49;p81">
              <a:extLst>
                <a:ext uri="{FF2B5EF4-FFF2-40B4-BE49-F238E27FC236}">
                  <a16:creationId xmlns:a16="http://schemas.microsoft.com/office/drawing/2014/main" id="{552C68F4-2446-4364-9DAA-74CEC1DCA10D}"/>
                </a:ext>
              </a:extLst>
            </p:cNvPr>
            <p:cNvSpPr/>
            <p:nvPr/>
          </p:nvSpPr>
          <p:spPr>
            <a:xfrm flipH="1">
              <a:off x="7861157" y="2772423"/>
              <a:ext cx="896" cy="36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5" y="0"/>
                  </a:cubicBezTo>
                  <a:close/>
                </a:path>
              </a:pathLst>
            </a:custGeom>
            <a:solidFill>
              <a:srgbClr val="FF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50;p81">
              <a:extLst>
                <a:ext uri="{FF2B5EF4-FFF2-40B4-BE49-F238E27FC236}">
                  <a16:creationId xmlns:a16="http://schemas.microsoft.com/office/drawing/2014/main" id="{C7BAB9B4-4BB6-4586-838A-FF9654C5173A}"/>
                </a:ext>
              </a:extLst>
            </p:cNvPr>
            <p:cNvSpPr/>
            <p:nvPr/>
          </p:nvSpPr>
          <p:spPr>
            <a:xfrm flipH="1">
              <a:off x="6674907" y="2540483"/>
              <a:ext cx="1427977" cy="1017781"/>
            </a:xfrm>
            <a:custGeom>
              <a:avLst/>
              <a:gdLst/>
              <a:ahLst/>
              <a:cxnLst/>
              <a:rect l="l" t="t" r="r" b="b"/>
              <a:pathLst>
                <a:path w="39832" h="28390" extrusionOk="0">
                  <a:moveTo>
                    <a:pt x="19409" y="1"/>
                  </a:moveTo>
                  <a:cubicBezTo>
                    <a:pt x="14412" y="1"/>
                    <a:pt x="9631" y="2393"/>
                    <a:pt x="6647" y="6566"/>
                  </a:cubicBezTo>
                  <a:cubicBezTo>
                    <a:pt x="6240" y="6040"/>
                    <a:pt x="5667" y="5634"/>
                    <a:pt x="5021" y="5442"/>
                  </a:cubicBezTo>
                  <a:cubicBezTo>
                    <a:pt x="4733" y="5365"/>
                    <a:pt x="4440" y="5328"/>
                    <a:pt x="4150" y="5328"/>
                  </a:cubicBezTo>
                  <a:cubicBezTo>
                    <a:pt x="3092" y="5328"/>
                    <a:pt x="2068" y="5823"/>
                    <a:pt x="1411" y="6686"/>
                  </a:cubicBezTo>
                  <a:cubicBezTo>
                    <a:pt x="574" y="7785"/>
                    <a:pt x="120" y="9100"/>
                    <a:pt x="96" y="10463"/>
                  </a:cubicBezTo>
                  <a:cubicBezTo>
                    <a:pt x="0" y="11874"/>
                    <a:pt x="455" y="13236"/>
                    <a:pt x="1339" y="14336"/>
                  </a:cubicBezTo>
                  <a:cubicBezTo>
                    <a:pt x="1961" y="15077"/>
                    <a:pt x="2822" y="15603"/>
                    <a:pt x="3754" y="15866"/>
                  </a:cubicBezTo>
                  <a:cubicBezTo>
                    <a:pt x="4065" y="22202"/>
                    <a:pt x="9540" y="26147"/>
                    <a:pt x="16736" y="27749"/>
                  </a:cubicBezTo>
                  <a:cubicBezTo>
                    <a:pt x="18622" y="28167"/>
                    <a:pt x="20468" y="28390"/>
                    <a:pt x="22218" y="28390"/>
                  </a:cubicBezTo>
                  <a:cubicBezTo>
                    <a:pt x="27167" y="28390"/>
                    <a:pt x="31353" y="26609"/>
                    <a:pt x="33544" y="22441"/>
                  </a:cubicBezTo>
                  <a:cubicBezTo>
                    <a:pt x="33841" y="22501"/>
                    <a:pt x="34142" y="22530"/>
                    <a:pt x="34441" y="22530"/>
                  </a:cubicBezTo>
                  <a:cubicBezTo>
                    <a:pt x="35103" y="22530"/>
                    <a:pt x="35763" y="22386"/>
                    <a:pt x="36389" y="22106"/>
                  </a:cubicBezTo>
                  <a:cubicBezTo>
                    <a:pt x="37632" y="21485"/>
                    <a:pt x="38636" y="20409"/>
                    <a:pt x="39138" y="19118"/>
                  </a:cubicBezTo>
                  <a:cubicBezTo>
                    <a:pt x="39688" y="17875"/>
                    <a:pt x="39831" y="16464"/>
                    <a:pt x="39545" y="15149"/>
                  </a:cubicBezTo>
                  <a:cubicBezTo>
                    <a:pt x="39258" y="13786"/>
                    <a:pt x="38158" y="12734"/>
                    <a:pt x="36795" y="12495"/>
                  </a:cubicBezTo>
                  <a:cubicBezTo>
                    <a:pt x="36623" y="12465"/>
                    <a:pt x="36452" y="12450"/>
                    <a:pt x="36281" y="12450"/>
                  </a:cubicBezTo>
                  <a:cubicBezTo>
                    <a:pt x="35787" y="12450"/>
                    <a:pt x="35303" y="12575"/>
                    <a:pt x="34859" y="12806"/>
                  </a:cubicBezTo>
                  <a:cubicBezTo>
                    <a:pt x="33687" y="6638"/>
                    <a:pt x="28953" y="1737"/>
                    <a:pt x="22809" y="374"/>
                  </a:cubicBezTo>
                  <a:cubicBezTo>
                    <a:pt x="21677" y="123"/>
                    <a:pt x="20537" y="1"/>
                    <a:pt x="19409" y="1"/>
                  </a:cubicBezTo>
                  <a:close/>
                </a:path>
              </a:pathLst>
            </a:custGeom>
            <a:solidFill>
              <a:srgbClr val="FF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51;p81">
              <a:extLst>
                <a:ext uri="{FF2B5EF4-FFF2-40B4-BE49-F238E27FC236}">
                  <a16:creationId xmlns:a16="http://schemas.microsoft.com/office/drawing/2014/main" id="{4F7FC280-5525-4DF1-B58F-1D5DBEA56586}"/>
                </a:ext>
              </a:extLst>
            </p:cNvPr>
            <p:cNvSpPr/>
            <p:nvPr/>
          </p:nvSpPr>
          <p:spPr>
            <a:xfrm flipH="1">
              <a:off x="7861157" y="2772423"/>
              <a:ext cx="896" cy="36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5" y="0"/>
                  </a:cubicBezTo>
                  <a:close/>
                </a:path>
              </a:pathLst>
            </a:custGeom>
            <a:solidFill>
              <a:srgbClr val="3326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52;p81">
              <a:extLst>
                <a:ext uri="{FF2B5EF4-FFF2-40B4-BE49-F238E27FC236}">
                  <a16:creationId xmlns:a16="http://schemas.microsoft.com/office/drawing/2014/main" id="{51CAA69F-4620-45A5-94CC-F900F80E850D}"/>
                </a:ext>
              </a:extLst>
            </p:cNvPr>
            <p:cNvSpPr/>
            <p:nvPr/>
          </p:nvSpPr>
          <p:spPr>
            <a:xfrm flipH="1">
              <a:off x="7008348" y="3203537"/>
              <a:ext cx="192909" cy="192873"/>
            </a:xfrm>
            <a:custGeom>
              <a:avLst/>
              <a:gdLst/>
              <a:ahLst/>
              <a:cxnLst/>
              <a:rect l="l" t="t" r="r" b="b"/>
              <a:pathLst>
                <a:path w="5381" h="5380" extrusionOk="0">
                  <a:moveTo>
                    <a:pt x="2702" y="0"/>
                  </a:moveTo>
                  <a:cubicBezTo>
                    <a:pt x="1220" y="0"/>
                    <a:pt x="1" y="1196"/>
                    <a:pt x="1" y="2678"/>
                  </a:cubicBezTo>
                  <a:cubicBezTo>
                    <a:pt x="1" y="4160"/>
                    <a:pt x="1220" y="5380"/>
                    <a:pt x="2702" y="5380"/>
                  </a:cubicBezTo>
                  <a:cubicBezTo>
                    <a:pt x="4185" y="5380"/>
                    <a:pt x="5380" y="4160"/>
                    <a:pt x="5380" y="2678"/>
                  </a:cubicBezTo>
                  <a:cubicBezTo>
                    <a:pt x="5380" y="1196"/>
                    <a:pt x="4185" y="0"/>
                    <a:pt x="2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53;p81">
              <a:extLst>
                <a:ext uri="{FF2B5EF4-FFF2-40B4-BE49-F238E27FC236}">
                  <a16:creationId xmlns:a16="http://schemas.microsoft.com/office/drawing/2014/main" id="{DC06464B-7495-44AA-9421-E7B4E47814F2}"/>
                </a:ext>
              </a:extLst>
            </p:cNvPr>
            <p:cNvSpPr/>
            <p:nvPr/>
          </p:nvSpPr>
          <p:spPr>
            <a:xfrm flipH="1">
              <a:off x="7074342" y="3002105"/>
              <a:ext cx="273464" cy="274324"/>
            </a:xfrm>
            <a:custGeom>
              <a:avLst/>
              <a:gdLst/>
              <a:ahLst/>
              <a:cxnLst/>
              <a:rect l="l" t="t" r="r" b="b"/>
              <a:pathLst>
                <a:path w="7628" h="7652" extrusionOk="0">
                  <a:moveTo>
                    <a:pt x="3826" y="1"/>
                  </a:moveTo>
                  <a:cubicBezTo>
                    <a:pt x="1722" y="1"/>
                    <a:pt x="1" y="1722"/>
                    <a:pt x="1" y="3826"/>
                  </a:cubicBezTo>
                  <a:cubicBezTo>
                    <a:pt x="1" y="5930"/>
                    <a:pt x="1722" y="7651"/>
                    <a:pt x="3826" y="7651"/>
                  </a:cubicBezTo>
                  <a:cubicBezTo>
                    <a:pt x="5930" y="7651"/>
                    <a:pt x="7627" y="5930"/>
                    <a:pt x="7627" y="3826"/>
                  </a:cubicBezTo>
                  <a:cubicBezTo>
                    <a:pt x="7627" y="1722"/>
                    <a:pt x="5930" y="1"/>
                    <a:pt x="3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54;p81">
              <a:extLst>
                <a:ext uri="{FF2B5EF4-FFF2-40B4-BE49-F238E27FC236}">
                  <a16:creationId xmlns:a16="http://schemas.microsoft.com/office/drawing/2014/main" id="{06E22510-4C01-4045-BDE6-D73331CFA095}"/>
                </a:ext>
              </a:extLst>
            </p:cNvPr>
            <p:cNvSpPr/>
            <p:nvPr/>
          </p:nvSpPr>
          <p:spPr>
            <a:xfrm flipH="1">
              <a:off x="7096641" y="2994397"/>
              <a:ext cx="237435" cy="237470"/>
            </a:xfrm>
            <a:custGeom>
              <a:avLst/>
              <a:gdLst/>
              <a:ahLst/>
              <a:cxnLst/>
              <a:rect l="l" t="t" r="r" b="b"/>
              <a:pathLst>
                <a:path w="6623" h="6624" extrusionOk="0">
                  <a:moveTo>
                    <a:pt x="3323" y="1"/>
                  </a:moveTo>
                  <a:cubicBezTo>
                    <a:pt x="1482" y="1"/>
                    <a:pt x="0" y="1483"/>
                    <a:pt x="0" y="3300"/>
                  </a:cubicBezTo>
                  <a:cubicBezTo>
                    <a:pt x="0" y="5141"/>
                    <a:pt x="1482" y="6623"/>
                    <a:pt x="3323" y="6623"/>
                  </a:cubicBezTo>
                  <a:cubicBezTo>
                    <a:pt x="5140" y="6623"/>
                    <a:pt x="6623" y="5141"/>
                    <a:pt x="6623" y="3300"/>
                  </a:cubicBezTo>
                  <a:cubicBezTo>
                    <a:pt x="6623" y="1483"/>
                    <a:pt x="5140" y="1"/>
                    <a:pt x="3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55;p81">
              <a:extLst>
                <a:ext uri="{FF2B5EF4-FFF2-40B4-BE49-F238E27FC236}">
                  <a16:creationId xmlns:a16="http://schemas.microsoft.com/office/drawing/2014/main" id="{34AE00B6-6770-42B3-9E89-59ACA6FD07E3}"/>
                </a:ext>
              </a:extLst>
            </p:cNvPr>
            <p:cNvSpPr/>
            <p:nvPr/>
          </p:nvSpPr>
          <p:spPr>
            <a:xfrm flipH="1">
              <a:off x="7059896" y="2985256"/>
              <a:ext cx="250807" cy="145910"/>
            </a:xfrm>
            <a:custGeom>
              <a:avLst/>
              <a:gdLst/>
              <a:ahLst/>
              <a:cxnLst/>
              <a:rect l="l" t="t" r="r" b="b"/>
              <a:pathLst>
                <a:path w="6996" h="4070" extrusionOk="0">
                  <a:moveTo>
                    <a:pt x="2702" y="0"/>
                  </a:moveTo>
                  <a:cubicBezTo>
                    <a:pt x="1767" y="0"/>
                    <a:pt x="866" y="359"/>
                    <a:pt x="185" y="1021"/>
                  </a:cubicBezTo>
                  <a:cubicBezTo>
                    <a:pt x="0" y="1187"/>
                    <a:pt x="172" y="1425"/>
                    <a:pt x="359" y="1425"/>
                  </a:cubicBezTo>
                  <a:cubicBezTo>
                    <a:pt x="414" y="1425"/>
                    <a:pt x="471" y="1404"/>
                    <a:pt x="520" y="1355"/>
                  </a:cubicBezTo>
                  <a:cubicBezTo>
                    <a:pt x="1131" y="774"/>
                    <a:pt x="1920" y="471"/>
                    <a:pt x="2717" y="471"/>
                  </a:cubicBezTo>
                  <a:cubicBezTo>
                    <a:pt x="3197" y="471"/>
                    <a:pt x="3680" y="581"/>
                    <a:pt x="4130" y="806"/>
                  </a:cubicBezTo>
                  <a:cubicBezTo>
                    <a:pt x="5349" y="1427"/>
                    <a:pt x="6234" y="2575"/>
                    <a:pt x="6497" y="3914"/>
                  </a:cubicBezTo>
                  <a:cubicBezTo>
                    <a:pt x="6524" y="4023"/>
                    <a:pt x="6607" y="4070"/>
                    <a:pt x="6696" y="4070"/>
                  </a:cubicBezTo>
                  <a:cubicBezTo>
                    <a:pt x="6839" y="4070"/>
                    <a:pt x="6995" y="3947"/>
                    <a:pt x="6951" y="3770"/>
                  </a:cubicBezTo>
                  <a:cubicBezTo>
                    <a:pt x="6807" y="3125"/>
                    <a:pt x="6544" y="2527"/>
                    <a:pt x="6162" y="1977"/>
                  </a:cubicBezTo>
                  <a:cubicBezTo>
                    <a:pt x="5492" y="949"/>
                    <a:pt x="4440" y="256"/>
                    <a:pt x="3245" y="40"/>
                  </a:cubicBezTo>
                  <a:cubicBezTo>
                    <a:pt x="3064" y="13"/>
                    <a:pt x="2882" y="0"/>
                    <a:pt x="2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56;p81">
              <a:extLst>
                <a:ext uri="{FF2B5EF4-FFF2-40B4-BE49-F238E27FC236}">
                  <a16:creationId xmlns:a16="http://schemas.microsoft.com/office/drawing/2014/main" id="{38F8F853-4592-4701-BA69-C02694FDF785}"/>
                </a:ext>
              </a:extLst>
            </p:cNvPr>
            <p:cNvSpPr/>
            <p:nvPr/>
          </p:nvSpPr>
          <p:spPr>
            <a:xfrm flipH="1">
              <a:off x="7704312" y="3043259"/>
              <a:ext cx="192873" cy="192013"/>
            </a:xfrm>
            <a:custGeom>
              <a:avLst/>
              <a:gdLst/>
              <a:ahLst/>
              <a:cxnLst/>
              <a:rect l="l" t="t" r="r" b="b"/>
              <a:pathLst>
                <a:path w="5380" h="5356" extrusionOk="0">
                  <a:moveTo>
                    <a:pt x="2702" y="0"/>
                  </a:moveTo>
                  <a:cubicBezTo>
                    <a:pt x="1220" y="0"/>
                    <a:pt x="0" y="1196"/>
                    <a:pt x="0" y="2678"/>
                  </a:cubicBezTo>
                  <a:cubicBezTo>
                    <a:pt x="0" y="4160"/>
                    <a:pt x="1220" y="5356"/>
                    <a:pt x="2702" y="5356"/>
                  </a:cubicBezTo>
                  <a:cubicBezTo>
                    <a:pt x="4184" y="5356"/>
                    <a:pt x="5380" y="4160"/>
                    <a:pt x="5380" y="2678"/>
                  </a:cubicBezTo>
                  <a:cubicBezTo>
                    <a:pt x="5380" y="1196"/>
                    <a:pt x="4184" y="0"/>
                    <a:pt x="2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57;p81">
              <a:extLst>
                <a:ext uri="{FF2B5EF4-FFF2-40B4-BE49-F238E27FC236}">
                  <a16:creationId xmlns:a16="http://schemas.microsoft.com/office/drawing/2014/main" id="{435A0773-6728-49F0-AC2F-60C358FC3611}"/>
                </a:ext>
              </a:extLst>
            </p:cNvPr>
            <p:cNvSpPr/>
            <p:nvPr/>
          </p:nvSpPr>
          <p:spPr>
            <a:xfrm flipH="1">
              <a:off x="7497749" y="2904417"/>
              <a:ext cx="274324" cy="274288"/>
            </a:xfrm>
            <a:custGeom>
              <a:avLst/>
              <a:gdLst/>
              <a:ahLst/>
              <a:cxnLst/>
              <a:rect l="l" t="t" r="r" b="b"/>
              <a:pathLst>
                <a:path w="7652" h="7651" extrusionOk="0">
                  <a:moveTo>
                    <a:pt x="3826" y="0"/>
                  </a:moveTo>
                  <a:cubicBezTo>
                    <a:pt x="1722" y="0"/>
                    <a:pt x="1" y="1722"/>
                    <a:pt x="1" y="3826"/>
                  </a:cubicBezTo>
                  <a:cubicBezTo>
                    <a:pt x="1" y="5929"/>
                    <a:pt x="1722" y="7651"/>
                    <a:pt x="3826" y="7651"/>
                  </a:cubicBezTo>
                  <a:cubicBezTo>
                    <a:pt x="5930" y="7651"/>
                    <a:pt x="7652" y="5929"/>
                    <a:pt x="7652" y="3826"/>
                  </a:cubicBezTo>
                  <a:cubicBezTo>
                    <a:pt x="7652" y="1722"/>
                    <a:pt x="5930" y="0"/>
                    <a:pt x="38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58;p81">
              <a:extLst>
                <a:ext uri="{FF2B5EF4-FFF2-40B4-BE49-F238E27FC236}">
                  <a16:creationId xmlns:a16="http://schemas.microsoft.com/office/drawing/2014/main" id="{9AEDD6B2-0717-48C2-803C-2AA79D25F401}"/>
                </a:ext>
              </a:extLst>
            </p:cNvPr>
            <p:cNvSpPr/>
            <p:nvPr/>
          </p:nvSpPr>
          <p:spPr>
            <a:xfrm flipH="1">
              <a:off x="7521733" y="2896710"/>
              <a:ext cx="237470" cy="237435"/>
            </a:xfrm>
            <a:custGeom>
              <a:avLst/>
              <a:gdLst/>
              <a:ahLst/>
              <a:cxnLst/>
              <a:rect l="l" t="t" r="r" b="b"/>
              <a:pathLst>
                <a:path w="6624" h="6623" extrusionOk="0">
                  <a:moveTo>
                    <a:pt x="3300" y="0"/>
                  </a:moveTo>
                  <a:cubicBezTo>
                    <a:pt x="1483" y="0"/>
                    <a:pt x="1" y="1482"/>
                    <a:pt x="1" y="3299"/>
                  </a:cubicBezTo>
                  <a:cubicBezTo>
                    <a:pt x="1" y="5140"/>
                    <a:pt x="1483" y="6623"/>
                    <a:pt x="3300" y="6623"/>
                  </a:cubicBezTo>
                  <a:cubicBezTo>
                    <a:pt x="5141" y="6623"/>
                    <a:pt x="6623" y="5140"/>
                    <a:pt x="6623" y="3299"/>
                  </a:cubicBezTo>
                  <a:cubicBezTo>
                    <a:pt x="6623" y="1482"/>
                    <a:pt x="5141" y="0"/>
                    <a:pt x="3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59;p81">
              <a:extLst>
                <a:ext uri="{FF2B5EF4-FFF2-40B4-BE49-F238E27FC236}">
                  <a16:creationId xmlns:a16="http://schemas.microsoft.com/office/drawing/2014/main" id="{74F65EC2-4CB4-4EBC-8CBA-B51CB42BCF18}"/>
                </a:ext>
              </a:extLst>
            </p:cNvPr>
            <p:cNvSpPr/>
            <p:nvPr/>
          </p:nvSpPr>
          <p:spPr>
            <a:xfrm flipH="1">
              <a:off x="7496423" y="2892336"/>
              <a:ext cx="269664" cy="95935"/>
            </a:xfrm>
            <a:custGeom>
              <a:avLst/>
              <a:gdLst/>
              <a:ahLst/>
              <a:cxnLst/>
              <a:rect l="l" t="t" r="r" b="b"/>
              <a:pathLst>
                <a:path w="7522" h="2676" extrusionOk="0">
                  <a:moveTo>
                    <a:pt x="3907" y="1"/>
                  </a:moveTo>
                  <a:cubicBezTo>
                    <a:pt x="3115" y="1"/>
                    <a:pt x="2331" y="213"/>
                    <a:pt x="1651" y="624"/>
                  </a:cubicBezTo>
                  <a:cubicBezTo>
                    <a:pt x="1077" y="935"/>
                    <a:pt x="575" y="1365"/>
                    <a:pt x="145" y="1891"/>
                  </a:cubicBezTo>
                  <a:cubicBezTo>
                    <a:pt x="0" y="2054"/>
                    <a:pt x="156" y="2285"/>
                    <a:pt x="334" y="2285"/>
                  </a:cubicBezTo>
                  <a:cubicBezTo>
                    <a:pt x="391" y="2285"/>
                    <a:pt x="451" y="2261"/>
                    <a:pt x="503" y="2202"/>
                  </a:cubicBezTo>
                  <a:cubicBezTo>
                    <a:pt x="1316" y="1126"/>
                    <a:pt x="2607" y="481"/>
                    <a:pt x="3970" y="457"/>
                  </a:cubicBezTo>
                  <a:cubicBezTo>
                    <a:pt x="5309" y="457"/>
                    <a:pt x="6504" y="1270"/>
                    <a:pt x="6983" y="2537"/>
                  </a:cubicBezTo>
                  <a:cubicBezTo>
                    <a:pt x="7026" y="2633"/>
                    <a:pt x="7115" y="2675"/>
                    <a:pt x="7206" y="2675"/>
                  </a:cubicBezTo>
                  <a:cubicBezTo>
                    <a:pt x="7361" y="2675"/>
                    <a:pt x="7521" y="2551"/>
                    <a:pt x="7461" y="2369"/>
                  </a:cubicBezTo>
                  <a:cubicBezTo>
                    <a:pt x="7078" y="1318"/>
                    <a:pt x="6194" y="481"/>
                    <a:pt x="5118" y="170"/>
                  </a:cubicBezTo>
                  <a:cubicBezTo>
                    <a:pt x="4721" y="57"/>
                    <a:pt x="4313" y="1"/>
                    <a:pt x="3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60;p81">
              <a:extLst>
                <a:ext uri="{FF2B5EF4-FFF2-40B4-BE49-F238E27FC236}">
                  <a16:creationId xmlns:a16="http://schemas.microsoft.com/office/drawing/2014/main" id="{046D1688-CF8E-4E2A-83D6-D159D05CAA2D}"/>
                </a:ext>
              </a:extLst>
            </p:cNvPr>
            <p:cNvSpPr/>
            <p:nvPr/>
          </p:nvSpPr>
          <p:spPr>
            <a:xfrm flipH="1">
              <a:off x="7941635" y="2896101"/>
              <a:ext cx="37822" cy="240697"/>
            </a:xfrm>
            <a:custGeom>
              <a:avLst/>
              <a:gdLst/>
              <a:ahLst/>
              <a:cxnLst/>
              <a:rect l="l" t="t" r="r" b="b"/>
              <a:pathLst>
                <a:path w="1055" h="6714" extrusionOk="0">
                  <a:moveTo>
                    <a:pt x="899" y="1"/>
                  </a:moveTo>
                  <a:cubicBezTo>
                    <a:pt x="833" y="1"/>
                    <a:pt x="763" y="37"/>
                    <a:pt x="741" y="113"/>
                  </a:cubicBezTo>
                  <a:cubicBezTo>
                    <a:pt x="215" y="2241"/>
                    <a:pt x="0" y="4416"/>
                    <a:pt x="120" y="6592"/>
                  </a:cubicBezTo>
                  <a:cubicBezTo>
                    <a:pt x="120" y="6676"/>
                    <a:pt x="180" y="6714"/>
                    <a:pt x="245" y="6714"/>
                  </a:cubicBezTo>
                  <a:cubicBezTo>
                    <a:pt x="328" y="6714"/>
                    <a:pt x="420" y="6651"/>
                    <a:pt x="407" y="6544"/>
                  </a:cubicBezTo>
                  <a:cubicBezTo>
                    <a:pt x="311" y="4392"/>
                    <a:pt x="502" y="2241"/>
                    <a:pt x="1028" y="161"/>
                  </a:cubicBezTo>
                  <a:cubicBezTo>
                    <a:pt x="1055" y="55"/>
                    <a:pt x="980" y="1"/>
                    <a:pt x="8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61;p81">
              <a:extLst>
                <a:ext uri="{FF2B5EF4-FFF2-40B4-BE49-F238E27FC236}">
                  <a16:creationId xmlns:a16="http://schemas.microsoft.com/office/drawing/2014/main" id="{95422DEF-34DC-47B2-B37C-71CB3BBB5BED}"/>
                </a:ext>
              </a:extLst>
            </p:cNvPr>
            <p:cNvSpPr/>
            <p:nvPr/>
          </p:nvSpPr>
          <p:spPr>
            <a:xfrm flipH="1">
              <a:off x="7992289" y="2841288"/>
              <a:ext cx="50190" cy="179035"/>
            </a:xfrm>
            <a:custGeom>
              <a:avLst/>
              <a:gdLst/>
              <a:ahLst/>
              <a:cxnLst/>
              <a:rect l="l" t="t" r="r" b="b"/>
              <a:pathLst>
                <a:path w="1400" h="4994" extrusionOk="0">
                  <a:moveTo>
                    <a:pt x="177" y="0"/>
                  </a:moveTo>
                  <a:cubicBezTo>
                    <a:pt x="83" y="0"/>
                    <a:pt x="0" y="77"/>
                    <a:pt x="61" y="183"/>
                  </a:cubicBezTo>
                  <a:cubicBezTo>
                    <a:pt x="778" y="1618"/>
                    <a:pt x="1113" y="3244"/>
                    <a:pt x="969" y="4845"/>
                  </a:cubicBezTo>
                  <a:cubicBezTo>
                    <a:pt x="956" y="4937"/>
                    <a:pt x="1044" y="4993"/>
                    <a:pt x="1126" y="4993"/>
                  </a:cubicBezTo>
                  <a:cubicBezTo>
                    <a:pt x="1193" y="4993"/>
                    <a:pt x="1256" y="4956"/>
                    <a:pt x="1256" y="4869"/>
                  </a:cubicBezTo>
                  <a:cubicBezTo>
                    <a:pt x="1400" y="3220"/>
                    <a:pt x="1089" y="1546"/>
                    <a:pt x="324" y="88"/>
                  </a:cubicBezTo>
                  <a:cubicBezTo>
                    <a:pt x="289" y="26"/>
                    <a:pt x="231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62;p81">
              <a:extLst>
                <a:ext uri="{FF2B5EF4-FFF2-40B4-BE49-F238E27FC236}">
                  <a16:creationId xmlns:a16="http://schemas.microsoft.com/office/drawing/2014/main" id="{B1139EDF-B2F9-492D-A900-5A81ADE48F22}"/>
                </a:ext>
              </a:extLst>
            </p:cNvPr>
            <p:cNvSpPr/>
            <p:nvPr/>
          </p:nvSpPr>
          <p:spPr>
            <a:xfrm flipH="1">
              <a:off x="6723247" y="3117501"/>
              <a:ext cx="117946" cy="131569"/>
            </a:xfrm>
            <a:custGeom>
              <a:avLst/>
              <a:gdLst/>
              <a:ahLst/>
              <a:cxnLst/>
              <a:rect l="l" t="t" r="r" b="b"/>
              <a:pathLst>
                <a:path w="3290" h="3670" extrusionOk="0">
                  <a:moveTo>
                    <a:pt x="3071" y="1"/>
                  </a:moveTo>
                  <a:cubicBezTo>
                    <a:pt x="3043" y="1"/>
                    <a:pt x="3014" y="10"/>
                    <a:pt x="2987" y="33"/>
                  </a:cubicBezTo>
                  <a:cubicBezTo>
                    <a:pt x="1720" y="894"/>
                    <a:pt x="715" y="2089"/>
                    <a:pt x="46" y="3476"/>
                  </a:cubicBezTo>
                  <a:cubicBezTo>
                    <a:pt x="0" y="3583"/>
                    <a:pt x="90" y="3670"/>
                    <a:pt x="186" y="3670"/>
                  </a:cubicBezTo>
                  <a:cubicBezTo>
                    <a:pt x="241" y="3670"/>
                    <a:pt x="298" y="3641"/>
                    <a:pt x="333" y="3572"/>
                  </a:cubicBezTo>
                  <a:cubicBezTo>
                    <a:pt x="955" y="2257"/>
                    <a:pt x="1935" y="1109"/>
                    <a:pt x="3154" y="272"/>
                  </a:cubicBezTo>
                  <a:cubicBezTo>
                    <a:pt x="3289" y="176"/>
                    <a:pt x="3190" y="1"/>
                    <a:pt x="3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63;p81">
              <a:extLst>
                <a:ext uri="{FF2B5EF4-FFF2-40B4-BE49-F238E27FC236}">
                  <a16:creationId xmlns:a16="http://schemas.microsoft.com/office/drawing/2014/main" id="{AFBDCA66-5246-43C7-A533-95C45B8B3D34}"/>
                </a:ext>
              </a:extLst>
            </p:cNvPr>
            <p:cNvSpPr/>
            <p:nvPr/>
          </p:nvSpPr>
          <p:spPr>
            <a:xfrm flipH="1">
              <a:off x="6854097" y="3128040"/>
              <a:ext cx="59403" cy="245286"/>
            </a:xfrm>
            <a:custGeom>
              <a:avLst/>
              <a:gdLst/>
              <a:ahLst/>
              <a:cxnLst/>
              <a:rect l="l" t="t" r="r" b="b"/>
              <a:pathLst>
                <a:path w="1657" h="6842" extrusionOk="0">
                  <a:moveTo>
                    <a:pt x="1473" y="0"/>
                  </a:moveTo>
                  <a:cubicBezTo>
                    <a:pt x="1406" y="0"/>
                    <a:pt x="1346" y="38"/>
                    <a:pt x="1346" y="122"/>
                  </a:cubicBezTo>
                  <a:cubicBezTo>
                    <a:pt x="1226" y="2345"/>
                    <a:pt x="796" y="4545"/>
                    <a:pt x="31" y="6625"/>
                  </a:cubicBezTo>
                  <a:cubicBezTo>
                    <a:pt x="0" y="6748"/>
                    <a:pt x="98" y="6841"/>
                    <a:pt x="191" y="6841"/>
                  </a:cubicBezTo>
                  <a:cubicBezTo>
                    <a:pt x="242" y="6841"/>
                    <a:pt x="292" y="6813"/>
                    <a:pt x="318" y="6744"/>
                  </a:cubicBezTo>
                  <a:cubicBezTo>
                    <a:pt x="1083" y="4617"/>
                    <a:pt x="1513" y="2417"/>
                    <a:pt x="1657" y="170"/>
                  </a:cubicBezTo>
                  <a:cubicBezTo>
                    <a:pt x="1657" y="62"/>
                    <a:pt x="1559" y="0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64;p81">
              <a:extLst>
                <a:ext uri="{FF2B5EF4-FFF2-40B4-BE49-F238E27FC236}">
                  <a16:creationId xmlns:a16="http://schemas.microsoft.com/office/drawing/2014/main" id="{A9486579-487B-43AA-ABDB-7948C3C35BA0}"/>
                </a:ext>
              </a:extLst>
            </p:cNvPr>
            <p:cNvSpPr/>
            <p:nvPr/>
          </p:nvSpPr>
          <p:spPr>
            <a:xfrm flipH="1">
              <a:off x="6779489" y="2422255"/>
              <a:ext cx="1127984" cy="615114"/>
            </a:xfrm>
            <a:custGeom>
              <a:avLst/>
              <a:gdLst/>
              <a:ahLst/>
              <a:cxnLst/>
              <a:rect l="l" t="t" r="r" b="b"/>
              <a:pathLst>
                <a:path w="31464" h="17158" extrusionOk="0">
                  <a:moveTo>
                    <a:pt x="16786" y="0"/>
                  </a:moveTo>
                  <a:cubicBezTo>
                    <a:pt x="15748" y="0"/>
                    <a:pt x="14722" y="528"/>
                    <a:pt x="14154" y="1544"/>
                  </a:cubicBezTo>
                  <a:cubicBezTo>
                    <a:pt x="14082" y="1688"/>
                    <a:pt x="14011" y="1831"/>
                    <a:pt x="13963" y="1974"/>
                  </a:cubicBezTo>
                  <a:cubicBezTo>
                    <a:pt x="13293" y="1281"/>
                    <a:pt x="12433" y="803"/>
                    <a:pt x="11476" y="660"/>
                  </a:cubicBezTo>
                  <a:cubicBezTo>
                    <a:pt x="11356" y="644"/>
                    <a:pt x="11235" y="637"/>
                    <a:pt x="11116" y="637"/>
                  </a:cubicBezTo>
                  <a:cubicBezTo>
                    <a:pt x="10290" y="637"/>
                    <a:pt x="9509" y="995"/>
                    <a:pt x="8966" y="1664"/>
                  </a:cubicBezTo>
                  <a:cubicBezTo>
                    <a:pt x="8703" y="1974"/>
                    <a:pt x="8536" y="2381"/>
                    <a:pt x="8488" y="2787"/>
                  </a:cubicBezTo>
                  <a:cubicBezTo>
                    <a:pt x="7748" y="2399"/>
                    <a:pt x="6923" y="2111"/>
                    <a:pt x="6089" y="2111"/>
                  </a:cubicBezTo>
                  <a:cubicBezTo>
                    <a:pt x="5845" y="2111"/>
                    <a:pt x="5600" y="2135"/>
                    <a:pt x="5356" y="2190"/>
                  </a:cubicBezTo>
                  <a:cubicBezTo>
                    <a:pt x="4424" y="2405"/>
                    <a:pt x="3682" y="3074"/>
                    <a:pt x="3372" y="3959"/>
                  </a:cubicBezTo>
                  <a:cubicBezTo>
                    <a:pt x="3252" y="4365"/>
                    <a:pt x="3252" y="4796"/>
                    <a:pt x="3372" y="5202"/>
                  </a:cubicBezTo>
                  <a:cubicBezTo>
                    <a:pt x="2224" y="5202"/>
                    <a:pt x="1172" y="5800"/>
                    <a:pt x="574" y="6804"/>
                  </a:cubicBezTo>
                  <a:cubicBezTo>
                    <a:pt x="1" y="7784"/>
                    <a:pt x="24" y="9458"/>
                    <a:pt x="1220" y="9960"/>
                  </a:cubicBezTo>
                  <a:cubicBezTo>
                    <a:pt x="1422" y="10056"/>
                    <a:pt x="1637" y="10102"/>
                    <a:pt x="1848" y="10102"/>
                  </a:cubicBezTo>
                  <a:cubicBezTo>
                    <a:pt x="2161" y="10102"/>
                    <a:pt x="2469" y="10002"/>
                    <a:pt x="2726" y="9816"/>
                  </a:cubicBezTo>
                  <a:cubicBezTo>
                    <a:pt x="3061" y="10797"/>
                    <a:pt x="3826" y="11562"/>
                    <a:pt x="4806" y="11896"/>
                  </a:cubicBezTo>
                  <a:cubicBezTo>
                    <a:pt x="5132" y="12007"/>
                    <a:pt x="5469" y="12061"/>
                    <a:pt x="5804" y="12061"/>
                  </a:cubicBezTo>
                  <a:cubicBezTo>
                    <a:pt x="6551" y="12061"/>
                    <a:pt x="7289" y="11794"/>
                    <a:pt x="7866" y="11299"/>
                  </a:cubicBezTo>
                  <a:cubicBezTo>
                    <a:pt x="8297" y="10940"/>
                    <a:pt x="8631" y="10486"/>
                    <a:pt x="8847" y="9960"/>
                  </a:cubicBezTo>
                  <a:cubicBezTo>
                    <a:pt x="9425" y="10415"/>
                    <a:pt x="10105" y="10630"/>
                    <a:pt x="10778" y="10630"/>
                  </a:cubicBezTo>
                  <a:cubicBezTo>
                    <a:pt x="11942" y="10630"/>
                    <a:pt x="13083" y="9987"/>
                    <a:pt x="13628" y="8836"/>
                  </a:cubicBezTo>
                  <a:cubicBezTo>
                    <a:pt x="14312" y="9971"/>
                    <a:pt x="15503" y="10574"/>
                    <a:pt x="16707" y="10574"/>
                  </a:cubicBezTo>
                  <a:cubicBezTo>
                    <a:pt x="17608" y="10574"/>
                    <a:pt x="18516" y="10236"/>
                    <a:pt x="19223" y="9529"/>
                  </a:cubicBezTo>
                  <a:cubicBezTo>
                    <a:pt x="19462" y="10557"/>
                    <a:pt x="19773" y="11633"/>
                    <a:pt x="20801" y="12111"/>
                  </a:cubicBezTo>
                  <a:cubicBezTo>
                    <a:pt x="21221" y="12317"/>
                    <a:pt x="21673" y="12398"/>
                    <a:pt x="22133" y="12398"/>
                  </a:cubicBezTo>
                  <a:cubicBezTo>
                    <a:pt x="22798" y="12398"/>
                    <a:pt x="23478" y="12228"/>
                    <a:pt x="24100" y="12016"/>
                  </a:cubicBezTo>
                  <a:lnTo>
                    <a:pt x="24100" y="12016"/>
                  </a:lnTo>
                  <a:cubicBezTo>
                    <a:pt x="23861" y="12781"/>
                    <a:pt x="23980" y="13618"/>
                    <a:pt x="24411" y="14287"/>
                  </a:cubicBezTo>
                  <a:cubicBezTo>
                    <a:pt x="24900" y="14999"/>
                    <a:pt x="25701" y="15442"/>
                    <a:pt x="26561" y="15442"/>
                  </a:cubicBezTo>
                  <a:cubicBezTo>
                    <a:pt x="26625" y="15442"/>
                    <a:pt x="26689" y="15440"/>
                    <a:pt x="26754" y="15435"/>
                  </a:cubicBezTo>
                  <a:cubicBezTo>
                    <a:pt x="27160" y="15411"/>
                    <a:pt x="27543" y="15291"/>
                    <a:pt x="27901" y="15100"/>
                  </a:cubicBezTo>
                  <a:lnTo>
                    <a:pt x="27901" y="15100"/>
                  </a:lnTo>
                  <a:cubicBezTo>
                    <a:pt x="27806" y="15506"/>
                    <a:pt x="27806" y="15937"/>
                    <a:pt x="27925" y="16343"/>
                  </a:cubicBezTo>
                  <a:cubicBezTo>
                    <a:pt x="28069" y="16774"/>
                    <a:pt x="28427" y="17084"/>
                    <a:pt x="28882" y="17156"/>
                  </a:cubicBezTo>
                  <a:cubicBezTo>
                    <a:pt x="28903" y="17157"/>
                    <a:pt x="28924" y="17158"/>
                    <a:pt x="28945" y="17158"/>
                  </a:cubicBezTo>
                  <a:cubicBezTo>
                    <a:pt x="29815" y="17158"/>
                    <a:pt x="30318" y="16204"/>
                    <a:pt x="30388" y="15411"/>
                  </a:cubicBezTo>
                  <a:cubicBezTo>
                    <a:pt x="30842" y="14765"/>
                    <a:pt x="31153" y="14024"/>
                    <a:pt x="31296" y="13235"/>
                  </a:cubicBezTo>
                  <a:cubicBezTo>
                    <a:pt x="31464" y="12279"/>
                    <a:pt x="31392" y="11179"/>
                    <a:pt x="30794" y="10366"/>
                  </a:cubicBezTo>
                  <a:cubicBezTo>
                    <a:pt x="30579" y="10079"/>
                    <a:pt x="30292" y="9864"/>
                    <a:pt x="29933" y="9745"/>
                  </a:cubicBezTo>
                  <a:cubicBezTo>
                    <a:pt x="30125" y="8454"/>
                    <a:pt x="30292" y="7067"/>
                    <a:pt x="29718" y="5871"/>
                  </a:cubicBezTo>
                  <a:cubicBezTo>
                    <a:pt x="29260" y="4888"/>
                    <a:pt x="28361" y="4105"/>
                    <a:pt x="27280" y="4105"/>
                  </a:cubicBezTo>
                  <a:cubicBezTo>
                    <a:pt x="27178" y="4105"/>
                    <a:pt x="27074" y="4112"/>
                    <a:pt x="26969" y="4126"/>
                  </a:cubicBezTo>
                  <a:cubicBezTo>
                    <a:pt x="26586" y="4198"/>
                    <a:pt x="26252" y="4294"/>
                    <a:pt x="25917" y="4461"/>
                  </a:cubicBezTo>
                  <a:cubicBezTo>
                    <a:pt x="25797" y="3385"/>
                    <a:pt x="25295" y="2429"/>
                    <a:pt x="24482" y="1711"/>
                  </a:cubicBezTo>
                  <a:cubicBezTo>
                    <a:pt x="23786" y="1106"/>
                    <a:pt x="22907" y="788"/>
                    <a:pt x="22023" y="788"/>
                  </a:cubicBezTo>
                  <a:cubicBezTo>
                    <a:pt x="21510" y="788"/>
                    <a:pt x="20996" y="895"/>
                    <a:pt x="20514" y="1114"/>
                  </a:cubicBezTo>
                  <a:cubicBezTo>
                    <a:pt x="20179" y="1281"/>
                    <a:pt x="19844" y="1496"/>
                    <a:pt x="19557" y="1735"/>
                  </a:cubicBezTo>
                  <a:lnTo>
                    <a:pt x="19510" y="1664"/>
                  </a:lnTo>
                  <a:cubicBezTo>
                    <a:pt x="19390" y="1448"/>
                    <a:pt x="19270" y="1233"/>
                    <a:pt x="19103" y="1066"/>
                  </a:cubicBezTo>
                  <a:cubicBezTo>
                    <a:pt x="18482" y="348"/>
                    <a:pt x="17630" y="0"/>
                    <a:pt x="16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265;p81">
              <a:extLst>
                <a:ext uri="{FF2B5EF4-FFF2-40B4-BE49-F238E27FC236}">
                  <a16:creationId xmlns:a16="http://schemas.microsoft.com/office/drawing/2014/main" id="{A11192CC-916C-4DF2-83F1-99FDD7526151}"/>
                </a:ext>
              </a:extLst>
            </p:cNvPr>
            <p:cNvSpPr/>
            <p:nvPr/>
          </p:nvSpPr>
          <p:spPr>
            <a:xfrm flipH="1">
              <a:off x="7406054" y="3210062"/>
              <a:ext cx="133721" cy="111852"/>
            </a:xfrm>
            <a:custGeom>
              <a:avLst/>
              <a:gdLst/>
              <a:ahLst/>
              <a:cxnLst/>
              <a:rect l="l" t="t" r="r" b="b"/>
              <a:pathLst>
                <a:path w="3730" h="3120" extrusionOk="0">
                  <a:moveTo>
                    <a:pt x="504" y="0"/>
                  </a:moveTo>
                  <a:cubicBezTo>
                    <a:pt x="448" y="0"/>
                    <a:pt x="391" y="11"/>
                    <a:pt x="335" y="33"/>
                  </a:cubicBezTo>
                  <a:cubicBezTo>
                    <a:pt x="120" y="129"/>
                    <a:pt x="0" y="368"/>
                    <a:pt x="96" y="607"/>
                  </a:cubicBezTo>
                  <a:cubicBezTo>
                    <a:pt x="526" y="1970"/>
                    <a:pt x="1745" y="2950"/>
                    <a:pt x="3180" y="3118"/>
                  </a:cubicBezTo>
                  <a:cubicBezTo>
                    <a:pt x="3195" y="3119"/>
                    <a:pt x="3210" y="3120"/>
                    <a:pt x="3226" y="3120"/>
                  </a:cubicBezTo>
                  <a:cubicBezTo>
                    <a:pt x="3449" y="3120"/>
                    <a:pt x="3661" y="2959"/>
                    <a:pt x="3706" y="2735"/>
                  </a:cubicBezTo>
                  <a:cubicBezTo>
                    <a:pt x="3730" y="2496"/>
                    <a:pt x="3562" y="2257"/>
                    <a:pt x="3323" y="2233"/>
                  </a:cubicBezTo>
                  <a:cubicBezTo>
                    <a:pt x="3156" y="2209"/>
                    <a:pt x="3013" y="2185"/>
                    <a:pt x="2869" y="2161"/>
                  </a:cubicBezTo>
                  <a:lnTo>
                    <a:pt x="2773" y="2137"/>
                  </a:lnTo>
                  <a:lnTo>
                    <a:pt x="2726" y="2137"/>
                  </a:lnTo>
                  <a:cubicBezTo>
                    <a:pt x="2654" y="2089"/>
                    <a:pt x="2582" y="2066"/>
                    <a:pt x="2510" y="2042"/>
                  </a:cubicBezTo>
                  <a:cubicBezTo>
                    <a:pt x="2391" y="1994"/>
                    <a:pt x="2271" y="1922"/>
                    <a:pt x="2128" y="1850"/>
                  </a:cubicBezTo>
                  <a:lnTo>
                    <a:pt x="2080" y="1826"/>
                  </a:lnTo>
                  <a:lnTo>
                    <a:pt x="2008" y="1779"/>
                  </a:lnTo>
                  <a:cubicBezTo>
                    <a:pt x="1937" y="1731"/>
                    <a:pt x="1889" y="1683"/>
                    <a:pt x="1817" y="1635"/>
                  </a:cubicBezTo>
                  <a:cubicBezTo>
                    <a:pt x="1721" y="1540"/>
                    <a:pt x="1626" y="1444"/>
                    <a:pt x="1530" y="1348"/>
                  </a:cubicBezTo>
                  <a:lnTo>
                    <a:pt x="1482" y="1300"/>
                  </a:lnTo>
                  <a:lnTo>
                    <a:pt x="1411" y="1205"/>
                  </a:lnTo>
                  <a:cubicBezTo>
                    <a:pt x="1363" y="1157"/>
                    <a:pt x="1339" y="1085"/>
                    <a:pt x="1291" y="1038"/>
                  </a:cubicBezTo>
                  <a:cubicBezTo>
                    <a:pt x="1243" y="966"/>
                    <a:pt x="1196" y="918"/>
                    <a:pt x="1172" y="846"/>
                  </a:cubicBezTo>
                  <a:lnTo>
                    <a:pt x="1130" y="784"/>
                  </a:lnTo>
                  <a:lnTo>
                    <a:pt x="1130" y="784"/>
                  </a:lnTo>
                  <a:cubicBezTo>
                    <a:pt x="1128" y="773"/>
                    <a:pt x="1100" y="703"/>
                    <a:pt x="1100" y="703"/>
                  </a:cubicBezTo>
                  <a:cubicBezTo>
                    <a:pt x="1028" y="583"/>
                    <a:pt x="956" y="440"/>
                    <a:pt x="933" y="296"/>
                  </a:cubicBezTo>
                  <a:cubicBezTo>
                    <a:pt x="859" y="113"/>
                    <a:pt x="688" y="0"/>
                    <a:pt x="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266;p81">
              <a:extLst>
                <a:ext uri="{FF2B5EF4-FFF2-40B4-BE49-F238E27FC236}">
                  <a16:creationId xmlns:a16="http://schemas.microsoft.com/office/drawing/2014/main" id="{C099F0A6-B233-49CF-8107-95D0B0678503}"/>
                </a:ext>
              </a:extLst>
            </p:cNvPr>
            <p:cNvSpPr/>
            <p:nvPr/>
          </p:nvSpPr>
          <p:spPr>
            <a:xfrm flipH="1">
              <a:off x="6908048" y="2794793"/>
              <a:ext cx="981430" cy="551875"/>
            </a:xfrm>
            <a:custGeom>
              <a:avLst/>
              <a:gdLst/>
              <a:ahLst/>
              <a:cxnLst/>
              <a:rect l="l" t="t" r="r" b="b"/>
              <a:pathLst>
                <a:path w="27376" h="15394" extrusionOk="0">
                  <a:moveTo>
                    <a:pt x="6623" y="1020"/>
                  </a:moveTo>
                  <a:cubicBezTo>
                    <a:pt x="9189" y="1020"/>
                    <a:pt x="11644" y="3012"/>
                    <a:pt x="11644" y="6023"/>
                  </a:cubicBezTo>
                  <a:cubicBezTo>
                    <a:pt x="11644" y="8772"/>
                    <a:pt x="9420" y="10996"/>
                    <a:pt x="6671" y="10996"/>
                  </a:cubicBezTo>
                  <a:cubicBezTo>
                    <a:pt x="2224" y="10996"/>
                    <a:pt x="1" y="5616"/>
                    <a:pt x="3133" y="2485"/>
                  </a:cubicBezTo>
                  <a:cubicBezTo>
                    <a:pt x="4152" y="1473"/>
                    <a:pt x="5400" y="1020"/>
                    <a:pt x="6623" y="1020"/>
                  </a:cubicBezTo>
                  <a:close/>
                  <a:moveTo>
                    <a:pt x="19346" y="4375"/>
                  </a:moveTo>
                  <a:cubicBezTo>
                    <a:pt x="21906" y="4375"/>
                    <a:pt x="24363" y="6365"/>
                    <a:pt x="24363" y="9370"/>
                  </a:cubicBezTo>
                  <a:cubicBezTo>
                    <a:pt x="24339" y="12119"/>
                    <a:pt x="22116" y="14343"/>
                    <a:pt x="19366" y="14367"/>
                  </a:cubicBezTo>
                  <a:cubicBezTo>
                    <a:pt x="14919" y="14367"/>
                    <a:pt x="12696" y="8987"/>
                    <a:pt x="15852" y="5856"/>
                  </a:cubicBezTo>
                  <a:cubicBezTo>
                    <a:pt x="16867" y="4833"/>
                    <a:pt x="18118" y="4375"/>
                    <a:pt x="19346" y="4375"/>
                  </a:cubicBezTo>
                  <a:close/>
                  <a:moveTo>
                    <a:pt x="6689" y="0"/>
                  </a:moveTo>
                  <a:cubicBezTo>
                    <a:pt x="3791" y="0"/>
                    <a:pt x="1287" y="2104"/>
                    <a:pt x="790" y="5019"/>
                  </a:cubicBezTo>
                  <a:cubicBezTo>
                    <a:pt x="287" y="8103"/>
                    <a:pt x="2248" y="11044"/>
                    <a:pt x="5284" y="11785"/>
                  </a:cubicBezTo>
                  <a:cubicBezTo>
                    <a:pt x="5760" y="11902"/>
                    <a:pt x="6238" y="11958"/>
                    <a:pt x="6710" y="11958"/>
                  </a:cubicBezTo>
                  <a:cubicBezTo>
                    <a:pt x="9225" y="11958"/>
                    <a:pt x="11560" y="10360"/>
                    <a:pt x="12385" y="7864"/>
                  </a:cubicBezTo>
                  <a:cubicBezTo>
                    <a:pt x="12744" y="8007"/>
                    <a:pt x="13102" y="8127"/>
                    <a:pt x="13485" y="8199"/>
                  </a:cubicBezTo>
                  <a:cubicBezTo>
                    <a:pt x="13413" y="8605"/>
                    <a:pt x="13365" y="8987"/>
                    <a:pt x="13365" y="9394"/>
                  </a:cubicBezTo>
                  <a:cubicBezTo>
                    <a:pt x="13365" y="13001"/>
                    <a:pt x="16320" y="15394"/>
                    <a:pt x="19402" y="15394"/>
                  </a:cubicBezTo>
                  <a:cubicBezTo>
                    <a:pt x="20875" y="15394"/>
                    <a:pt x="22376" y="14847"/>
                    <a:pt x="23598" y="13626"/>
                  </a:cubicBezTo>
                  <a:cubicBezTo>
                    <a:pt x="27375" y="9848"/>
                    <a:pt x="24722" y="3393"/>
                    <a:pt x="19366" y="3393"/>
                  </a:cubicBezTo>
                  <a:lnTo>
                    <a:pt x="19366" y="3369"/>
                  </a:lnTo>
                  <a:cubicBezTo>
                    <a:pt x="16880" y="3369"/>
                    <a:pt x="14656" y="4899"/>
                    <a:pt x="13772" y="7218"/>
                  </a:cubicBezTo>
                  <a:cubicBezTo>
                    <a:pt x="13533" y="7170"/>
                    <a:pt x="13317" y="7123"/>
                    <a:pt x="13078" y="7027"/>
                  </a:cubicBezTo>
                  <a:cubicBezTo>
                    <a:pt x="12935" y="6979"/>
                    <a:pt x="12791" y="6931"/>
                    <a:pt x="12648" y="6884"/>
                  </a:cubicBezTo>
                  <a:lnTo>
                    <a:pt x="12624" y="6860"/>
                  </a:lnTo>
                  <a:cubicBezTo>
                    <a:pt x="12648" y="6573"/>
                    <a:pt x="12672" y="6310"/>
                    <a:pt x="12672" y="6023"/>
                  </a:cubicBezTo>
                  <a:cubicBezTo>
                    <a:pt x="12696" y="2915"/>
                    <a:pt x="10305" y="285"/>
                    <a:pt x="7197" y="22"/>
                  </a:cubicBezTo>
                  <a:cubicBezTo>
                    <a:pt x="7026" y="8"/>
                    <a:pt x="6857" y="0"/>
                    <a:pt x="6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67;p81">
              <a:extLst>
                <a:ext uri="{FF2B5EF4-FFF2-40B4-BE49-F238E27FC236}">
                  <a16:creationId xmlns:a16="http://schemas.microsoft.com/office/drawing/2014/main" id="{C0578A91-8043-4B03-8C87-8E6BFB6BAFC9}"/>
                </a:ext>
              </a:extLst>
            </p:cNvPr>
            <p:cNvSpPr/>
            <p:nvPr/>
          </p:nvSpPr>
          <p:spPr>
            <a:xfrm flipH="1">
              <a:off x="7439462" y="3492369"/>
              <a:ext cx="194594" cy="74855"/>
            </a:xfrm>
            <a:custGeom>
              <a:avLst/>
              <a:gdLst/>
              <a:ahLst/>
              <a:cxnLst/>
              <a:rect l="l" t="t" r="r" b="b"/>
              <a:pathLst>
                <a:path w="5428" h="2088" extrusionOk="0">
                  <a:moveTo>
                    <a:pt x="191" y="0"/>
                  </a:moveTo>
                  <a:lnTo>
                    <a:pt x="0" y="478"/>
                  </a:lnTo>
                  <a:cubicBezTo>
                    <a:pt x="1256" y="1531"/>
                    <a:pt x="2837" y="2087"/>
                    <a:pt x="4469" y="2087"/>
                  </a:cubicBezTo>
                  <a:cubicBezTo>
                    <a:pt x="4763" y="2087"/>
                    <a:pt x="5059" y="2069"/>
                    <a:pt x="5356" y="2032"/>
                  </a:cubicBezTo>
                  <a:lnTo>
                    <a:pt x="5427" y="1387"/>
                  </a:lnTo>
                  <a:cubicBezTo>
                    <a:pt x="5380" y="1387"/>
                    <a:pt x="335" y="48"/>
                    <a:pt x="191" y="0"/>
                  </a:cubicBezTo>
                  <a:close/>
                </a:path>
              </a:pathLst>
            </a:custGeom>
            <a:solidFill>
              <a:srgbClr val="ED78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68;p81">
              <a:extLst>
                <a:ext uri="{FF2B5EF4-FFF2-40B4-BE49-F238E27FC236}">
                  <a16:creationId xmlns:a16="http://schemas.microsoft.com/office/drawing/2014/main" id="{0B33DB34-D981-4865-8835-7973A2D71494}"/>
                </a:ext>
              </a:extLst>
            </p:cNvPr>
            <p:cNvSpPr/>
            <p:nvPr/>
          </p:nvSpPr>
          <p:spPr>
            <a:xfrm flipH="1">
              <a:off x="7221761" y="3504234"/>
              <a:ext cx="908547" cy="894852"/>
            </a:xfrm>
            <a:custGeom>
              <a:avLst/>
              <a:gdLst/>
              <a:ahLst/>
              <a:cxnLst/>
              <a:rect l="l" t="t" r="r" b="b"/>
              <a:pathLst>
                <a:path w="25343" h="24961" extrusionOk="0">
                  <a:moveTo>
                    <a:pt x="12584" y="1"/>
                  </a:moveTo>
                  <a:cubicBezTo>
                    <a:pt x="12197" y="1"/>
                    <a:pt x="11810" y="43"/>
                    <a:pt x="11428" y="123"/>
                  </a:cubicBezTo>
                  <a:cubicBezTo>
                    <a:pt x="8249" y="793"/>
                    <a:pt x="5595" y="4212"/>
                    <a:pt x="3682" y="7965"/>
                  </a:cubicBezTo>
                  <a:cubicBezTo>
                    <a:pt x="1268" y="12723"/>
                    <a:pt x="0" y="17983"/>
                    <a:pt x="239" y="18772"/>
                  </a:cubicBezTo>
                  <a:cubicBezTo>
                    <a:pt x="335" y="19082"/>
                    <a:pt x="502" y="19345"/>
                    <a:pt x="742" y="19561"/>
                  </a:cubicBezTo>
                  <a:cubicBezTo>
                    <a:pt x="1650" y="20469"/>
                    <a:pt x="3348" y="20732"/>
                    <a:pt x="3348" y="20732"/>
                  </a:cubicBezTo>
                  <a:cubicBezTo>
                    <a:pt x="3348" y="20732"/>
                    <a:pt x="4615" y="23314"/>
                    <a:pt x="8894" y="24414"/>
                  </a:cubicBezTo>
                  <a:cubicBezTo>
                    <a:pt x="10478" y="24830"/>
                    <a:pt x="12042" y="24961"/>
                    <a:pt x="13384" y="24961"/>
                  </a:cubicBezTo>
                  <a:cubicBezTo>
                    <a:pt x="15669" y="24961"/>
                    <a:pt x="17310" y="24581"/>
                    <a:pt x="17310" y="24581"/>
                  </a:cubicBezTo>
                  <a:cubicBezTo>
                    <a:pt x="18490" y="24841"/>
                    <a:pt x="19447" y="24953"/>
                    <a:pt x="20242" y="24953"/>
                  </a:cubicBezTo>
                  <a:cubicBezTo>
                    <a:pt x="21572" y="24953"/>
                    <a:pt x="22449" y="24639"/>
                    <a:pt x="23167" y="24175"/>
                  </a:cubicBezTo>
                  <a:cubicBezTo>
                    <a:pt x="23526" y="23960"/>
                    <a:pt x="23861" y="23697"/>
                    <a:pt x="24172" y="23410"/>
                  </a:cubicBezTo>
                  <a:cubicBezTo>
                    <a:pt x="25032" y="22645"/>
                    <a:pt x="25343" y="17959"/>
                    <a:pt x="25200" y="13488"/>
                  </a:cubicBezTo>
                  <a:cubicBezTo>
                    <a:pt x="25176" y="11265"/>
                    <a:pt x="24960" y="9065"/>
                    <a:pt x="24578" y="6889"/>
                  </a:cubicBezTo>
                  <a:cubicBezTo>
                    <a:pt x="24243" y="5240"/>
                    <a:pt x="23287" y="3781"/>
                    <a:pt x="21900" y="2849"/>
                  </a:cubicBezTo>
                  <a:cubicBezTo>
                    <a:pt x="21087" y="2275"/>
                    <a:pt x="20155" y="1893"/>
                    <a:pt x="19175" y="1701"/>
                  </a:cubicBezTo>
                  <a:cubicBezTo>
                    <a:pt x="18869" y="1743"/>
                    <a:pt x="18563" y="1764"/>
                    <a:pt x="18258" y="1764"/>
                  </a:cubicBezTo>
                  <a:cubicBezTo>
                    <a:pt x="16655" y="1764"/>
                    <a:pt x="15085" y="1192"/>
                    <a:pt x="13819" y="147"/>
                  </a:cubicBezTo>
                  <a:cubicBezTo>
                    <a:pt x="13412" y="49"/>
                    <a:pt x="12998" y="1"/>
                    <a:pt x="12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69;p81">
              <a:extLst>
                <a:ext uri="{FF2B5EF4-FFF2-40B4-BE49-F238E27FC236}">
                  <a16:creationId xmlns:a16="http://schemas.microsoft.com/office/drawing/2014/main" id="{840F03FB-76E1-41CB-9697-58721CF725FB}"/>
                </a:ext>
              </a:extLst>
            </p:cNvPr>
            <p:cNvSpPr/>
            <p:nvPr/>
          </p:nvSpPr>
          <p:spPr>
            <a:xfrm flipH="1">
              <a:off x="8000211" y="4142158"/>
              <a:ext cx="51337" cy="96867"/>
            </a:xfrm>
            <a:custGeom>
              <a:avLst/>
              <a:gdLst/>
              <a:ahLst/>
              <a:cxnLst/>
              <a:rect l="l" t="t" r="r" b="b"/>
              <a:pathLst>
                <a:path w="1432" h="2702" extrusionOk="0">
                  <a:moveTo>
                    <a:pt x="168" y="0"/>
                  </a:moveTo>
                  <a:cubicBezTo>
                    <a:pt x="84" y="0"/>
                    <a:pt x="0" y="68"/>
                    <a:pt x="27" y="188"/>
                  </a:cubicBezTo>
                  <a:cubicBezTo>
                    <a:pt x="146" y="1072"/>
                    <a:pt x="529" y="1933"/>
                    <a:pt x="1103" y="2650"/>
                  </a:cubicBezTo>
                  <a:cubicBezTo>
                    <a:pt x="1133" y="2686"/>
                    <a:pt x="1170" y="2701"/>
                    <a:pt x="1207" y="2701"/>
                  </a:cubicBezTo>
                  <a:cubicBezTo>
                    <a:pt x="1319" y="2701"/>
                    <a:pt x="1431" y="2567"/>
                    <a:pt x="1342" y="2459"/>
                  </a:cubicBezTo>
                  <a:cubicBezTo>
                    <a:pt x="792" y="1790"/>
                    <a:pt x="457" y="977"/>
                    <a:pt x="314" y="140"/>
                  </a:cubicBezTo>
                  <a:cubicBezTo>
                    <a:pt x="303" y="44"/>
                    <a:pt x="236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70;p81">
              <a:extLst>
                <a:ext uri="{FF2B5EF4-FFF2-40B4-BE49-F238E27FC236}">
                  <a16:creationId xmlns:a16="http://schemas.microsoft.com/office/drawing/2014/main" id="{CF7E18D9-6979-4F96-932A-011A395EA31B}"/>
                </a:ext>
              </a:extLst>
            </p:cNvPr>
            <p:cNvSpPr/>
            <p:nvPr/>
          </p:nvSpPr>
          <p:spPr>
            <a:xfrm flipH="1">
              <a:off x="7429357" y="4284011"/>
              <a:ext cx="95576" cy="90629"/>
            </a:xfrm>
            <a:custGeom>
              <a:avLst/>
              <a:gdLst/>
              <a:ahLst/>
              <a:cxnLst/>
              <a:rect l="l" t="t" r="r" b="b"/>
              <a:pathLst>
                <a:path w="2666" h="2528" extrusionOk="0">
                  <a:moveTo>
                    <a:pt x="2470" y="0"/>
                  </a:moveTo>
                  <a:cubicBezTo>
                    <a:pt x="2429" y="0"/>
                    <a:pt x="2388" y="23"/>
                    <a:pt x="2359" y="80"/>
                  </a:cubicBezTo>
                  <a:cubicBezTo>
                    <a:pt x="1786" y="965"/>
                    <a:pt x="1044" y="1706"/>
                    <a:pt x="136" y="2256"/>
                  </a:cubicBezTo>
                  <a:cubicBezTo>
                    <a:pt x="1" y="2352"/>
                    <a:pt x="100" y="2527"/>
                    <a:pt x="231" y="2527"/>
                  </a:cubicBezTo>
                  <a:cubicBezTo>
                    <a:pt x="262" y="2527"/>
                    <a:pt x="295" y="2517"/>
                    <a:pt x="327" y="2495"/>
                  </a:cubicBezTo>
                  <a:cubicBezTo>
                    <a:pt x="1236" y="1945"/>
                    <a:pt x="2025" y="1156"/>
                    <a:pt x="2599" y="247"/>
                  </a:cubicBezTo>
                  <a:cubicBezTo>
                    <a:pt x="2666" y="130"/>
                    <a:pt x="2568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71;p81">
              <a:extLst>
                <a:ext uri="{FF2B5EF4-FFF2-40B4-BE49-F238E27FC236}">
                  <a16:creationId xmlns:a16="http://schemas.microsoft.com/office/drawing/2014/main" id="{E378659C-81AB-400B-9437-EE7F740901DE}"/>
                </a:ext>
              </a:extLst>
            </p:cNvPr>
            <p:cNvSpPr/>
            <p:nvPr/>
          </p:nvSpPr>
          <p:spPr>
            <a:xfrm flipH="1">
              <a:off x="7302323" y="3652109"/>
              <a:ext cx="666451" cy="409981"/>
            </a:xfrm>
            <a:custGeom>
              <a:avLst/>
              <a:gdLst/>
              <a:ahLst/>
              <a:cxnLst/>
              <a:rect l="l" t="t" r="r" b="b"/>
              <a:pathLst>
                <a:path w="18590" h="11436" extrusionOk="0">
                  <a:moveTo>
                    <a:pt x="9827" y="1"/>
                  </a:moveTo>
                  <a:cubicBezTo>
                    <a:pt x="7675" y="1"/>
                    <a:pt x="5534" y="855"/>
                    <a:pt x="3862" y="2382"/>
                  </a:cubicBezTo>
                  <a:cubicBezTo>
                    <a:pt x="2093" y="3960"/>
                    <a:pt x="945" y="6112"/>
                    <a:pt x="252" y="8359"/>
                  </a:cubicBezTo>
                  <a:cubicBezTo>
                    <a:pt x="1" y="9127"/>
                    <a:pt x="654" y="9658"/>
                    <a:pt x="1280" y="9658"/>
                  </a:cubicBezTo>
                  <a:cubicBezTo>
                    <a:pt x="1666" y="9658"/>
                    <a:pt x="2043" y="9455"/>
                    <a:pt x="2189" y="8980"/>
                  </a:cubicBezTo>
                  <a:cubicBezTo>
                    <a:pt x="3145" y="6016"/>
                    <a:pt x="5058" y="3075"/>
                    <a:pt x="8214" y="2238"/>
                  </a:cubicBezTo>
                  <a:cubicBezTo>
                    <a:pt x="8724" y="2101"/>
                    <a:pt x="9234" y="2036"/>
                    <a:pt x="9734" y="2036"/>
                  </a:cubicBezTo>
                  <a:cubicBezTo>
                    <a:pt x="12114" y="2036"/>
                    <a:pt x="14288" y="3504"/>
                    <a:pt x="15434" y="5657"/>
                  </a:cubicBezTo>
                  <a:cubicBezTo>
                    <a:pt x="16151" y="7140"/>
                    <a:pt x="16510" y="8765"/>
                    <a:pt x="16438" y="10391"/>
                  </a:cubicBezTo>
                  <a:cubicBezTo>
                    <a:pt x="16425" y="11075"/>
                    <a:pt x="16976" y="11436"/>
                    <a:pt x="17510" y="11436"/>
                  </a:cubicBezTo>
                  <a:cubicBezTo>
                    <a:pt x="18003" y="11436"/>
                    <a:pt x="18483" y="11129"/>
                    <a:pt x="18494" y="10487"/>
                  </a:cubicBezTo>
                  <a:cubicBezTo>
                    <a:pt x="18590" y="6829"/>
                    <a:pt x="17131" y="3051"/>
                    <a:pt x="13880" y="1115"/>
                  </a:cubicBezTo>
                  <a:cubicBezTo>
                    <a:pt x="12605" y="356"/>
                    <a:pt x="11214" y="1"/>
                    <a:pt x="9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72;p81">
              <a:extLst>
                <a:ext uri="{FF2B5EF4-FFF2-40B4-BE49-F238E27FC236}">
                  <a16:creationId xmlns:a16="http://schemas.microsoft.com/office/drawing/2014/main" id="{7CB96472-11B6-4A87-B930-8DD424D7020D}"/>
                </a:ext>
              </a:extLst>
            </p:cNvPr>
            <p:cNvSpPr/>
            <p:nvPr/>
          </p:nvSpPr>
          <p:spPr>
            <a:xfrm flipH="1">
              <a:off x="7392310" y="3751948"/>
              <a:ext cx="490715" cy="326414"/>
            </a:xfrm>
            <a:custGeom>
              <a:avLst/>
              <a:gdLst/>
              <a:ahLst/>
              <a:cxnLst/>
              <a:rect l="l" t="t" r="r" b="b"/>
              <a:pathLst>
                <a:path w="13688" h="9105" extrusionOk="0">
                  <a:moveTo>
                    <a:pt x="7670" y="1"/>
                  </a:moveTo>
                  <a:cubicBezTo>
                    <a:pt x="5966" y="1"/>
                    <a:pt x="4319" y="644"/>
                    <a:pt x="3096" y="1844"/>
                  </a:cubicBezTo>
                  <a:cubicBezTo>
                    <a:pt x="1662" y="3183"/>
                    <a:pt x="801" y="4976"/>
                    <a:pt x="251" y="6817"/>
                  </a:cubicBezTo>
                  <a:cubicBezTo>
                    <a:pt x="1" y="7598"/>
                    <a:pt x="648" y="8133"/>
                    <a:pt x="1272" y="8133"/>
                  </a:cubicBezTo>
                  <a:cubicBezTo>
                    <a:pt x="1661" y="8133"/>
                    <a:pt x="2041" y="7925"/>
                    <a:pt x="2187" y="7439"/>
                  </a:cubicBezTo>
                  <a:cubicBezTo>
                    <a:pt x="2953" y="5004"/>
                    <a:pt x="4618" y="2051"/>
                    <a:pt x="7489" y="2051"/>
                  </a:cubicBezTo>
                  <a:cubicBezTo>
                    <a:pt x="7577" y="2051"/>
                    <a:pt x="7667" y="2054"/>
                    <a:pt x="7758" y="2059"/>
                  </a:cubicBezTo>
                  <a:cubicBezTo>
                    <a:pt x="10818" y="2251"/>
                    <a:pt x="11320" y="5909"/>
                    <a:pt x="11559" y="8299"/>
                  </a:cubicBezTo>
                  <a:cubicBezTo>
                    <a:pt x="11623" y="8786"/>
                    <a:pt x="12137" y="9105"/>
                    <a:pt x="12602" y="9105"/>
                  </a:cubicBezTo>
                  <a:cubicBezTo>
                    <a:pt x="12662" y="9105"/>
                    <a:pt x="12721" y="9099"/>
                    <a:pt x="12779" y="9088"/>
                  </a:cubicBezTo>
                  <a:cubicBezTo>
                    <a:pt x="13329" y="8945"/>
                    <a:pt x="13687" y="8419"/>
                    <a:pt x="13592" y="7869"/>
                  </a:cubicBezTo>
                  <a:cubicBezTo>
                    <a:pt x="13400" y="6076"/>
                    <a:pt x="13161" y="4235"/>
                    <a:pt x="12181" y="2705"/>
                  </a:cubicBezTo>
                  <a:cubicBezTo>
                    <a:pt x="11201" y="1151"/>
                    <a:pt x="9695" y="123"/>
                    <a:pt x="7854" y="3"/>
                  </a:cubicBezTo>
                  <a:cubicBezTo>
                    <a:pt x="7793" y="2"/>
                    <a:pt x="7731" y="1"/>
                    <a:pt x="7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73;p81">
              <a:extLst>
                <a:ext uri="{FF2B5EF4-FFF2-40B4-BE49-F238E27FC236}">
                  <a16:creationId xmlns:a16="http://schemas.microsoft.com/office/drawing/2014/main" id="{50EE1932-F5E3-43F1-AC77-7519F1E25783}"/>
                </a:ext>
              </a:extLst>
            </p:cNvPr>
            <p:cNvSpPr/>
            <p:nvPr/>
          </p:nvSpPr>
          <p:spPr>
            <a:xfrm flipH="1">
              <a:off x="7502050" y="3858167"/>
              <a:ext cx="290672" cy="219653"/>
            </a:xfrm>
            <a:custGeom>
              <a:avLst/>
              <a:gdLst/>
              <a:ahLst/>
              <a:cxnLst/>
              <a:rect l="l" t="t" r="r" b="b"/>
              <a:pathLst>
                <a:path w="8108" h="6127" extrusionOk="0">
                  <a:moveTo>
                    <a:pt x="4512" y="0"/>
                  </a:moveTo>
                  <a:cubicBezTo>
                    <a:pt x="2348" y="0"/>
                    <a:pt x="908" y="2612"/>
                    <a:pt x="266" y="4404"/>
                  </a:cubicBezTo>
                  <a:cubicBezTo>
                    <a:pt x="0" y="5172"/>
                    <a:pt x="647" y="5703"/>
                    <a:pt x="1282" y="5703"/>
                  </a:cubicBezTo>
                  <a:cubicBezTo>
                    <a:pt x="1675" y="5703"/>
                    <a:pt x="2062" y="5500"/>
                    <a:pt x="2227" y="5026"/>
                  </a:cubicBezTo>
                  <a:cubicBezTo>
                    <a:pt x="2514" y="4237"/>
                    <a:pt x="2920" y="3519"/>
                    <a:pt x="3422" y="2874"/>
                  </a:cubicBezTo>
                  <a:cubicBezTo>
                    <a:pt x="3708" y="2522"/>
                    <a:pt x="4115" y="2050"/>
                    <a:pt x="4587" y="2050"/>
                  </a:cubicBezTo>
                  <a:cubicBezTo>
                    <a:pt x="4628" y="2050"/>
                    <a:pt x="4671" y="2053"/>
                    <a:pt x="4713" y="2061"/>
                  </a:cubicBezTo>
                  <a:cubicBezTo>
                    <a:pt x="5932" y="2276"/>
                    <a:pt x="5980" y="4117"/>
                    <a:pt x="6028" y="5049"/>
                  </a:cubicBezTo>
                  <a:cubicBezTo>
                    <a:pt x="6028" y="5599"/>
                    <a:pt x="6458" y="6078"/>
                    <a:pt x="7008" y="6125"/>
                  </a:cubicBezTo>
                  <a:cubicBezTo>
                    <a:pt x="7022" y="6126"/>
                    <a:pt x="7035" y="6126"/>
                    <a:pt x="7048" y="6126"/>
                  </a:cubicBezTo>
                  <a:cubicBezTo>
                    <a:pt x="7542" y="6126"/>
                    <a:pt x="8107" y="5704"/>
                    <a:pt x="8084" y="5145"/>
                  </a:cubicBezTo>
                  <a:cubicBezTo>
                    <a:pt x="8012" y="4093"/>
                    <a:pt x="7965" y="2993"/>
                    <a:pt x="7486" y="2013"/>
                  </a:cubicBezTo>
                  <a:cubicBezTo>
                    <a:pt x="7032" y="1009"/>
                    <a:pt x="6124" y="292"/>
                    <a:pt x="5048" y="53"/>
                  </a:cubicBezTo>
                  <a:cubicBezTo>
                    <a:pt x="4864" y="17"/>
                    <a:pt x="4686" y="0"/>
                    <a:pt x="4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74;p81">
              <a:extLst>
                <a:ext uri="{FF2B5EF4-FFF2-40B4-BE49-F238E27FC236}">
                  <a16:creationId xmlns:a16="http://schemas.microsoft.com/office/drawing/2014/main" id="{E93DF01D-8E0B-4F04-9300-478CB14B239D}"/>
                </a:ext>
              </a:extLst>
            </p:cNvPr>
            <p:cNvSpPr/>
            <p:nvPr/>
          </p:nvSpPr>
          <p:spPr>
            <a:xfrm flipH="1">
              <a:off x="7067091" y="2163895"/>
              <a:ext cx="505342" cy="417366"/>
            </a:xfrm>
            <a:custGeom>
              <a:avLst/>
              <a:gdLst/>
              <a:ahLst/>
              <a:cxnLst/>
              <a:rect l="l" t="t" r="r" b="b"/>
              <a:pathLst>
                <a:path w="14096" h="11642" extrusionOk="0">
                  <a:moveTo>
                    <a:pt x="7450" y="1"/>
                  </a:moveTo>
                  <a:cubicBezTo>
                    <a:pt x="7277" y="1"/>
                    <a:pt x="7103" y="96"/>
                    <a:pt x="7008" y="288"/>
                  </a:cubicBezTo>
                  <a:lnTo>
                    <a:pt x="4880" y="4543"/>
                  </a:lnTo>
                  <a:lnTo>
                    <a:pt x="887" y="766"/>
                  </a:lnTo>
                  <a:cubicBezTo>
                    <a:pt x="787" y="665"/>
                    <a:pt x="664" y="621"/>
                    <a:pt x="545" y="621"/>
                  </a:cubicBezTo>
                  <a:cubicBezTo>
                    <a:pt x="266" y="621"/>
                    <a:pt x="0" y="862"/>
                    <a:pt x="50" y="1196"/>
                  </a:cubicBezTo>
                  <a:lnTo>
                    <a:pt x="1389" y="10759"/>
                  </a:lnTo>
                  <a:cubicBezTo>
                    <a:pt x="1389" y="10759"/>
                    <a:pt x="3154" y="11642"/>
                    <a:pt x="6114" y="11642"/>
                  </a:cubicBezTo>
                  <a:cubicBezTo>
                    <a:pt x="7877" y="11642"/>
                    <a:pt x="10064" y="11329"/>
                    <a:pt x="12554" y="10329"/>
                  </a:cubicBezTo>
                  <a:lnTo>
                    <a:pt x="14061" y="1746"/>
                  </a:lnTo>
                  <a:cubicBezTo>
                    <a:pt x="14096" y="1411"/>
                    <a:pt x="13833" y="1168"/>
                    <a:pt x="13548" y="1168"/>
                  </a:cubicBezTo>
                  <a:cubicBezTo>
                    <a:pt x="13446" y="1168"/>
                    <a:pt x="13342" y="1199"/>
                    <a:pt x="13248" y="1268"/>
                  </a:cubicBezTo>
                  <a:lnTo>
                    <a:pt x="9685" y="3946"/>
                  </a:lnTo>
                  <a:lnTo>
                    <a:pt x="7892" y="288"/>
                  </a:lnTo>
                  <a:cubicBezTo>
                    <a:pt x="7797" y="96"/>
                    <a:pt x="7623" y="1"/>
                    <a:pt x="7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75;p81">
              <a:extLst>
                <a:ext uri="{FF2B5EF4-FFF2-40B4-BE49-F238E27FC236}">
                  <a16:creationId xmlns:a16="http://schemas.microsoft.com/office/drawing/2014/main" id="{1B7D344B-CFD5-412C-965B-474C58310961}"/>
                </a:ext>
              </a:extLst>
            </p:cNvPr>
            <p:cNvSpPr/>
            <p:nvPr/>
          </p:nvSpPr>
          <p:spPr>
            <a:xfrm flipH="1">
              <a:off x="7210033" y="2368267"/>
              <a:ext cx="155661" cy="156808"/>
            </a:xfrm>
            <a:custGeom>
              <a:avLst/>
              <a:gdLst/>
              <a:ahLst/>
              <a:cxnLst/>
              <a:rect l="l" t="t" r="r" b="b"/>
              <a:pathLst>
                <a:path w="4342" h="4374" extrusionOk="0">
                  <a:moveTo>
                    <a:pt x="4142" y="1"/>
                  </a:moveTo>
                  <a:cubicBezTo>
                    <a:pt x="4106" y="1"/>
                    <a:pt x="4069" y="18"/>
                    <a:pt x="4038" y="62"/>
                  </a:cubicBezTo>
                  <a:cubicBezTo>
                    <a:pt x="2938" y="1592"/>
                    <a:pt x="1599" y="2954"/>
                    <a:pt x="117" y="4102"/>
                  </a:cubicBezTo>
                  <a:cubicBezTo>
                    <a:pt x="1" y="4199"/>
                    <a:pt x="73" y="4374"/>
                    <a:pt x="193" y="4374"/>
                  </a:cubicBezTo>
                  <a:cubicBezTo>
                    <a:pt x="221" y="4374"/>
                    <a:pt x="252" y="4364"/>
                    <a:pt x="284" y="4341"/>
                  </a:cubicBezTo>
                  <a:cubicBezTo>
                    <a:pt x="1791" y="3170"/>
                    <a:pt x="3129" y="1807"/>
                    <a:pt x="4253" y="253"/>
                  </a:cubicBezTo>
                  <a:cubicBezTo>
                    <a:pt x="4342" y="147"/>
                    <a:pt x="4246" y="1"/>
                    <a:pt x="4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276;p81">
              <a:extLst>
                <a:ext uri="{FF2B5EF4-FFF2-40B4-BE49-F238E27FC236}">
                  <a16:creationId xmlns:a16="http://schemas.microsoft.com/office/drawing/2014/main" id="{8110BF49-3B7E-411F-BA12-AC1131343213}"/>
                </a:ext>
              </a:extLst>
            </p:cNvPr>
            <p:cNvSpPr/>
            <p:nvPr/>
          </p:nvSpPr>
          <p:spPr>
            <a:xfrm flipH="1">
              <a:off x="7187845" y="2415050"/>
              <a:ext cx="112712" cy="85646"/>
            </a:xfrm>
            <a:custGeom>
              <a:avLst/>
              <a:gdLst/>
              <a:ahLst/>
              <a:cxnLst/>
              <a:rect l="l" t="t" r="r" b="b"/>
              <a:pathLst>
                <a:path w="3144" h="2389" extrusionOk="0">
                  <a:moveTo>
                    <a:pt x="2905" y="0"/>
                  </a:moveTo>
                  <a:cubicBezTo>
                    <a:pt x="2867" y="0"/>
                    <a:pt x="2828" y="14"/>
                    <a:pt x="2795" y="48"/>
                  </a:cubicBezTo>
                  <a:cubicBezTo>
                    <a:pt x="1982" y="837"/>
                    <a:pt x="1097" y="1530"/>
                    <a:pt x="141" y="2128"/>
                  </a:cubicBezTo>
                  <a:cubicBezTo>
                    <a:pt x="1" y="2208"/>
                    <a:pt x="96" y="2389"/>
                    <a:pt x="229" y="2389"/>
                  </a:cubicBezTo>
                  <a:cubicBezTo>
                    <a:pt x="254" y="2389"/>
                    <a:pt x="281" y="2382"/>
                    <a:pt x="308" y="2367"/>
                  </a:cubicBezTo>
                  <a:cubicBezTo>
                    <a:pt x="1289" y="1769"/>
                    <a:pt x="2197" y="1052"/>
                    <a:pt x="3034" y="239"/>
                  </a:cubicBezTo>
                  <a:cubicBezTo>
                    <a:pt x="3144" y="147"/>
                    <a:pt x="3029" y="0"/>
                    <a:pt x="2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3A27CA38-43DC-425B-8512-3917EB25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1" y="696146"/>
            <a:ext cx="4078822" cy="3451792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A691DC3C-7341-4E43-B6F3-25DF5437D827}"/>
              </a:ext>
            </a:extLst>
          </p:cNvPr>
          <p:cNvSpPr/>
          <p:nvPr/>
        </p:nvSpPr>
        <p:spPr>
          <a:xfrm>
            <a:off x="1522624" y="1574997"/>
            <a:ext cx="26945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BH" sz="2800" b="1" dirty="0">
                <a:latin typeface="Dubai" panose="020B0503030403030204" pitchFamily="34" charset="-78"/>
                <a:cs typeface="Dubai" panose="020B0503030403030204" pitchFamily="34" charset="-78"/>
              </a:rPr>
              <a:t>تحتاج الأرض إلى سنَةٍ كامِلةٍ لتُكمل</a:t>
            </a:r>
            <a:endParaRPr lang="en-US" sz="2800" b="1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algn="ctr" rtl="1"/>
            <a:r>
              <a:rPr lang="ar-BH" sz="2800" b="1" dirty="0">
                <a:latin typeface="Dubai" panose="020B0503030403030204" pitchFamily="34" charset="-78"/>
                <a:cs typeface="Dubai" panose="020B0503030403030204" pitchFamily="34" charset="-78"/>
              </a:rPr>
              <a:t> دَورة واحِدة حول الشَّمس</a:t>
            </a:r>
            <a:r>
              <a:rPr lang="ar-BH" sz="28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BH" sz="2800" b="1" dirty="0">
                <a:latin typeface="Dubai" panose="020B0503030403030204" pitchFamily="34" charset="-78"/>
                <a:cs typeface="Dubai" panose="020B0503030403030204" pitchFamily="34" charset="-78"/>
              </a:rPr>
              <a:t>.</a:t>
            </a:r>
          </a:p>
        </p:txBody>
      </p:sp>
      <p:sp>
        <p:nvSpPr>
          <p:cNvPr id="51" name="TextBox 1">
            <a:extLst>
              <a:ext uri="{FF2B5EF4-FFF2-40B4-BE49-F238E27FC236}">
                <a16:creationId xmlns:a16="http://schemas.microsoft.com/office/drawing/2014/main" id="{F13B9D66-4A72-41F7-9015-262041AD24AF}"/>
              </a:ext>
            </a:extLst>
          </p:cNvPr>
          <p:cNvSpPr txBox="1"/>
          <p:nvPr/>
        </p:nvSpPr>
        <p:spPr>
          <a:xfrm>
            <a:off x="5960400" y="194997"/>
            <a:ext cx="2669029" cy="715089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هل تعلم...!</a:t>
            </a:r>
            <a:endParaRPr lang="en-GB" sz="36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68020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277AA8-D429-4496-BBC9-8DF7392A44B0}"/>
              </a:ext>
            </a:extLst>
          </p:cNvPr>
          <p:cNvSpPr txBox="1"/>
          <p:nvPr/>
        </p:nvSpPr>
        <p:spPr>
          <a:xfrm>
            <a:off x="0" y="299531"/>
            <a:ext cx="2641619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BH" sz="1200" b="1" dirty="0">
                <a:latin typeface="Dubai" panose="020B0503030403030204" pitchFamily="34" charset="-78"/>
                <a:cs typeface="Dubai" panose="020B0503030403030204" pitchFamily="34" charset="-78"/>
              </a:rPr>
              <a:t>الريادة والمبادرة</a:t>
            </a:r>
            <a:r>
              <a:rPr lang="en-US" sz="1200" b="1" dirty="0">
                <a:latin typeface="Dubai" panose="020B0503030403030204" pitchFamily="34" charset="-78"/>
                <a:cs typeface="Dubai" panose="020B0503030403030204" pitchFamily="34" charset="-78"/>
              </a:rPr>
              <a:t> -</a:t>
            </a:r>
            <a:r>
              <a:rPr lang="ar-BH" sz="1200" b="1" dirty="0">
                <a:latin typeface="Dubai" panose="020B0503030403030204" pitchFamily="34" charset="-78"/>
                <a:cs typeface="Dubai" panose="020B0503030403030204" pitchFamily="34" charset="-78"/>
              </a:rPr>
              <a:t>مهارات القرن 21  </a:t>
            </a:r>
          </a:p>
        </p:txBody>
      </p:sp>
      <p:pic>
        <p:nvPicPr>
          <p:cNvPr id="3" name="Picture 2" descr="حقيقة موجة البرد القارس التي ستعم المغرب نهاية هذا الأسبوع - تيلي ماروك">
            <a:extLst>
              <a:ext uri="{FF2B5EF4-FFF2-40B4-BE49-F238E27FC236}">
                <a16:creationId xmlns:a16="http://schemas.microsoft.com/office/drawing/2014/main" id="{B010084C-7D6D-4362-80A6-FD4738984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74" y="956435"/>
            <a:ext cx="3684991" cy="2928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167DF4-09C1-4648-97E9-A78FA8956A5C}"/>
              </a:ext>
            </a:extLst>
          </p:cNvPr>
          <p:cNvSpPr txBox="1"/>
          <p:nvPr/>
        </p:nvSpPr>
        <p:spPr>
          <a:xfrm>
            <a:off x="3983665" y="1453117"/>
            <a:ext cx="4394791" cy="193512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 rtl="1">
              <a:buClr>
                <a:schemeClr val="dk1"/>
              </a:buClr>
              <a:buSzPts val="3000"/>
              <a:buFont typeface="Luckiest Guy"/>
              <a:buNone/>
              <a:defRPr sz="4000">
                <a:solidFill>
                  <a:schemeClr val="dk1"/>
                </a:solidFill>
                <a:latin typeface="Lalezar" panose="00000500000000000000" pitchFamily="2" charset="-78"/>
                <a:ea typeface="Luckiest Guy"/>
                <a:cs typeface="Lalezar" panose="00000500000000000000" pitchFamily="2" charset="-78"/>
                <a:sym typeface="Luckiest Guy"/>
              </a:defRPr>
            </a:lvl1pPr>
            <a:lvl2pPr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algn="justLow"/>
            <a:r>
              <a:rPr lang="ar-BH" sz="2800" b="1" dirty="0">
                <a:latin typeface="Dubai" panose="020B0503030403030204" pitchFamily="34" charset="-78"/>
                <a:cs typeface="Dubai" panose="020B0503030403030204" pitchFamily="34" charset="-78"/>
              </a:rPr>
              <a:t>رأى محمد رجلًا فقيرًا، يشعر بالبرد لأن الطقس كان ممطرًا،</a:t>
            </a:r>
            <a:r>
              <a:rPr lang="en-US" sz="2800" b="1" dirty="0"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BH" sz="2800" b="1" dirty="0">
                <a:latin typeface="Dubai" panose="020B0503030403030204" pitchFamily="34" charset="-78"/>
                <a:cs typeface="Dubai" panose="020B0503030403030204" pitchFamily="34" charset="-78"/>
              </a:rPr>
              <a:t>ما شعورك عندما ترى شخص محتاج؟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4064CA-6BFA-4E5F-939A-04F3EA056D31}"/>
              </a:ext>
            </a:extLst>
          </p:cNvPr>
          <p:cNvSpPr txBox="1"/>
          <p:nvPr/>
        </p:nvSpPr>
        <p:spPr>
          <a:xfrm>
            <a:off x="3172046" y="3495599"/>
            <a:ext cx="3009014" cy="77864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r" rtl="1">
              <a:buClr>
                <a:schemeClr val="dk1"/>
              </a:buClr>
              <a:buSzPts val="3000"/>
              <a:buFont typeface="Luckiest Guy"/>
              <a:buNone/>
              <a:defRPr sz="2800">
                <a:solidFill>
                  <a:schemeClr val="dk1"/>
                </a:solidFill>
                <a:latin typeface="Lalezar" panose="00000500000000000000" pitchFamily="2" charset="-78"/>
                <a:ea typeface="Luckiest Guy"/>
                <a:cs typeface="Lalezar" panose="00000500000000000000" pitchFamily="2" charset="-78"/>
              </a:defRPr>
            </a:lvl1pPr>
            <a:lvl2pPr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</a:defRPr>
            </a:lvl2pPr>
            <a:lvl3pPr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</a:defRPr>
            </a:lvl3pPr>
            <a:lvl4pPr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</a:defRPr>
            </a:lvl4pPr>
            <a:lvl5pPr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</a:defRPr>
            </a:lvl5pPr>
            <a:lvl6pPr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</a:defRPr>
            </a:lvl6pPr>
            <a:lvl7pPr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</a:defRPr>
            </a:lvl7pPr>
            <a:lvl8pPr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</a:defRPr>
            </a:lvl8pPr>
            <a:lvl9pPr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</a:defRPr>
            </a:lvl9pPr>
          </a:lstStyle>
          <a:p>
            <a:r>
              <a:rPr lang="ar-BH" b="1" dirty="0">
                <a:latin typeface="Dubai" panose="020B0503030403030204" pitchFamily="34" charset="-78"/>
                <a:cs typeface="Dubai" panose="020B0503030403030204" pitchFamily="34" charset="-78"/>
              </a:rPr>
              <a:t>ماذا يمكن أن يفعل ؟</a:t>
            </a:r>
            <a:endParaRPr lang="ar-BH" b="1" dirty="0">
              <a:solidFill>
                <a:schemeClr val="bg1">
                  <a:lumMod val="6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83E1E1-4D5C-4B02-B8ED-1BEA8442D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>
                        <a14:foregroundMark x1="84722" y1="25556" x2="84722" y2="25556"/>
                        <a14:foregroundMark x1="79722" y1="41667" x2="79722" y2="41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75522" y="0"/>
            <a:ext cx="1786268" cy="164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210C40-05D9-4331-BCDB-F63B428BA92B}"/>
              </a:ext>
            </a:extLst>
          </p:cNvPr>
          <p:cNvSpPr/>
          <p:nvPr/>
        </p:nvSpPr>
        <p:spPr>
          <a:xfrm>
            <a:off x="2916433" y="467677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ku-Arab-IR" sz="105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١</a:t>
            </a:r>
            <a:r>
              <a:rPr lang="ar-BH" sz="105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سنة</a:t>
            </a:r>
            <a:endParaRPr lang="en-US" sz="105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336AD3-CE87-43C0-AFA8-B45881960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9221" y="2546948"/>
            <a:ext cx="1203223" cy="14711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5720BB4-F562-4B38-B193-60535DEBB468}"/>
              </a:ext>
            </a:extLst>
          </p:cNvPr>
          <p:cNvSpPr/>
          <p:nvPr/>
        </p:nvSpPr>
        <p:spPr>
          <a:xfrm>
            <a:off x="5011933" y="467677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ku-Arab-IR" sz="10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٢</a:t>
            </a:r>
            <a:r>
              <a:rPr lang="ar-BH" sz="10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سنتين</a:t>
            </a:r>
            <a:r>
              <a:rPr lang="ku-Arab-IR" sz="10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5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3E4961-37D0-45F4-B9C7-76CECD3AB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4721" y="2546947"/>
            <a:ext cx="1203223" cy="14711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0713AC2-DFB7-423A-95B2-73BAF66FFB3E}"/>
              </a:ext>
            </a:extLst>
          </p:cNvPr>
          <p:cNvSpPr/>
          <p:nvPr/>
        </p:nvSpPr>
        <p:spPr>
          <a:xfrm>
            <a:off x="7107433" y="467677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  <a:defRPr/>
            </a:pPr>
            <a:r>
              <a:rPr lang="ar-BH" sz="10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ثلاث</a:t>
            </a:r>
            <a:r>
              <a:rPr lang="ku-Arab-IR" sz="10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٣</a:t>
            </a:r>
            <a:endParaRPr lang="en-US" sz="105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DC25D7-45A1-4830-B2BC-9282D3C1F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0222" y="2546948"/>
            <a:ext cx="1203223" cy="147117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8821481-806E-489D-9AC6-7BB88A0F1042}"/>
              </a:ext>
            </a:extLst>
          </p:cNvPr>
          <p:cNvSpPr/>
          <p:nvPr/>
        </p:nvSpPr>
        <p:spPr>
          <a:xfrm>
            <a:off x="3516852" y="1594226"/>
            <a:ext cx="627962" cy="627962"/>
          </a:xfrm>
          <a:prstGeom prst="ellipse">
            <a:avLst/>
          </a:prstGeom>
          <a:solidFill>
            <a:srgbClr val="FFC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FC4C7C-2C71-4C4E-A288-E1477C0948E1}"/>
              </a:ext>
            </a:extLst>
          </p:cNvPr>
          <p:cNvSpPr/>
          <p:nvPr/>
        </p:nvSpPr>
        <p:spPr>
          <a:xfrm>
            <a:off x="5612352" y="1594226"/>
            <a:ext cx="627962" cy="627962"/>
          </a:xfrm>
          <a:prstGeom prst="ellipse">
            <a:avLst/>
          </a:prstGeom>
          <a:solidFill>
            <a:srgbClr val="FFC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EE367FF-4D35-472A-AA68-45E7666CFB7F}"/>
              </a:ext>
            </a:extLst>
          </p:cNvPr>
          <p:cNvSpPr/>
          <p:nvPr/>
        </p:nvSpPr>
        <p:spPr>
          <a:xfrm>
            <a:off x="7707852" y="1594226"/>
            <a:ext cx="627962" cy="627962"/>
          </a:xfrm>
          <a:prstGeom prst="ellipse">
            <a:avLst/>
          </a:prstGeom>
          <a:solidFill>
            <a:srgbClr val="FFC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9" name="Rectangl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A2791D6-836F-49AD-8F54-AC4C91FE1297}"/>
              </a:ext>
            </a:extLst>
          </p:cNvPr>
          <p:cNvSpPr/>
          <p:nvPr/>
        </p:nvSpPr>
        <p:spPr>
          <a:xfrm>
            <a:off x="0" y="4109994"/>
            <a:ext cx="1891481" cy="1033507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 dirty="0">
              <a:solidFill>
                <a:schemeClr val="tx1"/>
              </a:solidFill>
              <a:latin typeface="Janna LT" panose="01000000000000000000" pitchFamily="2" charset="-78"/>
              <a:cs typeface="Janna LT" panose="01000000000000000000" pitchFamily="2" charset="-78"/>
            </a:endParaRPr>
          </a:p>
          <a:p>
            <a:pPr algn="ctr"/>
            <a:endParaRPr lang="ar-SA" sz="1050" dirty="0">
              <a:solidFill>
                <a:schemeClr val="tx1"/>
              </a:solidFill>
              <a:latin typeface="Janna LT" panose="01000000000000000000" pitchFamily="2" charset="-78"/>
              <a:cs typeface="Janna LT" panose="01000000000000000000" pitchFamily="2" charset="-78"/>
            </a:endParaRPr>
          </a:p>
          <a:p>
            <a:pPr algn="ctr"/>
            <a:r>
              <a:rPr lang="ar-SA" sz="105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اضغط هنا</a:t>
            </a:r>
          </a:p>
          <a:p>
            <a:pPr algn="ctr"/>
            <a:r>
              <a:rPr lang="ar-SA" sz="105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بعد التخمين</a:t>
            </a:r>
            <a:endParaRPr lang="ar-AE" sz="1050" b="1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5856BC-CA89-478C-831E-3BF542E09EE9}"/>
              </a:ext>
            </a:extLst>
          </p:cNvPr>
          <p:cNvSpPr txBox="1"/>
          <p:nvPr/>
        </p:nvSpPr>
        <p:spPr>
          <a:xfrm>
            <a:off x="5900390" y="227882"/>
            <a:ext cx="324361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800" b="1" u="sng" dirty="0">
                <a:latin typeface="Dubai" panose="020B0503030403030204" pitchFamily="34" charset="-78"/>
                <a:cs typeface="Dubai" panose="020B0503030403030204" pitchFamily="34" charset="-78"/>
              </a:rPr>
              <a:t>ركز جيد</a:t>
            </a:r>
            <a:r>
              <a:rPr lang="ar-BH" sz="1800" b="1" u="sng" dirty="0">
                <a:latin typeface="Dubai" panose="020B0503030403030204" pitchFamily="34" charset="-78"/>
                <a:cs typeface="Dubai" panose="020B0503030403030204" pitchFamily="34" charset="-78"/>
              </a:rPr>
              <a:t>ًا</a:t>
            </a:r>
            <a:r>
              <a:rPr lang="ar-SA" sz="1800" b="1" u="sng" dirty="0">
                <a:latin typeface="Dubai" panose="020B0503030403030204" pitchFamily="34" charset="-78"/>
                <a:cs typeface="Dubai" panose="020B0503030403030204" pitchFamily="34" charset="-78"/>
              </a:rPr>
              <a:t> واختار الإجابة الصحيحة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B1B7B3-60C0-417D-9918-09CF30DE3B63}"/>
              </a:ext>
            </a:extLst>
          </p:cNvPr>
          <p:cNvSpPr txBox="1"/>
          <p:nvPr/>
        </p:nvSpPr>
        <p:spPr>
          <a:xfrm>
            <a:off x="3026735" y="825822"/>
            <a:ext cx="49193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BH" sz="1800" b="1" u="sng" dirty="0">
                <a:latin typeface="Dubai" panose="020B0503030403030204" pitchFamily="34" charset="-78"/>
                <a:cs typeface="Dubai" panose="020B0503030403030204" pitchFamily="34" charset="-78"/>
              </a:rPr>
              <a:t>إلى كم سنة تحتاج الأرض من أجل أن تدو حول الشمس؟</a:t>
            </a:r>
            <a:endParaRPr lang="ar-SA" sz="1800" b="1" u="sng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E17AA7-446B-40C5-A68E-146FF9F74D97}"/>
              </a:ext>
            </a:extLst>
          </p:cNvPr>
          <p:cNvSpPr txBox="1"/>
          <p:nvPr/>
        </p:nvSpPr>
        <p:spPr>
          <a:xfrm>
            <a:off x="0" y="152282"/>
            <a:ext cx="1197935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BH" sz="1100" b="1" dirty="0">
                <a:latin typeface="Dubai" panose="020B0503030403030204" pitchFamily="34" charset="-78"/>
                <a:cs typeface="Dubai" panose="020B0503030403030204" pitchFamily="34" charset="-78"/>
              </a:rPr>
              <a:t>تقييم الهدف الثاني</a:t>
            </a:r>
          </a:p>
        </p:txBody>
      </p:sp>
    </p:spTree>
    <p:extLst>
      <p:ext uri="{BB962C8B-B14F-4D97-AF65-F5344CB8AC3E}">
        <p14:creationId xmlns:p14="http://schemas.microsoft.com/office/powerpoint/2010/main" val="93197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2.08333E-7 -0.23241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-2.08333E-7 -0.25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3.125E-6 -0.23241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3.125E-6 -0.2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3.54167E-6 -0.2324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3.54167E-6 -0.25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66E-17 3.7037E-6 C 0.03281 -0.00047 0.06771 -0.03311 0.10078 -0.03357 C 0.15326 -0.03611 0.26745 -0.00324 0.3194 -0.00579 C 0.36641 -0.00996 0.40352 0.00416 0.45195 3.7037E-6 " pathEditMode="fixed" rAng="0" ptsTypes="AA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91" y="-164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4.44444E-6 C 0.06862 0.07153 0.16367 0.17246 0.23268 0.24514 C 0.21354 0.16829 0.18177 0.10232 0.15664 0.00996 C 0.20338 0.00764 -0.18724 0.00209 -0.22917 -4.44444E-6 " pathEditMode="relative" rAng="0" ptsTypes="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224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34 0.00024 L 0.16172 0.20579 L -0.41341 0.19746 L -0.25039 0.072 C -0.25 0.072 -0.22669 -0.00023 -0.22669 -4.44444E-6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7" y="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4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355FE75-3C51-42BD-9956-EC6CD82489BE}"/>
              </a:ext>
            </a:extLst>
          </p:cNvPr>
          <p:cNvSpPr/>
          <p:nvPr/>
        </p:nvSpPr>
        <p:spPr>
          <a:xfrm>
            <a:off x="7190394" y="359963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ku-Arab-IR" sz="105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١</a:t>
            </a:r>
            <a:r>
              <a:rPr lang="ar-BH" sz="105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سنة</a:t>
            </a:r>
            <a:endParaRPr lang="en-US" sz="105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buClrTx/>
              <a:defRPr/>
            </a:pPr>
            <a:endParaRPr lang="en-US" sz="105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37DF81-61A8-4403-A6B3-859AD43182BB}"/>
              </a:ext>
            </a:extLst>
          </p:cNvPr>
          <p:cNvSpPr/>
          <p:nvPr/>
        </p:nvSpPr>
        <p:spPr>
          <a:xfrm>
            <a:off x="5094894" y="3548442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ar-BH" sz="10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ثلاث</a:t>
            </a:r>
            <a:r>
              <a:rPr lang="ku-Arab-IR" sz="10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٣</a:t>
            </a:r>
            <a:endParaRPr lang="en-US" sz="105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buClrTx/>
              <a:defRPr/>
            </a:pPr>
            <a:endParaRPr lang="en-US" sz="105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ED0E44-EE20-4AAF-8258-158F3E71EA03}"/>
              </a:ext>
            </a:extLst>
          </p:cNvPr>
          <p:cNvSpPr/>
          <p:nvPr/>
        </p:nvSpPr>
        <p:spPr>
          <a:xfrm>
            <a:off x="2999394" y="3548442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ku-Arab-IR" sz="10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٢</a:t>
            </a:r>
            <a:r>
              <a:rPr lang="ar-BH" sz="10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سنتين</a:t>
            </a:r>
            <a:r>
              <a:rPr lang="ku-Arab-IR" sz="10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5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buClrTx/>
              <a:defRPr/>
            </a:pPr>
            <a:endParaRPr lang="en-US" sz="105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70849A2-E6ED-4B79-8258-A023BED69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183" y="2539270"/>
            <a:ext cx="1203223" cy="1471179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1A966DB0-8A34-4F9D-8056-9B3B2A58095A}"/>
              </a:ext>
            </a:extLst>
          </p:cNvPr>
          <p:cNvSpPr/>
          <p:nvPr/>
        </p:nvSpPr>
        <p:spPr>
          <a:xfrm>
            <a:off x="3566630" y="1608669"/>
            <a:ext cx="627962" cy="627962"/>
          </a:xfrm>
          <a:prstGeom prst="ellipse">
            <a:avLst/>
          </a:prstGeom>
          <a:solidFill>
            <a:srgbClr val="FFC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B15BBFB-DA31-427F-892A-B6EB7D051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7683" y="2495018"/>
            <a:ext cx="1203223" cy="1471179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16F11A6-47C9-4481-B3A5-BAC7B84058BB}"/>
              </a:ext>
            </a:extLst>
          </p:cNvPr>
          <p:cNvSpPr/>
          <p:nvPr/>
        </p:nvSpPr>
        <p:spPr>
          <a:xfrm>
            <a:off x="5667647" y="1575487"/>
            <a:ext cx="627962" cy="627962"/>
          </a:xfrm>
          <a:prstGeom prst="ellipse">
            <a:avLst/>
          </a:prstGeom>
          <a:solidFill>
            <a:srgbClr val="FFC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8344DF5-0106-4762-912C-83941618D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2879" y="2495018"/>
            <a:ext cx="1203223" cy="1471179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42F860F8-FBD4-45B9-A11C-D2BAC8535B31}"/>
              </a:ext>
            </a:extLst>
          </p:cNvPr>
          <p:cNvSpPr/>
          <p:nvPr/>
        </p:nvSpPr>
        <p:spPr>
          <a:xfrm>
            <a:off x="7754824" y="1575487"/>
            <a:ext cx="627962" cy="627962"/>
          </a:xfrm>
          <a:prstGeom prst="ellipse">
            <a:avLst/>
          </a:prstGeom>
          <a:solidFill>
            <a:srgbClr val="FFC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50D34C-3BCF-4DDA-8506-3020C87F651B}"/>
              </a:ext>
            </a:extLst>
          </p:cNvPr>
          <p:cNvSpPr txBox="1"/>
          <p:nvPr/>
        </p:nvSpPr>
        <p:spPr>
          <a:xfrm>
            <a:off x="0" y="152282"/>
            <a:ext cx="1197935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BH" sz="1100" b="1" dirty="0">
                <a:latin typeface="Dubai" panose="020B0503030403030204" pitchFamily="34" charset="-78"/>
                <a:cs typeface="Dubai" panose="020B0503030403030204" pitchFamily="34" charset="-78"/>
              </a:rPr>
              <a:t>تقييم الهدف الثاني</a:t>
            </a:r>
          </a:p>
        </p:txBody>
      </p:sp>
      <p:sp>
        <p:nvSpPr>
          <p:cNvPr id="13" name="Rectangl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F57A06-FC58-470C-9FB7-C95F619AF812}"/>
              </a:ext>
            </a:extLst>
          </p:cNvPr>
          <p:cNvSpPr/>
          <p:nvPr/>
        </p:nvSpPr>
        <p:spPr>
          <a:xfrm>
            <a:off x="26434" y="3613209"/>
            <a:ext cx="2521974" cy="137800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انتقل </a:t>
            </a:r>
          </a:p>
          <a:p>
            <a:pPr algn="ctr"/>
            <a:r>
              <a:rPr lang="ar-SA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للسؤال </a:t>
            </a:r>
          </a:p>
          <a:p>
            <a:pPr algn="ctr"/>
            <a:r>
              <a:rPr lang="ar-SA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التالي</a:t>
            </a:r>
            <a:endParaRPr lang="ar-AE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CB962C-1D12-4442-9AC7-2039C5C45255}"/>
              </a:ext>
            </a:extLst>
          </p:cNvPr>
          <p:cNvSpPr txBox="1"/>
          <p:nvPr/>
        </p:nvSpPr>
        <p:spPr>
          <a:xfrm>
            <a:off x="5900390" y="227882"/>
            <a:ext cx="324361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800" b="1" u="sng" dirty="0">
                <a:latin typeface="Dubai" panose="020B0503030403030204" pitchFamily="34" charset="-78"/>
                <a:cs typeface="Dubai" panose="020B0503030403030204" pitchFamily="34" charset="-78"/>
              </a:rPr>
              <a:t>ركز جيد</a:t>
            </a:r>
            <a:r>
              <a:rPr lang="ar-BH" sz="1800" b="1" u="sng" dirty="0">
                <a:latin typeface="Dubai" panose="020B0503030403030204" pitchFamily="34" charset="-78"/>
                <a:cs typeface="Dubai" panose="020B0503030403030204" pitchFamily="34" charset="-78"/>
              </a:rPr>
              <a:t>ًا</a:t>
            </a:r>
            <a:r>
              <a:rPr lang="ar-SA" sz="1800" b="1" u="sng" dirty="0">
                <a:latin typeface="Dubai" panose="020B0503030403030204" pitchFamily="34" charset="-78"/>
                <a:cs typeface="Dubai" panose="020B0503030403030204" pitchFamily="34" charset="-78"/>
              </a:rPr>
              <a:t> واختار الإجابة الصحيحة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8D5D88-B422-4470-84A3-590A47D55FB3}"/>
              </a:ext>
            </a:extLst>
          </p:cNvPr>
          <p:cNvSpPr txBox="1"/>
          <p:nvPr/>
        </p:nvSpPr>
        <p:spPr>
          <a:xfrm>
            <a:off x="3026735" y="825822"/>
            <a:ext cx="49193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BH" sz="1800" b="1" u="sng" dirty="0">
                <a:latin typeface="Dubai" panose="020B0503030403030204" pitchFamily="34" charset="-78"/>
                <a:cs typeface="Dubai" panose="020B0503030403030204" pitchFamily="34" charset="-78"/>
              </a:rPr>
              <a:t>إلى كم سنة تحتاج الأرض من أجل أن تدو حول الشمس؟</a:t>
            </a:r>
            <a:endParaRPr lang="ar-SA" sz="1800" b="1" u="sng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4811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0.00079 -0.1430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-0.00104 0.2138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0.00078 -0.1430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00104 0.2138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0.00078 -0.1430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-0.00104 0.21389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5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3233;p81">
            <a:extLst>
              <a:ext uri="{FF2B5EF4-FFF2-40B4-BE49-F238E27FC236}">
                <a16:creationId xmlns:a16="http://schemas.microsoft.com/office/drawing/2014/main" id="{57DD8B28-F51E-48AC-9152-FCC97DBAF382}"/>
              </a:ext>
            </a:extLst>
          </p:cNvPr>
          <p:cNvGrpSpPr/>
          <p:nvPr/>
        </p:nvGrpSpPr>
        <p:grpSpPr>
          <a:xfrm>
            <a:off x="4870331" y="1393684"/>
            <a:ext cx="2026218" cy="2534641"/>
            <a:chOff x="6674907" y="2163895"/>
            <a:chExt cx="2026218" cy="2534641"/>
          </a:xfrm>
        </p:grpSpPr>
        <p:sp>
          <p:nvSpPr>
            <p:cNvPr id="16" name="Google Shape;3234;p81">
              <a:extLst>
                <a:ext uri="{FF2B5EF4-FFF2-40B4-BE49-F238E27FC236}">
                  <a16:creationId xmlns:a16="http://schemas.microsoft.com/office/drawing/2014/main" id="{89321F45-CC0E-4505-B132-37CB324C02D7}"/>
                </a:ext>
              </a:extLst>
            </p:cNvPr>
            <p:cNvSpPr/>
            <p:nvPr/>
          </p:nvSpPr>
          <p:spPr>
            <a:xfrm flipH="1">
              <a:off x="7758270" y="2246180"/>
              <a:ext cx="942855" cy="736287"/>
            </a:xfrm>
            <a:custGeom>
              <a:avLst/>
              <a:gdLst/>
              <a:ahLst/>
              <a:cxnLst/>
              <a:rect l="l" t="t" r="r" b="b"/>
              <a:pathLst>
                <a:path w="26300" h="20538" extrusionOk="0">
                  <a:moveTo>
                    <a:pt x="22116" y="0"/>
                  </a:moveTo>
                  <a:lnTo>
                    <a:pt x="1" y="13915"/>
                  </a:lnTo>
                  <a:lnTo>
                    <a:pt x="4184" y="20537"/>
                  </a:lnTo>
                  <a:lnTo>
                    <a:pt x="26300" y="6623"/>
                  </a:lnTo>
                  <a:lnTo>
                    <a:pt x="221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35;p81">
              <a:extLst>
                <a:ext uri="{FF2B5EF4-FFF2-40B4-BE49-F238E27FC236}">
                  <a16:creationId xmlns:a16="http://schemas.microsoft.com/office/drawing/2014/main" id="{5ED79EF0-562A-4A3D-B730-500CCE272A28}"/>
                </a:ext>
              </a:extLst>
            </p:cNvPr>
            <p:cNvSpPr/>
            <p:nvPr/>
          </p:nvSpPr>
          <p:spPr>
            <a:xfrm flipH="1">
              <a:off x="7702591" y="2214454"/>
              <a:ext cx="201441" cy="262314"/>
            </a:xfrm>
            <a:custGeom>
              <a:avLst/>
              <a:gdLst/>
              <a:ahLst/>
              <a:cxnLst/>
              <a:rect l="l" t="t" r="r" b="b"/>
              <a:pathLst>
                <a:path w="5619" h="7317" extrusionOk="0">
                  <a:moveTo>
                    <a:pt x="1698" y="1"/>
                  </a:moveTo>
                  <a:lnTo>
                    <a:pt x="0" y="1076"/>
                  </a:lnTo>
                  <a:lnTo>
                    <a:pt x="3945" y="7316"/>
                  </a:lnTo>
                  <a:lnTo>
                    <a:pt x="5619" y="6264"/>
                  </a:lnTo>
                  <a:lnTo>
                    <a:pt x="16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36;p81">
              <a:extLst>
                <a:ext uri="{FF2B5EF4-FFF2-40B4-BE49-F238E27FC236}">
                  <a16:creationId xmlns:a16="http://schemas.microsoft.com/office/drawing/2014/main" id="{7868A2E6-75CA-4296-8BDB-26DD67884D13}"/>
                </a:ext>
              </a:extLst>
            </p:cNvPr>
            <p:cNvSpPr/>
            <p:nvPr/>
          </p:nvSpPr>
          <p:spPr>
            <a:xfrm flipH="1">
              <a:off x="7814845" y="2286461"/>
              <a:ext cx="779988" cy="631713"/>
            </a:xfrm>
            <a:custGeom>
              <a:avLst/>
              <a:gdLst/>
              <a:ahLst/>
              <a:cxnLst/>
              <a:rect l="l" t="t" r="r" b="b"/>
              <a:pathLst>
                <a:path w="21757" h="17621" extrusionOk="0">
                  <a:moveTo>
                    <a:pt x="17597" y="1"/>
                  </a:moveTo>
                  <a:lnTo>
                    <a:pt x="0" y="10974"/>
                  </a:lnTo>
                  <a:lnTo>
                    <a:pt x="4136" y="17621"/>
                  </a:lnTo>
                  <a:lnTo>
                    <a:pt x="21757" y="6647"/>
                  </a:lnTo>
                  <a:lnTo>
                    <a:pt x="175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37;p81">
              <a:extLst>
                <a:ext uri="{FF2B5EF4-FFF2-40B4-BE49-F238E27FC236}">
                  <a16:creationId xmlns:a16="http://schemas.microsoft.com/office/drawing/2014/main" id="{7C6ED1CC-CA08-49A3-A6C3-E5B1C80D1585}"/>
                </a:ext>
              </a:extLst>
            </p:cNvPr>
            <p:cNvSpPr/>
            <p:nvPr/>
          </p:nvSpPr>
          <p:spPr>
            <a:xfrm flipH="1">
              <a:off x="8387406" y="2643194"/>
              <a:ext cx="187711" cy="261454"/>
            </a:xfrm>
            <a:custGeom>
              <a:avLst/>
              <a:gdLst/>
              <a:ahLst/>
              <a:cxnLst/>
              <a:rect l="l" t="t" r="r" b="b"/>
              <a:pathLst>
                <a:path w="5236" h="7293" extrusionOk="0">
                  <a:moveTo>
                    <a:pt x="1076" y="1"/>
                  </a:moveTo>
                  <a:lnTo>
                    <a:pt x="0" y="670"/>
                  </a:lnTo>
                  <a:lnTo>
                    <a:pt x="4184" y="7293"/>
                  </a:lnTo>
                  <a:lnTo>
                    <a:pt x="5236" y="6623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38;p81">
              <a:extLst>
                <a:ext uri="{FF2B5EF4-FFF2-40B4-BE49-F238E27FC236}">
                  <a16:creationId xmlns:a16="http://schemas.microsoft.com/office/drawing/2014/main" id="{DFEA72C6-795E-4D5A-8C5B-FF951B30C948}"/>
                </a:ext>
              </a:extLst>
            </p:cNvPr>
            <p:cNvSpPr/>
            <p:nvPr/>
          </p:nvSpPr>
          <p:spPr>
            <a:xfrm flipH="1">
              <a:off x="7871438" y="2320732"/>
              <a:ext cx="186886" cy="262314"/>
            </a:xfrm>
            <a:custGeom>
              <a:avLst/>
              <a:gdLst/>
              <a:ahLst/>
              <a:cxnLst/>
              <a:rect l="l" t="t" r="r" b="b"/>
              <a:pathLst>
                <a:path w="5213" h="7317" extrusionOk="0">
                  <a:moveTo>
                    <a:pt x="1053" y="1"/>
                  </a:moveTo>
                  <a:lnTo>
                    <a:pt x="1" y="670"/>
                  </a:lnTo>
                  <a:lnTo>
                    <a:pt x="4161" y="7317"/>
                  </a:lnTo>
                  <a:lnTo>
                    <a:pt x="5213" y="6647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39;p81">
              <a:extLst>
                <a:ext uri="{FF2B5EF4-FFF2-40B4-BE49-F238E27FC236}">
                  <a16:creationId xmlns:a16="http://schemas.microsoft.com/office/drawing/2014/main" id="{29ABA023-1E62-4E9A-95EA-FA9F86334EE7}"/>
                </a:ext>
              </a:extLst>
            </p:cNvPr>
            <p:cNvSpPr/>
            <p:nvPr/>
          </p:nvSpPr>
          <p:spPr>
            <a:xfrm flipH="1">
              <a:off x="7593753" y="2199899"/>
              <a:ext cx="244282" cy="222879"/>
            </a:xfrm>
            <a:custGeom>
              <a:avLst/>
              <a:gdLst/>
              <a:ahLst/>
              <a:cxnLst/>
              <a:rect l="l" t="t" r="r" b="b"/>
              <a:pathLst>
                <a:path w="6814" h="6217" extrusionOk="0">
                  <a:moveTo>
                    <a:pt x="5332" y="0"/>
                  </a:moveTo>
                  <a:lnTo>
                    <a:pt x="0" y="670"/>
                  </a:lnTo>
                  <a:lnTo>
                    <a:pt x="3491" y="6216"/>
                  </a:lnTo>
                  <a:lnTo>
                    <a:pt x="6288" y="2104"/>
                  </a:lnTo>
                  <a:cubicBezTo>
                    <a:pt x="6814" y="1219"/>
                    <a:pt x="5332" y="0"/>
                    <a:pt x="53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40;p81">
              <a:extLst>
                <a:ext uri="{FF2B5EF4-FFF2-40B4-BE49-F238E27FC236}">
                  <a16:creationId xmlns:a16="http://schemas.microsoft.com/office/drawing/2014/main" id="{B0493D2E-0686-4CBE-A589-6DE67EC3C7D0}"/>
                </a:ext>
              </a:extLst>
            </p:cNvPr>
            <p:cNvSpPr/>
            <p:nvPr/>
          </p:nvSpPr>
          <p:spPr>
            <a:xfrm flipH="1">
              <a:off x="7625451" y="2206065"/>
              <a:ext cx="37750" cy="79408"/>
            </a:xfrm>
            <a:custGeom>
              <a:avLst/>
              <a:gdLst/>
              <a:ahLst/>
              <a:cxnLst/>
              <a:rect l="l" t="t" r="r" b="b"/>
              <a:pathLst>
                <a:path w="1053" h="2215" extrusionOk="0">
                  <a:moveTo>
                    <a:pt x="175" y="1"/>
                  </a:moveTo>
                  <a:cubicBezTo>
                    <a:pt x="115" y="1"/>
                    <a:pt x="58" y="35"/>
                    <a:pt x="48" y="115"/>
                  </a:cubicBezTo>
                  <a:cubicBezTo>
                    <a:pt x="0" y="545"/>
                    <a:pt x="24" y="952"/>
                    <a:pt x="168" y="1358"/>
                  </a:cubicBezTo>
                  <a:cubicBezTo>
                    <a:pt x="263" y="1717"/>
                    <a:pt x="502" y="2004"/>
                    <a:pt x="837" y="2195"/>
                  </a:cubicBezTo>
                  <a:cubicBezTo>
                    <a:pt x="857" y="2208"/>
                    <a:pt x="879" y="2214"/>
                    <a:pt x="901" y="2214"/>
                  </a:cubicBezTo>
                  <a:cubicBezTo>
                    <a:pt x="957" y="2214"/>
                    <a:pt x="1011" y="2175"/>
                    <a:pt x="1028" y="2123"/>
                  </a:cubicBezTo>
                  <a:cubicBezTo>
                    <a:pt x="1052" y="2052"/>
                    <a:pt x="1028" y="1980"/>
                    <a:pt x="957" y="1932"/>
                  </a:cubicBezTo>
                  <a:cubicBezTo>
                    <a:pt x="359" y="1573"/>
                    <a:pt x="287" y="784"/>
                    <a:pt x="335" y="163"/>
                  </a:cubicBezTo>
                  <a:cubicBezTo>
                    <a:pt x="349" y="66"/>
                    <a:pt x="25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41;p81">
              <a:extLst>
                <a:ext uri="{FF2B5EF4-FFF2-40B4-BE49-F238E27FC236}">
                  <a16:creationId xmlns:a16="http://schemas.microsoft.com/office/drawing/2014/main" id="{3DAFBBD6-D66C-4DA4-8C6E-C81B8B03CE7A}"/>
                </a:ext>
              </a:extLst>
            </p:cNvPr>
            <p:cNvSpPr/>
            <p:nvPr/>
          </p:nvSpPr>
          <p:spPr>
            <a:xfrm flipH="1">
              <a:off x="7990663" y="2546219"/>
              <a:ext cx="370940" cy="240769"/>
            </a:xfrm>
            <a:custGeom>
              <a:avLst/>
              <a:gdLst/>
              <a:ahLst/>
              <a:cxnLst/>
              <a:rect l="l" t="t" r="r" b="b"/>
              <a:pathLst>
                <a:path w="10347" h="6716" extrusionOk="0">
                  <a:moveTo>
                    <a:pt x="10118" y="1"/>
                  </a:moveTo>
                  <a:cubicBezTo>
                    <a:pt x="10093" y="1"/>
                    <a:pt x="10066" y="7"/>
                    <a:pt x="10039" y="23"/>
                  </a:cubicBezTo>
                  <a:cubicBezTo>
                    <a:pt x="7457" y="1696"/>
                    <a:pt x="4898" y="3370"/>
                    <a:pt x="2316" y="5043"/>
                  </a:cubicBezTo>
                  <a:lnTo>
                    <a:pt x="141" y="6430"/>
                  </a:lnTo>
                  <a:cubicBezTo>
                    <a:pt x="0" y="6530"/>
                    <a:pt x="96" y="6715"/>
                    <a:pt x="229" y="6715"/>
                  </a:cubicBezTo>
                  <a:cubicBezTo>
                    <a:pt x="254" y="6715"/>
                    <a:pt x="281" y="6708"/>
                    <a:pt x="308" y="6693"/>
                  </a:cubicBezTo>
                  <a:cubicBezTo>
                    <a:pt x="2890" y="5019"/>
                    <a:pt x="5472" y="3370"/>
                    <a:pt x="8030" y="1696"/>
                  </a:cubicBezTo>
                  <a:lnTo>
                    <a:pt x="10206" y="262"/>
                  </a:lnTo>
                  <a:cubicBezTo>
                    <a:pt x="10346" y="182"/>
                    <a:pt x="10251" y="1"/>
                    <a:pt x="10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42;p81">
              <a:extLst>
                <a:ext uri="{FF2B5EF4-FFF2-40B4-BE49-F238E27FC236}">
                  <a16:creationId xmlns:a16="http://schemas.microsoft.com/office/drawing/2014/main" id="{2FE00A31-46BA-4397-B50A-2D2A83A45D62}"/>
                </a:ext>
              </a:extLst>
            </p:cNvPr>
            <p:cNvSpPr/>
            <p:nvPr/>
          </p:nvSpPr>
          <p:spPr>
            <a:xfrm flipH="1">
              <a:off x="7935712" y="2525857"/>
              <a:ext cx="254607" cy="307629"/>
            </a:xfrm>
            <a:custGeom>
              <a:avLst/>
              <a:gdLst/>
              <a:ahLst/>
              <a:cxnLst/>
              <a:rect l="l" t="t" r="r" b="b"/>
              <a:pathLst>
                <a:path w="7102" h="8581" extrusionOk="0">
                  <a:moveTo>
                    <a:pt x="2350" y="1"/>
                  </a:moveTo>
                  <a:cubicBezTo>
                    <a:pt x="2077" y="1"/>
                    <a:pt x="1804" y="22"/>
                    <a:pt x="1531" y="65"/>
                  </a:cubicBezTo>
                  <a:cubicBezTo>
                    <a:pt x="1220" y="136"/>
                    <a:pt x="790" y="280"/>
                    <a:pt x="694" y="638"/>
                  </a:cubicBezTo>
                  <a:cubicBezTo>
                    <a:pt x="622" y="997"/>
                    <a:pt x="885" y="1308"/>
                    <a:pt x="1125" y="1499"/>
                  </a:cubicBezTo>
                  <a:cubicBezTo>
                    <a:pt x="1722" y="1930"/>
                    <a:pt x="2368" y="2288"/>
                    <a:pt x="3061" y="2575"/>
                  </a:cubicBezTo>
                  <a:cubicBezTo>
                    <a:pt x="2559" y="2695"/>
                    <a:pt x="2081" y="2886"/>
                    <a:pt x="1650" y="3125"/>
                  </a:cubicBezTo>
                  <a:cubicBezTo>
                    <a:pt x="862" y="3651"/>
                    <a:pt x="288" y="4416"/>
                    <a:pt x="1" y="5324"/>
                  </a:cubicBezTo>
                  <a:cubicBezTo>
                    <a:pt x="120" y="5659"/>
                    <a:pt x="1053" y="7763"/>
                    <a:pt x="1316" y="8026"/>
                  </a:cubicBezTo>
                  <a:cubicBezTo>
                    <a:pt x="1733" y="8427"/>
                    <a:pt x="2289" y="8580"/>
                    <a:pt x="2849" y="8580"/>
                  </a:cubicBezTo>
                  <a:cubicBezTo>
                    <a:pt x="3123" y="8580"/>
                    <a:pt x="3399" y="8543"/>
                    <a:pt x="3659" y="8480"/>
                  </a:cubicBezTo>
                  <a:cubicBezTo>
                    <a:pt x="4496" y="8289"/>
                    <a:pt x="5261" y="7883"/>
                    <a:pt x="5858" y="7285"/>
                  </a:cubicBezTo>
                  <a:cubicBezTo>
                    <a:pt x="6336" y="6735"/>
                    <a:pt x="6647" y="6066"/>
                    <a:pt x="6791" y="5372"/>
                  </a:cubicBezTo>
                  <a:cubicBezTo>
                    <a:pt x="7102" y="3962"/>
                    <a:pt x="6958" y="2216"/>
                    <a:pt x="5834" y="1188"/>
                  </a:cubicBezTo>
                  <a:cubicBezTo>
                    <a:pt x="5261" y="686"/>
                    <a:pt x="4567" y="352"/>
                    <a:pt x="3802" y="208"/>
                  </a:cubicBezTo>
                  <a:cubicBezTo>
                    <a:pt x="3326" y="70"/>
                    <a:pt x="2839" y="1"/>
                    <a:pt x="2350" y="1"/>
                  </a:cubicBezTo>
                  <a:close/>
                </a:path>
              </a:pathLst>
            </a:custGeom>
            <a:solidFill>
              <a:srgbClr val="FF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43;p81">
              <a:extLst>
                <a:ext uri="{FF2B5EF4-FFF2-40B4-BE49-F238E27FC236}">
                  <a16:creationId xmlns:a16="http://schemas.microsoft.com/office/drawing/2014/main" id="{58722CCD-22DC-41A6-8142-E9A89703687B}"/>
                </a:ext>
              </a:extLst>
            </p:cNvPr>
            <p:cNvSpPr/>
            <p:nvPr/>
          </p:nvSpPr>
          <p:spPr>
            <a:xfrm flipH="1">
              <a:off x="7685443" y="2703845"/>
              <a:ext cx="495447" cy="1097153"/>
            </a:xfrm>
            <a:custGeom>
              <a:avLst/>
              <a:gdLst/>
              <a:ahLst/>
              <a:cxnLst/>
              <a:rect l="l" t="t" r="r" b="b"/>
              <a:pathLst>
                <a:path w="13820" h="30604" extrusionOk="0">
                  <a:moveTo>
                    <a:pt x="4093" y="1"/>
                  </a:moveTo>
                  <a:cubicBezTo>
                    <a:pt x="3702" y="1"/>
                    <a:pt x="3310" y="79"/>
                    <a:pt x="2942" y="240"/>
                  </a:cubicBezTo>
                  <a:cubicBezTo>
                    <a:pt x="2870" y="264"/>
                    <a:pt x="2798" y="288"/>
                    <a:pt x="2750" y="336"/>
                  </a:cubicBezTo>
                  <a:cubicBezTo>
                    <a:pt x="2057" y="718"/>
                    <a:pt x="1531" y="1364"/>
                    <a:pt x="1340" y="2129"/>
                  </a:cubicBezTo>
                  <a:cubicBezTo>
                    <a:pt x="766" y="2583"/>
                    <a:pt x="383" y="3228"/>
                    <a:pt x="216" y="3946"/>
                  </a:cubicBezTo>
                  <a:cubicBezTo>
                    <a:pt x="49" y="4759"/>
                    <a:pt x="1" y="5571"/>
                    <a:pt x="73" y="6384"/>
                  </a:cubicBezTo>
                  <a:cubicBezTo>
                    <a:pt x="383" y="13007"/>
                    <a:pt x="2224" y="24698"/>
                    <a:pt x="5213" y="30603"/>
                  </a:cubicBezTo>
                  <a:cubicBezTo>
                    <a:pt x="7532" y="27089"/>
                    <a:pt x="10568" y="23981"/>
                    <a:pt x="13820" y="23694"/>
                  </a:cubicBezTo>
                  <a:cubicBezTo>
                    <a:pt x="12935" y="21112"/>
                    <a:pt x="11357" y="13557"/>
                    <a:pt x="9397" y="11620"/>
                  </a:cubicBezTo>
                  <a:cubicBezTo>
                    <a:pt x="9373" y="8751"/>
                    <a:pt x="8966" y="5906"/>
                    <a:pt x="8153" y="3157"/>
                  </a:cubicBezTo>
                  <a:cubicBezTo>
                    <a:pt x="7914" y="2368"/>
                    <a:pt x="7628" y="1579"/>
                    <a:pt x="7078" y="981"/>
                  </a:cubicBezTo>
                  <a:cubicBezTo>
                    <a:pt x="6791" y="670"/>
                    <a:pt x="6432" y="455"/>
                    <a:pt x="6026" y="336"/>
                  </a:cubicBezTo>
                  <a:cubicBezTo>
                    <a:pt x="5864" y="282"/>
                    <a:pt x="5689" y="255"/>
                    <a:pt x="5511" y="255"/>
                  </a:cubicBezTo>
                  <a:cubicBezTo>
                    <a:pt x="5452" y="255"/>
                    <a:pt x="5392" y="258"/>
                    <a:pt x="5332" y="264"/>
                  </a:cubicBezTo>
                  <a:cubicBezTo>
                    <a:pt x="4936" y="91"/>
                    <a:pt x="4514" y="1"/>
                    <a:pt x="40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44;p81">
              <a:extLst>
                <a:ext uri="{FF2B5EF4-FFF2-40B4-BE49-F238E27FC236}">
                  <a16:creationId xmlns:a16="http://schemas.microsoft.com/office/drawing/2014/main" id="{1D1C1152-0546-4585-80F9-F9413D96CFA7}"/>
                </a:ext>
              </a:extLst>
            </p:cNvPr>
            <p:cNvSpPr/>
            <p:nvPr/>
          </p:nvSpPr>
          <p:spPr>
            <a:xfrm flipH="1">
              <a:off x="8117330" y="2795187"/>
              <a:ext cx="19825" cy="91417"/>
            </a:xfrm>
            <a:custGeom>
              <a:avLst/>
              <a:gdLst/>
              <a:ahLst/>
              <a:cxnLst/>
              <a:rect l="l" t="t" r="r" b="b"/>
              <a:pathLst>
                <a:path w="553" h="2550" extrusionOk="0">
                  <a:moveTo>
                    <a:pt x="238" y="1"/>
                  </a:moveTo>
                  <a:cubicBezTo>
                    <a:pt x="172" y="1"/>
                    <a:pt x="107" y="43"/>
                    <a:pt x="96" y="131"/>
                  </a:cubicBezTo>
                  <a:cubicBezTo>
                    <a:pt x="0" y="896"/>
                    <a:pt x="48" y="1685"/>
                    <a:pt x="215" y="2426"/>
                  </a:cubicBezTo>
                  <a:cubicBezTo>
                    <a:pt x="237" y="2512"/>
                    <a:pt x="312" y="2550"/>
                    <a:pt x="383" y="2550"/>
                  </a:cubicBezTo>
                  <a:cubicBezTo>
                    <a:pt x="470" y="2550"/>
                    <a:pt x="552" y="2494"/>
                    <a:pt x="526" y="2402"/>
                  </a:cubicBezTo>
                  <a:cubicBezTo>
                    <a:pt x="335" y="1661"/>
                    <a:pt x="311" y="919"/>
                    <a:pt x="383" y="178"/>
                  </a:cubicBezTo>
                  <a:cubicBezTo>
                    <a:pt x="396" y="61"/>
                    <a:pt x="317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45;p81">
              <a:extLst>
                <a:ext uri="{FF2B5EF4-FFF2-40B4-BE49-F238E27FC236}">
                  <a16:creationId xmlns:a16="http://schemas.microsoft.com/office/drawing/2014/main" id="{37B60208-FC41-4C8A-B7E6-971CB0B11241}"/>
                </a:ext>
              </a:extLst>
            </p:cNvPr>
            <p:cNvSpPr/>
            <p:nvPr/>
          </p:nvSpPr>
          <p:spPr>
            <a:xfrm flipH="1">
              <a:off x="7930092" y="2739801"/>
              <a:ext cx="35061" cy="100452"/>
            </a:xfrm>
            <a:custGeom>
              <a:avLst/>
              <a:gdLst/>
              <a:ahLst/>
              <a:cxnLst/>
              <a:rect l="l" t="t" r="r" b="b"/>
              <a:pathLst>
                <a:path w="978" h="2802" extrusionOk="0">
                  <a:moveTo>
                    <a:pt x="192" y="1"/>
                  </a:moveTo>
                  <a:cubicBezTo>
                    <a:pt x="99" y="1"/>
                    <a:pt x="1" y="94"/>
                    <a:pt x="32" y="217"/>
                  </a:cubicBezTo>
                  <a:cubicBezTo>
                    <a:pt x="295" y="1006"/>
                    <a:pt x="486" y="1843"/>
                    <a:pt x="653" y="2680"/>
                  </a:cubicBezTo>
                  <a:cubicBezTo>
                    <a:pt x="674" y="2764"/>
                    <a:pt x="741" y="2801"/>
                    <a:pt x="808" y="2801"/>
                  </a:cubicBezTo>
                  <a:cubicBezTo>
                    <a:pt x="893" y="2801"/>
                    <a:pt x="977" y="2739"/>
                    <a:pt x="964" y="2632"/>
                  </a:cubicBezTo>
                  <a:cubicBezTo>
                    <a:pt x="773" y="1771"/>
                    <a:pt x="558" y="934"/>
                    <a:pt x="318" y="98"/>
                  </a:cubicBezTo>
                  <a:cubicBezTo>
                    <a:pt x="293" y="29"/>
                    <a:pt x="243" y="1"/>
                    <a:pt x="192" y="1"/>
                  </a:cubicBezTo>
                  <a:close/>
                </a:path>
              </a:pathLst>
            </a:custGeom>
            <a:solidFill>
              <a:srgbClr val="3326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46;p81">
              <a:extLst>
                <a:ext uri="{FF2B5EF4-FFF2-40B4-BE49-F238E27FC236}">
                  <a16:creationId xmlns:a16="http://schemas.microsoft.com/office/drawing/2014/main" id="{61929A6D-E56F-420A-AFFA-033FEAB912C9}"/>
                </a:ext>
              </a:extLst>
            </p:cNvPr>
            <p:cNvSpPr/>
            <p:nvPr/>
          </p:nvSpPr>
          <p:spPr>
            <a:xfrm flipH="1">
              <a:off x="6938067" y="3631210"/>
              <a:ext cx="624005" cy="1067326"/>
            </a:xfrm>
            <a:custGeom>
              <a:avLst/>
              <a:gdLst/>
              <a:ahLst/>
              <a:cxnLst/>
              <a:rect l="l" t="t" r="r" b="b"/>
              <a:pathLst>
                <a:path w="17406" h="29772" extrusionOk="0">
                  <a:moveTo>
                    <a:pt x="6958" y="0"/>
                  </a:moveTo>
                  <a:cubicBezTo>
                    <a:pt x="5404" y="3921"/>
                    <a:pt x="3109" y="7603"/>
                    <a:pt x="0" y="8559"/>
                  </a:cubicBezTo>
                  <a:cubicBezTo>
                    <a:pt x="1387" y="10926"/>
                    <a:pt x="4495" y="17955"/>
                    <a:pt x="6838" y="19437"/>
                  </a:cubicBezTo>
                  <a:cubicBezTo>
                    <a:pt x="7436" y="22235"/>
                    <a:pt x="8440" y="24936"/>
                    <a:pt x="9827" y="27447"/>
                  </a:cubicBezTo>
                  <a:cubicBezTo>
                    <a:pt x="10209" y="28164"/>
                    <a:pt x="10640" y="28881"/>
                    <a:pt x="11309" y="29359"/>
                  </a:cubicBezTo>
                  <a:cubicBezTo>
                    <a:pt x="11644" y="29598"/>
                    <a:pt x="12050" y="29742"/>
                    <a:pt x="12481" y="29766"/>
                  </a:cubicBezTo>
                  <a:cubicBezTo>
                    <a:pt x="12523" y="29770"/>
                    <a:pt x="12565" y="29772"/>
                    <a:pt x="12607" y="29772"/>
                  </a:cubicBezTo>
                  <a:cubicBezTo>
                    <a:pt x="12804" y="29772"/>
                    <a:pt x="12997" y="29729"/>
                    <a:pt x="13174" y="29670"/>
                  </a:cubicBezTo>
                  <a:cubicBezTo>
                    <a:pt x="13395" y="29722"/>
                    <a:pt x="13619" y="29748"/>
                    <a:pt x="13842" y="29748"/>
                  </a:cubicBezTo>
                  <a:cubicBezTo>
                    <a:pt x="14442" y="29748"/>
                    <a:pt x="15036" y="29564"/>
                    <a:pt x="15541" y="29216"/>
                  </a:cubicBezTo>
                  <a:cubicBezTo>
                    <a:pt x="15589" y="29168"/>
                    <a:pt x="15636" y="29120"/>
                    <a:pt x="15708" y="29072"/>
                  </a:cubicBezTo>
                  <a:cubicBezTo>
                    <a:pt x="16306" y="28570"/>
                    <a:pt x="16664" y="27829"/>
                    <a:pt x="16712" y="27040"/>
                  </a:cubicBezTo>
                  <a:cubicBezTo>
                    <a:pt x="17167" y="26466"/>
                    <a:pt x="17406" y="25749"/>
                    <a:pt x="17406" y="25008"/>
                  </a:cubicBezTo>
                  <a:cubicBezTo>
                    <a:pt x="17406" y="24195"/>
                    <a:pt x="17286" y="23382"/>
                    <a:pt x="17047" y="22593"/>
                  </a:cubicBezTo>
                  <a:cubicBezTo>
                    <a:pt x="15350" y="16210"/>
                    <a:pt x="11118" y="5141"/>
                    <a:pt x="69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47;p81">
              <a:extLst>
                <a:ext uri="{FF2B5EF4-FFF2-40B4-BE49-F238E27FC236}">
                  <a16:creationId xmlns:a16="http://schemas.microsoft.com/office/drawing/2014/main" id="{0A851712-260E-4B11-AC05-6A23BF1C420C}"/>
                </a:ext>
              </a:extLst>
            </p:cNvPr>
            <p:cNvSpPr/>
            <p:nvPr/>
          </p:nvSpPr>
          <p:spPr>
            <a:xfrm flipH="1">
              <a:off x="7101989" y="4585640"/>
              <a:ext cx="59798" cy="88765"/>
            </a:xfrm>
            <a:custGeom>
              <a:avLst/>
              <a:gdLst/>
              <a:ahLst/>
              <a:cxnLst/>
              <a:rect l="l" t="t" r="r" b="b"/>
              <a:pathLst>
                <a:path w="1668" h="2476" extrusionOk="0">
                  <a:moveTo>
                    <a:pt x="199" y="1"/>
                  </a:moveTo>
                  <a:cubicBezTo>
                    <a:pt x="99" y="1"/>
                    <a:pt x="0" y="91"/>
                    <a:pt x="47" y="201"/>
                  </a:cubicBezTo>
                  <a:cubicBezTo>
                    <a:pt x="406" y="990"/>
                    <a:pt x="836" y="1731"/>
                    <a:pt x="1338" y="2425"/>
                  </a:cubicBezTo>
                  <a:cubicBezTo>
                    <a:pt x="1368" y="2460"/>
                    <a:pt x="1406" y="2475"/>
                    <a:pt x="1443" y="2475"/>
                  </a:cubicBezTo>
                  <a:cubicBezTo>
                    <a:pt x="1555" y="2475"/>
                    <a:pt x="1667" y="2341"/>
                    <a:pt x="1578" y="2233"/>
                  </a:cubicBezTo>
                  <a:cubicBezTo>
                    <a:pt x="1075" y="1564"/>
                    <a:pt x="669" y="847"/>
                    <a:pt x="334" y="82"/>
                  </a:cubicBezTo>
                  <a:cubicBezTo>
                    <a:pt x="302" y="25"/>
                    <a:pt x="250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48;p81">
              <a:extLst>
                <a:ext uri="{FF2B5EF4-FFF2-40B4-BE49-F238E27FC236}">
                  <a16:creationId xmlns:a16="http://schemas.microsoft.com/office/drawing/2014/main" id="{66CEF051-87A1-4ED5-A5F2-90F6BE2ADD46}"/>
                </a:ext>
              </a:extLst>
            </p:cNvPr>
            <p:cNvSpPr/>
            <p:nvPr/>
          </p:nvSpPr>
          <p:spPr>
            <a:xfrm flipH="1">
              <a:off x="6996739" y="4503655"/>
              <a:ext cx="39901" cy="104359"/>
            </a:xfrm>
            <a:custGeom>
              <a:avLst/>
              <a:gdLst/>
              <a:ahLst/>
              <a:cxnLst/>
              <a:rect l="l" t="t" r="r" b="b"/>
              <a:pathLst>
                <a:path w="1113" h="2911" extrusionOk="0">
                  <a:moveTo>
                    <a:pt x="201" y="0"/>
                  </a:moveTo>
                  <a:cubicBezTo>
                    <a:pt x="103" y="0"/>
                    <a:pt x="1" y="94"/>
                    <a:pt x="47" y="217"/>
                  </a:cubicBezTo>
                  <a:cubicBezTo>
                    <a:pt x="406" y="1030"/>
                    <a:pt x="645" y="1914"/>
                    <a:pt x="812" y="2799"/>
                  </a:cubicBezTo>
                  <a:cubicBezTo>
                    <a:pt x="823" y="2874"/>
                    <a:pt x="887" y="2911"/>
                    <a:pt x="952" y="2911"/>
                  </a:cubicBezTo>
                  <a:cubicBezTo>
                    <a:pt x="1031" y="2911"/>
                    <a:pt x="1112" y="2856"/>
                    <a:pt x="1099" y="2751"/>
                  </a:cubicBezTo>
                  <a:cubicBezTo>
                    <a:pt x="932" y="1843"/>
                    <a:pt x="669" y="934"/>
                    <a:pt x="334" y="97"/>
                  </a:cubicBezTo>
                  <a:cubicBezTo>
                    <a:pt x="308" y="29"/>
                    <a:pt x="255" y="0"/>
                    <a:pt x="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49;p81">
              <a:extLst>
                <a:ext uri="{FF2B5EF4-FFF2-40B4-BE49-F238E27FC236}">
                  <a16:creationId xmlns:a16="http://schemas.microsoft.com/office/drawing/2014/main" id="{1AEBA1A5-80B3-4380-8618-128754030CAE}"/>
                </a:ext>
              </a:extLst>
            </p:cNvPr>
            <p:cNvSpPr/>
            <p:nvPr/>
          </p:nvSpPr>
          <p:spPr>
            <a:xfrm flipH="1">
              <a:off x="7861157" y="2772423"/>
              <a:ext cx="896" cy="36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5" y="0"/>
                  </a:cubicBezTo>
                  <a:close/>
                </a:path>
              </a:pathLst>
            </a:custGeom>
            <a:solidFill>
              <a:srgbClr val="FF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50;p81">
              <a:extLst>
                <a:ext uri="{FF2B5EF4-FFF2-40B4-BE49-F238E27FC236}">
                  <a16:creationId xmlns:a16="http://schemas.microsoft.com/office/drawing/2014/main" id="{38361702-5EEC-4873-B190-91C09EB7487D}"/>
                </a:ext>
              </a:extLst>
            </p:cNvPr>
            <p:cNvSpPr/>
            <p:nvPr/>
          </p:nvSpPr>
          <p:spPr>
            <a:xfrm flipH="1">
              <a:off x="6674907" y="2540483"/>
              <a:ext cx="1427977" cy="1017781"/>
            </a:xfrm>
            <a:custGeom>
              <a:avLst/>
              <a:gdLst/>
              <a:ahLst/>
              <a:cxnLst/>
              <a:rect l="l" t="t" r="r" b="b"/>
              <a:pathLst>
                <a:path w="39832" h="28390" extrusionOk="0">
                  <a:moveTo>
                    <a:pt x="19409" y="1"/>
                  </a:moveTo>
                  <a:cubicBezTo>
                    <a:pt x="14412" y="1"/>
                    <a:pt x="9631" y="2393"/>
                    <a:pt x="6647" y="6566"/>
                  </a:cubicBezTo>
                  <a:cubicBezTo>
                    <a:pt x="6240" y="6040"/>
                    <a:pt x="5667" y="5634"/>
                    <a:pt x="5021" y="5442"/>
                  </a:cubicBezTo>
                  <a:cubicBezTo>
                    <a:pt x="4733" y="5365"/>
                    <a:pt x="4440" y="5328"/>
                    <a:pt x="4150" y="5328"/>
                  </a:cubicBezTo>
                  <a:cubicBezTo>
                    <a:pt x="3092" y="5328"/>
                    <a:pt x="2068" y="5823"/>
                    <a:pt x="1411" y="6686"/>
                  </a:cubicBezTo>
                  <a:cubicBezTo>
                    <a:pt x="574" y="7785"/>
                    <a:pt x="120" y="9100"/>
                    <a:pt x="96" y="10463"/>
                  </a:cubicBezTo>
                  <a:cubicBezTo>
                    <a:pt x="0" y="11874"/>
                    <a:pt x="455" y="13236"/>
                    <a:pt x="1339" y="14336"/>
                  </a:cubicBezTo>
                  <a:cubicBezTo>
                    <a:pt x="1961" y="15077"/>
                    <a:pt x="2822" y="15603"/>
                    <a:pt x="3754" y="15866"/>
                  </a:cubicBezTo>
                  <a:cubicBezTo>
                    <a:pt x="4065" y="22202"/>
                    <a:pt x="9540" y="26147"/>
                    <a:pt x="16736" y="27749"/>
                  </a:cubicBezTo>
                  <a:cubicBezTo>
                    <a:pt x="18622" y="28167"/>
                    <a:pt x="20468" y="28390"/>
                    <a:pt x="22218" y="28390"/>
                  </a:cubicBezTo>
                  <a:cubicBezTo>
                    <a:pt x="27167" y="28390"/>
                    <a:pt x="31353" y="26609"/>
                    <a:pt x="33544" y="22441"/>
                  </a:cubicBezTo>
                  <a:cubicBezTo>
                    <a:pt x="33841" y="22501"/>
                    <a:pt x="34142" y="22530"/>
                    <a:pt x="34441" y="22530"/>
                  </a:cubicBezTo>
                  <a:cubicBezTo>
                    <a:pt x="35103" y="22530"/>
                    <a:pt x="35763" y="22386"/>
                    <a:pt x="36389" y="22106"/>
                  </a:cubicBezTo>
                  <a:cubicBezTo>
                    <a:pt x="37632" y="21485"/>
                    <a:pt x="38636" y="20409"/>
                    <a:pt x="39138" y="19118"/>
                  </a:cubicBezTo>
                  <a:cubicBezTo>
                    <a:pt x="39688" y="17875"/>
                    <a:pt x="39831" y="16464"/>
                    <a:pt x="39545" y="15149"/>
                  </a:cubicBezTo>
                  <a:cubicBezTo>
                    <a:pt x="39258" y="13786"/>
                    <a:pt x="38158" y="12734"/>
                    <a:pt x="36795" y="12495"/>
                  </a:cubicBezTo>
                  <a:cubicBezTo>
                    <a:pt x="36623" y="12465"/>
                    <a:pt x="36452" y="12450"/>
                    <a:pt x="36281" y="12450"/>
                  </a:cubicBezTo>
                  <a:cubicBezTo>
                    <a:pt x="35787" y="12450"/>
                    <a:pt x="35303" y="12575"/>
                    <a:pt x="34859" y="12806"/>
                  </a:cubicBezTo>
                  <a:cubicBezTo>
                    <a:pt x="33687" y="6638"/>
                    <a:pt x="28953" y="1737"/>
                    <a:pt x="22809" y="374"/>
                  </a:cubicBezTo>
                  <a:cubicBezTo>
                    <a:pt x="21677" y="123"/>
                    <a:pt x="20537" y="1"/>
                    <a:pt x="19409" y="1"/>
                  </a:cubicBezTo>
                  <a:close/>
                </a:path>
              </a:pathLst>
            </a:custGeom>
            <a:solidFill>
              <a:srgbClr val="FF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51;p81">
              <a:extLst>
                <a:ext uri="{FF2B5EF4-FFF2-40B4-BE49-F238E27FC236}">
                  <a16:creationId xmlns:a16="http://schemas.microsoft.com/office/drawing/2014/main" id="{323CDF19-2648-4F65-B61B-C0B2AB364515}"/>
                </a:ext>
              </a:extLst>
            </p:cNvPr>
            <p:cNvSpPr/>
            <p:nvPr/>
          </p:nvSpPr>
          <p:spPr>
            <a:xfrm flipH="1">
              <a:off x="7861157" y="2772423"/>
              <a:ext cx="896" cy="36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5" y="0"/>
                  </a:cubicBezTo>
                  <a:close/>
                </a:path>
              </a:pathLst>
            </a:custGeom>
            <a:solidFill>
              <a:srgbClr val="3326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52;p81">
              <a:extLst>
                <a:ext uri="{FF2B5EF4-FFF2-40B4-BE49-F238E27FC236}">
                  <a16:creationId xmlns:a16="http://schemas.microsoft.com/office/drawing/2014/main" id="{A1994716-F72A-41F5-8EA0-8BFC8A15476E}"/>
                </a:ext>
              </a:extLst>
            </p:cNvPr>
            <p:cNvSpPr/>
            <p:nvPr/>
          </p:nvSpPr>
          <p:spPr>
            <a:xfrm flipH="1">
              <a:off x="7008348" y="3203537"/>
              <a:ext cx="192909" cy="192873"/>
            </a:xfrm>
            <a:custGeom>
              <a:avLst/>
              <a:gdLst/>
              <a:ahLst/>
              <a:cxnLst/>
              <a:rect l="l" t="t" r="r" b="b"/>
              <a:pathLst>
                <a:path w="5381" h="5380" extrusionOk="0">
                  <a:moveTo>
                    <a:pt x="2702" y="0"/>
                  </a:moveTo>
                  <a:cubicBezTo>
                    <a:pt x="1220" y="0"/>
                    <a:pt x="1" y="1196"/>
                    <a:pt x="1" y="2678"/>
                  </a:cubicBezTo>
                  <a:cubicBezTo>
                    <a:pt x="1" y="4160"/>
                    <a:pt x="1220" y="5380"/>
                    <a:pt x="2702" y="5380"/>
                  </a:cubicBezTo>
                  <a:cubicBezTo>
                    <a:pt x="4185" y="5380"/>
                    <a:pt x="5380" y="4160"/>
                    <a:pt x="5380" y="2678"/>
                  </a:cubicBezTo>
                  <a:cubicBezTo>
                    <a:pt x="5380" y="1196"/>
                    <a:pt x="4185" y="0"/>
                    <a:pt x="2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53;p81">
              <a:extLst>
                <a:ext uri="{FF2B5EF4-FFF2-40B4-BE49-F238E27FC236}">
                  <a16:creationId xmlns:a16="http://schemas.microsoft.com/office/drawing/2014/main" id="{408B1675-A1E7-4ECA-BBFB-2E97758C3D8C}"/>
                </a:ext>
              </a:extLst>
            </p:cNvPr>
            <p:cNvSpPr/>
            <p:nvPr/>
          </p:nvSpPr>
          <p:spPr>
            <a:xfrm flipH="1">
              <a:off x="7074342" y="3002105"/>
              <a:ext cx="273464" cy="274324"/>
            </a:xfrm>
            <a:custGeom>
              <a:avLst/>
              <a:gdLst/>
              <a:ahLst/>
              <a:cxnLst/>
              <a:rect l="l" t="t" r="r" b="b"/>
              <a:pathLst>
                <a:path w="7628" h="7652" extrusionOk="0">
                  <a:moveTo>
                    <a:pt x="3826" y="1"/>
                  </a:moveTo>
                  <a:cubicBezTo>
                    <a:pt x="1722" y="1"/>
                    <a:pt x="1" y="1722"/>
                    <a:pt x="1" y="3826"/>
                  </a:cubicBezTo>
                  <a:cubicBezTo>
                    <a:pt x="1" y="5930"/>
                    <a:pt x="1722" y="7651"/>
                    <a:pt x="3826" y="7651"/>
                  </a:cubicBezTo>
                  <a:cubicBezTo>
                    <a:pt x="5930" y="7651"/>
                    <a:pt x="7627" y="5930"/>
                    <a:pt x="7627" y="3826"/>
                  </a:cubicBezTo>
                  <a:cubicBezTo>
                    <a:pt x="7627" y="1722"/>
                    <a:pt x="5930" y="1"/>
                    <a:pt x="3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254;p81">
              <a:extLst>
                <a:ext uri="{FF2B5EF4-FFF2-40B4-BE49-F238E27FC236}">
                  <a16:creationId xmlns:a16="http://schemas.microsoft.com/office/drawing/2014/main" id="{8881A439-ADF7-401D-87D4-FF5AF15B1D60}"/>
                </a:ext>
              </a:extLst>
            </p:cNvPr>
            <p:cNvSpPr/>
            <p:nvPr/>
          </p:nvSpPr>
          <p:spPr>
            <a:xfrm flipH="1">
              <a:off x="7096641" y="2994397"/>
              <a:ext cx="237435" cy="237470"/>
            </a:xfrm>
            <a:custGeom>
              <a:avLst/>
              <a:gdLst/>
              <a:ahLst/>
              <a:cxnLst/>
              <a:rect l="l" t="t" r="r" b="b"/>
              <a:pathLst>
                <a:path w="6623" h="6624" extrusionOk="0">
                  <a:moveTo>
                    <a:pt x="3323" y="1"/>
                  </a:moveTo>
                  <a:cubicBezTo>
                    <a:pt x="1482" y="1"/>
                    <a:pt x="0" y="1483"/>
                    <a:pt x="0" y="3300"/>
                  </a:cubicBezTo>
                  <a:cubicBezTo>
                    <a:pt x="0" y="5141"/>
                    <a:pt x="1482" y="6623"/>
                    <a:pt x="3323" y="6623"/>
                  </a:cubicBezTo>
                  <a:cubicBezTo>
                    <a:pt x="5140" y="6623"/>
                    <a:pt x="6623" y="5141"/>
                    <a:pt x="6623" y="3300"/>
                  </a:cubicBezTo>
                  <a:cubicBezTo>
                    <a:pt x="6623" y="1483"/>
                    <a:pt x="5140" y="1"/>
                    <a:pt x="3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255;p81">
              <a:extLst>
                <a:ext uri="{FF2B5EF4-FFF2-40B4-BE49-F238E27FC236}">
                  <a16:creationId xmlns:a16="http://schemas.microsoft.com/office/drawing/2014/main" id="{986C4F17-D261-4A7B-BB1A-ACDC580E537F}"/>
                </a:ext>
              </a:extLst>
            </p:cNvPr>
            <p:cNvSpPr/>
            <p:nvPr/>
          </p:nvSpPr>
          <p:spPr>
            <a:xfrm flipH="1">
              <a:off x="7059896" y="2985256"/>
              <a:ext cx="250807" cy="145910"/>
            </a:xfrm>
            <a:custGeom>
              <a:avLst/>
              <a:gdLst/>
              <a:ahLst/>
              <a:cxnLst/>
              <a:rect l="l" t="t" r="r" b="b"/>
              <a:pathLst>
                <a:path w="6996" h="4070" extrusionOk="0">
                  <a:moveTo>
                    <a:pt x="2702" y="0"/>
                  </a:moveTo>
                  <a:cubicBezTo>
                    <a:pt x="1767" y="0"/>
                    <a:pt x="866" y="359"/>
                    <a:pt x="185" y="1021"/>
                  </a:cubicBezTo>
                  <a:cubicBezTo>
                    <a:pt x="0" y="1187"/>
                    <a:pt x="172" y="1425"/>
                    <a:pt x="359" y="1425"/>
                  </a:cubicBezTo>
                  <a:cubicBezTo>
                    <a:pt x="414" y="1425"/>
                    <a:pt x="471" y="1404"/>
                    <a:pt x="520" y="1355"/>
                  </a:cubicBezTo>
                  <a:cubicBezTo>
                    <a:pt x="1131" y="774"/>
                    <a:pt x="1920" y="471"/>
                    <a:pt x="2717" y="471"/>
                  </a:cubicBezTo>
                  <a:cubicBezTo>
                    <a:pt x="3197" y="471"/>
                    <a:pt x="3680" y="581"/>
                    <a:pt x="4130" y="806"/>
                  </a:cubicBezTo>
                  <a:cubicBezTo>
                    <a:pt x="5349" y="1427"/>
                    <a:pt x="6234" y="2575"/>
                    <a:pt x="6497" y="3914"/>
                  </a:cubicBezTo>
                  <a:cubicBezTo>
                    <a:pt x="6524" y="4023"/>
                    <a:pt x="6607" y="4070"/>
                    <a:pt x="6696" y="4070"/>
                  </a:cubicBezTo>
                  <a:cubicBezTo>
                    <a:pt x="6839" y="4070"/>
                    <a:pt x="6995" y="3947"/>
                    <a:pt x="6951" y="3770"/>
                  </a:cubicBezTo>
                  <a:cubicBezTo>
                    <a:pt x="6807" y="3125"/>
                    <a:pt x="6544" y="2527"/>
                    <a:pt x="6162" y="1977"/>
                  </a:cubicBezTo>
                  <a:cubicBezTo>
                    <a:pt x="5492" y="949"/>
                    <a:pt x="4440" y="256"/>
                    <a:pt x="3245" y="40"/>
                  </a:cubicBezTo>
                  <a:cubicBezTo>
                    <a:pt x="3064" y="13"/>
                    <a:pt x="2882" y="0"/>
                    <a:pt x="2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56;p81">
              <a:extLst>
                <a:ext uri="{FF2B5EF4-FFF2-40B4-BE49-F238E27FC236}">
                  <a16:creationId xmlns:a16="http://schemas.microsoft.com/office/drawing/2014/main" id="{B8BAEAE7-3E5C-4317-BC0F-FE1128FABA8A}"/>
                </a:ext>
              </a:extLst>
            </p:cNvPr>
            <p:cNvSpPr/>
            <p:nvPr/>
          </p:nvSpPr>
          <p:spPr>
            <a:xfrm flipH="1">
              <a:off x="7704312" y="3043259"/>
              <a:ext cx="192873" cy="192013"/>
            </a:xfrm>
            <a:custGeom>
              <a:avLst/>
              <a:gdLst/>
              <a:ahLst/>
              <a:cxnLst/>
              <a:rect l="l" t="t" r="r" b="b"/>
              <a:pathLst>
                <a:path w="5380" h="5356" extrusionOk="0">
                  <a:moveTo>
                    <a:pt x="2702" y="0"/>
                  </a:moveTo>
                  <a:cubicBezTo>
                    <a:pt x="1220" y="0"/>
                    <a:pt x="0" y="1196"/>
                    <a:pt x="0" y="2678"/>
                  </a:cubicBezTo>
                  <a:cubicBezTo>
                    <a:pt x="0" y="4160"/>
                    <a:pt x="1220" y="5356"/>
                    <a:pt x="2702" y="5356"/>
                  </a:cubicBezTo>
                  <a:cubicBezTo>
                    <a:pt x="4184" y="5356"/>
                    <a:pt x="5380" y="4160"/>
                    <a:pt x="5380" y="2678"/>
                  </a:cubicBezTo>
                  <a:cubicBezTo>
                    <a:pt x="5380" y="1196"/>
                    <a:pt x="4184" y="0"/>
                    <a:pt x="2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57;p81">
              <a:extLst>
                <a:ext uri="{FF2B5EF4-FFF2-40B4-BE49-F238E27FC236}">
                  <a16:creationId xmlns:a16="http://schemas.microsoft.com/office/drawing/2014/main" id="{55176BF9-B309-4C44-BCCA-3AF7037FBE37}"/>
                </a:ext>
              </a:extLst>
            </p:cNvPr>
            <p:cNvSpPr/>
            <p:nvPr/>
          </p:nvSpPr>
          <p:spPr>
            <a:xfrm flipH="1">
              <a:off x="7497749" y="2904417"/>
              <a:ext cx="274324" cy="274288"/>
            </a:xfrm>
            <a:custGeom>
              <a:avLst/>
              <a:gdLst/>
              <a:ahLst/>
              <a:cxnLst/>
              <a:rect l="l" t="t" r="r" b="b"/>
              <a:pathLst>
                <a:path w="7652" h="7651" extrusionOk="0">
                  <a:moveTo>
                    <a:pt x="3826" y="0"/>
                  </a:moveTo>
                  <a:cubicBezTo>
                    <a:pt x="1722" y="0"/>
                    <a:pt x="1" y="1722"/>
                    <a:pt x="1" y="3826"/>
                  </a:cubicBezTo>
                  <a:cubicBezTo>
                    <a:pt x="1" y="5929"/>
                    <a:pt x="1722" y="7651"/>
                    <a:pt x="3826" y="7651"/>
                  </a:cubicBezTo>
                  <a:cubicBezTo>
                    <a:pt x="5930" y="7651"/>
                    <a:pt x="7652" y="5929"/>
                    <a:pt x="7652" y="3826"/>
                  </a:cubicBezTo>
                  <a:cubicBezTo>
                    <a:pt x="7652" y="1722"/>
                    <a:pt x="5930" y="0"/>
                    <a:pt x="38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58;p81">
              <a:extLst>
                <a:ext uri="{FF2B5EF4-FFF2-40B4-BE49-F238E27FC236}">
                  <a16:creationId xmlns:a16="http://schemas.microsoft.com/office/drawing/2014/main" id="{0638471B-0868-4FC1-9AB5-7BFFD0E0B85A}"/>
                </a:ext>
              </a:extLst>
            </p:cNvPr>
            <p:cNvSpPr/>
            <p:nvPr/>
          </p:nvSpPr>
          <p:spPr>
            <a:xfrm flipH="1">
              <a:off x="7521733" y="2896710"/>
              <a:ext cx="237470" cy="237435"/>
            </a:xfrm>
            <a:custGeom>
              <a:avLst/>
              <a:gdLst/>
              <a:ahLst/>
              <a:cxnLst/>
              <a:rect l="l" t="t" r="r" b="b"/>
              <a:pathLst>
                <a:path w="6624" h="6623" extrusionOk="0">
                  <a:moveTo>
                    <a:pt x="3300" y="0"/>
                  </a:moveTo>
                  <a:cubicBezTo>
                    <a:pt x="1483" y="0"/>
                    <a:pt x="1" y="1482"/>
                    <a:pt x="1" y="3299"/>
                  </a:cubicBezTo>
                  <a:cubicBezTo>
                    <a:pt x="1" y="5140"/>
                    <a:pt x="1483" y="6623"/>
                    <a:pt x="3300" y="6623"/>
                  </a:cubicBezTo>
                  <a:cubicBezTo>
                    <a:pt x="5141" y="6623"/>
                    <a:pt x="6623" y="5140"/>
                    <a:pt x="6623" y="3299"/>
                  </a:cubicBezTo>
                  <a:cubicBezTo>
                    <a:pt x="6623" y="1482"/>
                    <a:pt x="5141" y="0"/>
                    <a:pt x="3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3259;p81">
              <a:extLst>
                <a:ext uri="{FF2B5EF4-FFF2-40B4-BE49-F238E27FC236}">
                  <a16:creationId xmlns:a16="http://schemas.microsoft.com/office/drawing/2014/main" id="{E6600A51-0F0F-4E06-9306-14CA250FAF9F}"/>
                </a:ext>
              </a:extLst>
            </p:cNvPr>
            <p:cNvSpPr/>
            <p:nvPr/>
          </p:nvSpPr>
          <p:spPr>
            <a:xfrm flipH="1">
              <a:off x="7496423" y="2892336"/>
              <a:ext cx="269664" cy="95935"/>
            </a:xfrm>
            <a:custGeom>
              <a:avLst/>
              <a:gdLst/>
              <a:ahLst/>
              <a:cxnLst/>
              <a:rect l="l" t="t" r="r" b="b"/>
              <a:pathLst>
                <a:path w="7522" h="2676" extrusionOk="0">
                  <a:moveTo>
                    <a:pt x="3907" y="1"/>
                  </a:moveTo>
                  <a:cubicBezTo>
                    <a:pt x="3115" y="1"/>
                    <a:pt x="2331" y="213"/>
                    <a:pt x="1651" y="624"/>
                  </a:cubicBezTo>
                  <a:cubicBezTo>
                    <a:pt x="1077" y="935"/>
                    <a:pt x="575" y="1365"/>
                    <a:pt x="145" y="1891"/>
                  </a:cubicBezTo>
                  <a:cubicBezTo>
                    <a:pt x="0" y="2054"/>
                    <a:pt x="156" y="2285"/>
                    <a:pt x="334" y="2285"/>
                  </a:cubicBezTo>
                  <a:cubicBezTo>
                    <a:pt x="391" y="2285"/>
                    <a:pt x="451" y="2261"/>
                    <a:pt x="503" y="2202"/>
                  </a:cubicBezTo>
                  <a:cubicBezTo>
                    <a:pt x="1316" y="1126"/>
                    <a:pt x="2607" y="481"/>
                    <a:pt x="3970" y="457"/>
                  </a:cubicBezTo>
                  <a:cubicBezTo>
                    <a:pt x="5309" y="457"/>
                    <a:pt x="6504" y="1270"/>
                    <a:pt x="6983" y="2537"/>
                  </a:cubicBezTo>
                  <a:cubicBezTo>
                    <a:pt x="7026" y="2633"/>
                    <a:pt x="7115" y="2675"/>
                    <a:pt x="7206" y="2675"/>
                  </a:cubicBezTo>
                  <a:cubicBezTo>
                    <a:pt x="7361" y="2675"/>
                    <a:pt x="7521" y="2551"/>
                    <a:pt x="7461" y="2369"/>
                  </a:cubicBezTo>
                  <a:cubicBezTo>
                    <a:pt x="7078" y="1318"/>
                    <a:pt x="6194" y="481"/>
                    <a:pt x="5118" y="170"/>
                  </a:cubicBezTo>
                  <a:cubicBezTo>
                    <a:pt x="4721" y="57"/>
                    <a:pt x="4313" y="1"/>
                    <a:pt x="3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60;p81">
              <a:extLst>
                <a:ext uri="{FF2B5EF4-FFF2-40B4-BE49-F238E27FC236}">
                  <a16:creationId xmlns:a16="http://schemas.microsoft.com/office/drawing/2014/main" id="{FBC42026-C069-42C0-9DA5-372D7B910541}"/>
                </a:ext>
              </a:extLst>
            </p:cNvPr>
            <p:cNvSpPr/>
            <p:nvPr/>
          </p:nvSpPr>
          <p:spPr>
            <a:xfrm flipH="1">
              <a:off x="7941635" y="2896101"/>
              <a:ext cx="37822" cy="240697"/>
            </a:xfrm>
            <a:custGeom>
              <a:avLst/>
              <a:gdLst/>
              <a:ahLst/>
              <a:cxnLst/>
              <a:rect l="l" t="t" r="r" b="b"/>
              <a:pathLst>
                <a:path w="1055" h="6714" extrusionOk="0">
                  <a:moveTo>
                    <a:pt x="899" y="1"/>
                  </a:moveTo>
                  <a:cubicBezTo>
                    <a:pt x="833" y="1"/>
                    <a:pt x="763" y="37"/>
                    <a:pt x="741" y="113"/>
                  </a:cubicBezTo>
                  <a:cubicBezTo>
                    <a:pt x="215" y="2241"/>
                    <a:pt x="0" y="4416"/>
                    <a:pt x="120" y="6592"/>
                  </a:cubicBezTo>
                  <a:cubicBezTo>
                    <a:pt x="120" y="6676"/>
                    <a:pt x="180" y="6714"/>
                    <a:pt x="245" y="6714"/>
                  </a:cubicBezTo>
                  <a:cubicBezTo>
                    <a:pt x="328" y="6714"/>
                    <a:pt x="420" y="6651"/>
                    <a:pt x="407" y="6544"/>
                  </a:cubicBezTo>
                  <a:cubicBezTo>
                    <a:pt x="311" y="4392"/>
                    <a:pt x="502" y="2241"/>
                    <a:pt x="1028" y="161"/>
                  </a:cubicBezTo>
                  <a:cubicBezTo>
                    <a:pt x="1055" y="55"/>
                    <a:pt x="980" y="1"/>
                    <a:pt x="8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61;p81">
              <a:extLst>
                <a:ext uri="{FF2B5EF4-FFF2-40B4-BE49-F238E27FC236}">
                  <a16:creationId xmlns:a16="http://schemas.microsoft.com/office/drawing/2014/main" id="{FF0FBEA0-702E-438D-84A4-35E10E8BA930}"/>
                </a:ext>
              </a:extLst>
            </p:cNvPr>
            <p:cNvSpPr/>
            <p:nvPr/>
          </p:nvSpPr>
          <p:spPr>
            <a:xfrm flipH="1">
              <a:off x="7992289" y="2841288"/>
              <a:ext cx="50190" cy="179035"/>
            </a:xfrm>
            <a:custGeom>
              <a:avLst/>
              <a:gdLst/>
              <a:ahLst/>
              <a:cxnLst/>
              <a:rect l="l" t="t" r="r" b="b"/>
              <a:pathLst>
                <a:path w="1400" h="4994" extrusionOk="0">
                  <a:moveTo>
                    <a:pt x="177" y="0"/>
                  </a:moveTo>
                  <a:cubicBezTo>
                    <a:pt x="83" y="0"/>
                    <a:pt x="0" y="77"/>
                    <a:pt x="61" y="183"/>
                  </a:cubicBezTo>
                  <a:cubicBezTo>
                    <a:pt x="778" y="1618"/>
                    <a:pt x="1113" y="3244"/>
                    <a:pt x="969" y="4845"/>
                  </a:cubicBezTo>
                  <a:cubicBezTo>
                    <a:pt x="956" y="4937"/>
                    <a:pt x="1044" y="4993"/>
                    <a:pt x="1126" y="4993"/>
                  </a:cubicBezTo>
                  <a:cubicBezTo>
                    <a:pt x="1193" y="4993"/>
                    <a:pt x="1256" y="4956"/>
                    <a:pt x="1256" y="4869"/>
                  </a:cubicBezTo>
                  <a:cubicBezTo>
                    <a:pt x="1400" y="3220"/>
                    <a:pt x="1089" y="1546"/>
                    <a:pt x="324" y="88"/>
                  </a:cubicBezTo>
                  <a:cubicBezTo>
                    <a:pt x="289" y="26"/>
                    <a:pt x="231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62;p81">
              <a:extLst>
                <a:ext uri="{FF2B5EF4-FFF2-40B4-BE49-F238E27FC236}">
                  <a16:creationId xmlns:a16="http://schemas.microsoft.com/office/drawing/2014/main" id="{2A51B276-D2EA-44CA-A44D-994E6165459B}"/>
                </a:ext>
              </a:extLst>
            </p:cNvPr>
            <p:cNvSpPr/>
            <p:nvPr/>
          </p:nvSpPr>
          <p:spPr>
            <a:xfrm flipH="1">
              <a:off x="6723247" y="3117501"/>
              <a:ext cx="117946" cy="131569"/>
            </a:xfrm>
            <a:custGeom>
              <a:avLst/>
              <a:gdLst/>
              <a:ahLst/>
              <a:cxnLst/>
              <a:rect l="l" t="t" r="r" b="b"/>
              <a:pathLst>
                <a:path w="3290" h="3670" extrusionOk="0">
                  <a:moveTo>
                    <a:pt x="3071" y="1"/>
                  </a:moveTo>
                  <a:cubicBezTo>
                    <a:pt x="3043" y="1"/>
                    <a:pt x="3014" y="10"/>
                    <a:pt x="2987" y="33"/>
                  </a:cubicBezTo>
                  <a:cubicBezTo>
                    <a:pt x="1720" y="894"/>
                    <a:pt x="715" y="2089"/>
                    <a:pt x="46" y="3476"/>
                  </a:cubicBezTo>
                  <a:cubicBezTo>
                    <a:pt x="0" y="3583"/>
                    <a:pt x="90" y="3670"/>
                    <a:pt x="186" y="3670"/>
                  </a:cubicBezTo>
                  <a:cubicBezTo>
                    <a:pt x="241" y="3670"/>
                    <a:pt x="298" y="3641"/>
                    <a:pt x="333" y="3572"/>
                  </a:cubicBezTo>
                  <a:cubicBezTo>
                    <a:pt x="955" y="2257"/>
                    <a:pt x="1935" y="1109"/>
                    <a:pt x="3154" y="272"/>
                  </a:cubicBezTo>
                  <a:cubicBezTo>
                    <a:pt x="3289" y="176"/>
                    <a:pt x="3190" y="1"/>
                    <a:pt x="3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63;p81">
              <a:extLst>
                <a:ext uri="{FF2B5EF4-FFF2-40B4-BE49-F238E27FC236}">
                  <a16:creationId xmlns:a16="http://schemas.microsoft.com/office/drawing/2014/main" id="{786F8B5E-489E-47D1-B148-9AD87A7B9C2C}"/>
                </a:ext>
              </a:extLst>
            </p:cNvPr>
            <p:cNvSpPr/>
            <p:nvPr/>
          </p:nvSpPr>
          <p:spPr>
            <a:xfrm flipH="1">
              <a:off x="6854097" y="3128040"/>
              <a:ext cx="59403" cy="245286"/>
            </a:xfrm>
            <a:custGeom>
              <a:avLst/>
              <a:gdLst/>
              <a:ahLst/>
              <a:cxnLst/>
              <a:rect l="l" t="t" r="r" b="b"/>
              <a:pathLst>
                <a:path w="1657" h="6842" extrusionOk="0">
                  <a:moveTo>
                    <a:pt x="1473" y="0"/>
                  </a:moveTo>
                  <a:cubicBezTo>
                    <a:pt x="1406" y="0"/>
                    <a:pt x="1346" y="38"/>
                    <a:pt x="1346" y="122"/>
                  </a:cubicBezTo>
                  <a:cubicBezTo>
                    <a:pt x="1226" y="2345"/>
                    <a:pt x="796" y="4545"/>
                    <a:pt x="31" y="6625"/>
                  </a:cubicBezTo>
                  <a:cubicBezTo>
                    <a:pt x="0" y="6748"/>
                    <a:pt x="98" y="6841"/>
                    <a:pt x="191" y="6841"/>
                  </a:cubicBezTo>
                  <a:cubicBezTo>
                    <a:pt x="242" y="6841"/>
                    <a:pt x="292" y="6813"/>
                    <a:pt x="318" y="6744"/>
                  </a:cubicBezTo>
                  <a:cubicBezTo>
                    <a:pt x="1083" y="4617"/>
                    <a:pt x="1513" y="2417"/>
                    <a:pt x="1657" y="170"/>
                  </a:cubicBezTo>
                  <a:cubicBezTo>
                    <a:pt x="1657" y="62"/>
                    <a:pt x="1559" y="0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64;p81">
              <a:extLst>
                <a:ext uri="{FF2B5EF4-FFF2-40B4-BE49-F238E27FC236}">
                  <a16:creationId xmlns:a16="http://schemas.microsoft.com/office/drawing/2014/main" id="{755236F7-5D27-4CD5-8CBA-D844BEACC339}"/>
                </a:ext>
              </a:extLst>
            </p:cNvPr>
            <p:cNvSpPr/>
            <p:nvPr/>
          </p:nvSpPr>
          <p:spPr>
            <a:xfrm flipH="1">
              <a:off x="6779489" y="2422255"/>
              <a:ext cx="1127984" cy="615114"/>
            </a:xfrm>
            <a:custGeom>
              <a:avLst/>
              <a:gdLst/>
              <a:ahLst/>
              <a:cxnLst/>
              <a:rect l="l" t="t" r="r" b="b"/>
              <a:pathLst>
                <a:path w="31464" h="17158" extrusionOk="0">
                  <a:moveTo>
                    <a:pt x="16786" y="0"/>
                  </a:moveTo>
                  <a:cubicBezTo>
                    <a:pt x="15748" y="0"/>
                    <a:pt x="14722" y="528"/>
                    <a:pt x="14154" y="1544"/>
                  </a:cubicBezTo>
                  <a:cubicBezTo>
                    <a:pt x="14082" y="1688"/>
                    <a:pt x="14011" y="1831"/>
                    <a:pt x="13963" y="1974"/>
                  </a:cubicBezTo>
                  <a:cubicBezTo>
                    <a:pt x="13293" y="1281"/>
                    <a:pt x="12433" y="803"/>
                    <a:pt x="11476" y="660"/>
                  </a:cubicBezTo>
                  <a:cubicBezTo>
                    <a:pt x="11356" y="644"/>
                    <a:pt x="11235" y="637"/>
                    <a:pt x="11116" y="637"/>
                  </a:cubicBezTo>
                  <a:cubicBezTo>
                    <a:pt x="10290" y="637"/>
                    <a:pt x="9509" y="995"/>
                    <a:pt x="8966" y="1664"/>
                  </a:cubicBezTo>
                  <a:cubicBezTo>
                    <a:pt x="8703" y="1974"/>
                    <a:pt x="8536" y="2381"/>
                    <a:pt x="8488" y="2787"/>
                  </a:cubicBezTo>
                  <a:cubicBezTo>
                    <a:pt x="7748" y="2399"/>
                    <a:pt x="6923" y="2111"/>
                    <a:pt x="6089" y="2111"/>
                  </a:cubicBezTo>
                  <a:cubicBezTo>
                    <a:pt x="5845" y="2111"/>
                    <a:pt x="5600" y="2135"/>
                    <a:pt x="5356" y="2190"/>
                  </a:cubicBezTo>
                  <a:cubicBezTo>
                    <a:pt x="4424" y="2405"/>
                    <a:pt x="3682" y="3074"/>
                    <a:pt x="3372" y="3959"/>
                  </a:cubicBezTo>
                  <a:cubicBezTo>
                    <a:pt x="3252" y="4365"/>
                    <a:pt x="3252" y="4796"/>
                    <a:pt x="3372" y="5202"/>
                  </a:cubicBezTo>
                  <a:cubicBezTo>
                    <a:pt x="2224" y="5202"/>
                    <a:pt x="1172" y="5800"/>
                    <a:pt x="574" y="6804"/>
                  </a:cubicBezTo>
                  <a:cubicBezTo>
                    <a:pt x="1" y="7784"/>
                    <a:pt x="24" y="9458"/>
                    <a:pt x="1220" y="9960"/>
                  </a:cubicBezTo>
                  <a:cubicBezTo>
                    <a:pt x="1422" y="10056"/>
                    <a:pt x="1637" y="10102"/>
                    <a:pt x="1848" y="10102"/>
                  </a:cubicBezTo>
                  <a:cubicBezTo>
                    <a:pt x="2161" y="10102"/>
                    <a:pt x="2469" y="10002"/>
                    <a:pt x="2726" y="9816"/>
                  </a:cubicBezTo>
                  <a:cubicBezTo>
                    <a:pt x="3061" y="10797"/>
                    <a:pt x="3826" y="11562"/>
                    <a:pt x="4806" y="11896"/>
                  </a:cubicBezTo>
                  <a:cubicBezTo>
                    <a:pt x="5132" y="12007"/>
                    <a:pt x="5469" y="12061"/>
                    <a:pt x="5804" y="12061"/>
                  </a:cubicBezTo>
                  <a:cubicBezTo>
                    <a:pt x="6551" y="12061"/>
                    <a:pt x="7289" y="11794"/>
                    <a:pt x="7866" y="11299"/>
                  </a:cubicBezTo>
                  <a:cubicBezTo>
                    <a:pt x="8297" y="10940"/>
                    <a:pt x="8631" y="10486"/>
                    <a:pt x="8847" y="9960"/>
                  </a:cubicBezTo>
                  <a:cubicBezTo>
                    <a:pt x="9425" y="10415"/>
                    <a:pt x="10105" y="10630"/>
                    <a:pt x="10778" y="10630"/>
                  </a:cubicBezTo>
                  <a:cubicBezTo>
                    <a:pt x="11942" y="10630"/>
                    <a:pt x="13083" y="9987"/>
                    <a:pt x="13628" y="8836"/>
                  </a:cubicBezTo>
                  <a:cubicBezTo>
                    <a:pt x="14312" y="9971"/>
                    <a:pt x="15503" y="10574"/>
                    <a:pt x="16707" y="10574"/>
                  </a:cubicBezTo>
                  <a:cubicBezTo>
                    <a:pt x="17608" y="10574"/>
                    <a:pt x="18516" y="10236"/>
                    <a:pt x="19223" y="9529"/>
                  </a:cubicBezTo>
                  <a:cubicBezTo>
                    <a:pt x="19462" y="10557"/>
                    <a:pt x="19773" y="11633"/>
                    <a:pt x="20801" y="12111"/>
                  </a:cubicBezTo>
                  <a:cubicBezTo>
                    <a:pt x="21221" y="12317"/>
                    <a:pt x="21673" y="12398"/>
                    <a:pt x="22133" y="12398"/>
                  </a:cubicBezTo>
                  <a:cubicBezTo>
                    <a:pt x="22798" y="12398"/>
                    <a:pt x="23478" y="12228"/>
                    <a:pt x="24100" y="12016"/>
                  </a:cubicBezTo>
                  <a:lnTo>
                    <a:pt x="24100" y="12016"/>
                  </a:lnTo>
                  <a:cubicBezTo>
                    <a:pt x="23861" y="12781"/>
                    <a:pt x="23980" y="13618"/>
                    <a:pt x="24411" y="14287"/>
                  </a:cubicBezTo>
                  <a:cubicBezTo>
                    <a:pt x="24900" y="14999"/>
                    <a:pt x="25701" y="15442"/>
                    <a:pt x="26561" y="15442"/>
                  </a:cubicBezTo>
                  <a:cubicBezTo>
                    <a:pt x="26625" y="15442"/>
                    <a:pt x="26689" y="15440"/>
                    <a:pt x="26754" y="15435"/>
                  </a:cubicBezTo>
                  <a:cubicBezTo>
                    <a:pt x="27160" y="15411"/>
                    <a:pt x="27543" y="15291"/>
                    <a:pt x="27901" y="15100"/>
                  </a:cubicBezTo>
                  <a:lnTo>
                    <a:pt x="27901" y="15100"/>
                  </a:lnTo>
                  <a:cubicBezTo>
                    <a:pt x="27806" y="15506"/>
                    <a:pt x="27806" y="15937"/>
                    <a:pt x="27925" y="16343"/>
                  </a:cubicBezTo>
                  <a:cubicBezTo>
                    <a:pt x="28069" y="16774"/>
                    <a:pt x="28427" y="17084"/>
                    <a:pt x="28882" y="17156"/>
                  </a:cubicBezTo>
                  <a:cubicBezTo>
                    <a:pt x="28903" y="17157"/>
                    <a:pt x="28924" y="17158"/>
                    <a:pt x="28945" y="17158"/>
                  </a:cubicBezTo>
                  <a:cubicBezTo>
                    <a:pt x="29815" y="17158"/>
                    <a:pt x="30318" y="16204"/>
                    <a:pt x="30388" y="15411"/>
                  </a:cubicBezTo>
                  <a:cubicBezTo>
                    <a:pt x="30842" y="14765"/>
                    <a:pt x="31153" y="14024"/>
                    <a:pt x="31296" y="13235"/>
                  </a:cubicBezTo>
                  <a:cubicBezTo>
                    <a:pt x="31464" y="12279"/>
                    <a:pt x="31392" y="11179"/>
                    <a:pt x="30794" y="10366"/>
                  </a:cubicBezTo>
                  <a:cubicBezTo>
                    <a:pt x="30579" y="10079"/>
                    <a:pt x="30292" y="9864"/>
                    <a:pt x="29933" y="9745"/>
                  </a:cubicBezTo>
                  <a:cubicBezTo>
                    <a:pt x="30125" y="8454"/>
                    <a:pt x="30292" y="7067"/>
                    <a:pt x="29718" y="5871"/>
                  </a:cubicBezTo>
                  <a:cubicBezTo>
                    <a:pt x="29260" y="4888"/>
                    <a:pt x="28361" y="4105"/>
                    <a:pt x="27280" y="4105"/>
                  </a:cubicBezTo>
                  <a:cubicBezTo>
                    <a:pt x="27178" y="4105"/>
                    <a:pt x="27074" y="4112"/>
                    <a:pt x="26969" y="4126"/>
                  </a:cubicBezTo>
                  <a:cubicBezTo>
                    <a:pt x="26586" y="4198"/>
                    <a:pt x="26252" y="4294"/>
                    <a:pt x="25917" y="4461"/>
                  </a:cubicBezTo>
                  <a:cubicBezTo>
                    <a:pt x="25797" y="3385"/>
                    <a:pt x="25295" y="2429"/>
                    <a:pt x="24482" y="1711"/>
                  </a:cubicBezTo>
                  <a:cubicBezTo>
                    <a:pt x="23786" y="1106"/>
                    <a:pt x="22907" y="788"/>
                    <a:pt x="22023" y="788"/>
                  </a:cubicBezTo>
                  <a:cubicBezTo>
                    <a:pt x="21510" y="788"/>
                    <a:pt x="20996" y="895"/>
                    <a:pt x="20514" y="1114"/>
                  </a:cubicBezTo>
                  <a:cubicBezTo>
                    <a:pt x="20179" y="1281"/>
                    <a:pt x="19844" y="1496"/>
                    <a:pt x="19557" y="1735"/>
                  </a:cubicBezTo>
                  <a:lnTo>
                    <a:pt x="19510" y="1664"/>
                  </a:lnTo>
                  <a:cubicBezTo>
                    <a:pt x="19390" y="1448"/>
                    <a:pt x="19270" y="1233"/>
                    <a:pt x="19103" y="1066"/>
                  </a:cubicBezTo>
                  <a:cubicBezTo>
                    <a:pt x="18482" y="348"/>
                    <a:pt x="17630" y="0"/>
                    <a:pt x="16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265;p81">
              <a:extLst>
                <a:ext uri="{FF2B5EF4-FFF2-40B4-BE49-F238E27FC236}">
                  <a16:creationId xmlns:a16="http://schemas.microsoft.com/office/drawing/2014/main" id="{226C5A3E-DD0C-40FF-A2C5-BCFF9BCFCA62}"/>
                </a:ext>
              </a:extLst>
            </p:cNvPr>
            <p:cNvSpPr/>
            <p:nvPr/>
          </p:nvSpPr>
          <p:spPr>
            <a:xfrm flipH="1">
              <a:off x="7406054" y="3210062"/>
              <a:ext cx="133721" cy="111852"/>
            </a:xfrm>
            <a:custGeom>
              <a:avLst/>
              <a:gdLst/>
              <a:ahLst/>
              <a:cxnLst/>
              <a:rect l="l" t="t" r="r" b="b"/>
              <a:pathLst>
                <a:path w="3730" h="3120" extrusionOk="0">
                  <a:moveTo>
                    <a:pt x="504" y="0"/>
                  </a:moveTo>
                  <a:cubicBezTo>
                    <a:pt x="448" y="0"/>
                    <a:pt x="391" y="11"/>
                    <a:pt x="335" y="33"/>
                  </a:cubicBezTo>
                  <a:cubicBezTo>
                    <a:pt x="120" y="129"/>
                    <a:pt x="0" y="368"/>
                    <a:pt x="96" y="607"/>
                  </a:cubicBezTo>
                  <a:cubicBezTo>
                    <a:pt x="526" y="1970"/>
                    <a:pt x="1745" y="2950"/>
                    <a:pt x="3180" y="3118"/>
                  </a:cubicBezTo>
                  <a:cubicBezTo>
                    <a:pt x="3195" y="3119"/>
                    <a:pt x="3210" y="3120"/>
                    <a:pt x="3226" y="3120"/>
                  </a:cubicBezTo>
                  <a:cubicBezTo>
                    <a:pt x="3449" y="3120"/>
                    <a:pt x="3661" y="2959"/>
                    <a:pt x="3706" y="2735"/>
                  </a:cubicBezTo>
                  <a:cubicBezTo>
                    <a:pt x="3730" y="2496"/>
                    <a:pt x="3562" y="2257"/>
                    <a:pt x="3323" y="2233"/>
                  </a:cubicBezTo>
                  <a:cubicBezTo>
                    <a:pt x="3156" y="2209"/>
                    <a:pt x="3013" y="2185"/>
                    <a:pt x="2869" y="2161"/>
                  </a:cubicBezTo>
                  <a:lnTo>
                    <a:pt x="2773" y="2137"/>
                  </a:lnTo>
                  <a:lnTo>
                    <a:pt x="2726" y="2137"/>
                  </a:lnTo>
                  <a:cubicBezTo>
                    <a:pt x="2654" y="2089"/>
                    <a:pt x="2582" y="2066"/>
                    <a:pt x="2510" y="2042"/>
                  </a:cubicBezTo>
                  <a:cubicBezTo>
                    <a:pt x="2391" y="1994"/>
                    <a:pt x="2271" y="1922"/>
                    <a:pt x="2128" y="1850"/>
                  </a:cubicBezTo>
                  <a:lnTo>
                    <a:pt x="2080" y="1826"/>
                  </a:lnTo>
                  <a:lnTo>
                    <a:pt x="2008" y="1779"/>
                  </a:lnTo>
                  <a:cubicBezTo>
                    <a:pt x="1937" y="1731"/>
                    <a:pt x="1889" y="1683"/>
                    <a:pt x="1817" y="1635"/>
                  </a:cubicBezTo>
                  <a:cubicBezTo>
                    <a:pt x="1721" y="1540"/>
                    <a:pt x="1626" y="1444"/>
                    <a:pt x="1530" y="1348"/>
                  </a:cubicBezTo>
                  <a:lnTo>
                    <a:pt x="1482" y="1300"/>
                  </a:lnTo>
                  <a:lnTo>
                    <a:pt x="1411" y="1205"/>
                  </a:lnTo>
                  <a:cubicBezTo>
                    <a:pt x="1363" y="1157"/>
                    <a:pt x="1339" y="1085"/>
                    <a:pt x="1291" y="1038"/>
                  </a:cubicBezTo>
                  <a:cubicBezTo>
                    <a:pt x="1243" y="966"/>
                    <a:pt x="1196" y="918"/>
                    <a:pt x="1172" y="846"/>
                  </a:cubicBezTo>
                  <a:lnTo>
                    <a:pt x="1130" y="784"/>
                  </a:lnTo>
                  <a:lnTo>
                    <a:pt x="1130" y="784"/>
                  </a:lnTo>
                  <a:cubicBezTo>
                    <a:pt x="1128" y="773"/>
                    <a:pt x="1100" y="703"/>
                    <a:pt x="1100" y="703"/>
                  </a:cubicBezTo>
                  <a:cubicBezTo>
                    <a:pt x="1028" y="583"/>
                    <a:pt x="956" y="440"/>
                    <a:pt x="933" y="296"/>
                  </a:cubicBezTo>
                  <a:cubicBezTo>
                    <a:pt x="859" y="113"/>
                    <a:pt x="688" y="0"/>
                    <a:pt x="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266;p81">
              <a:extLst>
                <a:ext uri="{FF2B5EF4-FFF2-40B4-BE49-F238E27FC236}">
                  <a16:creationId xmlns:a16="http://schemas.microsoft.com/office/drawing/2014/main" id="{F7D3862F-9A89-433C-B776-23F267A0BF9F}"/>
                </a:ext>
              </a:extLst>
            </p:cNvPr>
            <p:cNvSpPr/>
            <p:nvPr/>
          </p:nvSpPr>
          <p:spPr>
            <a:xfrm flipH="1">
              <a:off x="6908048" y="2794793"/>
              <a:ext cx="981430" cy="551875"/>
            </a:xfrm>
            <a:custGeom>
              <a:avLst/>
              <a:gdLst/>
              <a:ahLst/>
              <a:cxnLst/>
              <a:rect l="l" t="t" r="r" b="b"/>
              <a:pathLst>
                <a:path w="27376" h="15394" extrusionOk="0">
                  <a:moveTo>
                    <a:pt x="6623" y="1020"/>
                  </a:moveTo>
                  <a:cubicBezTo>
                    <a:pt x="9189" y="1020"/>
                    <a:pt x="11644" y="3012"/>
                    <a:pt x="11644" y="6023"/>
                  </a:cubicBezTo>
                  <a:cubicBezTo>
                    <a:pt x="11644" y="8772"/>
                    <a:pt x="9420" y="10996"/>
                    <a:pt x="6671" y="10996"/>
                  </a:cubicBezTo>
                  <a:cubicBezTo>
                    <a:pt x="2224" y="10996"/>
                    <a:pt x="1" y="5616"/>
                    <a:pt x="3133" y="2485"/>
                  </a:cubicBezTo>
                  <a:cubicBezTo>
                    <a:pt x="4152" y="1473"/>
                    <a:pt x="5400" y="1020"/>
                    <a:pt x="6623" y="1020"/>
                  </a:cubicBezTo>
                  <a:close/>
                  <a:moveTo>
                    <a:pt x="19346" y="4375"/>
                  </a:moveTo>
                  <a:cubicBezTo>
                    <a:pt x="21906" y="4375"/>
                    <a:pt x="24363" y="6365"/>
                    <a:pt x="24363" y="9370"/>
                  </a:cubicBezTo>
                  <a:cubicBezTo>
                    <a:pt x="24339" y="12119"/>
                    <a:pt x="22116" y="14343"/>
                    <a:pt x="19366" y="14367"/>
                  </a:cubicBezTo>
                  <a:cubicBezTo>
                    <a:pt x="14919" y="14367"/>
                    <a:pt x="12696" y="8987"/>
                    <a:pt x="15852" y="5856"/>
                  </a:cubicBezTo>
                  <a:cubicBezTo>
                    <a:pt x="16867" y="4833"/>
                    <a:pt x="18118" y="4375"/>
                    <a:pt x="19346" y="4375"/>
                  </a:cubicBezTo>
                  <a:close/>
                  <a:moveTo>
                    <a:pt x="6689" y="0"/>
                  </a:moveTo>
                  <a:cubicBezTo>
                    <a:pt x="3791" y="0"/>
                    <a:pt x="1287" y="2104"/>
                    <a:pt x="790" y="5019"/>
                  </a:cubicBezTo>
                  <a:cubicBezTo>
                    <a:pt x="287" y="8103"/>
                    <a:pt x="2248" y="11044"/>
                    <a:pt x="5284" y="11785"/>
                  </a:cubicBezTo>
                  <a:cubicBezTo>
                    <a:pt x="5760" y="11902"/>
                    <a:pt x="6238" y="11958"/>
                    <a:pt x="6710" y="11958"/>
                  </a:cubicBezTo>
                  <a:cubicBezTo>
                    <a:pt x="9225" y="11958"/>
                    <a:pt x="11560" y="10360"/>
                    <a:pt x="12385" y="7864"/>
                  </a:cubicBezTo>
                  <a:cubicBezTo>
                    <a:pt x="12744" y="8007"/>
                    <a:pt x="13102" y="8127"/>
                    <a:pt x="13485" y="8199"/>
                  </a:cubicBezTo>
                  <a:cubicBezTo>
                    <a:pt x="13413" y="8605"/>
                    <a:pt x="13365" y="8987"/>
                    <a:pt x="13365" y="9394"/>
                  </a:cubicBezTo>
                  <a:cubicBezTo>
                    <a:pt x="13365" y="13001"/>
                    <a:pt x="16320" y="15394"/>
                    <a:pt x="19402" y="15394"/>
                  </a:cubicBezTo>
                  <a:cubicBezTo>
                    <a:pt x="20875" y="15394"/>
                    <a:pt x="22376" y="14847"/>
                    <a:pt x="23598" y="13626"/>
                  </a:cubicBezTo>
                  <a:cubicBezTo>
                    <a:pt x="27375" y="9848"/>
                    <a:pt x="24722" y="3393"/>
                    <a:pt x="19366" y="3393"/>
                  </a:cubicBezTo>
                  <a:lnTo>
                    <a:pt x="19366" y="3369"/>
                  </a:lnTo>
                  <a:cubicBezTo>
                    <a:pt x="16880" y="3369"/>
                    <a:pt x="14656" y="4899"/>
                    <a:pt x="13772" y="7218"/>
                  </a:cubicBezTo>
                  <a:cubicBezTo>
                    <a:pt x="13533" y="7170"/>
                    <a:pt x="13317" y="7123"/>
                    <a:pt x="13078" y="7027"/>
                  </a:cubicBezTo>
                  <a:cubicBezTo>
                    <a:pt x="12935" y="6979"/>
                    <a:pt x="12791" y="6931"/>
                    <a:pt x="12648" y="6884"/>
                  </a:cubicBezTo>
                  <a:lnTo>
                    <a:pt x="12624" y="6860"/>
                  </a:lnTo>
                  <a:cubicBezTo>
                    <a:pt x="12648" y="6573"/>
                    <a:pt x="12672" y="6310"/>
                    <a:pt x="12672" y="6023"/>
                  </a:cubicBezTo>
                  <a:cubicBezTo>
                    <a:pt x="12696" y="2915"/>
                    <a:pt x="10305" y="285"/>
                    <a:pt x="7197" y="22"/>
                  </a:cubicBezTo>
                  <a:cubicBezTo>
                    <a:pt x="7026" y="8"/>
                    <a:pt x="6857" y="0"/>
                    <a:pt x="6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267;p81">
              <a:extLst>
                <a:ext uri="{FF2B5EF4-FFF2-40B4-BE49-F238E27FC236}">
                  <a16:creationId xmlns:a16="http://schemas.microsoft.com/office/drawing/2014/main" id="{3AD117AC-6346-40E7-8AEA-1893F7324F4F}"/>
                </a:ext>
              </a:extLst>
            </p:cNvPr>
            <p:cNvSpPr/>
            <p:nvPr/>
          </p:nvSpPr>
          <p:spPr>
            <a:xfrm flipH="1">
              <a:off x="7439462" y="3492369"/>
              <a:ext cx="194594" cy="74855"/>
            </a:xfrm>
            <a:custGeom>
              <a:avLst/>
              <a:gdLst/>
              <a:ahLst/>
              <a:cxnLst/>
              <a:rect l="l" t="t" r="r" b="b"/>
              <a:pathLst>
                <a:path w="5428" h="2088" extrusionOk="0">
                  <a:moveTo>
                    <a:pt x="191" y="0"/>
                  </a:moveTo>
                  <a:lnTo>
                    <a:pt x="0" y="478"/>
                  </a:lnTo>
                  <a:cubicBezTo>
                    <a:pt x="1256" y="1531"/>
                    <a:pt x="2837" y="2087"/>
                    <a:pt x="4469" y="2087"/>
                  </a:cubicBezTo>
                  <a:cubicBezTo>
                    <a:pt x="4763" y="2087"/>
                    <a:pt x="5059" y="2069"/>
                    <a:pt x="5356" y="2032"/>
                  </a:cubicBezTo>
                  <a:lnTo>
                    <a:pt x="5427" y="1387"/>
                  </a:lnTo>
                  <a:cubicBezTo>
                    <a:pt x="5380" y="1387"/>
                    <a:pt x="335" y="48"/>
                    <a:pt x="191" y="0"/>
                  </a:cubicBezTo>
                  <a:close/>
                </a:path>
              </a:pathLst>
            </a:custGeom>
            <a:solidFill>
              <a:srgbClr val="ED78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268;p81">
              <a:hlinkClick r:id="rId2" action="ppaction://hlinksldjump"/>
              <a:extLst>
                <a:ext uri="{FF2B5EF4-FFF2-40B4-BE49-F238E27FC236}">
                  <a16:creationId xmlns:a16="http://schemas.microsoft.com/office/drawing/2014/main" id="{5805DDF1-BDE7-4C1C-BEFA-B0648ABF5339}"/>
                </a:ext>
              </a:extLst>
            </p:cNvPr>
            <p:cNvSpPr/>
            <p:nvPr/>
          </p:nvSpPr>
          <p:spPr>
            <a:xfrm flipH="1">
              <a:off x="7221761" y="3504234"/>
              <a:ext cx="908547" cy="894852"/>
            </a:xfrm>
            <a:custGeom>
              <a:avLst/>
              <a:gdLst/>
              <a:ahLst/>
              <a:cxnLst/>
              <a:rect l="l" t="t" r="r" b="b"/>
              <a:pathLst>
                <a:path w="25343" h="24961" extrusionOk="0">
                  <a:moveTo>
                    <a:pt x="12584" y="1"/>
                  </a:moveTo>
                  <a:cubicBezTo>
                    <a:pt x="12197" y="1"/>
                    <a:pt x="11810" y="43"/>
                    <a:pt x="11428" y="123"/>
                  </a:cubicBezTo>
                  <a:cubicBezTo>
                    <a:pt x="8249" y="793"/>
                    <a:pt x="5595" y="4212"/>
                    <a:pt x="3682" y="7965"/>
                  </a:cubicBezTo>
                  <a:cubicBezTo>
                    <a:pt x="1268" y="12723"/>
                    <a:pt x="0" y="17983"/>
                    <a:pt x="239" y="18772"/>
                  </a:cubicBezTo>
                  <a:cubicBezTo>
                    <a:pt x="335" y="19082"/>
                    <a:pt x="502" y="19345"/>
                    <a:pt x="742" y="19561"/>
                  </a:cubicBezTo>
                  <a:cubicBezTo>
                    <a:pt x="1650" y="20469"/>
                    <a:pt x="3348" y="20732"/>
                    <a:pt x="3348" y="20732"/>
                  </a:cubicBezTo>
                  <a:cubicBezTo>
                    <a:pt x="3348" y="20732"/>
                    <a:pt x="4615" y="23314"/>
                    <a:pt x="8894" y="24414"/>
                  </a:cubicBezTo>
                  <a:cubicBezTo>
                    <a:pt x="10478" y="24830"/>
                    <a:pt x="12042" y="24961"/>
                    <a:pt x="13384" y="24961"/>
                  </a:cubicBezTo>
                  <a:cubicBezTo>
                    <a:pt x="15669" y="24961"/>
                    <a:pt x="17310" y="24581"/>
                    <a:pt x="17310" y="24581"/>
                  </a:cubicBezTo>
                  <a:cubicBezTo>
                    <a:pt x="18490" y="24841"/>
                    <a:pt x="19447" y="24953"/>
                    <a:pt x="20242" y="24953"/>
                  </a:cubicBezTo>
                  <a:cubicBezTo>
                    <a:pt x="21572" y="24953"/>
                    <a:pt x="22449" y="24639"/>
                    <a:pt x="23167" y="24175"/>
                  </a:cubicBezTo>
                  <a:cubicBezTo>
                    <a:pt x="23526" y="23960"/>
                    <a:pt x="23861" y="23697"/>
                    <a:pt x="24172" y="23410"/>
                  </a:cubicBezTo>
                  <a:cubicBezTo>
                    <a:pt x="25032" y="22645"/>
                    <a:pt x="25343" y="17959"/>
                    <a:pt x="25200" y="13488"/>
                  </a:cubicBezTo>
                  <a:cubicBezTo>
                    <a:pt x="25176" y="11265"/>
                    <a:pt x="24960" y="9065"/>
                    <a:pt x="24578" y="6889"/>
                  </a:cubicBezTo>
                  <a:cubicBezTo>
                    <a:pt x="24243" y="5240"/>
                    <a:pt x="23287" y="3781"/>
                    <a:pt x="21900" y="2849"/>
                  </a:cubicBezTo>
                  <a:cubicBezTo>
                    <a:pt x="21087" y="2275"/>
                    <a:pt x="20155" y="1893"/>
                    <a:pt x="19175" y="1701"/>
                  </a:cubicBezTo>
                  <a:cubicBezTo>
                    <a:pt x="18869" y="1743"/>
                    <a:pt x="18563" y="1764"/>
                    <a:pt x="18258" y="1764"/>
                  </a:cubicBezTo>
                  <a:cubicBezTo>
                    <a:pt x="16655" y="1764"/>
                    <a:pt x="15085" y="1192"/>
                    <a:pt x="13819" y="147"/>
                  </a:cubicBezTo>
                  <a:cubicBezTo>
                    <a:pt x="13412" y="49"/>
                    <a:pt x="12998" y="1"/>
                    <a:pt x="12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3269;p81">
              <a:extLst>
                <a:ext uri="{FF2B5EF4-FFF2-40B4-BE49-F238E27FC236}">
                  <a16:creationId xmlns:a16="http://schemas.microsoft.com/office/drawing/2014/main" id="{680AB35A-2763-467A-BCF9-C571FEC2A02C}"/>
                </a:ext>
              </a:extLst>
            </p:cNvPr>
            <p:cNvSpPr/>
            <p:nvPr/>
          </p:nvSpPr>
          <p:spPr>
            <a:xfrm flipH="1">
              <a:off x="8000211" y="4142158"/>
              <a:ext cx="51337" cy="96867"/>
            </a:xfrm>
            <a:custGeom>
              <a:avLst/>
              <a:gdLst/>
              <a:ahLst/>
              <a:cxnLst/>
              <a:rect l="l" t="t" r="r" b="b"/>
              <a:pathLst>
                <a:path w="1432" h="2702" extrusionOk="0">
                  <a:moveTo>
                    <a:pt x="168" y="0"/>
                  </a:moveTo>
                  <a:cubicBezTo>
                    <a:pt x="84" y="0"/>
                    <a:pt x="0" y="68"/>
                    <a:pt x="27" y="188"/>
                  </a:cubicBezTo>
                  <a:cubicBezTo>
                    <a:pt x="146" y="1072"/>
                    <a:pt x="529" y="1933"/>
                    <a:pt x="1103" y="2650"/>
                  </a:cubicBezTo>
                  <a:cubicBezTo>
                    <a:pt x="1133" y="2686"/>
                    <a:pt x="1170" y="2701"/>
                    <a:pt x="1207" y="2701"/>
                  </a:cubicBezTo>
                  <a:cubicBezTo>
                    <a:pt x="1319" y="2701"/>
                    <a:pt x="1431" y="2567"/>
                    <a:pt x="1342" y="2459"/>
                  </a:cubicBezTo>
                  <a:cubicBezTo>
                    <a:pt x="792" y="1790"/>
                    <a:pt x="457" y="977"/>
                    <a:pt x="314" y="140"/>
                  </a:cubicBezTo>
                  <a:cubicBezTo>
                    <a:pt x="303" y="44"/>
                    <a:pt x="236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270;p81">
              <a:extLst>
                <a:ext uri="{FF2B5EF4-FFF2-40B4-BE49-F238E27FC236}">
                  <a16:creationId xmlns:a16="http://schemas.microsoft.com/office/drawing/2014/main" id="{22631ED6-EB76-42D8-8B55-1AD476AD0449}"/>
                </a:ext>
              </a:extLst>
            </p:cNvPr>
            <p:cNvSpPr/>
            <p:nvPr/>
          </p:nvSpPr>
          <p:spPr>
            <a:xfrm flipH="1">
              <a:off x="7429357" y="4284011"/>
              <a:ext cx="95576" cy="90629"/>
            </a:xfrm>
            <a:custGeom>
              <a:avLst/>
              <a:gdLst/>
              <a:ahLst/>
              <a:cxnLst/>
              <a:rect l="l" t="t" r="r" b="b"/>
              <a:pathLst>
                <a:path w="2666" h="2528" extrusionOk="0">
                  <a:moveTo>
                    <a:pt x="2470" y="0"/>
                  </a:moveTo>
                  <a:cubicBezTo>
                    <a:pt x="2429" y="0"/>
                    <a:pt x="2388" y="23"/>
                    <a:pt x="2359" y="80"/>
                  </a:cubicBezTo>
                  <a:cubicBezTo>
                    <a:pt x="1786" y="965"/>
                    <a:pt x="1044" y="1706"/>
                    <a:pt x="136" y="2256"/>
                  </a:cubicBezTo>
                  <a:cubicBezTo>
                    <a:pt x="1" y="2352"/>
                    <a:pt x="100" y="2527"/>
                    <a:pt x="231" y="2527"/>
                  </a:cubicBezTo>
                  <a:cubicBezTo>
                    <a:pt x="262" y="2527"/>
                    <a:pt x="295" y="2517"/>
                    <a:pt x="327" y="2495"/>
                  </a:cubicBezTo>
                  <a:cubicBezTo>
                    <a:pt x="1236" y="1945"/>
                    <a:pt x="2025" y="1156"/>
                    <a:pt x="2599" y="247"/>
                  </a:cubicBezTo>
                  <a:cubicBezTo>
                    <a:pt x="2666" y="130"/>
                    <a:pt x="2568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271;p81">
              <a:extLst>
                <a:ext uri="{FF2B5EF4-FFF2-40B4-BE49-F238E27FC236}">
                  <a16:creationId xmlns:a16="http://schemas.microsoft.com/office/drawing/2014/main" id="{263E77E9-C524-4127-B9E8-47FE3B9C1CA4}"/>
                </a:ext>
              </a:extLst>
            </p:cNvPr>
            <p:cNvSpPr/>
            <p:nvPr/>
          </p:nvSpPr>
          <p:spPr>
            <a:xfrm flipH="1">
              <a:off x="7302323" y="3652109"/>
              <a:ext cx="666451" cy="409981"/>
            </a:xfrm>
            <a:custGeom>
              <a:avLst/>
              <a:gdLst/>
              <a:ahLst/>
              <a:cxnLst/>
              <a:rect l="l" t="t" r="r" b="b"/>
              <a:pathLst>
                <a:path w="18590" h="11436" extrusionOk="0">
                  <a:moveTo>
                    <a:pt x="9827" y="1"/>
                  </a:moveTo>
                  <a:cubicBezTo>
                    <a:pt x="7675" y="1"/>
                    <a:pt x="5534" y="855"/>
                    <a:pt x="3862" y="2382"/>
                  </a:cubicBezTo>
                  <a:cubicBezTo>
                    <a:pt x="2093" y="3960"/>
                    <a:pt x="945" y="6112"/>
                    <a:pt x="252" y="8359"/>
                  </a:cubicBezTo>
                  <a:cubicBezTo>
                    <a:pt x="1" y="9127"/>
                    <a:pt x="654" y="9658"/>
                    <a:pt x="1280" y="9658"/>
                  </a:cubicBezTo>
                  <a:cubicBezTo>
                    <a:pt x="1666" y="9658"/>
                    <a:pt x="2043" y="9455"/>
                    <a:pt x="2189" y="8980"/>
                  </a:cubicBezTo>
                  <a:cubicBezTo>
                    <a:pt x="3145" y="6016"/>
                    <a:pt x="5058" y="3075"/>
                    <a:pt x="8214" y="2238"/>
                  </a:cubicBezTo>
                  <a:cubicBezTo>
                    <a:pt x="8724" y="2101"/>
                    <a:pt x="9234" y="2036"/>
                    <a:pt x="9734" y="2036"/>
                  </a:cubicBezTo>
                  <a:cubicBezTo>
                    <a:pt x="12114" y="2036"/>
                    <a:pt x="14288" y="3504"/>
                    <a:pt x="15434" y="5657"/>
                  </a:cubicBezTo>
                  <a:cubicBezTo>
                    <a:pt x="16151" y="7140"/>
                    <a:pt x="16510" y="8765"/>
                    <a:pt x="16438" y="10391"/>
                  </a:cubicBezTo>
                  <a:cubicBezTo>
                    <a:pt x="16425" y="11075"/>
                    <a:pt x="16976" y="11436"/>
                    <a:pt x="17510" y="11436"/>
                  </a:cubicBezTo>
                  <a:cubicBezTo>
                    <a:pt x="18003" y="11436"/>
                    <a:pt x="18483" y="11129"/>
                    <a:pt x="18494" y="10487"/>
                  </a:cubicBezTo>
                  <a:cubicBezTo>
                    <a:pt x="18590" y="6829"/>
                    <a:pt x="17131" y="3051"/>
                    <a:pt x="13880" y="1115"/>
                  </a:cubicBezTo>
                  <a:cubicBezTo>
                    <a:pt x="12605" y="356"/>
                    <a:pt x="11214" y="1"/>
                    <a:pt x="9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272;p81">
              <a:extLst>
                <a:ext uri="{FF2B5EF4-FFF2-40B4-BE49-F238E27FC236}">
                  <a16:creationId xmlns:a16="http://schemas.microsoft.com/office/drawing/2014/main" id="{D2495CD1-CA86-4756-975E-EAD3CD05D7A4}"/>
                </a:ext>
              </a:extLst>
            </p:cNvPr>
            <p:cNvSpPr/>
            <p:nvPr/>
          </p:nvSpPr>
          <p:spPr>
            <a:xfrm flipH="1">
              <a:off x="7392310" y="3751948"/>
              <a:ext cx="490715" cy="326414"/>
            </a:xfrm>
            <a:custGeom>
              <a:avLst/>
              <a:gdLst/>
              <a:ahLst/>
              <a:cxnLst/>
              <a:rect l="l" t="t" r="r" b="b"/>
              <a:pathLst>
                <a:path w="13688" h="9105" extrusionOk="0">
                  <a:moveTo>
                    <a:pt x="7670" y="1"/>
                  </a:moveTo>
                  <a:cubicBezTo>
                    <a:pt x="5966" y="1"/>
                    <a:pt x="4319" y="644"/>
                    <a:pt x="3096" y="1844"/>
                  </a:cubicBezTo>
                  <a:cubicBezTo>
                    <a:pt x="1662" y="3183"/>
                    <a:pt x="801" y="4976"/>
                    <a:pt x="251" y="6817"/>
                  </a:cubicBezTo>
                  <a:cubicBezTo>
                    <a:pt x="1" y="7598"/>
                    <a:pt x="648" y="8133"/>
                    <a:pt x="1272" y="8133"/>
                  </a:cubicBezTo>
                  <a:cubicBezTo>
                    <a:pt x="1661" y="8133"/>
                    <a:pt x="2041" y="7925"/>
                    <a:pt x="2187" y="7439"/>
                  </a:cubicBezTo>
                  <a:cubicBezTo>
                    <a:pt x="2953" y="5004"/>
                    <a:pt x="4618" y="2051"/>
                    <a:pt x="7489" y="2051"/>
                  </a:cubicBezTo>
                  <a:cubicBezTo>
                    <a:pt x="7577" y="2051"/>
                    <a:pt x="7667" y="2054"/>
                    <a:pt x="7758" y="2059"/>
                  </a:cubicBezTo>
                  <a:cubicBezTo>
                    <a:pt x="10818" y="2251"/>
                    <a:pt x="11320" y="5909"/>
                    <a:pt x="11559" y="8299"/>
                  </a:cubicBezTo>
                  <a:cubicBezTo>
                    <a:pt x="11623" y="8786"/>
                    <a:pt x="12137" y="9105"/>
                    <a:pt x="12602" y="9105"/>
                  </a:cubicBezTo>
                  <a:cubicBezTo>
                    <a:pt x="12662" y="9105"/>
                    <a:pt x="12721" y="9099"/>
                    <a:pt x="12779" y="9088"/>
                  </a:cubicBezTo>
                  <a:cubicBezTo>
                    <a:pt x="13329" y="8945"/>
                    <a:pt x="13687" y="8419"/>
                    <a:pt x="13592" y="7869"/>
                  </a:cubicBezTo>
                  <a:cubicBezTo>
                    <a:pt x="13400" y="6076"/>
                    <a:pt x="13161" y="4235"/>
                    <a:pt x="12181" y="2705"/>
                  </a:cubicBezTo>
                  <a:cubicBezTo>
                    <a:pt x="11201" y="1151"/>
                    <a:pt x="9695" y="123"/>
                    <a:pt x="7854" y="3"/>
                  </a:cubicBezTo>
                  <a:cubicBezTo>
                    <a:pt x="7793" y="2"/>
                    <a:pt x="7731" y="1"/>
                    <a:pt x="7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273;p81">
              <a:extLst>
                <a:ext uri="{FF2B5EF4-FFF2-40B4-BE49-F238E27FC236}">
                  <a16:creationId xmlns:a16="http://schemas.microsoft.com/office/drawing/2014/main" id="{8C99C13A-7BE2-4E5E-8A3C-11188A1F922C}"/>
                </a:ext>
              </a:extLst>
            </p:cNvPr>
            <p:cNvSpPr/>
            <p:nvPr/>
          </p:nvSpPr>
          <p:spPr>
            <a:xfrm flipH="1">
              <a:off x="7502050" y="3858167"/>
              <a:ext cx="290672" cy="219653"/>
            </a:xfrm>
            <a:custGeom>
              <a:avLst/>
              <a:gdLst/>
              <a:ahLst/>
              <a:cxnLst/>
              <a:rect l="l" t="t" r="r" b="b"/>
              <a:pathLst>
                <a:path w="8108" h="6127" extrusionOk="0">
                  <a:moveTo>
                    <a:pt x="4512" y="0"/>
                  </a:moveTo>
                  <a:cubicBezTo>
                    <a:pt x="2348" y="0"/>
                    <a:pt x="908" y="2612"/>
                    <a:pt x="266" y="4404"/>
                  </a:cubicBezTo>
                  <a:cubicBezTo>
                    <a:pt x="0" y="5172"/>
                    <a:pt x="647" y="5703"/>
                    <a:pt x="1282" y="5703"/>
                  </a:cubicBezTo>
                  <a:cubicBezTo>
                    <a:pt x="1675" y="5703"/>
                    <a:pt x="2062" y="5500"/>
                    <a:pt x="2227" y="5026"/>
                  </a:cubicBezTo>
                  <a:cubicBezTo>
                    <a:pt x="2514" y="4237"/>
                    <a:pt x="2920" y="3519"/>
                    <a:pt x="3422" y="2874"/>
                  </a:cubicBezTo>
                  <a:cubicBezTo>
                    <a:pt x="3708" y="2522"/>
                    <a:pt x="4115" y="2050"/>
                    <a:pt x="4587" y="2050"/>
                  </a:cubicBezTo>
                  <a:cubicBezTo>
                    <a:pt x="4628" y="2050"/>
                    <a:pt x="4671" y="2053"/>
                    <a:pt x="4713" y="2061"/>
                  </a:cubicBezTo>
                  <a:cubicBezTo>
                    <a:pt x="5932" y="2276"/>
                    <a:pt x="5980" y="4117"/>
                    <a:pt x="6028" y="5049"/>
                  </a:cubicBezTo>
                  <a:cubicBezTo>
                    <a:pt x="6028" y="5599"/>
                    <a:pt x="6458" y="6078"/>
                    <a:pt x="7008" y="6125"/>
                  </a:cubicBezTo>
                  <a:cubicBezTo>
                    <a:pt x="7022" y="6126"/>
                    <a:pt x="7035" y="6126"/>
                    <a:pt x="7048" y="6126"/>
                  </a:cubicBezTo>
                  <a:cubicBezTo>
                    <a:pt x="7542" y="6126"/>
                    <a:pt x="8107" y="5704"/>
                    <a:pt x="8084" y="5145"/>
                  </a:cubicBezTo>
                  <a:cubicBezTo>
                    <a:pt x="8012" y="4093"/>
                    <a:pt x="7965" y="2993"/>
                    <a:pt x="7486" y="2013"/>
                  </a:cubicBezTo>
                  <a:cubicBezTo>
                    <a:pt x="7032" y="1009"/>
                    <a:pt x="6124" y="292"/>
                    <a:pt x="5048" y="53"/>
                  </a:cubicBezTo>
                  <a:cubicBezTo>
                    <a:pt x="4864" y="17"/>
                    <a:pt x="4686" y="0"/>
                    <a:pt x="4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274;p81">
              <a:extLst>
                <a:ext uri="{FF2B5EF4-FFF2-40B4-BE49-F238E27FC236}">
                  <a16:creationId xmlns:a16="http://schemas.microsoft.com/office/drawing/2014/main" id="{994F6F9B-7EA5-46A2-937B-67581D544C0B}"/>
                </a:ext>
              </a:extLst>
            </p:cNvPr>
            <p:cNvSpPr/>
            <p:nvPr/>
          </p:nvSpPr>
          <p:spPr>
            <a:xfrm flipH="1">
              <a:off x="7067091" y="2163895"/>
              <a:ext cx="505342" cy="417366"/>
            </a:xfrm>
            <a:custGeom>
              <a:avLst/>
              <a:gdLst/>
              <a:ahLst/>
              <a:cxnLst/>
              <a:rect l="l" t="t" r="r" b="b"/>
              <a:pathLst>
                <a:path w="14096" h="11642" extrusionOk="0">
                  <a:moveTo>
                    <a:pt x="7450" y="1"/>
                  </a:moveTo>
                  <a:cubicBezTo>
                    <a:pt x="7277" y="1"/>
                    <a:pt x="7103" y="96"/>
                    <a:pt x="7008" y="288"/>
                  </a:cubicBezTo>
                  <a:lnTo>
                    <a:pt x="4880" y="4543"/>
                  </a:lnTo>
                  <a:lnTo>
                    <a:pt x="887" y="766"/>
                  </a:lnTo>
                  <a:cubicBezTo>
                    <a:pt x="787" y="665"/>
                    <a:pt x="664" y="621"/>
                    <a:pt x="545" y="621"/>
                  </a:cubicBezTo>
                  <a:cubicBezTo>
                    <a:pt x="266" y="621"/>
                    <a:pt x="0" y="862"/>
                    <a:pt x="50" y="1196"/>
                  </a:cubicBezTo>
                  <a:lnTo>
                    <a:pt x="1389" y="10759"/>
                  </a:lnTo>
                  <a:cubicBezTo>
                    <a:pt x="1389" y="10759"/>
                    <a:pt x="3154" y="11642"/>
                    <a:pt x="6114" y="11642"/>
                  </a:cubicBezTo>
                  <a:cubicBezTo>
                    <a:pt x="7877" y="11642"/>
                    <a:pt x="10064" y="11329"/>
                    <a:pt x="12554" y="10329"/>
                  </a:cubicBezTo>
                  <a:lnTo>
                    <a:pt x="14061" y="1746"/>
                  </a:lnTo>
                  <a:cubicBezTo>
                    <a:pt x="14096" y="1411"/>
                    <a:pt x="13833" y="1168"/>
                    <a:pt x="13548" y="1168"/>
                  </a:cubicBezTo>
                  <a:cubicBezTo>
                    <a:pt x="13446" y="1168"/>
                    <a:pt x="13342" y="1199"/>
                    <a:pt x="13248" y="1268"/>
                  </a:cubicBezTo>
                  <a:lnTo>
                    <a:pt x="9685" y="3946"/>
                  </a:lnTo>
                  <a:lnTo>
                    <a:pt x="7892" y="288"/>
                  </a:lnTo>
                  <a:cubicBezTo>
                    <a:pt x="7797" y="96"/>
                    <a:pt x="7623" y="1"/>
                    <a:pt x="7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" name="Google Shape;3275;p81">
              <a:extLst>
                <a:ext uri="{FF2B5EF4-FFF2-40B4-BE49-F238E27FC236}">
                  <a16:creationId xmlns:a16="http://schemas.microsoft.com/office/drawing/2014/main" id="{6B358B0C-2934-43AD-BEE3-F6AA2065449D}"/>
                </a:ext>
              </a:extLst>
            </p:cNvPr>
            <p:cNvSpPr/>
            <p:nvPr/>
          </p:nvSpPr>
          <p:spPr>
            <a:xfrm flipH="1">
              <a:off x="7210033" y="2368267"/>
              <a:ext cx="155661" cy="156808"/>
            </a:xfrm>
            <a:custGeom>
              <a:avLst/>
              <a:gdLst/>
              <a:ahLst/>
              <a:cxnLst/>
              <a:rect l="l" t="t" r="r" b="b"/>
              <a:pathLst>
                <a:path w="4342" h="4374" extrusionOk="0">
                  <a:moveTo>
                    <a:pt x="4142" y="1"/>
                  </a:moveTo>
                  <a:cubicBezTo>
                    <a:pt x="4106" y="1"/>
                    <a:pt x="4069" y="18"/>
                    <a:pt x="4038" y="62"/>
                  </a:cubicBezTo>
                  <a:cubicBezTo>
                    <a:pt x="2938" y="1592"/>
                    <a:pt x="1599" y="2954"/>
                    <a:pt x="117" y="4102"/>
                  </a:cubicBezTo>
                  <a:cubicBezTo>
                    <a:pt x="1" y="4199"/>
                    <a:pt x="73" y="4374"/>
                    <a:pt x="193" y="4374"/>
                  </a:cubicBezTo>
                  <a:cubicBezTo>
                    <a:pt x="221" y="4374"/>
                    <a:pt x="252" y="4364"/>
                    <a:pt x="284" y="4341"/>
                  </a:cubicBezTo>
                  <a:cubicBezTo>
                    <a:pt x="1791" y="3170"/>
                    <a:pt x="3129" y="1807"/>
                    <a:pt x="4253" y="253"/>
                  </a:cubicBezTo>
                  <a:cubicBezTo>
                    <a:pt x="4342" y="147"/>
                    <a:pt x="4246" y="1"/>
                    <a:pt x="4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276;p81">
              <a:extLst>
                <a:ext uri="{FF2B5EF4-FFF2-40B4-BE49-F238E27FC236}">
                  <a16:creationId xmlns:a16="http://schemas.microsoft.com/office/drawing/2014/main" id="{E588BA9A-32A1-4F73-93F8-5DE7225DB82D}"/>
                </a:ext>
              </a:extLst>
            </p:cNvPr>
            <p:cNvSpPr/>
            <p:nvPr/>
          </p:nvSpPr>
          <p:spPr>
            <a:xfrm flipH="1">
              <a:off x="7187845" y="2415050"/>
              <a:ext cx="112712" cy="85646"/>
            </a:xfrm>
            <a:custGeom>
              <a:avLst/>
              <a:gdLst/>
              <a:ahLst/>
              <a:cxnLst/>
              <a:rect l="l" t="t" r="r" b="b"/>
              <a:pathLst>
                <a:path w="3144" h="2389" extrusionOk="0">
                  <a:moveTo>
                    <a:pt x="2905" y="0"/>
                  </a:moveTo>
                  <a:cubicBezTo>
                    <a:pt x="2867" y="0"/>
                    <a:pt x="2828" y="14"/>
                    <a:pt x="2795" y="48"/>
                  </a:cubicBezTo>
                  <a:cubicBezTo>
                    <a:pt x="1982" y="837"/>
                    <a:pt x="1097" y="1530"/>
                    <a:pt x="141" y="2128"/>
                  </a:cubicBezTo>
                  <a:cubicBezTo>
                    <a:pt x="1" y="2208"/>
                    <a:pt x="96" y="2389"/>
                    <a:pt x="229" y="2389"/>
                  </a:cubicBezTo>
                  <a:cubicBezTo>
                    <a:pt x="254" y="2389"/>
                    <a:pt x="281" y="2382"/>
                    <a:pt x="308" y="2367"/>
                  </a:cubicBezTo>
                  <a:cubicBezTo>
                    <a:pt x="1289" y="1769"/>
                    <a:pt x="2197" y="1052"/>
                    <a:pt x="3034" y="239"/>
                  </a:cubicBezTo>
                  <a:cubicBezTo>
                    <a:pt x="3144" y="147"/>
                    <a:pt x="3029" y="0"/>
                    <a:pt x="2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949;p38">
            <a:extLst>
              <a:ext uri="{FF2B5EF4-FFF2-40B4-BE49-F238E27FC236}">
                <a16:creationId xmlns:a16="http://schemas.microsoft.com/office/drawing/2014/main" id="{A5A2174D-9717-423E-9010-933930B416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4288" y="2600661"/>
            <a:ext cx="3492300" cy="3991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600" b="1" u="sng" dirty="0">
                <a:latin typeface="Dubai" panose="020B0503030403030204" pitchFamily="34" charset="-78"/>
                <a:cs typeface="Dubai" panose="020B0503030403030204" pitchFamily="34" charset="-78"/>
              </a:rPr>
              <a:t>النشاط الاستهلالي</a:t>
            </a:r>
            <a:endParaRPr u="sng" dirty="0"/>
          </a:p>
        </p:txBody>
      </p:sp>
      <p:sp>
        <p:nvSpPr>
          <p:cNvPr id="60" name="Google Shape;1674;p46">
            <a:extLst>
              <a:ext uri="{FF2B5EF4-FFF2-40B4-BE49-F238E27FC236}">
                <a16:creationId xmlns:a16="http://schemas.microsoft.com/office/drawing/2014/main" id="{540DBAF2-9D42-4ED8-99E9-AC4E59DDCFD7}"/>
              </a:ext>
            </a:extLst>
          </p:cNvPr>
          <p:cNvSpPr txBox="1"/>
          <p:nvPr/>
        </p:nvSpPr>
        <p:spPr>
          <a:xfrm>
            <a:off x="5232064" y="3234515"/>
            <a:ext cx="1222500" cy="365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BH" dirty="0">
                <a:solidFill>
                  <a:schemeClr val="tx1"/>
                </a:solidFill>
                <a:latin typeface="Dubai" panose="020B0503030403030204" pitchFamily="34" charset="-78"/>
                <a:ea typeface="Muli"/>
                <a:cs typeface="Dubai" panose="020B0503030403030204" pitchFamily="34" charset="-78"/>
                <a:sym typeface="Muli"/>
              </a:rPr>
              <a:t>اضغط هنا</a:t>
            </a:r>
            <a:endParaRPr dirty="0">
              <a:solidFill>
                <a:schemeClr val="tx1"/>
              </a:solidFill>
              <a:latin typeface="Dubai" panose="020B0503030403030204" pitchFamily="34" charset="-78"/>
              <a:ea typeface="Muli"/>
              <a:cs typeface="Dubai" panose="020B0503030403030204" pitchFamily="34" charset="-78"/>
              <a:sym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2055370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75856BC-CA89-478C-831E-3BF542E09EE9}"/>
              </a:ext>
            </a:extLst>
          </p:cNvPr>
          <p:cNvSpPr txBox="1"/>
          <p:nvPr/>
        </p:nvSpPr>
        <p:spPr>
          <a:xfrm>
            <a:off x="5900390" y="249147"/>
            <a:ext cx="324361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800" b="1" u="sng" dirty="0">
                <a:latin typeface="Dubai" panose="020B0503030403030204" pitchFamily="34" charset="-78"/>
                <a:cs typeface="Dubai" panose="020B0503030403030204" pitchFamily="34" charset="-78"/>
              </a:rPr>
              <a:t>ركز جيد</a:t>
            </a:r>
            <a:r>
              <a:rPr lang="ar-BH" sz="1800" b="1" u="sng" dirty="0">
                <a:latin typeface="Dubai" panose="020B0503030403030204" pitchFamily="34" charset="-78"/>
                <a:cs typeface="Dubai" panose="020B0503030403030204" pitchFamily="34" charset="-78"/>
              </a:rPr>
              <a:t>ًا</a:t>
            </a:r>
            <a:r>
              <a:rPr lang="ar-SA" sz="1800" b="1" u="sng" dirty="0">
                <a:latin typeface="Dubai" panose="020B0503030403030204" pitchFamily="34" charset="-78"/>
                <a:cs typeface="Dubai" panose="020B0503030403030204" pitchFamily="34" charset="-78"/>
              </a:rPr>
              <a:t> واختار الإجابة الصحيحة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B1B7B3-60C0-417D-9918-09CF30DE3B63}"/>
              </a:ext>
            </a:extLst>
          </p:cNvPr>
          <p:cNvSpPr txBox="1"/>
          <p:nvPr/>
        </p:nvSpPr>
        <p:spPr>
          <a:xfrm>
            <a:off x="3026735" y="847087"/>
            <a:ext cx="49193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BH" sz="1800" b="1" u="sng" dirty="0">
                <a:latin typeface="Dubai" panose="020B0503030403030204" pitchFamily="34" charset="-78"/>
                <a:cs typeface="Dubai" panose="020B0503030403030204" pitchFamily="34" charset="-78"/>
              </a:rPr>
              <a:t>ما اسم المدار التي تدور حوله الأرض؟</a:t>
            </a:r>
            <a:endParaRPr lang="ar-SA" sz="1800" b="1" u="sng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E17AA7-446B-40C5-A68E-146FF9F74D97}"/>
              </a:ext>
            </a:extLst>
          </p:cNvPr>
          <p:cNvSpPr txBox="1"/>
          <p:nvPr/>
        </p:nvSpPr>
        <p:spPr>
          <a:xfrm>
            <a:off x="0" y="152282"/>
            <a:ext cx="1197935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BH" sz="1100" b="1" dirty="0">
                <a:latin typeface="Dubai" panose="020B0503030403030204" pitchFamily="34" charset="-78"/>
                <a:cs typeface="Dubai" panose="020B0503030403030204" pitchFamily="34" charset="-78"/>
              </a:rPr>
              <a:t>تقييم الهدف الثاني</a:t>
            </a:r>
          </a:p>
        </p:txBody>
      </p:sp>
      <p:pic>
        <p:nvPicPr>
          <p:cNvPr id="27" name="Logo">
            <a:extLst>
              <a:ext uri="{FF2B5EF4-FFF2-40B4-BE49-F238E27FC236}">
                <a16:creationId xmlns:a16="http://schemas.microsoft.com/office/drawing/2014/main" id="{585B6687-34C6-4B3B-A517-7337AE45DE0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365" y="5189015"/>
            <a:ext cx="189000" cy="189000"/>
          </a:xfrm>
          <a:prstGeom prst="rect">
            <a:avLst/>
          </a:prstGeom>
        </p:spPr>
      </p:pic>
      <p:sp>
        <p:nvSpPr>
          <p:cNvPr id="28" name="A">
            <a:extLst>
              <a:ext uri="{FF2B5EF4-FFF2-40B4-BE49-F238E27FC236}">
                <a16:creationId xmlns:a16="http://schemas.microsoft.com/office/drawing/2014/main" id="{0992EE20-821D-4131-906F-941F672C5D0D}"/>
              </a:ext>
            </a:extLst>
          </p:cNvPr>
          <p:cNvSpPr/>
          <p:nvPr/>
        </p:nvSpPr>
        <p:spPr>
          <a:xfrm>
            <a:off x="4078366" y="3906606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tx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GB" sz="4800" b="1" dirty="0">
              <a:solidFill>
                <a:srgbClr val="C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9" name="A_answer">
            <a:extLst>
              <a:ext uri="{FF2B5EF4-FFF2-40B4-BE49-F238E27FC236}">
                <a16:creationId xmlns:a16="http://schemas.microsoft.com/office/drawing/2014/main" id="{DDC0C03A-C7B5-4C2F-AD9E-453AAE447401}"/>
              </a:ext>
            </a:extLst>
          </p:cNvPr>
          <p:cNvSpPr/>
          <p:nvPr/>
        </p:nvSpPr>
        <p:spPr>
          <a:xfrm>
            <a:off x="4946717" y="3906607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tx1">
              <a:lumMod val="75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>
            <a:noAutofit/>
          </a:bodyPr>
          <a:lstStyle/>
          <a:p>
            <a:pPr algn="ctr"/>
            <a:r>
              <a:rPr lang="ar-BH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مدار الأرض</a:t>
            </a:r>
            <a:endParaRPr lang="en-GB" sz="3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0" name="B">
            <a:extLst>
              <a:ext uri="{FF2B5EF4-FFF2-40B4-BE49-F238E27FC236}">
                <a16:creationId xmlns:a16="http://schemas.microsoft.com/office/drawing/2014/main" id="{6F39F60B-EB15-4B3B-A9D4-AAD3324DC16A}"/>
              </a:ext>
            </a:extLst>
          </p:cNvPr>
          <p:cNvSpPr/>
          <p:nvPr/>
        </p:nvSpPr>
        <p:spPr>
          <a:xfrm>
            <a:off x="3994272" y="2776425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tx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GB" sz="4800" b="1" dirty="0">
              <a:solidFill>
                <a:srgbClr val="C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1" name="B_answer">
            <a:extLst>
              <a:ext uri="{FF2B5EF4-FFF2-40B4-BE49-F238E27FC236}">
                <a16:creationId xmlns:a16="http://schemas.microsoft.com/office/drawing/2014/main" id="{E57B5C45-180E-43DD-9C85-3EF873CE2573}"/>
              </a:ext>
            </a:extLst>
          </p:cNvPr>
          <p:cNvSpPr/>
          <p:nvPr/>
        </p:nvSpPr>
        <p:spPr>
          <a:xfrm>
            <a:off x="4862622" y="2768666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tx1">
              <a:lumMod val="75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>
            <a:noAutofit/>
          </a:bodyPr>
          <a:lstStyle/>
          <a:p>
            <a:pPr algn="ctr"/>
            <a:r>
              <a:rPr lang="ar-BH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مدار الشمس</a:t>
            </a:r>
            <a:endParaRPr lang="en-GB" sz="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417C89D-9F83-4D18-AA09-53555EE1F70F}"/>
              </a:ext>
            </a:extLst>
          </p:cNvPr>
          <p:cNvSpPr/>
          <p:nvPr/>
        </p:nvSpPr>
        <p:spPr>
          <a:xfrm>
            <a:off x="4275557" y="3036803"/>
            <a:ext cx="4828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4400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١</a:t>
            </a:r>
            <a:endParaRPr lang="en-US" sz="4400" b="1"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0F15E84-D76A-4F40-9378-4E0492546216}"/>
              </a:ext>
            </a:extLst>
          </p:cNvPr>
          <p:cNvSpPr/>
          <p:nvPr/>
        </p:nvSpPr>
        <p:spPr>
          <a:xfrm>
            <a:off x="4254293" y="4107330"/>
            <a:ext cx="4828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4400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٢</a:t>
            </a:r>
            <a:endParaRPr lang="en-US" sz="4400" b="1"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6763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DC4FEAA-5D1B-4C7A-87C5-4486EA7966D5}"/>
              </a:ext>
            </a:extLst>
          </p:cNvPr>
          <p:cNvSpPr/>
          <p:nvPr/>
        </p:nvSpPr>
        <p:spPr>
          <a:xfrm>
            <a:off x="691108" y="2793062"/>
            <a:ext cx="5912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https://wordwall.net/play/28951/605/189</a:t>
            </a:r>
          </a:p>
        </p:txBody>
      </p:sp>
      <p:grpSp>
        <p:nvGrpSpPr>
          <p:cNvPr id="6" name="Google Shape;815;p37">
            <a:extLst>
              <a:ext uri="{FF2B5EF4-FFF2-40B4-BE49-F238E27FC236}">
                <a16:creationId xmlns:a16="http://schemas.microsoft.com/office/drawing/2014/main" id="{C69BDCEF-49C0-4020-A1EC-D16202807DD2}"/>
              </a:ext>
            </a:extLst>
          </p:cNvPr>
          <p:cNvGrpSpPr/>
          <p:nvPr/>
        </p:nvGrpSpPr>
        <p:grpSpPr>
          <a:xfrm>
            <a:off x="2256138" y="450590"/>
            <a:ext cx="4631724" cy="711222"/>
            <a:chOff x="2037498" y="3498175"/>
            <a:chExt cx="4631724" cy="711222"/>
          </a:xfrm>
        </p:grpSpPr>
        <p:sp>
          <p:nvSpPr>
            <p:cNvPr id="7" name="Google Shape;816;p37">
              <a:extLst>
                <a:ext uri="{FF2B5EF4-FFF2-40B4-BE49-F238E27FC236}">
                  <a16:creationId xmlns:a16="http://schemas.microsoft.com/office/drawing/2014/main" id="{7AF22D4D-E5B9-4139-9181-16501F217BD5}"/>
                </a:ext>
              </a:extLst>
            </p:cNvPr>
            <p:cNvSpPr/>
            <p:nvPr/>
          </p:nvSpPr>
          <p:spPr>
            <a:xfrm flipH="1">
              <a:off x="2037498" y="3638413"/>
              <a:ext cx="653545" cy="570984"/>
            </a:xfrm>
            <a:custGeom>
              <a:avLst/>
              <a:gdLst/>
              <a:ahLst/>
              <a:cxnLst/>
              <a:rect l="l" t="t" r="r" b="b"/>
              <a:pathLst>
                <a:path w="52578" h="45936" extrusionOk="0">
                  <a:moveTo>
                    <a:pt x="0" y="1"/>
                  </a:moveTo>
                  <a:lnTo>
                    <a:pt x="490" y="45936"/>
                  </a:lnTo>
                  <a:lnTo>
                    <a:pt x="52578" y="45936"/>
                  </a:lnTo>
                  <a:lnTo>
                    <a:pt x="49537" y="42825"/>
                  </a:lnTo>
                  <a:lnTo>
                    <a:pt x="46460" y="39748"/>
                  </a:lnTo>
                  <a:lnTo>
                    <a:pt x="30170" y="23458"/>
                  </a:lnTo>
                  <a:lnTo>
                    <a:pt x="29715" y="22968"/>
                  </a:lnTo>
                  <a:lnTo>
                    <a:pt x="32442" y="20207"/>
                  </a:lnTo>
                  <a:lnTo>
                    <a:pt x="35169" y="17515"/>
                  </a:lnTo>
                  <a:lnTo>
                    <a:pt x="52123" y="525"/>
                  </a:lnTo>
                  <a:lnTo>
                    <a:pt x="52333" y="280"/>
                  </a:lnTo>
                  <a:lnTo>
                    <a:pt x="525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17;p37">
              <a:extLst>
                <a:ext uri="{FF2B5EF4-FFF2-40B4-BE49-F238E27FC236}">
                  <a16:creationId xmlns:a16="http://schemas.microsoft.com/office/drawing/2014/main" id="{27CC7217-DA83-471F-A48B-CBD87A86D43E}"/>
                </a:ext>
              </a:extLst>
            </p:cNvPr>
            <p:cNvSpPr/>
            <p:nvPr/>
          </p:nvSpPr>
          <p:spPr>
            <a:xfrm>
              <a:off x="6015677" y="3638413"/>
              <a:ext cx="653545" cy="570984"/>
            </a:xfrm>
            <a:custGeom>
              <a:avLst/>
              <a:gdLst/>
              <a:ahLst/>
              <a:cxnLst/>
              <a:rect l="l" t="t" r="r" b="b"/>
              <a:pathLst>
                <a:path w="52578" h="45936" extrusionOk="0">
                  <a:moveTo>
                    <a:pt x="0" y="1"/>
                  </a:moveTo>
                  <a:lnTo>
                    <a:pt x="490" y="45936"/>
                  </a:lnTo>
                  <a:lnTo>
                    <a:pt x="52578" y="45936"/>
                  </a:lnTo>
                  <a:lnTo>
                    <a:pt x="49537" y="42825"/>
                  </a:lnTo>
                  <a:lnTo>
                    <a:pt x="46460" y="39748"/>
                  </a:lnTo>
                  <a:lnTo>
                    <a:pt x="30170" y="23458"/>
                  </a:lnTo>
                  <a:lnTo>
                    <a:pt x="29715" y="22968"/>
                  </a:lnTo>
                  <a:lnTo>
                    <a:pt x="32442" y="20207"/>
                  </a:lnTo>
                  <a:lnTo>
                    <a:pt x="35169" y="17515"/>
                  </a:lnTo>
                  <a:lnTo>
                    <a:pt x="52123" y="525"/>
                  </a:lnTo>
                  <a:lnTo>
                    <a:pt x="52333" y="280"/>
                  </a:lnTo>
                  <a:lnTo>
                    <a:pt x="525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18;p37">
              <a:extLst>
                <a:ext uri="{FF2B5EF4-FFF2-40B4-BE49-F238E27FC236}">
                  <a16:creationId xmlns:a16="http://schemas.microsoft.com/office/drawing/2014/main" id="{4C39120B-E869-4A2D-AD57-11DFBAD646EB}"/>
                </a:ext>
              </a:extLst>
            </p:cNvPr>
            <p:cNvSpPr/>
            <p:nvPr/>
          </p:nvSpPr>
          <p:spPr>
            <a:xfrm>
              <a:off x="2357938" y="3498175"/>
              <a:ext cx="3991925" cy="558828"/>
            </a:xfrm>
            <a:custGeom>
              <a:avLst/>
              <a:gdLst/>
              <a:ahLst/>
              <a:cxnLst/>
              <a:rect l="l" t="t" r="r" b="b"/>
              <a:pathLst>
                <a:path w="250513" h="44958" extrusionOk="0">
                  <a:moveTo>
                    <a:pt x="0" y="1"/>
                  </a:moveTo>
                  <a:lnTo>
                    <a:pt x="0" y="44957"/>
                  </a:lnTo>
                  <a:lnTo>
                    <a:pt x="250512" y="44957"/>
                  </a:lnTo>
                  <a:lnTo>
                    <a:pt x="2505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819;p37">
            <a:extLst>
              <a:ext uri="{FF2B5EF4-FFF2-40B4-BE49-F238E27FC236}">
                <a16:creationId xmlns:a16="http://schemas.microsoft.com/office/drawing/2014/main" id="{A210826F-718F-4D11-9BB8-3F42DDF96400}"/>
              </a:ext>
            </a:extLst>
          </p:cNvPr>
          <p:cNvSpPr txBox="1">
            <a:spLocks/>
          </p:cNvSpPr>
          <p:nvPr/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BH" sz="2400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النشاط الختامي</a:t>
            </a:r>
          </a:p>
        </p:txBody>
      </p:sp>
      <p:grpSp>
        <p:nvGrpSpPr>
          <p:cNvPr id="11" name="Google Shape;3233;p81">
            <a:extLst>
              <a:ext uri="{FF2B5EF4-FFF2-40B4-BE49-F238E27FC236}">
                <a16:creationId xmlns:a16="http://schemas.microsoft.com/office/drawing/2014/main" id="{96D90BDF-5E71-4EF0-B2F1-B79149C1F6F1}"/>
              </a:ext>
            </a:extLst>
          </p:cNvPr>
          <p:cNvGrpSpPr/>
          <p:nvPr/>
        </p:nvGrpSpPr>
        <p:grpSpPr>
          <a:xfrm>
            <a:off x="6365320" y="1765864"/>
            <a:ext cx="1676613" cy="2054396"/>
            <a:chOff x="6674907" y="2163895"/>
            <a:chExt cx="2026218" cy="2534641"/>
          </a:xfrm>
        </p:grpSpPr>
        <p:sp>
          <p:nvSpPr>
            <p:cNvPr id="12" name="Google Shape;3234;p81">
              <a:extLst>
                <a:ext uri="{FF2B5EF4-FFF2-40B4-BE49-F238E27FC236}">
                  <a16:creationId xmlns:a16="http://schemas.microsoft.com/office/drawing/2014/main" id="{49D9F764-0648-4406-9544-3E0DD78EAD05}"/>
                </a:ext>
              </a:extLst>
            </p:cNvPr>
            <p:cNvSpPr/>
            <p:nvPr/>
          </p:nvSpPr>
          <p:spPr>
            <a:xfrm flipH="1">
              <a:off x="7758270" y="2246180"/>
              <a:ext cx="942855" cy="736287"/>
            </a:xfrm>
            <a:custGeom>
              <a:avLst/>
              <a:gdLst/>
              <a:ahLst/>
              <a:cxnLst/>
              <a:rect l="l" t="t" r="r" b="b"/>
              <a:pathLst>
                <a:path w="26300" h="20538" extrusionOk="0">
                  <a:moveTo>
                    <a:pt x="22116" y="0"/>
                  </a:moveTo>
                  <a:lnTo>
                    <a:pt x="1" y="13915"/>
                  </a:lnTo>
                  <a:lnTo>
                    <a:pt x="4184" y="20537"/>
                  </a:lnTo>
                  <a:lnTo>
                    <a:pt x="26300" y="6623"/>
                  </a:lnTo>
                  <a:lnTo>
                    <a:pt x="221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235;p81">
              <a:extLst>
                <a:ext uri="{FF2B5EF4-FFF2-40B4-BE49-F238E27FC236}">
                  <a16:creationId xmlns:a16="http://schemas.microsoft.com/office/drawing/2014/main" id="{3DC4F108-C912-4A43-8EB6-BD62D834C458}"/>
                </a:ext>
              </a:extLst>
            </p:cNvPr>
            <p:cNvSpPr/>
            <p:nvPr/>
          </p:nvSpPr>
          <p:spPr>
            <a:xfrm flipH="1">
              <a:off x="7702591" y="2214454"/>
              <a:ext cx="201441" cy="262314"/>
            </a:xfrm>
            <a:custGeom>
              <a:avLst/>
              <a:gdLst/>
              <a:ahLst/>
              <a:cxnLst/>
              <a:rect l="l" t="t" r="r" b="b"/>
              <a:pathLst>
                <a:path w="5619" h="7317" extrusionOk="0">
                  <a:moveTo>
                    <a:pt x="1698" y="1"/>
                  </a:moveTo>
                  <a:lnTo>
                    <a:pt x="0" y="1076"/>
                  </a:lnTo>
                  <a:lnTo>
                    <a:pt x="3945" y="7316"/>
                  </a:lnTo>
                  <a:lnTo>
                    <a:pt x="5619" y="6264"/>
                  </a:lnTo>
                  <a:lnTo>
                    <a:pt x="16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236;p81">
              <a:extLst>
                <a:ext uri="{FF2B5EF4-FFF2-40B4-BE49-F238E27FC236}">
                  <a16:creationId xmlns:a16="http://schemas.microsoft.com/office/drawing/2014/main" id="{D320ED1E-ACC6-4EBC-ABEF-532EFBA48EC0}"/>
                </a:ext>
              </a:extLst>
            </p:cNvPr>
            <p:cNvSpPr/>
            <p:nvPr/>
          </p:nvSpPr>
          <p:spPr>
            <a:xfrm flipH="1">
              <a:off x="7814845" y="2286461"/>
              <a:ext cx="779988" cy="631713"/>
            </a:xfrm>
            <a:custGeom>
              <a:avLst/>
              <a:gdLst/>
              <a:ahLst/>
              <a:cxnLst/>
              <a:rect l="l" t="t" r="r" b="b"/>
              <a:pathLst>
                <a:path w="21757" h="17621" extrusionOk="0">
                  <a:moveTo>
                    <a:pt x="17597" y="1"/>
                  </a:moveTo>
                  <a:lnTo>
                    <a:pt x="0" y="10974"/>
                  </a:lnTo>
                  <a:lnTo>
                    <a:pt x="4136" y="17621"/>
                  </a:lnTo>
                  <a:lnTo>
                    <a:pt x="21757" y="6647"/>
                  </a:lnTo>
                  <a:lnTo>
                    <a:pt x="175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37;p81">
              <a:extLst>
                <a:ext uri="{FF2B5EF4-FFF2-40B4-BE49-F238E27FC236}">
                  <a16:creationId xmlns:a16="http://schemas.microsoft.com/office/drawing/2014/main" id="{359F2B52-134E-4237-A325-4EEF9A22D5FE}"/>
                </a:ext>
              </a:extLst>
            </p:cNvPr>
            <p:cNvSpPr/>
            <p:nvPr/>
          </p:nvSpPr>
          <p:spPr>
            <a:xfrm flipH="1">
              <a:off x="8387406" y="2643194"/>
              <a:ext cx="187711" cy="261454"/>
            </a:xfrm>
            <a:custGeom>
              <a:avLst/>
              <a:gdLst/>
              <a:ahLst/>
              <a:cxnLst/>
              <a:rect l="l" t="t" r="r" b="b"/>
              <a:pathLst>
                <a:path w="5236" h="7293" extrusionOk="0">
                  <a:moveTo>
                    <a:pt x="1076" y="1"/>
                  </a:moveTo>
                  <a:lnTo>
                    <a:pt x="0" y="670"/>
                  </a:lnTo>
                  <a:lnTo>
                    <a:pt x="4184" y="7293"/>
                  </a:lnTo>
                  <a:lnTo>
                    <a:pt x="5236" y="6623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38;p81">
              <a:extLst>
                <a:ext uri="{FF2B5EF4-FFF2-40B4-BE49-F238E27FC236}">
                  <a16:creationId xmlns:a16="http://schemas.microsoft.com/office/drawing/2014/main" id="{F09BC659-0145-42ED-A62D-38AB8F220416}"/>
                </a:ext>
              </a:extLst>
            </p:cNvPr>
            <p:cNvSpPr/>
            <p:nvPr/>
          </p:nvSpPr>
          <p:spPr>
            <a:xfrm flipH="1">
              <a:off x="7871438" y="2320732"/>
              <a:ext cx="186886" cy="262314"/>
            </a:xfrm>
            <a:custGeom>
              <a:avLst/>
              <a:gdLst/>
              <a:ahLst/>
              <a:cxnLst/>
              <a:rect l="l" t="t" r="r" b="b"/>
              <a:pathLst>
                <a:path w="5213" h="7317" extrusionOk="0">
                  <a:moveTo>
                    <a:pt x="1053" y="1"/>
                  </a:moveTo>
                  <a:lnTo>
                    <a:pt x="1" y="670"/>
                  </a:lnTo>
                  <a:lnTo>
                    <a:pt x="4161" y="7317"/>
                  </a:lnTo>
                  <a:lnTo>
                    <a:pt x="5213" y="6647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39;p81">
              <a:extLst>
                <a:ext uri="{FF2B5EF4-FFF2-40B4-BE49-F238E27FC236}">
                  <a16:creationId xmlns:a16="http://schemas.microsoft.com/office/drawing/2014/main" id="{71B33954-F94E-4AFF-A60B-391B16F8B5DF}"/>
                </a:ext>
              </a:extLst>
            </p:cNvPr>
            <p:cNvSpPr/>
            <p:nvPr/>
          </p:nvSpPr>
          <p:spPr>
            <a:xfrm flipH="1">
              <a:off x="7593753" y="2199899"/>
              <a:ext cx="244282" cy="222879"/>
            </a:xfrm>
            <a:custGeom>
              <a:avLst/>
              <a:gdLst/>
              <a:ahLst/>
              <a:cxnLst/>
              <a:rect l="l" t="t" r="r" b="b"/>
              <a:pathLst>
                <a:path w="6814" h="6217" extrusionOk="0">
                  <a:moveTo>
                    <a:pt x="5332" y="0"/>
                  </a:moveTo>
                  <a:lnTo>
                    <a:pt x="0" y="670"/>
                  </a:lnTo>
                  <a:lnTo>
                    <a:pt x="3491" y="6216"/>
                  </a:lnTo>
                  <a:lnTo>
                    <a:pt x="6288" y="2104"/>
                  </a:lnTo>
                  <a:cubicBezTo>
                    <a:pt x="6814" y="1219"/>
                    <a:pt x="5332" y="0"/>
                    <a:pt x="53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40;p81">
              <a:extLst>
                <a:ext uri="{FF2B5EF4-FFF2-40B4-BE49-F238E27FC236}">
                  <a16:creationId xmlns:a16="http://schemas.microsoft.com/office/drawing/2014/main" id="{0ABF1B61-F7AD-4475-A169-36BE5ADC5E49}"/>
                </a:ext>
              </a:extLst>
            </p:cNvPr>
            <p:cNvSpPr/>
            <p:nvPr/>
          </p:nvSpPr>
          <p:spPr>
            <a:xfrm flipH="1">
              <a:off x="7625451" y="2206065"/>
              <a:ext cx="37750" cy="79408"/>
            </a:xfrm>
            <a:custGeom>
              <a:avLst/>
              <a:gdLst/>
              <a:ahLst/>
              <a:cxnLst/>
              <a:rect l="l" t="t" r="r" b="b"/>
              <a:pathLst>
                <a:path w="1053" h="2215" extrusionOk="0">
                  <a:moveTo>
                    <a:pt x="175" y="1"/>
                  </a:moveTo>
                  <a:cubicBezTo>
                    <a:pt x="115" y="1"/>
                    <a:pt x="58" y="35"/>
                    <a:pt x="48" y="115"/>
                  </a:cubicBezTo>
                  <a:cubicBezTo>
                    <a:pt x="0" y="545"/>
                    <a:pt x="24" y="952"/>
                    <a:pt x="168" y="1358"/>
                  </a:cubicBezTo>
                  <a:cubicBezTo>
                    <a:pt x="263" y="1717"/>
                    <a:pt x="502" y="2004"/>
                    <a:pt x="837" y="2195"/>
                  </a:cubicBezTo>
                  <a:cubicBezTo>
                    <a:pt x="857" y="2208"/>
                    <a:pt x="879" y="2214"/>
                    <a:pt x="901" y="2214"/>
                  </a:cubicBezTo>
                  <a:cubicBezTo>
                    <a:pt x="957" y="2214"/>
                    <a:pt x="1011" y="2175"/>
                    <a:pt x="1028" y="2123"/>
                  </a:cubicBezTo>
                  <a:cubicBezTo>
                    <a:pt x="1052" y="2052"/>
                    <a:pt x="1028" y="1980"/>
                    <a:pt x="957" y="1932"/>
                  </a:cubicBezTo>
                  <a:cubicBezTo>
                    <a:pt x="359" y="1573"/>
                    <a:pt x="287" y="784"/>
                    <a:pt x="335" y="163"/>
                  </a:cubicBezTo>
                  <a:cubicBezTo>
                    <a:pt x="349" y="66"/>
                    <a:pt x="25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41;p81">
              <a:extLst>
                <a:ext uri="{FF2B5EF4-FFF2-40B4-BE49-F238E27FC236}">
                  <a16:creationId xmlns:a16="http://schemas.microsoft.com/office/drawing/2014/main" id="{FC7A98C3-9315-4530-98F6-38763DC666D5}"/>
                </a:ext>
              </a:extLst>
            </p:cNvPr>
            <p:cNvSpPr/>
            <p:nvPr/>
          </p:nvSpPr>
          <p:spPr>
            <a:xfrm flipH="1">
              <a:off x="7990663" y="2546219"/>
              <a:ext cx="370940" cy="240769"/>
            </a:xfrm>
            <a:custGeom>
              <a:avLst/>
              <a:gdLst/>
              <a:ahLst/>
              <a:cxnLst/>
              <a:rect l="l" t="t" r="r" b="b"/>
              <a:pathLst>
                <a:path w="10347" h="6716" extrusionOk="0">
                  <a:moveTo>
                    <a:pt x="10118" y="1"/>
                  </a:moveTo>
                  <a:cubicBezTo>
                    <a:pt x="10093" y="1"/>
                    <a:pt x="10066" y="7"/>
                    <a:pt x="10039" y="23"/>
                  </a:cubicBezTo>
                  <a:cubicBezTo>
                    <a:pt x="7457" y="1696"/>
                    <a:pt x="4898" y="3370"/>
                    <a:pt x="2316" y="5043"/>
                  </a:cubicBezTo>
                  <a:lnTo>
                    <a:pt x="141" y="6430"/>
                  </a:lnTo>
                  <a:cubicBezTo>
                    <a:pt x="0" y="6530"/>
                    <a:pt x="96" y="6715"/>
                    <a:pt x="229" y="6715"/>
                  </a:cubicBezTo>
                  <a:cubicBezTo>
                    <a:pt x="254" y="6715"/>
                    <a:pt x="281" y="6708"/>
                    <a:pt x="308" y="6693"/>
                  </a:cubicBezTo>
                  <a:cubicBezTo>
                    <a:pt x="2890" y="5019"/>
                    <a:pt x="5472" y="3370"/>
                    <a:pt x="8030" y="1696"/>
                  </a:cubicBezTo>
                  <a:lnTo>
                    <a:pt x="10206" y="262"/>
                  </a:lnTo>
                  <a:cubicBezTo>
                    <a:pt x="10346" y="182"/>
                    <a:pt x="10251" y="1"/>
                    <a:pt x="10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42;p81">
              <a:extLst>
                <a:ext uri="{FF2B5EF4-FFF2-40B4-BE49-F238E27FC236}">
                  <a16:creationId xmlns:a16="http://schemas.microsoft.com/office/drawing/2014/main" id="{68351B02-BEB7-4199-BED2-AD96372FAF9B}"/>
                </a:ext>
              </a:extLst>
            </p:cNvPr>
            <p:cNvSpPr/>
            <p:nvPr/>
          </p:nvSpPr>
          <p:spPr>
            <a:xfrm flipH="1">
              <a:off x="7935712" y="2525857"/>
              <a:ext cx="254607" cy="307629"/>
            </a:xfrm>
            <a:custGeom>
              <a:avLst/>
              <a:gdLst/>
              <a:ahLst/>
              <a:cxnLst/>
              <a:rect l="l" t="t" r="r" b="b"/>
              <a:pathLst>
                <a:path w="7102" h="8581" extrusionOk="0">
                  <a:moveTo>
                    <a:pt x="2350" y="1"/>
                  </a:moveTo>
                  <a:cubicBezTo>
                    <a:pt x="2077" y="1"/>
                    <a:pt x="1804" y="22"/>
                    <a:pt x="1531" y="65"/>
                  </a:cubicBezTo>
                  <a:cubicBezTo>
                    <a:pt x="1220" y="136"/>
                    <a:pt x="790" y="280"/>
                    <a:pt x="694" y="638"/>
                  </a:cubicBezTo>
                  <a:cubicBezTo>
                    <a:pt x="622" y="997"/>
                    <a:pt x="885" y="1308"/>
                    <a:pt x="1125" y="1499"/>
                  </a:cubicBezTo>
                  <a:cubicBezTo>
                    <a:pt x="1722" y="1930"/>
                    <a:pt x="2368" y="2288"/>
                    <a:pt x="3061" y="2575"/>
                  </a:cubicBezTo>
                  <a:cubicBezTo>
                    <a:pt x="2559" y="2695"/>
                    <a:pt x="2081" y="2886"/>
                    <a:pt x="1650" y="3125"/>
                  </a:cubicBezTo>
                  <a:cubicBezTo>
                    <a:pt x="862" y="3651"/>
                    <a:pt x="288" y="4416"/>
                    <a:pt x="1" y="5324"/>
                  </a:cubicBezTo>
                  <a:cubicBezTo>
                    <a:pt x="120" y="5659"/>
                    <a:pt x="1053" y="7763"/>
                    <a:pt x="1316" y="8026"/>
                  </a:cubicBezTo>
                  <a:cubicBezTo>
                    <a:pt x="1733" y="8427"/>
                    <a:pt x="2289" y="8580"/>
                    <a:pt x="2849" y="8580"/>
                  </a:cubicBezTo>
                  <a:cubicBezTo>
                    <a:pt x="3123" y="8580"/>
                    <a:pt x="3399" y="8543"/>
                    <a:pt x="3659" y="8480"/>
                  </a:cubicBezTo>
                  <a:cubicBezTo>
                    <a:pt x="4496" y="8289"/>
                    <a:pt x="5261" y="7883"/>
                    <a:pt x="5858" y="7285"/>
                  </a:cubicBezTo>
                  <a:cubicBezTo>
                    <a:pt x="6336" y="6735"/>
                    <a:pt x="6647" y="6066"/>
                    <a:pt x="6791" y="5372"/>
                  </a:cubicBezTo>
                  <a:cubicBezTo>
                    <a:pt x="7102" y="3962"/>
                    <a:pt x="6958" y="2216"/>
                    <a:pt x="5834" y="1188"/>
                  </a:cubicBezTo>
                  <a:cubicBezTo>
                    <a:pt x="5261" y="686"/>
                    <a:pt x="4567" y="352"/>
                    <a:pt x="3802" y="208"/>
                  </a:cubicBezTo>
                  <a:cubicBezTo>
                    <a:pt x="3326" y="70"/>
                    <a:pt x="2839" y="1"/>
                    <a:pt x="2350" y="1"/>
                  </a:cubicBezTo>
                  <a:close/>
                </a:path>
              </a:pathLst>
            </a:custGeom>
            <a:solidFill>
              <a:srgbClr val="FF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43;p81">
              <a:extLst>
                <a:ext uri="{FF2B5EF4-FFF2-40B4-BE49-F238E27FC236}">
                  <a16:creationId xmlns:a16="http://schemas.microsoft.com/office/drawing/2014/main" id="{A7B46B35-4572-4703-B2B0-5464B4FDDC0C}"/>
                </a:ext>
              </a:extLst>
            </p:cNvPr>
            <p:cNvSpPr/>
            <p:nvPr/>
          </p:nvSpPr>
          <p:spPr>
            <a:xfrm flipH="1">
              <a:off x="7685443" y="2703845"/>
              <a:ext cx="495447" cy="1097153"/>
            </a:xfrm>
            <a:custGeom>
              <a:avLst/>
              <a:gdLst/>
              <a:ahLst/>
              <a:cxnLst/>
              <a:rect l="l" t="t" r="r" b="b"/>
              <a:pathLst>
                <a:path w="13820" h="30604" extrusionOk="0">
                  <a:moveTo>
                    <a:pt x="4093" y="1"/>
                  </a:moveTo>
                  <a:cubicBezTo>
                    <a:pt x="3702" y="1"/>
                    <a:pt x="3310" y="79"/>
                    <a:pt x="2942" y="240"/>
                  </a:cubicBezTo>
                  <a:cubicBezTo>
                    <a:pt x="2870" y="264"/>
                    <a:pt x="2798" y="288"/>
                    <a:pt x="2750" y="336"/>
                  </a:cubicBezTo>
                  <a:cubicBezTo>
                    <a:pt x="2057" y="718"/>
                    <a:pt x="1531" y="1364"/>
                    <a:pt x="1340" y="2129"/>
                  </a:cubicBezTo>
                  <a:cubicBezTo>
                    <a:pt x="766" y="2583"/>
                    <a:pt x="383" y="3228"/>
                    <a:pt x="216" y="3946"/>
                  </a:cubicBezTo>
                  <a:cubicBezTo>
                    <a:pt x="49" y="4759"/>
                    <a:pt x="1" y="5571"/>
                    <a:pt x="73" y="6384"/>
                  </a:cubicBezTo>
                  <a:cubicBezTo>
                    <a:pt x="383" y="13007"/>
                    <a:pt x="2224" y="24698"/>
                    <a:pt x="5213" y="30603"/>
                  </a:cubicBezTo>
                  <a:cubicBezTo>
                    <a:pt x="7532" y="27089"/>
                    <a:pt x="10568" y="23981"/>
                    <a:pt x="13820" y="23694"/>
                  </a:cubicBezTo>
                  <a:cubicBezTo>
                    <a:pt x="12935" y="21112"/>
                    <a:pt x="11357" y="13557"/>
                    <a:pt x="9397" y="11620"/>
                  </a:cubicBezTo>
                  <a:cubicBezTo>
                    <a:pt x="9373" y="8751"/>
                    <a:pt x="8966" y="5906"/>
                    <a:pt x="8153" y="3157"/>
                  </a:cubicBezTo>
                  <a:cubicBezTo>
                    <a:pt x="7914" y="2368"/>
                    <a:pt x="7628" y="1579"/>
                    <a:pt x="7078" y="981"/>
                  </a:cubicBezTo>
                  <a:cubicBezTo>
                    <a:pt x="6791" y="670"/>
                    <a:pt x="6432" y="455"/>
                    <a:pt x="6026" y="336"/>
                  </a:cubicBezTo>
                  <a:cubicBezTo>
                    <a:pt x="5864" y="282"/>
                    <a:pt x="5689" y="255"/>
                    <a:pt x="5511" y="255"/>
                  </a:cubicBezTo>
                  <a:cubicBezTo>
                    <a:pt x="5452" y="255"/>
                    <a:pt x="5392" y="258"/>
                    <a:pt x="5332" y="264"/>
                  </a:cubicBezTo>
                  <a:cubicBezTo>
                    <a:pt x="4936" y="91"/>
                    <a:pt x="4514" y="1"/>
                    <a:pt x="40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44;p81">
              <a:extLst>
                <a:ext uri="{FF2B5EF4-FFF2-40B4-BE49-F238E27FC236}">
                  <a16:creationId xmlns:a16="http://schemas.microsoft.com/office/drawing/2014/main" id="{D7AE7213-C79A-4BB8-9FAE-EE781C180737}"/>
                </a:ext>
              </a:extLst>
            </p:cNvPr>
            <p:cNvSpPr/>
            <p:nvPr/>
          </p:nvSpPr>
          <p:spPr>
            <a:xfrm flipH="1">
              <a:off x="8117330" y="2795187"/>
              <a:ext cx="19825" cy="91417"/>
            </a:xfrm>
            <a:custGeom>
              <a:avLst/>
              <a:gdLst/>
              <a:ahLst/>
              <a:cxnLst/>
              <a:rect l="l" t="t" r="r" b="b"/>
              <a:pathLst>
                <a:path w="553" h="2550" extrusionOk="0">
                  <a:moveTo>
                    <a:pt x="238" y="1"/>
                  </a:moveTo>
                  <a:cubicBezTo>
                    <a:pt x="172" y="1"/>
                    <a:pt x="107" y="43"/>
                    <a:pt x="96" y="131"/>
                  </a:cubicBezTo>
                  <a:cubicBezTo>
                    <a:pt x="0" y="896"/>
                    <a:pt x="48" y="1685"/>
                    <a:pt x="215" y="2426"/>
                  </a:cubicBezTo>
                  <a:cubicBezTo>
                    <a:pt x="237" y="2512"/>
                    <a:pt x="312" y="2550"/>
                    <a:pt x="383" y="2550"/>
                  </a:cubicBezTo>
                  <a:cubicBezTo>
                    <a:pt x="470" y="2550"/>
                    <a:pt x="552" y="2494"/>
                    <a:pt x="526" y="2402"/>
                  </a:cubicBezTo>
                  <a:cubicBezTo>
                    <a:pt x="335" y="1661"/>
                    <a:pt x="311" y="919"/>
                    <a:pt x="383" y="178"/>
                  </a:cubicBezTo>
                  <a:cubicBezTo>
                    <a:pt x="396" y="61"/>
                    <a:pt x="317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45;p81">
              <a:extLst>
                <a:ext uri="{FF2B5EF4-FFF2-40B4-BE49-F238E27FC236}">
                  <a16:creationId xmlns:a16="http://schemas.microsoft.com/office/drawing/2014/main" id="{869D9267-CAAF-48C1-BC11-0C5BCD24990E}"/>
                </a:ext>
              </a:extLst>
            </p:cNvPr>
            <p:cNvSpPr/>
            <p:nvPr/>
          </p:nvSpPr>
          <p:spPr>
            <a:xfrm flipH="1">
              <a:off x="7930092" y="2739801"/>
              <a:ext cx="35061" cy="100452"/>
            </a:xfrm>
            <a:custGeom>
              <a:avLst/>
              <a:gdLst/>
              <a:ahLst/>
              <a:cxnLst/>
              <a:rect l="l" t="t" r="r" b="b"/>
              <a:pathLst>
                <a:path w="978" h="2802" extrusionOk="0">
                  <a:moveTo>
                    <a:pt x="192" y="1"/>
                  </a:moveTo>
                  <a:cubicBezTo>
                    <a:pt x="99" y="1"/>
                    <a:pt x="1" y="94"/>
                    <a:pt x="32" y="217"/>
                  </a:cubicBezTo>
                  <a:cubicBezTo>
                    <a:pt x="295" y="1006"/>
                    <a:pt x="486" y="1843"/>
                    <a:pt x="653" y="2680"/>
                  </a:cubicBezTo>
                  <a:cubicBezTo>
                    <a:pt x="674" y="2764"/>
                    <a:pt x="741" y="2801"/>
                    <a:pt x="808" y="2801"/>
                  </a:cubicBezTo>
                  <a:cubicBezTo>
                    <a:pt x="893" y="2801"/>
                    <a:pt x="977" y="2739"/>
                    <a:pt x="964" y="2632"/>
                  </a:cubicBezTo>
                  <a:cubicBezTo>
                    <a:pt x="773" y="1771"/>
                    <a:pt x="558" y="934"/>
                    <a:pt x="318" y="98"/>
                  </a:cubicBezTo>
                  <a:cubicBezTo>
                    <a:pt x="293" y="29"/>
                    <a:pt x="243" y="1"/>
                    <a:pt x="192" y="1"/>
                  </a:cubicBezTo>
                  <a:close/>
                </a:path>
              </a:pathLst>
            </a:custGeom>
            <a:solidFill>
              <a:srgbClr val="3326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46;p81">
              <a:extLst>
                <a:ext uri="{FF2B5EF4-FFF2-40B4-BE49-F238E27FC236}">
                  <a16:creationId xmlns:a16="http://schemas.microsoft.com/office/drawing/2014/main" id="{26F8EF79-36ED-49E1-8D60-03A036E15882}"/>
                </a:ext>
              </a:extLst>
            </p:cNvPr>
            <p:cNvSpPr/>
            <p:nvPr/>
          </p:nvSpPr>
          <p:spPr>
            <a:xfrm flipH="1">
              <a:off x="6938067" y="3631210"/>
              <a:ext cx="624005" cy="1067326"/>
            </a:xfrm>
            <a:custGeom>
              <a:avLst/>
              <a:gdLst/>
              <a:ahLst/>
              <a:cxnLst/>
              <a:rect l="l" t="t" r="r" b="b"/>
              <a:pathLst>
                <a:path w="17406" h="29772" extrusionOk="0">
                  <a:moveTo>
                    <a:pt x="6958" y="0"/>
                  </a:moveTo>
                  <a:cubicBezTo>
                    <a:pt x="5404" y="3921"/>
                    <a:pt x="3109" y="7603"/>
                    <a:pt x="0" y="8559"/>
                  </a:cubicBezTo>
                  <a:cubicBezTo>
                    <a:pt x="1387" y="10926"/>
                    <a:pt x="4495" y="17955"/>
                    <a:pt x="6838" y="19437"/>
                  </a:cubicBezTo>
                  <a:cubicBezTo>
                    <a:pt x="7436" y="22235"/>
                    <a:pt x="8440" y="24936"/>
                    <a:pt x="9827" y="27447"/>
                  </a:cubicBezTo>
                  <a:cubicBezTo>
                    <a:pt x="10209" y="28164"/>
                    <a:pt x="10640" y="28881"/>
                    <a:pt x="11309" y="29359"/>
                  </a:cubicBezTo>
                  <a:cubicBezTo>
                    <a:pt x="11644" y="29598"/>
                    <a:pt x="12050" y="29742"/>
                    <a:pt x="12481" y="29766"/>
                  </a:cubicBezTo>
                  <a:cubicBezTo>
                    <a:pt x="12523" y="29770"/>
                    <a:pt x="12565" y="29772"/>
                    <a:pt x="12607" y="29772"/>
                  </a:cubicBezTo>
                  <a:cubicBezTo>
                    <a:pt x="12804" y="29772"/>
                    <a:pt x="12997" y="29729"/>
                    <a:pt x="13174" y="29670"/>
                  </a:cubicBezTo>
                  <a:cubicBezTo>
                    <a:pt x="13395" y="29722"/>
                    <a:pt x="13619" y="29748"/>
                    <a:pt x="13842" y="29748"/>
                  </a:cubicBezTo>
                  <a:cubicBezTo>
                    <a:pt x="14442" y="29748"/>
                    <a:pt x="15036" y="29564"/>
                    <a:pt x="15541" y="29216"/>
                  </a:cubicBezTo>
                  <a:cubicBezTo>
                    <a:pt x="15589" y="29168"/>
                    <a:pt x="15636" y="29120"/>
                    <a:pt x="15708" y="29072"/>
                  </a:cubicBezTo>
                  <a:cubicBezTo>
                    <a:pt x="16306" y="28570"/>
                    <a:pt x="16664" y="27829"/>
                    <a:pt x="16712" y="27040"/>
                  </a:cubicBezTo>
                  <a:cubicBezTo>
                    <a:pt x="17167" y="26466"/>
                    <a:pt x="17406" y="25749"/>
                    <a:pt x="17406" y="25008"/>
                  </a:cubicBezTo>
                  <a:cubicBezTo>
                    <a:pt x="17406" y="24195"/>
                    <a:pt x="17286" y="23382"/>
                    <a:pt x="17047" y="22593"/>
                  </a:cubicBezTo>
                  <a:cubicBezTo>
                    <a:pt x="15350" y="16210"/>
                    <a:pt x="11118" y="5141"/>
                    <a:pt x="69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47;p81">
              <a:extLst>
                <a:ext uri="{FF2B5EF4-FFF2-40B4-BE49-F238E27FC236}">
                  <a16:creationId xmlns:a16="http://schemas.microsoft.com/office/drawing/2014/main" id="{F7743844-6E0B-459D-B94F-AD0819BD2033}"/>
                </a:ext>
              </a:extLst>
            </p:cNvPr>
            <p:cNvSpPr/>
            <p:nvPr/>
          </p:nvSpPr>
          <p:spPr>
            <a:xfrm flipH="1">
              <a:off x="7101989" y="4585640"/>
              <a:ext cx="59798" cy="88765"/>
            </a:xfrm>
            <a:custGeom>
              <a:avLst/>
              <a:gdLst/>
              <a:ahLst/>
              <a:cxnLst/>
              <a:rect l="l" t="t" r="r" b="b"/>
              <a:pathLst>
                <a:path w="1668" h="2476" extrusionOk="0">
                  <a:moveTo>
                    <a:pt x="199" y="1"/>
                  </a:moveTo>
                  <a:cubicBezTo>
                    <a:pt x="99" y="1"/>
                    <a:pt x="0" y="91"/>
                    <a:pt x="47" y="201"/>
                  </a:cubicBezTo>
                  <a:cubicBezTo>
                    <a:pt x="406" y="990"/>
                    <a:pt x="836" y="1731"/>
                    <a:pt x="1338" y="2425"/>
                  </a:cubicBezTo>
                  <a:cubicBezTo>
                    <a:pt x="1368" y="2460"/>
                    <a:pt x="1406" y="2475"/>
                    <a:pt x="1443" y="2475"/>
                  </a:cubicBezTo>
                  <a:cubicBezTo>
                    <a:pt x="1555" y="2475"/>
                    <a:pt x="1667" y="2341"/>
                    <a:pt x="1578" y="2233"/>
                  </a:cubicBezTo>
                  <a:cubicBezTo>
                    <a:pt x="1075" y="1564"/>
                    <a:pt x="669" y="847"/>
                    <a:pt x="334" y="82"/>
                  </a:cubicBezTo>
                  <a:cubicBezTo>
                    <a:pt x="302" y="25"/>
                    <a:pt x="250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48;p81">
              <a:extLst>
                <a:ext uri="{FF2B5EF4-FFF2-40B4-BE49-F238E27FC236}">
                  <a16:creationId xmlns:a16="http://schemas.microsoft.com/office/drawing/2014/main" id="{371185B9-31FC-4195-836D-2CCB84ACFF95}"/>
                </a:ext>
              </a:extLst>
            </p:cNvPr>
            <p:cNvSpPr/>
            <p:nvPr/>
          </p:nvSpPr>
          <p:spPr>
            <a:xfrm flipH="1">
              <a:off x="6996739" y="4503655"/>
              <a:ext cx="39901" cy="104359"/>
            </a:xfrm>
            <a:custGeom>
              <a:avLst/>
              <a:gdLst/>
              <a:ahLst/>
              <a:cxnLst/>
              <a:rect l="l" t="t" r="r" b="b"/>
              <a:pathLst>
                <a:path w="1113" h="2911" extrusionOk="0">
                  <a:moveTo>
                    <a:pt x="201" y="0"/>
                  </a:moveTo>
                  <a:cubicBezTo>
                    <a:pt x="103" y="0"/>
                    <a:pt x="1" y="94"/>
                    <a:pt x="47" y="217"/>
                  </a:cubicBezTo>
                  <a:cubicBezTo>
                    <a:pt x="406" y="1030"/>
                    <a:pt x="645" y="1914"/>
                    <a:pt x="812" y="2799"/>
                  </a:cubicBezTo>
                  <a:cubicBezTo>
                    <a:pt x="823" y="2874"/>
                    <a:pt x="887" y="2911"/>
                    <a:pt x="952" y="2911"/>
                  </a:cubicBezTo>
                  <a:cubicBezTo>
                    <a:pt x="1031" y="2911"/>
                    <a:pt x="1112" y="2856"/>
                    <a:pt x="1099" y="2751"/>
                  </a:cubicBezTo>
                  <a:cubicBezTo>
                    <a:pt x="932" y="1843"/>
                    <a:pt x="669" y="934"/>
                    <a:pt x="334" y="97"/>
                  </a:cubicBezTo>
                  <a:cubicBezTo>
                    <a:pt x="308" y="29"/>
                    <a:pt x="255" y="0"/>
                    <a:pt x="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49;p81">
              <a:extLst>
                <a:ext uri="{FF2B5EF4-FFF2-40B4-BE49-F238E27FC236}">
                  <a16:creationId xmlns:a16="http://schemas.microsoft.com/office/drawing/2014/main" id="{2ACF3A2A-50C6-4A0F-B753-67877D5D2BD3}"/>
                </a:ext>
              </a:extLst>
            </p:cNvPr>
            <p:cNvSpPr/>
            <p:nvPr/>
          </p:nvSpPr>
          <p:spPr>
            <a:xfrm flipH="1">
              <a:off x="7861157" y="2772423"/>
              <a:ext cx="896" cy="36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5" y="0"/>
                  </a:cubicBezTo>
                  <a:close/>
                </a:path>
              </a:pathLst>
            </a:custGeom>
            <a:solidFill>
              <a:srgbClr val="FF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50;p81">
              <a:extLst>
                <a:ext uri="{FF2B5EF4-FFF2-40B4-BE49-F238E27FC236}">
                  <a16:creationId xmlns:a16="http://schemas.microsoft.com/office/drawing/2014/main" id="{B720CC68-0EE9-46D2-9BC6-4D326BF3A476}"/>
                </a:ext>
              </a:extLst>
            </p:cNvPr>
            <p:cNvSpPr/>
            <p:nvPr/>
          </p:nvSpPr>
          <p:spPr>
            <a:xfrm flipH="1">
              <a:off x="6674907" y="2540483"/>
              <a:ext cx="1427977" cy="1017781"/>
            </a:xfrm>
            <a:custGeom>
              <a:avLst/>
              <a:gdLst/>
              <a:ahLst/>
              <a:cxnLst/>
              <a:rect l="l" t="t" r="r" b="b"/>
              <a:pathLst>
                <a:path w="39832" h="28390" extrusionOk="0">
                  <a:moveTo>
                    <a:pt x="19409" y="1"/>
                  </a:moveTo>
                  <a:cubicBezTo>
                    <a:pt x="14412" y="1"/>
                    <a:pt x="9631" y="2393"/>
                    <a:pt x="6647" y="6566"/>
                  </a:cubicBezTo>
                  <a:cubicBezTo>
                    <a:pt x="6240" y="6040"/>
                    <a:pt x="5667" y="5634"/>
                    <a:pt x="5021" y="5442"/>
                  </a:cubicBezTo>
                  <a:cubicBezTo>
                    <a:pt x="4733" y="5365"/>
                    <a:pt x="4440" y="5328"/>
                    <a:pt x="4150" y="5328"/>
                  </a:cubicBezTo>
                  <a:cubicBezTo>
                    <a:pt x="3092" y="5328"/>
                    <a:pt x="2068" y="5823"/>
                    <a:pt x="1411" y="6686"/>
                  </a:cubicBezTo>
                  <a:cubicBezTo>
                    <a:pt x="574" y="7785"/>
                    <a:pt x="120" y="9100"/>
                    <a:pt x="96" y="10463"/>
                  </a:cubicBezTo>
                  <a:cubicBezTo>
                    <a:pt x="0" y="11874"/>
                    <a:pt x="455" y="13236"/>
                    <a:pt x="1339" y="14336"/>
                  </a:cubicBezTo>
                  <a:cubicBezTo>
                    <a:pt x="1961" y="15077"/>
                    <a:pt x="2822" y="15603"/>
                    <a:pt x="3754" y="15866"/>
                  </a:cubicBezTo>
                  <a:cubicBezTo>
                    <a:pt x="4065" y="22202"/>
                    <a:pt x="9540" y="26147"/>
                    <a:pt x="16736" y="27749"/>
                  </a:cubicBezTo>
                  <a:cubicBezTo>
                    <a:pt x="18622" y="28167"/>
                    <a:pt x="20468" y="28390"/>
                    <a:pt x="22218" y="28390"/>
                  </a:cubicBezTo>
                  <a:cubicBezTo>
                    <a:pt x="27167" y="28390"/>
                    <a:pt x="31353" y="26609"/>
                    <a:pt x="33544" y="22441"/>
                  </a:cubicBezTo>
                  <a:cubicBezTo>
                    <a:pt x="33841" y="22501"/>
                    <a:pt x="34142" y="22530"/>
                    <a:pt x="34441" y="22530"/>
                  </a:cubicBezTo>
                  <a:cubicBezTo>
                    <a:pt x="35103" y="22530"/>
                    <a:pt x="35763" y="22386"/>
                    <a:pt x="36389" y="22106"/>
                  </a:cubicBezTo>
                  <a:cubicBezTo>
                    <a:pt x="37632" y="21485"/>
                    <a:pt x="38636" y="20409"/>
                    <a:pt x="39138" y="19118"/>
                  </a:cubicBezTo>
                  <a:cubicBezTo>
                    <a:pt x="39688" y="17875"/>
                    <a:pt x="39831" y="16464"/>
                    <a:pt x="39545" y="15149"/>
                  </a:cubicBezTo>
                  <a:cubicBezTo>
                    <a:pt x="39258" y="13786"/>
                    <a:pt x="38158" y="12734"/>
                    <a:pt x="36795" y="12495"/>
                  </a:cubicBezTo>
                  <a:cubicBezTo>
                    <a:pt x="36623" y="12465"/>
                    <a:pt x="36452" y="12450"/>
                    <a:pt x="36281" y="12450"/>
                  </a:cubicBezTo>
                  <a:cubicBezTo>
                    <a:pt x="35787" y="12450"/>
                    <a:pt x="35303" y="12575"/>
                    <a:pt x="34859" y="12806"/>
                  </a:cubicBezTo>
                  <a:cubicBezTo>
                    <a:pt x="33687" y="6638"/>
                    <a:pt x="28953" y="1737"/>
                    <a:pt x="22809" y="374"/>
                  </a:cubicBezTo>
                  <a:cubicBezTo>
                    <a:pt x="21677" y="123"/>
                    <a:pt x="20537" y="1"/>
                    <a:pt x="19409" y="1"/>
                  </a:cubicBezTo>
                  <a:close/>
                </a:path>
              </a:pathLst>
            </a:custGeom>
            <a:solidFill>
              <a:srgbClr val="FF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51;p81">
              <a:extLst>
                <a:ext uri="{FF2B5EF4-FFF2-40B4-BE49-F238E27FC236}">
                  <a16:creationId xmlns:a16="http://schemas.microsoft.com/office/drawing/2014/main" id="{D6EF1C4F-A32F-4DD7-9784-1FDAFC72778D}"/>
                </a:ext>
              </a:extLst>
            </p:cNvPr>
            <p:cNvSpPr/>
            <p:nvPr/>
          </p:nvSpPr>
          <p:spPr>
            <a:xfrm flipH="1">
              <a:off x="7861157" y="2772423"/>
              <a:ext cx="896" cy="36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5" y="0"/>
                  </a:cubicBezTo>
                  <a:close/>
                </a:path>
              </a:pathLst>
            </a:custGeom>
            <a:solidFill>
              <a:srgbClr val="3326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52;p81">
              <a:extLst>
                <a:ext uri="{FF2B5EF4-FFF2-40B4-BE49-F238E27FC236}">
                  <a16:creationId xmlns:a16="http://schemas.microsoft.com/office/drawing/2014/main" id="{9CDF3FB2-5ED2-49BB-A535-5422690E253A}"/>
                </a:ext>
              </a:extLst>
            </p:cNvPr>
            <p:cNvSpPr/>
            <p:nvPr/>
          </p:nvSpPr>
          <p:spPr>
            <a:xfrm flipH="1">
              <a:off x="7008348" y="3203537"/>
              <a:ext cx="192909" cy="192873"/>
            </a:xfrm>
            <a:custGeom>
              <a:avLst/>
              <a:gdLst/>
              <a:ahLst/>
              <a:cxnLst/>
              <a:rect l="l" t="t" r="r" b="b"/>
              <a:pathLst>
                <a:path w="5381" h="5380" extrusionOk="0">
                  <a:moveTo>
                    <a:pt x="2702" y="0"/>
                  </a:moveTo>
                  <a:cubicBezTo>
                    <a:pt x="1220" y="0"/>
                    <a:pt x="1" y="1196"/>
                    <a:pt x="1" y="2678"/>
                  </a:cubicBezTo>
                  <a:cubicBezTo>
                    <a:pt x="1" y="4160"/>
                    <a:pt x="1220" y="5380"/>
                    <a:pt x="2702" y="5380"/>
                  </a:cubicBezTo>
                  <a:cubicBezTo>
                    <a:pt x="4185" y="5380"/>
                    <a:pt x="5380" y="4160"/>
                    <a:pt x="5380" y="2678"/>
                  </a:cubicBezTo>
                  <a:cubicBezTo>
                    <a:pt x="5380" y="1196"/>
                    <a:pt x="4185" y="0"/>
                    <a:pt x="2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53;p81">
              <a:extLst>
                <a:ext uri="{FF2B5EF4-FFF2-40B4-BE49-F238E27FC236}">
                  <a16:creationId xmlns:a16="http://schemas.microsoft.com/office/drawing/2014/main" id="{3AB28423-BD33-40BA-B0A8-2DAD7DE8CA5C}"/>
                </a:ext>
              </a:extLst>
            </p:cNvPr>
            <p:cNvSpPr/>
            <p:nvPr/>
          </p:nvSpPr>
          <p:spPr>
            <a:xfrm flipH="1">
              <a:off x="7074342" y="3002105"/>
              <a:ext cx="273464" cy="274324"/>
            </a:xfrm>
            <a:custGeom>
              <a:avLst/>
              <a:gdLst/>
              <a:ahLst/>
              <a:cxnLst/>
              <a:rect l="l" t="t" r="r" b="b"/>
              <a:pathLst>
                <a:path w="7628" h="7652" extrusionOk="0">
                  <a:moveTo>
                    <a:pt x="3826" y="1"/>
                  </a:moveTo>
                  <a:cubicBezTo>
                    <a:pt x="1722" y="1"/>
                    <a:pt x="1" y="1722"/>
                    <a:pt x="1" y="3826"/>
                  </a:cubicBezTo>
                  <a:cubicBezTo>
                    <a:pt x="1" y="5930"/>
                    <a:pt x="1722" y="7651"/>
                    <a:pt x="3826" y="7651"/>
                  </a:cubicBezTo>
                  <a:cubicBezTo>
                    <a:pt x="5930" y="7651"/>
                    <a:pt x="7627" y="5930"/>
                    <a:pt x="7627" y="3826"/>
                  </a:cubicBezTo>
                  <a:cubicBezTo>
                    <a:pt x="7627" y="1722"/>
                    <a:pt x="5930" y="1"/>
                    <a:pt x="3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54;p81">
              <a:extLst>
                <a:ext uri="{FF2B5EF4-FFF2-40B4-BE49-F238E27FC236}">
                  <a16:creationId xmlns:a16="http://schemas.microsoft.com/office/drawing/2014/main" id="{2769CD5C-9FEA-4EA6-8E20-440946351DE2}"/>
                </a:ext>
              </a:extLst>
            </p:cNvPr>
            <p:cNvSpPr/>
            <p:nvPr/>
          </p:nvSpPr>
          <p:spPr>
            <a:xfrm flipH="1">
              <a:off x="7096641" y="2994397"/>
              <a:ext cx="237435" cy="237470"/>
            </a:xfrm>
            <a:custGeom>
              <a:avLst/>
              <a:gdLst/>
              <a:ahLst/>
              <a:cxnLst/>
              <a:rect l="l" t="t" r="r" b="b"/>
              <a:pathLst>
                <a:path w="6623" h="6624" extrusionOk="0">
                  <a:moveTo>
                    <a:pt x="3323" y="1"/>
                  </a:moveTo>
                  <a:cubicBezTo>
                    <a:pt x="1482" y="1"/>
                    <a:pt x="0" y="1483"/>
                    <a:pt x="0" y="3300"/>
                  </a:cubicBezTo>
                  <a:cubicBezTo>
                    <a:pt x="0" y="5141"/>
                    <a:pt x="1482" y="6623"/>
                    <a:pt x="3323" y="6623"/>
                  </a:cubicBezTo>
                  <a:cubicBezTo>
                    <a:pt x="5140" y="6623"/>
                    <a:pt x="6623" y="5141"/>
                    <a:pt x="6623" y="3300"/>
                  </a:cubicBezTo>
                  <a:cubicBezTo>
                    <a:pt x="6623" y="1483"/>
                    <a:pt x="5140" y="1"/>
                    <a:pt x="3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55;p81">
              <a:extLst>
                <a:ext uri="{FF2B5EF4-FFF2-40B4-BE49-F238E27FC236}">
                  <a16:creationId xmlns:a16="http://schemas.microsoft.com/office/drawing/2014/main" id="{93169949-B8AF-428C-BBBA-7C0A717967B3}"/>
                </a:ext>
              </a:extLst>
            </p:cNvPr>
            <p:cNvSpPr/>
            <p:nvPr/>
          </p:nvSpPr>
          <p:spPr>
            <a:xfrm flipH="1">
              <a:off x="7059896" y="2985256"/>
              <a:ext cx="250807" cy="145910"/>
            </a:xfrm>
            <a:custGeom>
              <a:avLst/>
              <a:gdLst/>
              <a:ahLst/>
              <a:cxnLst/>
              <a:rect l="l" t="t" r="r" b="b"/>
              <a:pathLst>
                <a:path w="6996" h="4070" extrusionOk="0">
                  <a:moveTo>
                    <a:pt x="2702" y="0"/>
                  </a:moveTo>
                  <a:cubicBezTo>
                    <a:pt x="1767" y="0"/>
                    <a:pt x="866" y="359"/>
                    <a:pt x="185" y="1021"/>
                  </a:cubicBezTo>
                  <a:cubicBezTo>
                    <a:pt x="0" y="1187"/>
                    <a:pt x="172" y="1425"/>
                    <a:pt x="359" y="1425"/>
                  </a:cubicBezTo>
                  <a:cubicBezTo>
                    <a:pt x="414" y="1425"/>
                    <a:pt x="471" y="1404"/>
                    <a:pt x="520" y="1355"/>
                  </a:cubicBezTo>
                  <a:cubicBezTo>
                    <a:pt x="1131" y="774"/>
                    <a:pt x="1920" y="471"/>
                    <a:pt x="2717" y="471"/>
                  </a:cubicBezTo>
                  <a:cubicBezTo>
                    <a:pt x="3197" y="471"/>
                    <a:pt x="3680" y="581"/>
                    <a:pt x="4130" y="806"/>
                  </a:cubicBezTo>
                  <a:cubicBezTo>
                    <a:pt x="5349" y="1427"/>
                    <a:pt x="6234" y="2575"/>
                    <a:pt x="6497" y="3914"/>
                  </a:cubicBezTo>
                  <a:cubicBezTo>
                    <a:pt x="6524" y="4023"/>
                    <a:pt x="6607" y="4070"/>
                    <a:pt x="6696" y="4070"/>
                  </a:cubicBezTo>
                  <a:cubicBezTo>
                    <a:pt x="6839" y="4070"/>
                    <a:pt x="6995" y="3947"/>
                    <a:pt x="6951" y="3770"/>
                  </a:cubicBezTo>
                  <a:cubicBezTo>
                    <a:pt x="6807" y="3125"/>
                    <a:pt x="6544" y="2527"/>
                    <a:pt x="6162" y="1977"/>
                  </a:cubicBezTo>
                  <a:cubicBezTo>
                    <a:pt x="5492" y="949"/>
                    <a:pt x="4440" y="256"/>
                    <a:pt x="3245" y="40"/>
                  </a:cubicBezTo>
                  <a:cubicBezTo>
                    <a:pt x="3064" y="13"/>
                    <a:pt x="2882" y="0"/>
                    <a:pt x="2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56;p81">
              <a:extLst>
                <a:ext uri="{FF2B5EF4-FFF2-40B4-BE49-F238E27FC236}">
                  <a16:creationId xmlns:a16="http://schemas.microsoft.com/office/drawing/2014/main" id="{7248F50A-B5A4-4A7C-A452-AD32D2CD0AB8}"/>
                </a:ext>
              </a:extLst>
            </p:cNvPr>
            <p:cNvSpPr/>
            <p:nvPr/>
          </p:nvSpPr>
          <p:spPr>
            <a:xfrm flipH="1">
              <a:off x="7704312" y="3043259"/>
              <a:ext cx="192873" cy="192013"/>
            </a:xfrm>
            <a:custGeom>
              <a:avLst/>
              <a:gdLst/>
              <a:ahLst/>
              <a:cxnLst/>
              <a:rect l="l" t="t" r="r" b="b"/>
              <a:pathLst>
                <a:path w="5380" h="5356" extrusionOk="0">
                  <a:moveTo>
                    <a:pt x="2702" y="0"/>
                  </a:moveTo>
                  <a:cubicBezTo>
                    <a:pt x="1220" y="0"/>
                    <a:pt x="0" y="1196"/>
                    <a:pt x="0" y="2678"/>
                  </a:cubicBezTo>
                  <a:cubicBezTo>
                    <a:pt x="0" y="4160"/>
                    <a:pt x="1220" y="5356"/>
                    <a:pt x="2702" y="5356"/>
                  </a:cubicBezTo>
                  <a:cubicBezTo>
                    <a:pt x="4184" y="5356"/>
                    <a:pt x="5380" y="4160"/>
                    <a:pt x="5380" y="2678"/>
                  </a:cubicBezTo>
                  <a:cubicBezTo>
                    <a:pt x="5380" y="1196"/>
                    <a:pt x="4184" y="0"/>
                    <a:pt x="2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57;p81">
              <a:extLst>
                <a:ext uri="{FF2B5EF4-FFF2-40B4-BE49-F238E27FC236}">
                  <a16:creationId xmlns:a16="http://schemas.microsoft.com/office/drawing/2014/main" id="{D9F5D4BF-111C-4C3F-8A54-02DF786A430D}"/>
                </a:ext>
              </a:extLst>
            </p:cNvPr>
            <p:cNvSpPr/>
            <p:nvPr/>
          </p:nvSpPr>
          <p:spPr>
            <a:xfrm flipH="1">
              <a:off x="7497749" y="2904417"/>
              <a:ext cx="274324" cy="274288"/>
            </a:xfrm>
            <a:custGeom>
              <a:avLst/>
              <a:gdLst/>
              <a:ahLst/>
              <a:cxnLst/>
              <a:rect l="l" t="t" r="r" b="b"/>
              <a:pathLst>
                <a:path w="7652" h="7651" extrusionOk="0">
                  <a:moveTo>
                    <a:pt x="3826" y="0"/>
                  </a:moveTo>
                  <a:cubicBezTo>
                    <a:pt x="1722" y="0"/>
                    <a:pt x="1" y="1722"/>
                    <a:pt x="1" y="3826"/>
                  </a:cubicBezTo>
                  <a:cubicBezTo>
                    <a:pt x="1" y="5929"/>
                    <a:pt x="1722" y="7651"/>
                    <a:pt x="3826" y="7651"/>
                  </a:cubicBezTo>
                  <a:cubicBezTo>
                    <a:pt x="5930" y="7651"/>
                    <a:pt x="7652" y="5929"/>
                    <a:pt x="7652" y="3826"/>
                  </a:cubicBezTo>
                  <a:cubicBezTo>
                    <a:pt x="7652" y="1722"/>
                    <a:pt x="5930" y="0"/>
                    <a:pt x="38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258;p81">
              <a:extLst>
                <a:ext uri="{FF2B5EF4-FFF2-40B4-BE49-F238E27FC236}">
                  <a16:creationId xmlns:a16="http://schemas.microsoft.com/office/drawing/2014/main" id="{95CB71B8-2797-46D9-A04F-502C3179C937}"/>
                </a:ext>
              </a:extLst>
            </p:cNvPr>
            <p:cNvSpPr/>
            <p:nvPr/>
          </p:nvSpPr>
          <p:spPr>
            <a:xfrm flipH="1">
              <a:off x="7521733" y="2896710"/>
              <a:ext cx="237470" cy="237435"/>
            </a:xfrm>
            <a:custGeom>
              <a:avLst/>
              <a:gdLst/>
              <a:ahLst/>
              <a:cxnLst/>
              <a:rect l="l" t="t" r="r" b="b"/>
              <a:pathLst>
                <a:path w="6624" h="6623" extrusionOk="0">
                  <a:moveTo>
                    <a:pt x="3300" y="0"/>
                  </a:moveTo>
                  <a:cubicBezTo>
                    <a:pt x="1483" y="0"/>
                    <a:pt x="1" y="1482"/>
                    <a:pt x="1" y="3299"/>
                  </a:cubicBezTo>
                  <a:cubicBezTo>
                    <a:pt x="1" y="5140"/>
                    <a:pt x="1483" y="6623"/>
                    <a:pt x="3300" y="6623"/>
                  </a:cubicBezTo>
                  <a:cubicBezTo>
                    <a:pt x="5141" y="6623"/>
                    <a:pt x="6623" y="5140"/>
                    <a:pt x="6623" y="3299"/>
                  </a:cubicBezTo>
                  <a:cubicBezTo>
                    <a:pt x="6623" y="1482"/>
                    <a:pt x="5141" y="0"/>
                    <a:pt x="3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259;p81">
              <a:extLst>
                <a:ext uri="{FF2B5EF4-FFF2-40B4-BE49-F238E27FC236}">
                  <a16:creationId xmlns:a16="http://schemas.microsoft.com/office/drawing/2014/main" id="{077082F3-2A9E-4C28-B7BB-E88B47ECA0BE}"/>
                </a:ext>
              </a:extLst>
            </p:cNvPr>
            <p:cNvSpPr/>
            <p:nvPr/>
          </p:nvSpPr>
          <p:spPr>
            <a:xfrm flipH="1">
              <a:off x="7496423" y="2892336"/>
              <a:ext cx="269664" cy="95935"/>
            </a:xfrm>
            <a:custGeom>
              <a:avLst/>
              <a:gdLst/>
              <a:ahLst/>
              <a:cxnLst/>
              <a:rect l="l" t="t" r="r" b="b"/>
              <a:pathLst>
                <a:path w="7522" h="2676" extrusionOk="0">
                  <a:moveTo>
                    <a:pt x="3907" y="1"/>
                  </a:moveTo>
                  <a:cubicBezTo>
                    <a:pt x="3115" y="1"/>
                    <a:pt x="2331" y="213"/>
                    <a:pt x="1651" y="624"/>
                  </a:cubicBezTo>
                  <a:cubicBezTo>
                    <a:pt x="1077" y="935"/>
                    <a:pt x="575" y="1365"/>
                    <a:pt x="145" y="1891"/>
                  </a:cubicBezTo>
                  <a:cubicBezTo>
                    <a:pt x="0" y="2054"/>
                    <a:pt x="156" y="2285"/>
                    <a:pt x="334" y="2285"/>
                  </a:cubicBezTo>
                  <a:cubicBezTo>
                    <a:pt x="391" y="2285"/>
                    <a:pt x="451" y="2261"/>
                    <a:pt x="503" y="2202"/>
                  </a:cubicBezTo>
                  <a:cubicBezTo>
                    <a:pt x="1316" y="1126"/>
                    <a:pt x="2607" y="481"/>
                    <a:pt x="3970" y="457"/>
                  </a:cubicBezTo>
                  <a:cubicBezTo>
                    <a:pt x="5309" y="457"/>
                    <a:pt x="6504" y="1270"/>
                    <a:pt x="6983" y="2537"/>
                  </a:cubicBezTo>
                  <a:cubicBezTo>
                    <a:pt x="7026" y="2633"/>
                    <a:pt x="7115" y="2675"/>
                    <a:pt x="7206" y="2675"/>
                  </a:cubicBezTo>
                  <a:cubicBezTo>
                    <a:pt x="7361" y="2675"/>
                    <a:pt x="7521" y="2551"/>
                    <a:pt x="7461" y="2369"/>
                  </a:cubicBezTo>
                  <a:cubicBezTo>
                    <a:pt x="7078" y="1318"/>
                    <a:pt x="6194" y="481"/>
                    <a:pt x="5118" y="170"/>
                  </a:cubicBezTo>
                  <a:cubicBezTo>
                    <a:pt x="4721" y="57"/>
                    <a:pt x="4313" y="1"/>
                    <a:pt x="3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60;p81">
              <a:extLst>
                <a:ext uri="{FF2B5EF4-FFF2-40B4-BE49-F238E27FC236}">
                  <a16:creationId xmlns:a16="http://schemas.microsoft.com/office/drawing/2014/main" id="{FC361350-D8EF-4A4A-9FF9-CDC6FEE3597E}"/>
                </a:ext>
              </a:extLst>
            </p:cNvPr>
            <p:cNvSpPr/>
            <p:nvPr/>
          </p:nvSpPr>
          <p:spPr>
            <a:xfrm flipH="1">
              <a:off x="7941635" y="2896101"/>
              <a:ext cx="37822" cy="240697"/>
            </a:xfrm>
            <a:custGeom>
              <a:avLst/>
              <a:gdLst/>
              <a:ahLst/>
              <a:cxnLst/>
              <a:rect l="l" t="t" r="r" b="b"/>
              <a:pathLst>
                <a:path w="1055" h="6714" extrusionOk="0">
                  <a:moveTo>
                    <a:pt x="899" y="1"/>
                  </a:moveTo>
                  <a:cubicBezTo>
                    <a:pt x="833" y="1"/>
                    <a:pt x="763" y="37"/>
                    <a:pt x="741" y="113"/>
                  </a:cubicBezTo>
                  <a:cubicBezTo>
                    <a:pt x="215" y="2241"/>
                    <a:pt x="0" y="4416"/>
                    <a:pt x="120" y="6592"/>
                  </a:cubicBezTo>
                  <a:cubicBezTo>
                    <a:pt x="120" y="6676"/>
                    <a:pt x="180" y="6714"/>
                    <a:pt x="245" y="6714"/>
                  </a:cubicBezTo>
                  <a:cubicBezTo>
                    <a:pt x="328" y="6714"/>
                    <a:pt x="420" y="6651"/>
                    <a:pt x="407" y="6544"/>
                  </a:cubicBezTo>
                  <a:cubicBezTo>
                    <a:pt x="311" y="4392"/>
                    <a:pt x="502" y="2241"/>
                    <a:pt x="1028" y="161"/>
                  </a:cubicBezTo>
                  <a:cubicBezTo>
                    <a:pt x="1055" y="55"/>
                    <a:pt x="980" y="1"/>
                    <a:pt x="8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61;p81">
              <a:extLst>
                <a:ext uri="{FF2B5EF4-FFF2-40B4-BE49-F238E27FC236}">
                  <a16:creationId xmlns:a16="http://schemas.microsoft.com/office/drawing/2014/main" id="{3FC740A9-AF6A-4617-8979-DED60612A960}"/>
                </a:ext>
              </a:extLst>
            </p:cNvPr>
            <p:cNvSpPr/>
            <p:nvPr/>
          </p:nvSpPr>
          <p:spPr>
            <a:xfrm flipH="1">
              <a:off x="7992289" y="2841288"/>
              <a:ext cx="50190" cy="179035"/>
            </a:xfrm>
            <a:custGeom>
              <a:avLst/>
              <a:gdLst/>
              <a:ahLst/>
              <a:cxnLst/>
              <a:rect l="l" t="t" r="r" b="b"/>
              <a:pathLst>
                <a:path w="1400" h="4994" extrusionOk="0">
                  <a:moveTo>
                    <a:pt x="177" y="0"/>
                  </a:moveTo>
                  <a:cubicBezTo>
                    <a:pt x="83" y="0"/>
                    <a:pt x="0" y="77"/>
                    <a:pt x="61" y="183"/>
                  </a:cubicBezTo>
                  <a:cubicBezTo>
                    <a:pt x="778" y="1618"/>
                    <a:pt x="1113" y="3244"/>
                    <a:pt x="969" y="4845"/>
                  </a:cubicBezTo>
                  <a:cubicBezTo>
                    <a:pt x="956" y="4937"/>
                    <a:pt x="1044" y="4993"/>
                    <a:pt x="1126" y="4993"/>
                  </a:cubicBezTo>
                  <a:cubicBezTo>
                    <a:pt x="1193" y="4993"/>
                    <a:pt x="1256" y="4956"/>
                    <a:pt x="1256" y="4869"/>
                  </a:cubicBezTo>
                  <a:cubicBezTo>
                    <a:pt x="1400" y="3220"/>
                    <a:pt x="1089" y="1546"/>
                    <a:pt x="324" y="88"/>
                  </a:cubicBezTo>
                  <a:cubicBezTo>
                    <a:pt x="289" y="26"/>
                    <a:pt x="231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62;p81">
              <a:extLst>
                <a:ext uri="{FF2B5EF4-FFF2-40B4-BE49-F238E27FC236}">
                  <a16:creationId xmlns:a16="http://schemas.microsoft.com/office/drawing/2014/main" id="{83AAE321-67EF-41DD-A1E2-B3AF1D8D671F}"/>
                </a:ext>
              </a:extLst>
            </p:cNvPr>
            <p:cNvSpPr/>
            <p:nvPr/>
          </p:nvSpPr>
          <p:spPr>
            <a:xfrm flipH="1">
              <a:off x="6723247" y="3117501"/>
              <a:ext cx="117946" cy="131569"/>
            </a:xfrm>
            <a:custGeom>
              <a:avLst/>
              <a:gdLst/>
              <a:ahLst/>
              <a:cxnLst/>
              <a:rect l="l" t="t" r="r" b="b"/>
              <a:pathLst>
                <a:path w="3290" h="3670" extrusionOk="0">
                  <a:moveTo>
                    <a:pt x="3071" y="1"/>
                  </a:moveTo>
                  <a:cubicBezTo>
                    <a:pt x="3043" y="1"/>
                    <a:pt x="3014" y="10"/>
                    <a:pt x="2987" y="33"/>
                  </a:cubicBezTo>
                  <a:cubicBezTo>
                    <a:pt x="1720" y="894"/>
                    <a:pt x="715" y="2089"/>
                    <a:pt x="46" y="3476"/>
                  </a:cubicBezTo>
                  <a:cubicBezTo>
                    <a:pt x="0" y="3583"/>
                    <a:pt x="90" y="3670"/>
                    <a:pt x="186" y="3670"/>
                  </a:cubicBezTo>
                  <a:cubicBezTo>
                    <a:pt x="241" y="3670"/>
                    <a:pt x="298" y="3641"/>
                    <a:pt x="333" y="3572"/>
                  </a:cubicBezTo>
                  <a:cubicBezTo>
                    <a:pt x="955" y="2257"/>
                    <a:pt x="1935" y="1109"/>
                    <a:pt x="3154" y="272"/>
                  </a:cubicBezTo>
                  <a:cubicBezTo>
                    <a:pt x="3289" y="176"/>
                    <a:pt x="3190" y="1"/>
                    <a:pt x="3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63;p81">
              <a:extLst>
                <a:ext uri="{FF2B5EF4-FFF2-40B4-BE49-F238E27FC236}">
                  <a16:creationId xmlns:a16="http://schemas.microsoft.com/office/drawing/2014/main" id="{A9E07DC6-0399-46FD-AFEC-00147E881E7C}"/>
                </a:ext>
              </a:extLst>
            </p:cNvPr>
            <p:cNvSpPr/>
            <p:nvPr/>
          </p:nvSpPr>
          <p:spPr>
            <a:xfrm flipH="1">
              <a:off x="6854097" y="3128040"/>
              <a:ext cx="59403" cy="245286"/>
            </a:xfrm>
            <a:custGeom>
              <a:avLst/>
              <a:gdLst/>
              <a:ahLst/>
              <a:cxnLst/>
              <a:rect l="l" t="t" r="r" b="b"/>
              <a:pathLst>
                <a:path w="1657" h="6842" extrusionOk="0">
                  <a:moveTo>
                    <a:pt x="1473" y="0"/>
                  </a:moveTo>
                  <a:cubicBezTo>
                    <a:pt x="1406" y="0"/>
                    <a:pt x="1346" y="38"/>
                    <a:pt x="1346" y="122"/>
                  </a:cubicBezTo>
                  <a:cubicBezTo>
                    <a:pt x="1226" y="2345"/>
                    <a:pt x="796" y="4545"/>
                    <a:pt x="31" y="6625"/>
                  </a:cubicBezTo>
                  <a:cubicBezTo>
                    <a:pt x="0" y="6748"/>
                    <a:pt x="98" y="6841"/>
                    <a:pt x="191" y="6841"/>
                  </a:cubicBezTo>
                  <a:cubicBezTo>
                    <a:pt x="242" y="6841"/>
                    <a:pt x="292" y="6813"/>
                    <a:pt x="318" y="6744"/>
                  </a:cubicBezTo>
                  <a:cubicBezTo>
                    <a:pt x="1083" y="4617"/>
                    <a:pt x="1513" y="2417"/>
                    <a:pt x="1657" y="170"/>
                  </a:cubicBezTo>
                  <a:cubicBezTo>
                    <a:pt x="1657" y="62"/>
                    <a:pt x="1559" y="0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64;p81">
              <a:extLst>
                <a:ext uri="{FF2B5EF4-FFF2-40B4-BE49-F238E27FC236}">
                  <a16:creationId xmlns:a16="http://schemas.microsoft.com/office/drawing/2014/main" id="{EC9D4BED-8407-4578-9003-008C3B84C662}"/>
                </a:ext>
              </a:extLst>
            </p:cNvPr>
            <p:cNvSpPr/>
            <p:nvPr/>
          </p:nvSpPr>
          <p:spPr>
            <a:xfrm flipH="1">
              <a:off x="6779489" y="2422255"/>
              <a:ext cx="1127984" cy="615114"/>
            </a:xfrm>
            <a:custGeom>
              <a:avLst/>
              <a:gdLst/>
              <a:ahLst/>
              <a:cxnLst/>
              <a:rect l="l" t="t" r="r" b="b"/>
              <a:pathLst>
                <a:path w="31464" h="17158" extrusionOk="0">
                  <a:moveTo>
                    <a:pt x="16786" y="0"/>
                  </a:moveTo>
                  <a:cubicBezTo>
                    <a:pt x="15748" y="0"/>
                    <a:pt x="14722" y="528"/>
                    <a:pt x="14154" y="1544"/>
                  </a:cubicBezTo>
                  <a:cubicBezTo>
                    <a:pt x="14082" y="1688"/>
                    <a:pt x="14011" y="1831"/>
                    <a:pt x="13963" y="1974"/>
                  </a:cubicBezTo>
                  <a:cubicBezTo>
                    <a:pt x="13293" y="1281"/>
                    <a:pt x="12433" y="803"/>
                    <a:pt x="11476" y="660"/>
                  </a:cubicBezTo>
                  <a:cubicBezTo>
                    <a:pt x="11356" y="644"/>
                    <a:pt x="11235" y="637"/>
                    <a:pt x="11116" y="637"/>
                  </a:cubicBezTo>
                  <a:cubicBezTo>
                    <a:pt x="10290" y="637"/>
                    <a:pt x="9509" y="995"/>
                    <a:pt x="8966" y="1664"/>
                  </a:cubicBezTo>
                  <a:cubicBezTo>
                    <a:pt x="8703" y="1974"/>
                    <a:pt x="8536" y="2381"/>
                    <a:pt x="8488" y="2787"/>
                  </a:cubicBezTo>
                  <a:cubicBezTo>
                    <a:pt x="7748" y="2399"/>
                    <a:pt x="6923" y="2111"/>
                    <a:pt x="6089" y="2111"/>
                  </a:cubicBezTo>
                  <a:cubicBezTo>
                    <a:pt x="5845" y="2111"/>
                    <a:pt x="5600" y="2135"/>
                    <a:pt x="5356" y="2190"/>
                  </a:cubicBezTo>
                  <a:cubicBezTo>
                    <a:pt x="4424" y="2405"/>
                    <a:pt x="3682" y="3074"/>
                    <a:pt x="3372" y="3959"/>
                  </a:cubicBezTo>
                  <a:cubicBezTo>
                    <a:pt x="3252" y="4365"/>
                    <a:pt x="3252" y="4796"/>
                    <a:pt x="3372" y="5202"/>
                  </a:cubicBezTo>
                  <a:cubicBezTo>
                    <a:pt x="2224" y="5202"/>
                    <a:pt x="1172" y="5800"/>
                    <a:pt x="574" y="6804"/>
                  </a:cubicBezTo>
                  <a:cubicBezTo>
                    <a:pt x="1" y="7784"/>
                    <a:pt x="24" y="9458"/>
                    <a:pt x="1220" y="9960"/>
                  </a:cubicBezTo>
                  <a:cubicBezTo>
                    <a:pt x="1422" y="10056"/>
                    <a:pt x="1637" y="10102"/>
                    <a:pt x="1848" y="10102"/>
                  </a:cubicBezTo>
                  <a:cubicBezTo>
                    <a:pt x="2161" y="10102"/>
                    <a:pt x="2469" y="10002"/>
                    <a:pt x="2726" y="9816"/>
                  </a:cubicBezTo>
                  <a:cubicBezTo>
                    <a:pt x="3061" y="10797"/>
                    <a:pt x="3826" y="11562"/>
                    <a:pt x="4806" y="11896"/>
                  </a:cubicBezTo>
                  <a:cubicBezTo>
                    <a:pt x="5132" y="12007"/>
                    <a:pt x="5469" y="12061"/>
                    <a:pt x="5804" y="12061"/>
                  </a:cubicBezTo>
                  <a:cubicBezTo>
                    <a:pt x="6551" y="12061"/>
                    <a:pt x="7289" y="11794"/>
                    <a:pt x="7866" y="11299"/>
                  </a:cubicBezTo>
                  <a:cubicBezTo>
                    <a:pt x="8297" y="10940"/>
                    <a:pt x="8631" y="10486"/>
                    <a:pt x="8847" y="9960"/>
                  </a:cubicBezTo>
                  <a:cubicBezTo>
                    <a:pt x="9425" y="10415"/>
                    <a:pt x="10105" y="10630"/>
                    <a:pt x="10778" y="10630"/>
                  </a:cubicBezTo>
                  <a:cubicBezTo>
                    <a:pt x="11942" y="10630"/>
                    <a:pt x="13083" y="9987"/>
                    <a:pt x="13628" y="8836"/>
                  </a:cubicBezTo>
                  <a:cubicBezTo>
                    <a:pt x="14312" y="9971"/>
                    <a:pt x="15503" y="10574"/>
                    <a:pt x="16707" y="10574"/>
                  </a:cubicBezTo>
                  <a:cubicBezTo>
                    <a:pt x="17608" y="10574"/>
                    <a:pt x="18516" y="10236"/>
                    <a:pt x="19223" y="9529"/>
                  </a:cubicBezTo>
                  <a:cubicBezTo>
                    <a:pt x="19462" y="10557"/>
                    <a:pt x="19773" y="11633"/>
                    <a:pt x="20801" y="12111"/>
                  </a:cubicBezTo>
                  <a:cubicBezTo>
                    <a:pt x="21221" y="12317"/>
                    <a:pt x="21673" y="12398"/>
                    <a:pt x="22133" y="12398"/>
                  </a:cubicBezTo>
                  <a:cubicBezTo>
                    <a:pt x="22798" y="12398"/>
                    <a:pt x="23478" y="12228"/>
                    <a:pt x="24100" y="12016"/>
                  </a:cubicBezTo>
                  <a:lnTo>
                    <a:pt x="24100" y="12016"/>
                  </a:lnTo>
                  <a:cubicBezTo>
                    <a:pt x="23861" y="12781"/>
                    <a:pt x="23980" y="13618"/>
                    <a:pt x="24411" y="14287"/>
                  </a:cubicBezTo>
                  <a:cubicBezTo>
                    <a:pt x="24900" y="14999"/>
                    <a:pt x="25701" y="15442"/>
                    <a:pt x="26561" y="15442"/>
                  </a:cubicBezTo>
                  <a:cubicBezTo>
                    <a:pt x="26625" y="15442"/>
                    <a:pt x="26689" y="15440"/>
                    <a:pt x="26754" y="15435"/>
                  </a:cubicBezTo>
                  <a:cubicBezTo>
                    <a:pt x="27160" y="15411"/>
                    <a:pt x="27543" y="15291"/>
                    <a:pt x="27901" y="15100"/>
                  </a:cubicBezTo>
                  <a:lnTo>
                    <a:pt x="27901" y="15100"/>
                  </a:lnTo>
                  <a:cubicBezTo>
                    <a:pt x="27806" y="15506"/>
                    <a:pt x="27806" y="15937"/>
                    <a:pt x="27925" y="16343"/>
                  </a:cubicBezTo>
                  <a:cubicBezTo>
                    <a:pt x="28069" y="16774"/>
                    <a:pt x="28427" y="17084"/>
                    <a:pt x="28882" y="17156"/>
                  </a:cubicBezTo>
                  <a:cubicBezTo>
                    <a:pt x="28903" y="17157"/>
                    <a:pt x="28924" y="17158"/>
                    <a:pt x="28945" y="17158"/>
                  </a:cubicBezTo>
                  <a:cubicBezTo>
                    <a:pt x="29815" y="17158"/>
                    <a:pt x="30318" y="16204"/>
                    <a:pt x="30388" y="15411"/>
                  </a:cubicBezTo>
                  <a:cubicBezTo>
                    <a:pt x="30842" y="14765"/>
                    <a:pt x="31153" y="14024"/>
                    <a:pt x="31296" y="13235"/>
                  </a:cubicBezTo>
                  <a:cubicBezTo>
                    <a:pt x="31464" y="12279"/>
                    <a:pt x="31392" y="11179"/>
                    <a:pt x="30794" y="10366"/>
                  </a:cubicBezTo>
                  <a:cubicBezTo>
                    <a:pt x="30579" y="10079"/>
                    <a:pt x="30292" y="9864"/>
                    <a:pt x="29933" y="9745"/>
                  </a:cubicBezTo>
                  <a:cubicBezTo>
                    <a:pt x="30125" y="8454"/>
                    <a:pt x="30292" y="7067"/>
                    <a:pt x="29718" y="5871"/>
                  </a:cubicBezTo>
                  <a:cubicBezTo>
                    <a:pt x="29260" y="4888"/>
                    <a:pt x="28361" y="4105"/>
                    <a:pt x="27280" y="4105"/>
                  </a:cubicBezTo>
                  <a:cubicBezTo>
                    <a:pt x="27178" y="4105"/>
                    <a:pt x="27074" y="4112"/>
                    <a:pt x="26969" y="4126"/>
                  </a:cubicBezTo>
                  <a:cubicBezTo>
                    <a:pt x="26586" y="4198"/>
                    <a:pt x="26252" y="4294"/>
                    <a:pt x="25917" y="4461"/>
                  </a:cubicBezTo>
                  <a:cubicBezTo>
                    <a:pt x="25797" y="3385"/>
                    <a:pt x="25295" y="2429"/>
                    <a:pt x="24482" y="1711"/>
                  </a:cubicBezTo>
                  <a:cubicBezTo>
                    <a:pt x="23786" y="1106"/>
                    <a:pt x="22907" y="788"/>
                    <a:pt x="22023" y="788"/>
                  </a:cubicBezTo>
                  <a:cubicBezTo>
                    <a:pt x="21510" y="788"/>
                    <a:pt x="20996" y="895"/>
                    <a:pt x="20514" y="1114"/>
                  </a:cubicBezTo>
                  <a:cubicBezTo>
                    <a:pt x="20179" y="1281"/>
                    <a:pt x="19844" y="1496"/>
                    <a:pt x="19557" y="1735"/>
                  </a:cubicBezTo>
                  <a:lnTo>
                    <a:pt x="19510" y="1664"/>
                  </a:lnTo>
                  <a:cubicBezTo>
                    <a:pt x="19390" y="1448"/>
                    <a:pt x="19270" y="1233"/>
                    <a:pt x="19103" y="1066"/>
                  </a:cubicBezTo>
                  <a:cubicBezTo>
                    <a:pt x="18482" y="348"/>
                    <a:pt x="17630" y="0"/>
                    <a:pt x="16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65;p81">
              <a:extLst>
                <a:ext uri="{FF2B5EF4-FFF2-40B4-BE49-F238E27FC236}">
                  <a16:creationId xmlns:a16="http://schemas.microsoft.com/office/drawing/2014/main" id="{48254CCD-C046-4021-B346-3813F6B5ADB1}"/>
                </a:ext>
              </a:extLst>
            </p:cNvPr>
            <p:cNvSpPr/>
            <p:nvPr/>
          </p:nvSpPr>
          <p:spPr>
            <a:xfrm flipH="1">
              <a:off x="7406054" y="3210062"/>
              <a:ext cx="133721" cy="111852"/>
            </a:xfrm>
            <a:custGeom>
              <a:avLst/>
              <a:gdLst/>
              <a:ahLst/>
              <a:cxnLst/>
              <a:rect l="l" t="t" r="r" b="b"/>
              <a:pathLst>
                <a:path w="3730" h="3120" extrusionOk="0">
                  <a:moveTo>
                    <a:pt x="504" y="0"/>
                  </a:moveTo>
                  <a:cubicBezTo>
                    <a:pt x="448" y="0"/>
                    <a:pt x="391" y="11"/>
                    <a:pt x="335" y="33"/>
                  </a:cubicBezTo>
                  <a:cubicBezTo>
                    <a:pt x="120" y="129"/>
                    <a:pt x="0" y="368"/>
                    <a:pt x="96" y="607"/>
                  </a:cubicBezTo>
                  <a:cubicBezTo>
                    <a:pt x="526" y="1970"/>
                    <a:pt x="1745" y="2950"/>
                    <a:pt x="3180" y="3118"/>
                  </a:cubicBezTo>
                  <a:cubicBezTo>
                    <a:pt x="3195" y="3119"/>
                    <a:pt x="3210" y="3120"/>
                    <a:pt x="3226" y="3120"/>
                  </a:cubicBezTo>
                  <a:cubicBezTo>
                    <a:pt x="3449" y="3120"/>
                    <a:pt x="3661" y="2959"/>
                    <a:pt x="3706" y="2735"/>
                  </a:cubicBezTo>
                  <a:cubicBezTo>
                    <a:pt x="3730" y="2496"/>
                    <a:pt x="3562" y="2257"/>
                    <a:pt x="3323" y="2233"/>
                  </a:cubicBezTo>
                  <a:cubicBezTo>
                    <a:pt x="3156" y="2209"/>
                    <a:pt x="3013" y="2185"/>
                    <a:pt x="2869" y="2161"/>
                  </a:cubicBezTo>
                  <a:lnTo>
                    <a:pt x="2773" y="2137"/>
                  </a:lnTo>
                  <a:lnTo>
                    <a:pt x="2726" y="2137"/>
                  </a:lnTo>
                  <a:cubicBezTo>
                    <a:pt x="2654" y="2089"/>
                    <a:pt x="2582" y="2066"/>
                    <a:pt x="2510" y="2042"/>
                  </a:cubicBezTo>
                  <a:cubicBezTo>
                    <a:pt x="2391" y="1994"/>
                    <a:pt x="2271" y="1922"/>
                    <a:pt x="2128" y="1850"/>
                  </a:cubicBezTo>
                  <a:lnTo>
                    <a:pt x="2080" y="1826"/>
                  </a:lnTo>
                  <a:lnTo>
                    <a:pt x="2008" y="1779"/>
                  </a:lnTo>
                  <a:cubicBezTo>
                    <a:pt x="1937" y="1731"/>
                    <a:pt x="1889" y="1683"/>
                    <a:pt x="1817" y="1635"/>
                  </a:cubicBezTo>
                  <a:cubicBezTo>
                    <a:pt x="1721" y="1540"/>
                    <a:pt x="1626" y="1444"/>
                    <a:pt x="1530" y="1348"/>
                  </a:cubicBezTo>
                  <a:lnTo>
                    <a:pt x="1482" y="1300"/>
                  </a:lnTo>
                  <a:lnTo>
                    <a:pt x="1411" y="1205"/>
                  </a:lnTo>
                  <a:cubicBezTo>
                    <a:pt x="1363" y="1157"/>
                    <a:pt x="1339" y="1085"/>
                    <a:pt x="1291" y="1038"/>
                  </a:cubicBezTo>
                  <a:cubicBezTo>
                    <a:pt x="1243" y="966"/>
                    <a:pt x="1196" y="918"/>
                    <a:pt x="1172" y="846"/>
                  </a:cubicBezTo>
                  <a:lnTo>
                    <a:pt x="1130" y="784"/>
                  </a:lnTo>
                  <a:lnTo>
                    <a:pt x="1130" y="784"/>
                  </a:lnTo>
                  <a:cubicBezTo>
                    <a:pt x="1128" y="773"/>
                    <a:pt x="1100" y="703"/>
                    <a:pt x="1100" y="703"/>
                  </a:cubicBezTo>
                  <a:cubicBezTo>
                    <a:pt x="1028" y="583"/>
                    <a:pt x="956" y="440"/>
                    <a:pt x="933" y="296"/>
                  </a:cubicBezTo>
                  <a:cubicBezTo>
                    <a:pt x="859" y="113"/>
                    <a:pt x="688" y="0"/>
                    <a:pt x="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66;p81">
              <a:extLst>
                <a:ext uri="{FF2B5EF4-FFF2-40B4-BE49-F238E27FC236}">
                  <a16:creationId xmlns:a16="http://schemas.microsoft.com/office/drawing/2014/main" id="{D534AE1A-5429-4B0A-8DFC-3A92FFDCE107}"/>
                </a:ext>
              </a:extLst>
            </p:cNvPr>
            <p:cNvSpPr/>
            <p:nvPr/>
          </p:nvSpPr>
          <p:spPr>
            <a:xfrm flipH="1">
              <a:off x="6908048" y="2794793"/>
              <a:ext cx="981430" cy="551875"/>
            </a:xfrm>
            <a:custGeom>
              <a:avLst/>
              <a:gdLst/>
              <a:ahLst/>
              <a:cxnLst/>
              <a:rect l="l" t="t" r="r" b="b"/>
              <a:pathLst>
                <a:path w="27376" h="15394" extrusionOk="0">
                  <a:moveTo>
                    <a:pt x="6623" y="1020"/>
                  </a:moveTo>
                  <a:cubicBezTo>
                    <a:pt x="9189" y="1020"/>
                    <a:pt x="11644" y="3012"/>
                    <a:pt x="11644" y="6023"/>
                  </a:cubicBezTo>
                  <a:cubicBezTo>
                    <a:pt x="11644" y="8772"/>
                    <a:pt x="9420" y="10996"/>
                    <a:pt x="6671" y="10996"/>
                  </a:cubicBezTo>
                  <a:cubicBezTo>
                    <a:pt x="2224" y="10996"/>
                    <a:pt x="1" y="5616"/>
                    <a:pt x="3133" y="2485"/>
                  </a:cubicBezTo>
                  <a:cubicBezTo>
                    <a:pt x="4152" y="1473"/>
                    <a:pt x="5400" y="1020"/>
                    <a:pt x="6623" y="1020"/>
                  </a:cubicBezTo>
                  <a:close/>
                  <a:moveTo>
                    <a:pt x="19346" y="4375"/>
                  </a:moveTo>
                  <a:cubicBezTo>
                    <a:pt x="21906" y="4375"/>
                    <a:pt x="24363" y="6365"/>
                    <a:pt x="24363" y="9370"/>
                  </a:cubicBezTo>
                  <a:cubicBezTo>
                    <a:pt x="24339" y="12119"/>
                    <a:pt x="22116" y="14343"/>
                    <a:pt x="19366" y="14367"/>
                  </a:cubicBezTo>
                  <a:cubicBezTo>
                    <a:pt x="14919" y="14367"/>
                    <a:pt x="12696" y="8987"/>
                    <a:pt x="15852" y="5856"/>
                  </a:cubicBezTo>
                  <a:cubicBezTo>
                    <a:pt x="16867" y="4833"/>
                    <a:pt x="18118" y="4375"/>
                    <a:pt x="19346" y="4375"/>
                  </a:cubicBezTo>
                  <a:close/>
                  <a:moveTo>
                    <a:pt x="6689" y="0"/>
                  </a:moveTo>
                  <a:cubicBezTo>
                    <a:pt x="3791" y="0"/>
                    <a:pt x="1287" y="2104"/>
                    <a:pt x="790" y="5019"/>
                  </a:cubicBezTo>
                  <a:cubicBezTo>
                    <a:pt x="287" y="8103"/>
                    <a:pt x="2248" y="11044"/>
                    <a:pt x="5284" y="11785"/>
                  </a:cubicBezTo>
                  <a:cubicBezTo>
                    <a:pt x="5760" y="11902"/>
                    <a:pt x="6238" y="11958"/>
                    <a:pt x="6710" y="11958"/>
                  </a:cubicBezTo>
                  <a:cubicBezTo>
                    <a:pt x="9225" y="11958"/>
                    <a:pt x="11560" y="10360"/>
                    <a:pt x="12385" y="7864"/>
                  </a:cubicBezTo>
                  <a:cubicBezTo>
                    <a:pt x="12744" y="8007"/>
                    <a:pt x="13102" y="8127"/>
                    <a:pt x="13485" y="8199"/>
                  </a:cubicBezTo>
                  <a:cubicBezTo>
                    <a:pt x="13413" y="8605"/>
                    <a:pt x="13365" y="8987"/>
                    <a:pt x="13365" y="9394"/>
                  </a:cubicBezTo>
                  <a:cubicBezTo>
                    <a:pt x="13365" y="13001"/>
                    <a:pt x="16320" y="15394"/>
                    <a:pt x="19402" y="15394"/>
                  </a:cubicBezTo>
                  <a:cubicBezTo>
                    <a:pt x="20875" y="15394"/>
                    <a:pt x="22376" y="14847"/>
                    <a:pt x="23598" y="13626"/>
                  </a:cubicBezTo>
                  <a:cubicBezTo>
                    <a:pt x="27375" y="9848"/>
                    <a:pt x="24722" y="3393"/>
                    <a:pt x="19366" y="3393"/>
                  </a:cubicBezTo>
                  <a:lnTo>
                    <a:pt x="19366" y="3369"/>
                  </a:lnTo>
                  <a:cubicBezTo>
                    <a:pt x="16880" y="3369"/>
                    <a:pt x="14656" y="4899"/>
                    <a:pt x="13772" y="7218"/>
                  </a:cubicBezTo>
                  <a:cubicBezTo>
                    <a:pt x="13533" y="7170"/>
                    <a:pt x="13317" y="7123"/>
                    <a:pt x="13078" y="7027"/>
                  </a:cubicBezTo>
                  <a:cubicBezTo>
                    <a:pt x="12935" y="6979"/>
                    <a:pt x="12791" y="6931"/>
                    <a:pt x="12648" y="6884"/>
                  </a:cubicBezTo>
                  <a:lnTo>
                    <a:pt x="12624" y="6860"/>
                  </a:lnTo>
                  <a:cubicBezTo>
                    <a:pt x="12648" y="6573"/>
                    <a:pt x="12672" y="6310"/>
                    <a:pt x="12672" y="6023"/>
                  </a:cubicBezTo>
                  <a:cubicBezTo>
                    <a:pt x="12696" y="2915"/>
                    <a:pt x="10305" y="285"/>
                    <a:pt x="7197" y="22"/>
                  </a:cubicBezTo>
                  <a:cubicBezTo>
                    <a:pt x="7026" y="8"/>
                    <a:pt x="6857" y="0"/>
                    <a:pt x="6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67;p81">
              <a:extLst>
                <a:ext uri="{FF2B5EF4-FFF2-40B4-BE49-F238E27FC236}">
                  <a16:creationId xmlns:a16="http://schemas.microsoft.com/office/drawing/2014/main" id="{B15857E3-20F3-4BFC-9CA6-C3AED967706B}"/>
                </a:ext>
              </a:extLst>
            </p:cNvPr>
            <p:cNvSpPr/>
            <p:nvPr/>
          </p:nvSpPr>
          <p:spPr>
            <a:xfrm flipH="1">
              <a:off x="7439462" y="3492369"/>
              <a:ext cx="194594" cy="74855"/>
            </a:xfrm>
            <a:custGeom>
              <a:avLst/>
              <a:gdLst/>
              <a:ahLst/>
              <a:cxnLst/>
              <a:rect l="l" t="t" r="r" b="b"/>
              <a:pathLst>
                <a:path w="5428" h="2088" extrusionOk="0">
                  <a:moveTo>
                    <a:pt x="191" y="0"/>
                  </a:moveTo>
                  <a:lnTo>
                    <a:pt x="0" y="478"/>
                  </a:lnTo>
                  <a:cubicBezTo>
                    <a:pt x="1256" y="1531"/>
                    <a:pt x="2837" y="2087"/>
                    <a:pt x="4469" y="2087"/>
                  </a:cubicBezTo>
                  <a:cubicBezTo>
                    <a:pt x="4763" y="2087"/>
                    <a:pt x="5059" y="2069"/>
                    <a:pt x="5356" y="2032"/>
                  </a:cubicBezTo>
                  <a:lnTo>
                    <a:pt x="5427" y="1387"/>
                  </a:lnTo>
                  <a:cubicBezTo>
                    <a:pt x="5380" y="1387"/>
                    <a:pt x="335" y="48"/>
                    <a:pt x="191" y="0"/>
                  </a:cubicBezTo>
                  <a:close/>
                </a:path>
              </a:pathLst>
            </a:custGeom>
            <a:solidFill>
              <a:srgbClr val="ED78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68;p81">
              <a:extLst>
                <a:ext uri="{FF2B5EF4-FFF2-40B4-BE49-F238E27FC236}">
                  <a16:creationId xmlns:a16="http://schemas.microsoft.com/office/drawing/2014/main" id="{F722D33A-A39C-4C93-9BC9-7864F390EA04}"/>
                </a:ext>
              </a:extLst>
            </p:cNvPr>
            <p:cNvSpPr/>
            <p:nvPr/>
          </p:nvSpPr>
          <p:spPr>
            <a:xfrm flipH="1">
              <a:off x="7221761" y="3504234"/>
              <a:ext cx="908547" cy="894852"/>
            </a:xfrm>
            <a:custGeom>
              <a:avLst/>
              <a:gdLst/>
              <a:ahLst/>
              <a:cxnLst/>
              <a:rect l="l" t="t" r="r" b="b"/>
              <a:pathLst>
                <a:path w="25343" h="24961" extrusionOk="0">
                  <a:moveTo>
                    <a:pt x="12584" y="1"/>
                  </a:moveTo>
                  <a:cubicBezTo>
                    <a:pt x="12197" y="1"/>
                    <a:pt x="11810" y="43"/>
                    <a:pt x="11428" y="123"/>
                  </a:cubicBezTo>
                  <a:cubicBezTo>
                    <a:pt x="8249" y="793"/>
                    <a:pt x="5595" y="4212"/>
                    <a:pt x="3682" y="7965"/>
                  </a:cubicBezTo>
                  <a:cubicBezTo>
                    <a:pt x="1268" y="12723"/>
                    <a:pt x="0" y="17983"/>
                    <a:pt x="239" y="18772"/>
                  </a:cubicBezTo>
                  <a:cubicBezTo>
                    <a:pt x="335" y="19082"/>
                    <a:pt x="502" y="19345"/>
                    <a:pt x="742" y="19561"/>
                  </a:cubicBezTo>
                  <a:cubicBezTo>
                    <a:pt x="1650" y="20469"/>
                    <a:pt x="3348" y="20732"/>
                    <a:pt x="3348" y="20732"/>
                  </a:cubicBezTo>
                  <a:cubicBezTo>
                    <a:pt x="3348" y="20732"/>
                    <a:pt x="4615" y="23314"/>
                    <a:pt x="8894" y="24414"/>
                  </a:cubicBezTo>
                  <a:cubicBezTo>
                    <a:pt x="10478" y="24830"/>
                    <a:pt x="12042" y="24961"/>
                    <a:pt x="13384" y="24961"/>
                  </a:cubicBezTo>
                  <a:cubicBezTo>
                    <a:pt x="15669" y="24961"/>
                    <a:pt x="17310" y="24581"/>
                    <a:pt x="17310" y="24581"/>
                  </a:cubicBezTo>
                  <a:cubicBezTo>
                    <a:pt x="18490" y="24841"/>
                    <a:pt x="19447" y="24953"/>
                    <a:pt x="20242" y="24953"/>
                  </a:cubicBezTo>
                  <a:cubicBezTo>
                    <a:pt x="21572" y="24953"/>
                    <a:pt x="22449" y="24639"/>
                    <a:pt x="23167" y="24175"/>
                  </a:cubicBezTo>
                  <a:cubicBezTo>
                    <a:pt x="23526" y="23960"/>
                    <a:pt x="23861" y="23697"/>
                    <a:pt x="24172" y="23410"/>
                  </a:cubicBezTo>
                  <a:cubicBezTo>
                    <a:pt x="25032" y="22645"/>
                    <a:pt x="25343" y="17959"/>
                    <a:pt x="25200" y="13488"/>
                  </a:cubicBezTo>
                  <a:cubicBezTo>
                    <a:pt x="25176" y="11265"/>
                    <a:pt x="24960" y="9065"/>
                    <a:pt x="24578" y="6889"/>
                  </a:cubicBezTo>
                  <a:cubicBezTo>
                    <a:pt x="24243" y="5240"/>
                    <a:pt x="23287" y="3781"/>
                    <a:pt x="21900" y="2849"/>
                  </a:cubicBezTo>
                  <a:cubicBezTo>
                    <a:pt x="21087" y="2275"/>
                    <a:pt x="20155" y="1893"/>
                    <a:pt x="19175" y="1701"/>
                  </a:cubicBezTo>
                  <a:cubicBezTo>
                    <a:pt x="18869" y="1743"/>
                    <a:pt x="18563" y="1764"/>
                    <a:pt x="18258" y="1764"/>
                  </a:cubicBezTo>
                  <a:cubicBezTo>
                    <a:pt x="16655" y="1764"/>
                    <a:pt x="15085" y="1192"/>
                    <a:pt x="13819" y="147"/>
                  </a:cubicBezTo>
                  <a:cubicBezTo>
                    <a:pt x="13412" y="49"/>
                    <a:pt x="12998" y="1"/>
                    <a:pt x="12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269;p81">
              <a:extLst>
                <a:ext uri="{FF2B5EF4-FFF2-40B4-BE49-F238E27FC236}">
                  <a16:creationId xmlns:a16="http://schemas.microsoft.com/office/drawing/2014/main" id="{D8914C6B-488C-4BD9-80A4-1C6EB8EBD039}"/>
                </a:ext>
              </a:extLst>
            </p:cNvPr>
            <p:cNvSpPr/>
            <p:nvPr/>
          </p:nvSpPr>
          <p:spPr>
            <a:xfrm flipH="1">
              <a:off x="8000211" y="4142158"/>
              <a:ext cx="51337" cy="96867"/>
            </a:xfrm>
            <a:custGeom>
              <a:avLst/>
              <a:gdLst/>
              <a:ahLst/>
              <a:cxnLst/>
              <a:rect l="l" t="t" r="r" b="b"/>
              <a:pathLst>
                <a:path w="1432" h="2702" extrusionOk="0">
                  <a:moveTo>
                    <a:pt x="168" y="0"/>
                  </a:moveTo>
                  <a:cubicBezTo>
                    <a:pt x="84" y="0"/>
                    <a:pt x="0" y="68"/>
                    <a:pt x="27" y="188"/>
                  </a:cubicBezTo>
                  <a:cubicBezTo>
                    <a:pt x="146" y="1072"/>
                    <a:pt x="529" y="1933"/>
                    <a:pt x="1103" y="2650"/>
                  </a:cubicBezTo>
                  <a:cubicBezTo>
                    <a:pt x="1133" y="2686"/>
                    <a:pt x="1170" y="2701"/>
                    <a:pt x="1207" y="2701"/>
                  </a:cubicBezTo>
                  <a:cubicBezTo>
                    <a:pt x="1319" y="2701"/>
                    <a:pt x="1431" y="2567"/>
                    <a:pt x="1342" y="2459"/>
                  </a:cubicBezTo>
                  <a:cubicBezTo>
                    <a:pt x="792" y="1790"/>
                    <a:pt x="457" y="977"/>
                    <a:pt x="314" y="140"/>
                  </a:cubicBezTo>
                  <a:cubicBezTo>
                    <a:pt x="303" y="44"/>
                    <a:pt x="236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270;p81">
              <a:extLst>
                <a:ext uri="{FF2B5EF4-FFF2-40B4-BE49-F238E27FC236}">
                  <a16:creationId xmlns:a16="http://schemas.microsoft.com/office/drawing/2014/main" id="{00700BAF-C5A3-4C0F-8BC0-FCC3913309DD}"/>
                </a:ext>
              </a:extLst>
            </p:cNvPr>
            <p:cNvSpPr/>
            <p:nvPr/>
          </p:nvSpPr>
          <p:spPr>
            <a:xfrm flipH="1">
              <a:off x="7429357" y="4284011"/>
              <a:ext cx="95576" cy="90629"/>
            </a:xfrm>
            <a:custGeom>
              <a:avLst/>
              <a:gdLst/>
              <a:ahLst/>
              <a:cxnLst/>
              <a:rect l="l" t="t" r="r" b="b"/>
              <a:pathLst>
                <a:path w="2666" h="2528" extrusionOk="0">
                  <a:moveTo>
                    <a:pt x="2470" y="0"/>
                  </a:moveTo>
                  <a:cubicBezTo>
                    <a:pt x="2429" y="0"/>
                    <a:pt x="2388" y="23"/>
                    <a:pt x="2359" y="80"/>
                  </a:cubicBezTo>
                  <a:cubicBezTo>
                    <a:pt x="1786" y="965"/>
                    <a:pt x="1044" y="1706"/>
                    <a:pt x="136" y="2256"/>
                  </a:cubicBezTo>
                  <a:cubicBezTo>
                    <a:pt x="1" y="2352"/>
                    <a:pt x="100" y="2527"/>
                    <a:pt x="231" y="2527"/>
                  </a:cubicBezTo>
                  <a:cubicBezTo>
                    <a:pt x="262" y="2527"/>
                    <a:pt x="295" y="2517"/>
                    <a:pt x="327" y="2495"/>
                  </a:cubicBezTo>
                  <a:cubicBezTo>
                    <a:pt x="1236" y="1945"/>
                    <a:pt x="2025" y="1156"/>
                    <a:pt x="2599" y="247"/>
                  </a:cubicBezTo>
                  <a:cubicBezTo>
                    <a:pt x="2666" y="130"/>
                    <a:pt x="2568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271;p81">
              <a:extLst>
                <a:ext uri="{FF2B5EF4-FFF2-40B4-BE49-F238E27FC236}">
                  <a16:creationId xmlns:a16="http://schemas.microsoft.com/office/drawing/2014/main" id="{39EC9B24-A24B-440C-A1E7-1DC712F49A95}"/>
                </a:ext>
              </a:extLst>
            </p:cNvPr>
            <p:cNvSpPr/>
            <p:nvPr/>
          </p:nvSpPr>
          <p:spPr>
            <a:xfrm flipH="1">
              <a:off x="7302323" y="3652109"/>
              <a:ext cx="666451" cy="409981"/>
            </a:xfrm>
            <a:custGeom>
              <a:avLst/>
              <a:gdLst/>
              <a:ahLst/>
              <a:cxnLst/>
              <a:rect l="l" t="t" r="r" b="b"/>
              <a:pathLst>
                <a:path w="18590" h="11436" extrusionOk="0">
                  <a:moveTo>
                    <a:pt x="9827" y="1"/>
                  </a:moveTo>
                  <a:cubicBezTo>
                    <a:pt x="7675" y="1"/>
                    <a:pt x="5534" y="855"/>
                    <a:pt x="3862" y="2382"/>
                  </a:cubicBezTo>
                  <a:cubicBezTo>
                    <a:pt x="2093" y="3960"/>
                    <a:pt x="945" y="6112"/>
                    <a:pt x="252" y="8359"/>
                  </a:cubicBezTo>
                  <a:cubicBezTo>
                    <a:pt x="1" y="9127"/>
                    <a:pt x="654" y="9658"/>
                    <a:pt x="1280" y="9658"/>
                  </a:cubicBezTo>
                  <a:cubicBezTo>
                    <a:pt x="1666" y="9658"/>
                    <a:pt x="2043" y="9455"/>
                    <a:pt x="2189" y="8980"/>
                  </a:cubicBezTo>
                  <a:cubicBezTo>
                    <a:pt x="3145" y="6016"/>
                    <a:pt x="5058" y="3075"/>
                    <a:pt x="8214" y="2238"/>
                  </a:cubicBezTo>
                  <a:cubicBezTo>
                    <a:pt x="8724" y="2101"/>
                    <a:pt x="9234" y="2036"/>
                    <a:pt x="9734" y="2036"/>
                  </a:cubicBezTo>
                  <a:cubicBezTo>
                    <a:pt x="12114" y="2036"/>
                    <a:pt x="14288" y="3504"/>
                    <a:pt x="15434" y="5657"/>
                  </a:cubicBezTo>
                  <a:cubicBezTo>
                    <a:pt x="16151" y="7140"/>
                    <a:pt x="16510" y="8765"/>
                    <a:pt x="16438" y="10391"/>
                  </a:cubicBezTo>
                  <a:cubicBezTo>
                    <a:pt x="16425" y="11075"/>
                    <a:pt x="16976" y="11436"/>
                    <a:pt x="17510" y="11436"/>
                  </a:cubicBezTo>
                  <a:cubicBezTo>
                    <a:pt x="18003" y="11436"/>
                    <a:pt x="18483" y="11129"/>
                    <a:pt x="18494" y="10487"/>
                  </a:cubicBezTo>
                  <a:cubicBezTo>
                    <a:pt x="18590" y="6829"/>
                    <a:pt x="17131" y="3051"/>
                    <a:pt x="13880" y="1115"/>
                  </a:cubicBezTo>
                  <a:cubicBezTo>
                    <a:pt x="12605" y="356"/>
                    <a:pt x="11214" y="1"/>
                    <a:pt x="9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272;p81">
              <a:extLst>
                <a:ext uri="{FF2B5EF4-FFF2-40B4-BE49-F238E27FC236}">
                  <a16:creationId xmlns:a16="http://schemas.microsoft.com/office/drawing/2014/main" id="{06BE3F27-CCEC-4012-89FF-5BAA5D6DD943}"/>
                </a:ext>
              </a:extLst>
            </p:cNvPr>
            <p:cNvSpPr/>
            <p:nvPr/>
          </p:nvSpPr>
          <p:spPr>
            <a:xfrm flipH="1">
              <a:off x="7392310" y="3751948"/>
              <a:ext cx="490715" cy="326414"/>
            </a:xfrm>
            <a:custGeom>
              <a:avLst/>
              <a:gdLst/>
              <a:ahLst/>
              <a:cxnLst/>
              <a:rect l="l" t="t" r="r" b="b"/>
              <a:pathLst>
                <a:path w="13688" h="9105" extrusionOk="0">
                  <a:moveTo>
                    <a:pt x="7670" y="1"/>
                  </a:moveTo>
                  <a:cubicBezTo>
                    <a:pt x="5966" y="1"/>
                    <a:pt x="4319" y="644"/>
                    <a:pt x="3096" y="1844"/>
                  </a:cubicBezTo>
                  <a:cubicBezTo>
                    <a:pt x="1662" y="3183"/>
                    <a:pt x="801" y="4976"/>
                    <a:pt x="251" y="6817"/>
                  </a:cubicBezTo>
                  <a:cubicBezTo>
                    <a:pt x="1" y="7598"/>
                    <a:pt x="648" y="8133"/>
                    <a:pt x="1272" y="8133"/>
                  </a:cubicBezTo>
                  <a:cubicBezTo>
                    <a:pt x="1661" y="8133"/>
                    <a:pt x="2041" y="7925"/>
                    <a:pt x="2187" y="7439"/>
                  </a:cubicBezTo>
                  <a:cubicBezTo>
                    <a:pt x="2953" y="5004"/>
                    <a:pt x="4618" y="2051"/>
                    <a:pt x="7489" y="2051"/>
                  </a:cubicBezTo>
                  <a:cubicBezTo>
                    <a:pt x="7577" y="2051"/>
                    <a:pt x="7667" y="2054"/>
                    <a:pt x="7758" y="2059"/>
                  </a:cubicBezTo>
                  <a:cubicBezTo>
                    <a:pt x="10818" y="2251"/>
                    <a:pt x="11320" y="5909"/>
                    <a:pt x="11559" y="8299"/>
                  </a:cubicBezTo>
                  <a:cubicBezTo>
                    <a:pt x="11623" y="8786"/>
                    <a:pt x="12137" y="9105"/>
                    <a:pt x="12602" y="9105"/>
                  </a:cubicBezTo>
                  <a:cubicBezTo>
                    <a:pt x="12662" y="9105"/>
                    <a:pt x="12721" y="9099"/>
                    <a:pt x="12779" y="9088"/>
                  </a:cubicBezTo>
                  <a:cubicBezTo>
                    <a:pt x="13329" y="8945"/>
                    <a:pt x="13687" y="8419"/>
                    <a:pt x="13592" y="7869"/>
                  </a:cubicBezTo>
                  <a:cubicBezTo>
                    <a:pt x="13400" y="6076"/>
                    <a:pt x="13161" y="4235"/>
                    <a:pt x="12181" y="2705"/>
                  </a:cubicBezTo>
                  <a:cubicBezTo>
                    <a:pt x="11201" y="1151"/>
                    <a:pt x="9695" y="123"/>
                    <a:pt x="7854" y="3"/>
                  </a:cubicBezTo>
                  <a:cubicBezTo>
                    <a:pt x="7793" y="2"/>
                    <a:pt x="7731" y="1"/>
                    <a:pt x="7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273;p81">
              <a:extLst>
                <a:ext uri="{FF2B5EF4-FFF2-40B4-BE49-F238E27FC236}">
                  <a16:creationId xmlns:a16="http://schemas.microsoft.com/office/drawing/2014/main" id="{3CE5BD52-0FD0-4FDB-89DD-83EC5E94CDBC}"/>
                </a:ext>
              </a:extLst>
            </p:cNvPr>
            <p:cNvSpPr/>
            <p:nvPr/>
          </p:nvSpPr>
          <p:spPr>
            <a:xfrm flipH="1">
              <a:off x="7502050" y="3858167"/>
              <a:ext cx="290672" cy="219653"/>
            </a:xfrm>
            <a:custGeom>
              <a:avLst/>
              <a:gdLst/>
              <a:ahLst/>
              <a:cxnLst/>
              <a:rect l="l" t="t" r="r" b="b"/>
              <a:pathLst>
                <a:path w="8108" h="6127" extrusionOk="0">
                  <a:moveTo>
                    <a:pt x="4512" y="0"/>
                  </a:moveTo>
                  <a:cubicBezTo>
                    <a:pt x="2348" y="0"/>
                    <a:pt x="908" y="2612"/>
                    <a:pt x="266" y="4404"/>
                  </a:cubicBezTo>
                  <a:cubicBezTo>
                    <a:pt x="0" y="5172"/>
                    <a:pt x="647" y="5703"/>
                    <a:pt x="1282" y="5703"/>
                  </a:cubicBezTo>
                  <a:cubicBezTo>
                    <a:pt x="1675" y="5703"/>
                    <a:pt x="2062" y="5500"/>
                    <a:pt x="2227" y="5026"/>
                  </a:cubicBezTo>
                  <a:cubicBezTo>
                    <a:pt x="2514" y="4237"/>
                    <a:pt x="2920" y="3519"/>
                    <a:pt x="3422" y="2874"/>
                  </a:cubicBezTo>
                  <a:cubicBezTo>
                    <a:pt x="3708" y="2522"/>
                    <a:pt x="4115" y="2050"/>
                    <a:pt x="4587" y="2050"/>
                  </a:cubicBezTo>
                  <a:cubicBezTo>
                    <a:pt x="4628" y="2050"/>
                    <a:pt x="4671" y="2053"/>
                    <a:pt x="4713" y="2061"/>
                  </a:cubicBezTo>
                  <a:cubicBezTo>
                    <a:pt x="5932" y="2276"/>
                    <a:pt x="5980" y="4117"/>
                    <a:pt x="6028" y="5049"/>
                  </a:cubicBezTo>
                  <a:cubicBezTo>
                    <a:pt x="6028" y="5599"/>
                    <a:pt x="6458" y="6078"/>
                    <a:pt x="7008" y="6125"/>
                  </a:cubicBezTo>
                  <a:cubicBezTo>
                    <a:pt x="7022" y="6126"/>
                    <a:pt x="7035" y="6126"/>
                    <a:pt x="7048" y="6126"/>
                  </a:cubicBezTo>
                  <a:cubicBezTo>
                    <a:pt x="7542" y="6126"/>
                    <a:pt x="8107" y="5704"/>
                    <a:pt x="8084" y="5145"/>
                  </a:cubicBezTo>
                  <a:cubicBezTo>
                    <a:pt x="8012" y="4093"/>
                    <a:pt x="7965" y="2993"/>
                    <a:pt x="7486" y="2013"/>
                  </a:cubicBezTo>
                  <a:cubicBezTo>
                    <a:pt x="7032" y="1009"/>
                    <a:pt x="6124" y="292"/>
                    <a:pt x="5048" y="53"/>
                  </a:cubicBezTo>
                  <a:cubicBezTo>
                    <a:pt x="4864" y="17"/>
                    <a:pt x="4686" y="0"/>
                    <a:pt x="4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274;p81">
              <a:extLst>
                <a:ext uri="{FF2B5EF4-FFF2-40B4-BE49-F238E27FC236}">
                  <a16:creationId xmlns:a16="http://schemas.microsoft.com/office/drawing/2014/main" id="{45475F98-F675-4D0A-8B7C-DB883C247971}"/>
                </a:ext>
              </a:extLst>
            </p:cNvPr>
            <p:cNvSpPr/>
            <p:nvPr/>
          </p:nvSpPr>
          <p:spPr>
            <a:xfrm flipH="1">
              <a:off x="7067091" y="2163895"/>
              <a:ext cx="505342" cy="417366"/>
            </a:xfrm>
            <a:custGeom>
              <a:avLst/>
              <a:gdLst/>
              <a:ahLst/>
              <a:cxnLst/>
              <a:rect l="l" t="t" r="r" b="b"/>
              <a:pathLst>
                <a:path w="14096" h="11642" extrusionOk="0">
                  <a:moveTo>
                    <a:pt x="7450" y="1"/>
                  </a:moveTo>
                  <a:cubicBezTo>
                    <a:pt x="7277" y="1"/>
                    <a:pt x="7103" y="96"/>
                    <a:pt x="7008" y="288"/>
                  </a:cubicBezTo>
                  <a:lnTo>
                    <a:pt x="4880" y="4543"/>
                  </a:lnTo>
                  <a:lnTo>
                    <a:pt x="887" y="766"/>
                  </a:lnTo>
                  <a:cubicBezTo>
                    <a:pt x="787" y="665"/>
                    <a:pt x="664" y="621"/>
                    <a:pt x="545" y="621"/>
                  </a:cubicBezTo>
                  <a:cubicBezTo>
                    <a:pt x="266" y="621"/>
                    <a:pt x="0" y="862"/>
                    <a:pt x="50" y="1196"/>
                  </a:cubicBezTo>
                  <a:lnTo>
                    <a:pt x="1389" y="10759"/>
                  </a:lnTo>
                  <a:cubicBezTo>
                    <a:pt x="1389" y="10759"/>
                    <a:pt x="3154" y="11642"/>
                    <a:pt x="6114" y="11642"/>
                  </a:cubicBezTo>
                  <a:cubicBezTo>
                    <a:pt x="7877" y="11642"/>
                    <a:pt x="10064" y="11329"/>
                    <a:pt x="12554" y="10329"/>
                  </a:cubicBezTo>
                  <a:lnTo>
                    <a:pt x="14061" y="1746"/>
                  </a:lnTo>
                  <a:cubicBezTo>
                    <a:pt x="14096" y="1411"/>
                    <a:pt x="13833" y="1168"/>
                    <a:pt x="13548" y="1168"/>
                  </a:cubicBezTo>
                  <a:cubicBezTo>
                    <a:pt x="13446" y="1168"/>
                    <a:pt x="13342" y="1199"/>
                    <a:pt x="13248" y="1268"/>
                  </a:cubicBezTo>
                  <a:lnTo>
                    <a:pt x="9685" y="3946"/>
                  </a:lnTo>
                  <a:lnTo>
                    <a:pt x="7892" y="288"/>
                  </a:lnTo>
                  <a:cubicBezTo>
                    <a:pt x="7797" y="96"/>
                    <a:pt x="7623" y="1"/>
                    <a:pt x="7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275;p81">
              <a:extLst>
                <a:ext uri="{FF2B5EF4-FFF2-40B4-BE49-F238E27FC236}">
                  <a16:creationId xmlns:a16="http://schemas.microsoft.com/office/drawing/2014/main" id="{13F49067-D44D-47FC-BB1C-A2B3F84FB3EE}"/>
                </a:ext>
              </a:extLst>
            </p:cNvPr>
            <p:cNvSpPr/>
            <p:nvPr/>
          </p:nvSpPr>
          <p:spPr>
            <a:xfrm flipH="1">
              <a:off x="7210033" y="2368267"/>
              <a:ext cx="155661" cy="156808"/>
            </a:xfrm>
            <a:custGeom>
              <a:avLst/>
              <a:gdLst/>
              <a:ahLst/>
              <a:cxnLst/>
              <a:rect l="l" t="t" r="r" b="b"/>
              <a:pathLst>
                <a:path w="4342" h="4374" extrusionOk="0">
                  <a:moveTo>
                    <a:pt x="4142" y="1"/>
                  </a:moveTo>
                  <a:cubicBezTo>
                    <a:pt x="4106" y="1"/>
                    <a:pt x="4069" y="18"/>
                    <a:pt x="4038" y="62"/>
                  </a:cubicBezTo>
                  <a:cubicBezTo>
                    <a:pt x="2938" y="1592"/>
                    <a:pt x="1599" y="2954"/>
                    <a:pt x="117" y="4102"/>
                  </a:cubicBezTo>
                  <a:cubicBezTo>
                    <a:pt x="1" y="4199"/>
                    <a:pt x="73" y="4374"/>
                    <a:pt x="193" y="4374"/>
                  </a:cubicBezTo>
                  <a:cubicBezTo>
                    <a:pt x="221" y="4374"/>
                    <a:pt x="252" y="4364"/>
                    <a:pt x="284" y="4341"/>
                  </a:cubicBezTo>
                  <a:cubicBezTo>
                    <a:pt x="1791" y="3170"/>
                    <a:pt x="3129" y="1807"/>
                    <a:pt x="4253" y="253"/>
                  </a:cubicBezTo>
                  <a:cubicBezTo>
                    <a:pt x="4342" y="147"/>
                    <a:pt x="4246" y="1"/>
                    <a:pt x="4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276;p81">
              <a:extLst>
                <a:ext uri="{FF2B5EF4-FFF2-40B4-BE49-F238E27FC236}">
                  <a16:creationId xmlns:a16="http://schemas.microsoft.com/office/drawing/2014/main" id="{01CDB046-C667-49AC-AA9F-3E09F358A745}"/>
                </a:ext>
              </a:extLst>
            </p:cNvPr>
            <p:cNvSpPr/>
            <p:nvPr/>
          </p:nvSpPr>
          <p:spPr>
            <a:xfrm flipH="1">
              <a:off x="7187845" y="2415050"/>
              <a:ext cx="112712" cy="85646"/>
            </a:xfrm>
            <a:custGeom>
              <a:avLst/>
              <a:gdLst/>
              <a:ahLst/>
              <a:cxnLst/>
              <a:rect l="l" t="t" r="r" b="b"/>
              <a:pathLst>
                <a:path w="3144" h="2389" extrusionOk="0">
                  <a:moveTo>
                    <a:pt x="2905" y="0"/>
                  </a:moveTo>
                  <a:cubicBezTo>
                    <a:pt x="2867" y="0"/>
                    <a:pt x="2828" y="14"/>
                    <a:pt x="2795" y="48"/>
                  </a:cubicBezTo>
                  <a:cubicBezTo>
                    <a:pt x="1982" y="837"/>
                    <a:pt x="1097" y="1530"/>
                    <a:pt x="141" y="2128"/>
                  </a:cubicBezTo>
                  <a:cubicBezTo>
                    <a:pt x="1" y="2208"/>
                    <a:pt x="96" y="2389"/>
                    <a:pt x="229" y="2389"/>
                  </a:cubicBezTo>
                  <a:cubicBezTo>
                    <a:pt x="254" y="2389"/>
                    <a:pt x="281" y="2382"/>
                    <a:pt x="308" y="2367"/>
                  </a:cubicBezTo>
                  <a:cubicBezTo>
                    <a:pt x="1289" y="1769"/>
                    <a:pt x="2197" y="1052"/>
                    <a:pt x="3034" y="239"/>
                  </a:cubicBezTo>
                  <a:cubicBezTo>
                    <a:pt x="3144" y="147"/>
                    <a:pt x="3029" y="0"/>
                    <a:pt x="2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8B674E32-6D24-44A0-8952-0ABA90684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346" y="1213140"/>
            <a:ext cx="2683202" cy="1408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2708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5" name="Google Shape;945;p38"/>
          <p:cNvGrpSpPr/>
          <p:nvPr/>
        </p:nvGrpSpPr>
        <p:grpSpPr>
          <a:xfrm>
            <a:off x="1846921" y="2666047"/>
            <a:ext cx="5450149" cy="836895"/>
            <a:chOff x="2037498" y="3498175"/>
            <a:chExt cx="4631724" cy="711222"/>
          </a:xfrm>
        </p:grpSpPr>
        <p:sp>
          <p:nvSpPr>
            <p:cNvPr id="946" name="Google Shape;946;p38"/>
            <p:cNvSpPr/>
            <p:nvPr/>
          </p:nvSpPr>
          <p:spPr>
            <a:xfrm flipH="1">
              <a:off x="2037498" y="3638413"/>
              <a:ext cx="653545" cy="570984"/>
            </a:xfrm>
            <a:custGeom>
              <a:avLst/>
              <a:gdLst/>
              <a:ahLst/>
              <a:cxnLst/>
              <a:rect l="l" t="t" r="r" b="b"/>
              <a:pathLst>
                <a:path w="52578" h="45936" extrusionOk="0">
                  <a:moveTo>
                    <a:pt x="0" y="1"/>
                  </a:moveTo>
                  <a:lnTo>
                    <a:pt x="490" y="45936"/>
                  </a:lnTo>
                  <a:lnTo>
                    <a:pt x="52578" y="45936"/>
                  </a:lnTo>
                  <a:lnTo>
                    <a:pt x="49537" y="42825"/>
                  </a:lnTo>
                  <a:lnTo>
                    <a:pt x="46460" y="39748"/>
                  </a:lnTo>
                  <a:lnTo>
                    <a:pt x="30170" y="23458"/>
                  </a:lnTo>
                  <a:lnTo>
                    <a:pt x="29715" y="22968"/>
                  </a:lnTo>
                  <a:lnTo>
                    <a:pt x="32442" y="20207"/>
                  </a:lnTo>
                  <a:lnTo>
                    <a:pt x="35169" y="17515"/>
                  </a:lnTo>
                  <a:lnTo>
                    <a:pt x="52123" y="525"/>
                  </a:lnTo>
                  <a:lnTo>
                    <a:pt x="52333" y="280"/>
                  </a:lnTo>
                  <a:lnTo>
                    <a:pt x="525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6015677" y="3638413"/>
              <a:ext cx="653545" cy="570984"/>
            </a:xfrm>
            <a:custGeom>
              <a:avLst/>
              <a:gdLst/>
              <a:ahLst/>
              <a:cxnLst/>
              <a:rect l="l" t="t" r="r" b="b"/>
              <a:pathLst>
                <a:path w="52578" h="45936" extrusionOk="0">
                  <a:moveTo>
                    <a:pt x="0" y="1"/>
                  </a:moveTo>
                  <a:lnTo>
                    <a:pt x="490" y="45936"/>
                  </a:lnTo>
                  <a:lnTo>
                    <a:pt x="52578" y="45936"/>
                  </a:lnTo>
                  <a:lnTo>
                    <a:pt x="49537" y="42825"/>
                  </a:lnTo>
                  <a:lnTo>
                    <a:pt x="46460" y="39748"/>
                  </a:lnTo>
                  <a:lnTo>
                    <a:pt x="30170" y="23458"/>
                  </a:lnTo>
                  <a:lnTo>
                    <a:pt x="29715" y="22968"/>
                  </a:lnTo>
                  <a:lnTo>
                    <a:pt x="32442" y="20207"/>
                  </a:lnTo>
                  <a:lnTo>
                    <a:pt x="35169" y="17515"/>
                  </a:lnTo>
                  <a:lnTo>
                    <a:pt x="52123" y="525"/>
                  </a:lnTo>
                  <a:lnTo>
                    <a:pt x="52333" y="280"/>
                  </a:lnTo>
                  <a:lnTo>
                    <a:pt x="525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357938" y="3498175"/>
              <a:ext cx="3991925" cy="558828"/>
            </a:xfrm>
            <a:custGeom>
              <a:avLst/>
              <a:gdLst/>
              <a:ahLst/>
              <a:cxnLst/>
              <a:rect l="l" t="t" r="r" b="b"/>
              <a:pathLst>
                <a:path w="250513" h="44958" extrusionOk="0">
                  <a:moveTo>
                    <a:pt x="0" y="1"/>
                  </a:moveTo>
                  <a:lnTo>
                    <a:pt x="0" y="44957"/>
                  </a:lnTo>
                  <a:lnTo>
                    <a:pt x="250512" y="44957"/>
                  </a:lnTo>
                  <a:lnTo>
                    <a:pt x="2505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38"/>
          <p:cNvSpPr txBox="1">
            <a:spLocks noGrp="1"/>
          </p:cNvSpPr>
          <p:nvPr>
            <p:ph type="title"/>
          </p:nvPr>
        </p:nvSpPr>
        <p:spPr>
          <a:xfrm>
            <a:off x="2715536" y="287913"/>
            <a:ext cx="3492300" cy="3991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600" b="1" u="sng" dirty="0">
                <a:latin typeface="Dubai" panose="020B0503030403030204" pitchFamily="34" charset="-78"/>
                <a:cs typeface="Dubai" panose="020B0503030403030204" pitchFamily="34" charset="-78"/>
              </a:rPr>
              <a:t>النشاط الاستهلالي</a:t>
            </a:r>
            <a:endParaRPr u="sng" dirty="0"/>
          </a:p>
        </p:txBody>
      </p:sp>
      <p:sp>
        <p:nvSpPr>
          <p:cNvPr id="950" name="Google Shape;950;p38"/>
          <p:cNvSpPr txBox="1">
            <a:spLocks noGrp="1"/>
          </p:cNvSpPr>
          <p:nvPr>
            <p:ph type="subTitle" idx="1"/>
          </p:nvPr>
        </p:nvSpPr>
        <p:spPr>
          <a:xfrm>
            <a:off x="2223595" y="2666046"/>
            <a:ext cx="4696800" cy="13496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…</a:t>
            </a:r>
            <a:endParaRPr dirty="0"/>
          </a:p>
        </p:txBody>
      </p:sp>
      <p:sp>
        <p:nvSpPr>
          <p:cNvPr id="1014" name="Google Shape;1014;p38"/>
          <p:cNvSpPr/>
          <p:nvPr/>
        </p:nvSpPr>
        <p:spPr>
          <a:xfrm>
            <a:off x="3022025" y="1583396"/>
            <a:ext cx="773549" cy="365694"/>
          </a:xfrm>
          <a:custGeom>
            <a:avLst/>
            <a:gdLst/>
            <a:ahLst/>
            <a:cxnLst/>
            <a:rect l="l" t="t" r="r" b="b"/>
            <a:pathLst>
              <a:path w="16311" h="7711" extrusionOk="0">
                <a:moveTo>
                  <a:pt x="5097" y="0"/>
                </a:moveTo>
                <a:lnTo>
                  <a:pt x="4930" y="19"/>
                </a:lnTo>
                <a:lnTo>
                  <a:pt x="4782" y="56"/>
                </a:lnTo>
                <a:lnTo>
                  <a:pt x="4615" y="93"/>
                </a:lnTo>
                <a:lnTo>
                  <a:pt x="4467" y="149"/>
                </a:lnTo>
                <a:lnTo>
                  <a:pt x="4319" y="204"/>
                </a:lnTo>
                <a:lnTo>
                  <a:pt x="4189" y="297"/>
                </a:lnTo>
                <a:lnTo>
                  <a:pt x="4059" y="371"/>
                </a:lnTo>
                <a:lnTo>
                  <a:pt x="3929" y="482"/>
                </a:lnTo>
                <a:lnTo>
                  <a:pt x="3800" y="593"/>
                </a:lnTo>
                <a:lnTo>
                  <a:pt x="3707" y="705"/>
                </a:lnTo>
                <a:lnTo>
                  <a:pt x="3596" y="834"/>
                </a:lnTo>
                <a:lnTo>
                  <a:pt x="3503" y="964"/>
                </a:lnTo>
                <a:lnTo>
                  <a:pt x="3429" y="1112"/>
                </a:lnTo>
                <a:lnTo>
                  <a:pt x="3318" y="1372"/>
                </a:lnTo>
                <a:lnTo>
                  <a:pt x="3244" y="1631"/>
                </a:lnTo>
                <a:lnTo>
                  <a:pt x="3225" y="1891"/>
                </a:lnTo>
                <a:lnTo>
                  <a:pt x="3225" y="2039"/>
                </a:lnTo>
                <a:lnTo>
                  <a:pt x="3244" y="2169"/>
                </a:lnTo>
                <a:lnTo>
                  <a:pt x="3077" y="2076"/>
                </a:lnTo>
                <a:lnTo>
                  <a:pt x="2910" y="2021"/>
                </a:lnTo>
                <a:lnTo>
                  <a:pt x="2725" y="1946"/>
                </a:lnTo>
                <a:lnTo>
                  <a:pt x="2539" y="1909"/>
                </a:lnTo>
                <a:lnTo>
                  <a:pt x="2354" y="1872"/>
                </a:lnTo>
                <a:lnTo>
                  <a:pt x="2169" y="1854"/>
                </a:lnTo>
                <a:lnTo>
                  <a:pt x="1983" y="1854"/>
                </a:lnTo>
                <a:lnTo>
                  <a:pt x="1798" y="1872"/>
                </a:lnTo>
                <a:lnTo>
                  <a:pt x="1631" y="1891"/>
                </a:lnTo>
                <a:lnTo>
                  <a:pt x="1446" y="1928"/>
                </a:lnTo>
                <a:lnTo>
                  <a:pt x="1260" y="1984"/>
                </a:lnTo>
                <a:lnTo>
                  <a:pt x="1094" y="2058"/>
                </a:lnTo>
                <a:lnTo>
                  <a:pt x="927" y="2150"/>
                </a:lnTo>
                <a:lnTo>
                  <a:pt x="778" y="2243"/>
                </a:lnTo>
                <a:lnTo>
                  <a:pt x="630" y="2354"/>
                </a:lnTo>
                <a:lnTo>
                  <a:pt x="500" y="2502"/>
                </a:lnTo>
                <a:lnTo>
                  <a:pt x="389" y="2651"/>
                </a:lnTo>
                <a:lnTo>
                  <a:pt x="278" y="2799"/>
                </a:lnTo>
                <a:lnTo>
                  <a:pt x="185" y="2984"/>
                </a:lnTo>
                <a:lnTo>
                  <a:pt x="111" y="3151"/>
                </a:lnTo>
                <a:lnTo>
                  <a:pt x="56" y="3337"/>
                </a:lnTo>
                <a:lnTo>
                  <a:pt x="19" y="3540"/>
                </a:lnTo>
                <a:lnTo>
                  <a:pt x="0" y="3726"/>
                </a:lnTo>
                <a:lnTo>
                  <a:pt x="0" y="3930"/>
                </a:lnTo>
                <a:lnTo>
                  <a:pt x="37" y="4115"/>
                </a:lnTo>
                <a:lnTo>
                  <a:pt x="93" y="4282"/>
                </a:lnTo>
                <a:lnTo>
                  <a:pt x="148" y="4449"/>
                </a:lnTo>
                <a:lnTo>
                  <a:pt x="241" y="4597"/>
                </a:lnTo>
                <a:lnTo>
                  <a:pt x="352" y="4745"/>
                </a:lnTo>
                <a:lnTo>
                  <a:pt x="482" y="4875"/>
                </a:lnTo>
                <a:lnTo>
                  <a:pt x="612" y="4986"/>
                </a:lnTo>
                <a:lnTo>
                  <a:pt x="760" y="5097"/>
                </a:lnTo>
                <a:lnTo>
                  <a:pt x="890" y="5171"/>
                </a:lnTo>
                <a:lnTo>
                  <a:pt x="1019" y="5227"/>
                </a:lnTo>
                <a:lnTo>
                  <a:pt x="1168" y="5264"/>
                </a:lnTo>
                <a:lnTo>
                  <a:pt x="1297" y="5301"/>
                </a:lnTo>
                <a:lnTo>
                  <a:pt x="1446" y="5320"/>
                </a:lnTo>
                <a:lnTo>
                  <a:pt x="1575" y="5338"/>
                </a:lnTo>
                <a:lnTo>
                  <a:pt x="1724" y="5320"/>
                </a:lnTo>
                <a:lnTo>
                  <a:pt x="1853" y="5301"/>
                </a:lnTo>
                <a:lnTo>
                  <a:pt x="1891" y="5542"/>
                </a:lnTo>
                <a:lnTo>
                  <a:pt x="1946" y="5765"/>
                </a:lnTo>
                <a:lnTo>
                  <a:pt x="2039" y="6005"/>
                </a:lnTo>
                <a:lnTo>
                  <a:pt x="2150" y="6228"/>
                </a:lnTo>
                <a:lnTo>
                  <a:pt x="2280" y="6432"/>
                </a:lnTo>
                <a:lnTo>
                  <a:pt x="2428" y="6617"/>
                </a:lnTo>
                <a:lnTo>
                  <a:pt x="2595" y="6802"/>
                </a:lnTo>
                <a:lnTo>
                  <a:pt x="2780" y="6969"/>
                </a:lnTo>
                <a:lnTo>
                  <a:pt x="2910" y="7062"/>
                </a:lnTo>
                <a:lnTo>
                  <a:pt x="3058" y="7136"/>
                </a:lnTo>
                <a:lnTo>
                  <a:pt x="3188" y="7210"/>
                </a:lnTo>
                <a:lnTo>
                  <a:pt x="3336" y="7266"/>
                </a:lnTo>
                <a:lnTo>
                  <a:pt x="3633" y="7340"/>
                </a:lnTo>
                <a:lnTo>
                  <a:pt x="3929" y="7396"/>
                </a:lnTo>
                <a:lnTo>
                  <a:pt x="4244" y="7396"/>
                </a:lnTo>
                <a:lnTo>
                  <a:pt x="4541" y="7358"/>
                </a:lnTo>
                <a:lnTo>
                  <a:pt x="4856" y="7266"/>
                </a:lnTo>
                <a:lnTo>
                  <a:pt x="5134" y="7155"/>
                </a:lnTo>
                <a:lnTo>
                  <a:pt x="5394" y="7006"/>
                </a:lnTo>
                <a:lnTo>
                  <a:pt x="5634" y="6840"/>
                </a:lnTo>
                <a:lnTo>
                  <a:pt x="5857" y="6636"/>
                </a:lnTo>
                <a:lnTo>
                  <a:pt x="6042" y="6395"/>
                </a:lnTo>
                <a:lnTo>
                  <a:pt x="6209" y="6654"/>
                </a:lnTo>
                <a:lnTo>
                  <a:pt x="6394" y="6895"/>
                </a:lnTo>
                <a:lnTo>
                  <a:pt x="6617" y="7118"/>
                </a:lnTo>
                <a:lnTo>
                  <a:pt x="6839" y="7303"/>
                </a:lnTo>
                <a:lnTo>
                  <a:pt x="7099" y="7470"/>
                </a:lnTo>
                <a:lnTo>
                  <a:pt x="7377" y="7599"/>
                </a:lnTo>
                <a:lnTo>
                  <a:pt x="7525" y="7637"/>
                </a:lnTo>
                <a:lnTo>
                  <a:pt x="7673" y="7674"/>
                </a:lnTo>
                <a:lnTo>
                  <a:pt x="7822" y="7711"/>
                </a:lnTo>
                <a:lnTo>
                  <a:pt x="8229" y="7711"/>
                </a:lnTo>
                <a:lnTo>
                  <a:pt x="8507" y="7655"/>
                </a:lnTo>
                <a:lnTo>
                  <a:pt x="8748" y="7562"/>
                </a:lnTo>
                <a:lnTo>
                  <a:pt x="8989" y="7451"/>
                </a:lnTo>
                <a:lnTo>
                  <a:pt x="9212" y="7284"/>
                </a:lnTo>
                <a:lnTo>
                  <a:pt x="9397" y="7099"/>
                </a:lnTo>
                <a:lnTo>
                  <a:pt x="9471" y="6988"/>
                </a:lnTo>
                <a:lnTo>
                  <a:pt x="9545" y="6877"/>
                </a:lnTo>
                <a:lnTo>
                  <a:pt x="9619" y="6765"/>
                </a:lnTo>
                <a:lnTo>
                  <a:pt x="9656" y="6654"/>
                </a:lnTo>
                <a:lnTo>
                  <a:pt x="9768" y="6784"/>
                </a:lnTo>
                <a:lnTo>
                  <a:pt x="9860" y="6895"/>
                </a:lnTo>
                <a:lnTo>
                  <a:pt x="9972" y="7006"/>
                </a:lnTo>
                <a:lnTo>
                  <a:pt x="10101" y="7118"/>
                </a:lnTo>
                <a:lnTo>
                  <a:pt x="10231" y="7210"/>
                </a:lnTo>
                <a:lnTo>
                  <a:pt x="10361" y="7303"/>
                </a:lnTo>
                <a:lnTo>
                  <a:pt x="10639" y="7451"/>
                </a:lnTo>
                <a:lnTo>
                  <a:pt x="10787" y="7507"/>
                </a:lnTo>
                <a:lnTo>
                  <a:pt x="10954" y="7544"/>
                </a:lnTo>
                <a:lnTo>
                  <a:pt x="11102" y="7581"/>
                </a:lnTo>
                <a:lnTo>
                  <a:pt x="11269" y="7599"/>
                </a:lnTo>
                <a:lnTo>
                  <a:pt x="11417" y="7618"/>
                </a:lnTo>
                <a:lnTo>
                  <a:pt x="11584" y="7618"/>
                </a:lnTo>
                <a:lnTo>
                  <a:pt x="11732" y="7599"/>
                </a:lnTo>
                <a:lnTo>
                  <a:pt x="11899" y="7581"/>
                </a:lnTo>
                <a:lnTo>
                  <a:pt x="12066" y="7544"/>
                </a:lnTo>
                <a:lnTo>
                  <a:pt x="12214" y="7488"/>
                </a:lnTo>
                <a:lnTo>
                  <a:pt x="12362" y="7433"/>
                </a:lnTo>
                <a:lnTo>
                  <a:pt x="12511" y="7340"/>
                </a:lnTo>
                <a:lnTo>
                  <a:pt x="12640" y="7266"/>
                </a:lnTo>
                <a:lnTo>
                  <a:pt x="12770" y="7155"/>
                </a:lnTo>
                <a:lnTo>
                  <a:pt x="12900" y="7062"/>
                </a:lnTo>
                <a:lnTo>
                  <a:pt x="13011" y="6932"/>
                </a:lnTo>
                <a:lnTo>
                  <a:pt x="13122" y="6821"/>
                </a:lnTo>
                <a:lnTo>
                  <a:pt x="13215" y="6673"/>
                </a:lnTo>
                <a:lnTo>
                  <a:pt x="13308" y="6543"/>
                </a:lnTo>
                <a:lnTo>
                  <a:pt x="13382" y="6395"/>
                </a:lnTo>
                <a:lnTo>
                  <a:pt x="13437" y="6246"/>
                </a:lnTo>
                <a:lnTo>
                  <a:pt x="13493" y="6098"/>
                </a:lnTo>
                <a:lnTo>
                  <a:pt x="13549" y="5931"/>
                </a:lnTo>
                <a:lnTo>
                  <a:pt x="13567" y="5783"/>
                </a:lnTo>
                <a:lnTo>
                  <a:pt x="13697" y="5876"/>
                </a:lnTo>
                <a:lnTo>
                  <a:pt x="13827" y="5950"/>
                </a:lnTo>
                <a:lnTo>
                  <a:pt x="13956" y="6024"/>
                </a:lnTo>
                <a:lnTo>
                  <a:pt x="14105" y="6080"/>
                </a:lnTo>
                <a:lnTo>
                  <a:pt x="14234" y="6135"/>
                </a:lnTo>
                <a:lnTo>
                  <a:pt x="14401" y="6154"/>
                </a:lnTo>
                <a:lnTo>
                  <a:pt x="14550" y="6172"/>
                </a:lnTo>
                <a:lnTo>
                  <a:pt x="14698" y="6191"/>
                </a:lnTo>
                <a:lnTo>
                  <a:pt x="14846" y="6172"/>
                </a:lnTo>
                <a:lnTo>
                  <a:pt x="14994" y="6154"/>
                </a:lnTo>
                <a:lnTo>
                  <a:pt x="15143" y="6117"/>
                </a:lnTo>
                <a:lnTo>
                  <a:pt x="15291" y="6080"/>
                </a:lnTo>
                <a:lnTo>
                  <a:pt x="15439" y="6005"/>
                </a:lnTo>
                <a:lnTo>
                  <a:pt x="15569" y="5931"/>
                </a:lnTo>
                <a:lnTo>
                  <a:pt x="15699" y="5839"/>
                </a:lnTo>
                <a:lnTo>
                  <a:pt x="15810" y="5727"/>
                </a:lnTo>
                <a:lnTo>
                  <a:pt x="15940" y="5579"/>
                </a:lnTo>
                <a:lnTo>
                  <a:pt x="16051" y="5431"/>
                </a:lnTo>
                <a:lnTo>
                  <a:pt x="16143" y="5264"/>
                </a:lnTo>
                <a:lnTo>
                  <a:pt x="16199" y="5097"/>
                </a:lnTo>
                <a:lnTo>
                  <a:pt x="16255" y="4912"/>
                </a:lnTo>
                <a:lnTo>
                  <a:pt x="16292" y="4727"/>
                </a:lnTo>
                <a:lnTo>
                  <a:pt x="16310" y="4541"/>
                </a:lnTo>
                <a:lnTo>
                  <a:pt x="16310" y="4356"/>
                </a:lnTo>
                <a:lnTo>
                  <a:pt x="16292" y="4171"/>
                </a:lnTo>
                <a:lnTo>
                  <a:pt x="16255" y="4004"/>
                </a:lnTo>
                <a:lnTo>
                  <a:pt x="16199" y="3818"/>
                </a:lnTo>
                <a:lnTo>
                  <a:pt x="16125" y="3652"/>
                </a:lnTo>
                <a:lnTo>
                  <a:pt x="16032" y="3485"/>
                </a:lnTo>
                <a:lnTo>
                  <a:pt x="15921" y="3318"/>
                </a:lnTo>
                <a:lnTo>
                  <a:pt x="15810" y="3188"/>
                </a:lnTo>
                <a:lnTo>
                  <a:pt x="15662" y="3059"/>
                </a:lnTo>
                <a:lnTo>
                  <a:pt x="15421" y="2873"/>
                </a:lnTo>
                <a:lnTo>
                  <a:pt x="15143" y="2725"/>
                </a:lnTo>
                <a:lnTo>
                  <a:pt x="14846" y="2632"/>
                </a:lnTo>
                <a:lnTo>
                  <a:pt x="14698" y="2595"/>
                </a:lnTo>
                <a:lnTo>
                  <a:pt x="14550" y="2558"/>
                </a:lnTo>
                <a:lnTo>
                  <a:pt x="14531" y="2391"/>
                </a:lnTo>
                <a:lnTo>
                  <a:pt x="14475" y="2224"/>
                </a:lnTo>
                <a:lnTo>
                  <a:pt x="14383" y="2021"/>
                </a:lnTo>
                <a:lnTo>
                  <a:pt x="14272" y="1854"/>
                </a:lnTo>
                <a:lnTo>
                  <a:pt x="14160" y="1687"/>
                </a:lnTo>
                <a:lnTo>
                  <a:pt x="14012" y="1539"/>
                </a:lnTo>
                <a:lnTo>
                  <a:pt x="13864" y="1409"/>
                </a:lnTo>
                <a:lnTo>
                  <a:pt x="13697" y="1279"/>
                </a:lnTo>
                <a:lnTo>
                  <a:pt x="13530" y="1168"/>
                </a:lnTo>
                <a:lnTo>
                  <a:pt x="13363" y="1057"/>
                </a:lnTo>
                <a:lnTo>
                  <a:pt x="12974" y="853"/>
                </a:lnTo>
                <a:lnTo>
                  <a:pt x="12770" y="760"/>
                </a:lnTo>
                <a:lnTo>
                  <a:pt x="12566" y="686"/>
                </a:lnTo>
                <a:lnTo>
                  <a:pt x="12344" y="630"/>
                </a:lnTo>
                <a:lnTo>
                  <a:pt x="12122" y="593"/>
                </a:lnTo>
                <a:lnTo>
                  <a:pt x="11918" y="593"/>
                </a:lnTo>
                <a:lnTo>
                  <a:pt x="11695" y="630"/>
                </a:lnTo>
                <a:lnTo>
                  <a:pt x="11584" y="668"/>
                </a:lnTo>
                <a:lnTo>
                  <a:pt x="11473" y="705"/>
                </a:lnTo>
                <a:lnTo>
                  <a:pt x="11362" y="760"/>
                </a:lnTo>
                <a:lnTo>
                  <a:pt x="11250" y="834"/>
                </a:lnTo>
                <a:lnTo>
                  <a:pt x="11158" y="909"/>
                </a:lnTo>
                <a:lnTo>
                  <a:pt x="11084" y="983"/>
                </a:lnTo>
                <a:lnTo>
                  <a:pt x="11009" y="1075"/>
                </a:lnTo>
                <a:lnTo>
                  <a:pt x="10935" y="1187"/>
                </a:lnTo>
                <a:lnTo>
                  <a:pt x="10787" y="964"/>
                </a:lnTo>
                <a:lnTo>
                  <a:pt x="10620" y="779"/>
                </a:lnTo>
                <a:lnTo>
                  <a:pt x="10416" y="612"/>
                </a:lnTo>
                <a:lnTo>
                  <a:pt x="10194" y="482"/>
                </a:lnTo>
                <a:lnTo>
                  <a:pt x="9953" y="371"/>
                </a:lnTo>
                <a:lnTo>
                  <a:pt x="9694" y="297"/>
                </a:lnTo>
                <a:lnTo>
                  <a:pt x="9434" y="260"/>
                </a:lnTo>
                <a:lnTo>
                  <a:pt x="9175" y="278"/>
                </a:lnTo>
                <a:lnTo>
                  <a:pt x="9026" y="278"/>
                </a:lnTo>
                <a:lnTo>
                  <a:pt x="8897" y="315"/>
                </a:lnTo>
                <a:lnTo>
                  <a:pt x="8600" y="408"/>
                </a:lnTo>
                <a:lnTo>
                  <a:pt x="8341" y="519"/>
                </a:lnTo>
                <a:lnTo>
                  <a:pt x="8100" y="686"/>
                </a:lnTo>
                <a:lnTo>
                  <a:pt x="7877" y="871"/>
                </a:lnTo>
                <a:lnTo>
                  <a:pt x="7673" y="1075"/>
                </a:lnTo>
                <a:lnTo>
                  <a:pt x="7506" y="1316"/>
                </a:lnTo>
                <a:lnTo>
                  <a:pt x="7358" y="1576"/>
                </a:lnTo>
                <a:lnTo>
                  <a:pt x="7247" y="1335"/>
                </a:lnTo>
                <a:lnTo>
                  <a:pt x="7099" y="1112"/>
                </a:lnTo>
                <a:lnTo>
                  <a:pt x="6932" y="890"/>
                </a:lnTo>
                <a:lnTo>
                  <a:pt x="6765" y="705"/>
                </a:lnTo>
                <a:lnTo>
                  <a:pt x="6635" y="593"/>
                </a:lnTo>
                <a:lnTo>
                  <a:pt x="6506" y="482"/>
                </a:lnTo>
                <a:lnTo>
                  <a:pt x="6357" y="371"/>
                </a:lnTo>
                <a:lnTo>
                  <a:pt x="6228" y="297"/>
                </a:lnTo>
                <a:lnTo>
                  <a:pt x="6061" y="204"/>
                </a:lnTo>
                <a:lnTo>
                  <a:pt x="5913" y="149"/>
                </a:lnTo>
                <a:lnTo>
                  <a:pt x="5746" y="93"/>
                </a:lnTo>
                <a:lnTo>
                  <a:pt x="5579" y="56"/>
                </a:lnTo>
                <a:lnTo>
                  <a:pt x="5412" y="19"/>
                </a:lnTo>
                <a:lnTo>
                  <a:pt x="52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5" name="Google Shape;1015;p38"/>
          <p:cNvGrpSpPr/>
          <p:nvPr/>
        </p:nvGrpSpPr>
        <p:grpSpPr>
          <a:xfrm>
            <a:off x="2083237" y="2534447"/>
            <a:ext cx="348387" cy="365702"/>
            <a:chOff x="8577950" y="1152147"/>
            <a:chExt cx="348387" cy="365702"/>
          </a:xfrm>
        </p:grpSpPr>
        <p:sp>
          <p:nvSpPr>
            <p:cNvPr id="1016" name="Google Shape;1016;p38"/>
            <p:cNvSpPr/>
            <p:nvPr/>
          </p:nvSpPr>
          <p:spPr>
            <a:xfrm>
              <a:off x="8577950" y="1152147"/>
              <a:ext cx="348387" cy="365702"/>
            </a:xfrm>
            <a:custGeom>
              <a:avLst/>
              <a:gdLst/>
              <a:ahLst/>
              <a:cxnLst/>
              <a:rect l="l" t="t" r="r" b="b"/>
              <a:pathLst>
                <a:path w="6358" h="6674" extrusionOk="0">
                  <a:moveTo>
                    <a:pt x="4356" y="1"/>
                  </a:moveTo>
                  <a:lnTo>
                    <a:pt x="4171" y="19"/>
                  </a:lnTo>
                  <a:lnTo>
                    <a:pt x="4004" y="56"/>
                  </a:lnTo>
                  <a:lnTo>
                    <a:pt x="3837" y="130"/>
                  </a:lnTo>
                  <a:lnTo>
                    <a:pt x="3670" y="242"/>
                  </a:lnTo>
                  <a:lnTo>
                    <a:pt x="3540" y="390"/>
                  </a:lnTo>
                  <a:lnTo>
                    <a:pt x="3429" y="538"/>
                  </a:lnTo>
                  <a:lnTo>
                    <a:pt x="3318" y="705"/>
                  </a:lnTo>
                  <a:lnTo>
                    <a:pt x="3225" y="872"/>
                  </a:lnTo>
                  <a:lnTo>
                    <a:pt x="3170" y="1057"/>
                  </a:lnTo>
                  <a:lnTo>
                    <a:pt x="3096" y="1243"/>
                  </a:lnTo>
                  <a:lnTo>
                    <a:pt x="3040" y="1465"/>
                  </a:lnTo>
                  <a:lnTo>
                    <a:pt x="3003" y="1687"/>
                  </a:lnTo>
                  <a:lnTo>
                    <a:pt x="2855" y="1409"/>
                  </a:lnTo>
                  <a:lnTo>
                    <a:pt x="2669" y="1168"/>
                  </a:lnTo>
                  <a:lnTo>
                    <a:pt x="2447" y="946"/>
                  </a:lnTo>
                  <a:lnTo>
                    <a:pt x="2225" y="742"/>
                  </a:lnTo>
                  <a:lnTo>
                    <a:pt x="2039" y="631"/>
                  </a:lnTo>
                  <a:lnTo>
                    <a:pt x="1835" y="538"/>
                  </a:lnTo>
                  <a:lnTo>
                    <a:pt x="1724" y="520"/>
                  </a:lnTo>
                  <a:lnTo>
                    <a:pt x="1631" y="483"/>
                  </a:lnTo>
                  <a:lnTo>
                    <a:pt x="1409" y="483"/>
                  </a:lnTo>
                  <a:lnTo>
                    <a:pt x="1298" y="501"/>
                  </a:lnTo>
                  <a:lnTo>
                    <a:pt x="1205" y="538"/>
                  </a:lnTo>
                  <a:lnTo>
                    <a:pt x="1131" y="575"/>
                  </a:lnTo>
                  <a:lnTo>
                    <a:pt x="1057" y="631"/>
                  </a:lnTo>
                  <a:lnTo>
                    <a:pt x="983" y="705"/>
                  </a:lnTo>
                  <a:lnTo>
                    <a:pt x="927" y="779"/>
                  </a:lnTo>
                  <a:lnTo>
                    <a:pt x="872" y="872"/>
                  </a:lnTo>
                  <a:lnTo>
                    <a:pt x="834" y="965"/>
                  </a:lnTo>
                  <a:lnTo>
                    <a:pt x="797" y="1168"/>
                  </a:lnTo>
                  <a:lnTo>
                    <a:pt x="779" y="1372"/>
                  </a:lnTo>
                  <a:lnTo>
                    <a:pt x="797" y="1576"/>
                  </a:lnTo>
                  <a:lnTo>
                    <a:pt x="853" y="1780"/>
                  </a:lnTo>
                  <a:lnTo>
                    <a:pt x="927" y="1965"/>
                  </a:lnTo>
                  <a:lnTo>
                    <a:pt x="1020" y="2169"/>
                  </a:lnTo>
                  <a:lnTo>
                    <a:pt x="1112" y="2336"/>
                  </a:lnTo>
                  <a:lnTo>
                    <a:pt x="1224" y="2503"/>
                  </a:lnTo>
                  <a:lnTo>
                    <a:pt x="1428" y="2744"/>
                  </a:lnTo>
                  <a:lnTo>
                    <a:pt x="1669" y="2966"/>
                  </a:lnTo>
                  <a:lnTo>
                    <a:pt x="1279" y="2966"/>
                  </a:lnTo>
                  <a:lnTo>
                    <a:pt x="909" y="3003"/>
                  </a:lnTo>
                  <a:lnTo>
                    <a:pt x="705" y="3040"/>
                  </a:lnTo>
                  <a:lnTo>
                    <a:pt x="519" y="3114"/>
                  </a:lnTo>
                  <a:lnTo>
                    <a:pt x="334" y="3207"/>
                  </a:lnTo>
                  <a:lnTo>
                    <a:pt x="186" y="3337"/>
                  </a:lnTo>
                  <a:lnTo>
                    <a:pt x="130" y="3411"/>
                  </a:lnTo>
                  <a:lnTo>
                    <a:pt x="75" y="3485"/>
                  </a:lnTo>
                  <a:lnTo>
                    <a:pt x="37" y="3578"/>
                  </a:lnTo>
                  <a:lnTo>
                    <a:pt x="0" y="3652"/>
                  </a:lnTo>
                  <a:lnTo>
                    <a:pt x="0" y="3763"/>
                  </a:lnTo>
                  <a:lnTo>
                    <a:pt x="0" y="3856"/>
                  </a:lnTo>
                  <a:lnTo>
                    <a:pt x="19" y="3967"/>
                  </a:lnTo>
                  <a:lnTo>
                    <a:pt x="56" y="4078"/>
                  </a:lnTo>
                  <a:lnTo>
                    <a:pt x="112" y="4171"/>
                  </a:lnTo>
                  <a:lnTo>
                    <a:pt x="167" y="4264"/>
                  </a:lnTo>
                  <a:lnTo>
                    <a:pt x="223" y="4356"/>
                  </a:lnTo>
                  <a:lnTo>
                    <a:pt x="297" y="4412"/>
                  </a:lnTo>
                  <a:lnTo>
                    <a:pt x="390" y="4486"/>
                  </a:lnTo>
                  <a:lnTo>
                    <a:pt x="464" y="4542"/>
                  </a:lnTo>
                  <a:lnTo>
                    <a:pt x="668" y="4616"/>
                  </a:lnTo>
                  <a:lnTo>
                    <a:pt x="872" y="4653"/>
                  </a:lnTo>
                  <a:lnTo>
                    <a:pt x="1094" y="4671"/>
                  </a:lnTo>
                  <a:lnTo>
                    <a:pt x="1298" y="4671"/>
                  </a:lnTo>
                  <a:lnTo>
                    <a:pt x="1502" y="4653"/>
                  </a:lnTo>
                  <a:lnTo>
                    <a:pt x="1650" y="4616"/>
                  </a:lnTo>
                  <a:lnTo>
                    <a:pt x="1798" y="4579"/>
                  </a:lnTo>
                  <a:lnTo>
                    <a:pt x="2076" y="4468"/>
                  </a:lnTo>
                  <a:lnTo>
                    <a:pt x="2076" y="4468"/>
                  </a:lnTo>
                  <a:lnTo>
                    <a:pt x="2002" y="4653"/>
                  </a:lnTo>
                  <a:lnTo>
                    <a:pt x="1947" y="4857"/>
                  </a:lnTo>
                  <a:lnTo>
                    <a:pt x="1909" y="5061"/>
                  </a:lnTo>
                  <a:lnTo>
                    <a:pt x="1872" y="5264"/>
                  </a:lnTo>
                  <a:lnTo>
                    <a:pt x="1854" y="5431"/>
                  </a:lnTo>
                  <a:lnTo>
                    <a:pt x="1835" y="5635"/>
                  </a:lnTo>
                  <a:lnTo>
                    <a:pt x="1835" y="5821"/>
                  </a:lnTo>
                  <a:lnTo>
                    <a:pt x="1872" y="6024"/>
                  </a:lnTo>
                  <a:lnTo>
                    <a:pt x="1928" y="6210"/>
                  </a:lnTo>
                  <a:lnTo>
                    <a:pt x="2002" y="6377"/>
                  </a:lnTo>
                  <a:lnTo>
                    <a:pt x="2058" y="6451"/>
                  </a:lnTo>
                  <a:lnTo>
                    <a:pt x="2132" y="6506"/>
                  </a:lnTo>
                  <a:lnTo>
                    <a:pt x="2206" y="6562"/>
                  </a:lnTo>
                  <a:lnTo>
                    <a:pt x="2280" y="6618"/>
                  </a:lnTo>
                  <a:lnTo>
                    <a:pt x="2391" y="6655"/>
                  </a:lnTo>
                  <a:lnTo>
                    <a:pt x="2503" y="6673"/>
                  </a:lnTo>
                  <a:lnTo>
                    <a:pt x="2614" y="6673"/>
                  </a:lnTo>
                  <a:lnTo>
                    <a:pt x="2706" y="6655"/>
                  </a:lnTo>
                  <a:lnTo>
                    <a:pt x="2799" y="6636"/>
                  </a:lnTo>
                  <a:lnTo>
                    <a:pt x="2892" y="6580"/>
                  </a:lnTo>
                  <a:lnTo>
                    <a:pt x="2966" y="6525"/>
                  </a:lnTo>
                  <a:lnTo>
                    <a:pt x="3040" y="6451"/>
                  </a:lnTo>
                  <a:lnTo>
                    <a:pt x="3170" y="6284"/>
                  </a:lnTo>
                  <a:lnTo>
                    <a:pt x="3281" y="6099"/>
                  </a:lnTo>
                  <a:lnTo>
                    <a:pt x="3355" y="5895"/>
                  </a:lnTo>
                  <a:lnTo>
                    <a:pt x="3411" y="5709"/>
                  </a:lnTo>
                  <a:lnTo>
                    <a:pt x="3448" y="5468"/>
                  </a:lnTo>
                  <a:lnTo>
                    <a:pt x="3466" y="5227"/>
                  </a:lnTo>
                  <a:lnTo>
                    <a:pt x="3578" y="5357"/>
                  </a:lnTo>
                  <a:lnTo>
                    <a:pt x="3670" y="5505"/>
                  </a:lnTo>
                  <a:lnTo>
                    <a:pt x="3818" y="5635"/>
                  </a:lnTo>
                  <a:lnTo>
                    <a:pt x="3967" y="5765"/>
                  </a:lnTo>
                  <a:lnTo>
                    <a:pt x="4152" y="5876"/>
                  </a:lnTo>
                  <a:lnTo>
                    <a:pt x="4337" y="5969"/>
                  </a:lnTo>
                  <a:lnTo>
                    <a:pt x="4541" y="6024"/>
                  </a:lnTo>
                  <a:lnTo>
                    <a:pt x="4634" y="6043"/>
                  </a:lnTo>
                  <a:lnTo>
                    <a:pt x="4727" y="6043"/>
                  </a:lnTo>
                  <a:lnTo>
                    <a:pt x="4838" y="6024"/>
                  </a:lnTo>
                  <a:lnTo>
                    <a:pt x="4931" y="6006"/>
                  </a:lnTo>
                  <a:lnTo>
                    <a:pt x="5023" y="5950"/>
                  </a:lnTo>
                  <a:lnTo>
                    <a:pt x="5116" y="5895"/>
                  </a:lnTo>
                  <a:lnTo>
                    <a:pt x="5190" y="5821"/>
                  </a:lnTo>
                  <a:lnTo>
                    <a:pt x="5264" y="5746"/>
                  </a:lnTo>
                  <a:lnTo>
                    <a:pt x="5320" y="5654"/>
                  </a:lnTo>
                  <a:lnTo>
                    <a:pt x="5357" y="5561"/>
                  </a:lnTo>
                  <a:lnTo>
                    <a:pt x="5375" y="5468"/>
                  </a:lnTo>
                  <a:lnTo>
                    <a:pt x="5375" y="5357"/>
                  </a:lnTo>
                  <a:lnTo>
                    <a:pt x="5357" y="5264"/>
                  </a:lnTo>
                  <a:lnTo>
                    <a:pt x="5338" y="5153"/>
                  </a:lnTo>
                  <a:lnTo>
                    <a:pt x="5283" y="4949"/>
                  </a:lnTo>
                  <a:lnTo>
                    <a:pt x="5190" y="4764"/>
                  </a:lnTo>
                  <a:lnTo>
                    <a:pt x="5079" y="4579"/>
                  </a:lnTo>
                  <a:lnTo>
                    <a:pt x="4949" y="4430"/>
                  </a:lnTo>
                  <a:lnTo>
                    <a:pt x="4708" y="4152"/>
                  </a:lnTo>
                  <a:lnTo>
                    <a:pt x="4430" y="3893"/>
                  </a:lnTo>
                  <a:lnTo>
                    <a:pt x="4430" y="3893"/>
                  </a:lnTo>
                  <a:lnTo>
                    <a:pt x="4708" y="3911"/>
                  </a:lnTo>
                  <a:lnTo>
                    <a:pt x="5079" y="3930"/>
                  </a:lnTo>
                  <a:lnTo>
                    <a:pt x="5283" y="3911"/>
                  </a:lnTo>
                  <a:lnTo>
                    <a:pt x="5487" y="3893"/>
                  </a:lnTo>
                  <a:lnTo>
                    <a:pt x="5672" y="3837"/>
                  </a:lnTo>
                  <a:lnTo>
                    <a:pt x="5839" y="3782"/>
                  </a:lnTo>
                  <a:lnTo>
                    <a:pt x="6006" y="3671"/>
                  </a:lnTo>
                  <a:lnTo>
                    <a:pt x="6154" y="3541"/>
                  </a:lnTo>
                  <a:lnTo>
                    <a:pt x="6247" y="3411"/>
                  </a:lnTo>
                  <a:lnTo>
                    <a:pt x="6321" y="3263"/>
                  </a:lnTo>
                  <a:lnTo>
                    <a:pt x="6358" y="3114"/>
                  </a:lnTo>
                  <a:lnTo>
                    <a:pt x="6358" y="2948"/>
                  </a:lnTo>
                  <a:lnTo>
                    <a:pt x="6321" y="2818"/>
                  </a:lnTo>
                  <a:lnTo>
                    <a:pt x="6265" y="2670"/>
                  </a:lnTo>
                  <a:lnTo>
                    <a:pt x="6172" y="2540"/>
                  </a:lnTo>
                  <a:lnTo>
                    <a:pt x="6043" y="2447"/>
                  </a:lnTo>
                  <a:lnTo>
                    <a:pt x="5876" y="2355"/>
                  </a:lnTo>
                  <a:lnTo>
                    <a:pt x="5709" y="2299"/>
                  </a:lnTo>
                  <a:lnTo>
                    <a:pt x="5524" y="2262"/>
                  </a:lnTo>
                  <a:lnTo>
                    <a:pt x="5338" y="2243"/>
                  </a:lnTo>
                  <a:lnTo>
                    <a:pt x="5134" y="2225"/>
                  </a:lnTo>
                  <a:lnTo>
                    <a:pt x="4949" y="2243"/>
                  </a:lnTo>
                  <a:lnTo>
                    <a:pt x="4597" y="2262"/>
                  </a:lnTo>
                  <a:lnTo>
                    <a:pt x="4449" y="2280"/>
                  </a:lnTo>
                  <a:lnTo>
                    <a:pt x="4653" y="2002"/>
                  </a:lnTo>
                  <a:lnTo>
                    <a:pt x="4838" y="1669"/>
                  </a:lnTo>
                  <a:lnTo>
                    <a:pt x="4912" y="1502"/>
                  </a:lnTo>
                  <a:lnTo>
                    <a:pt x="4968" y="1335"/>
                  </a:lnTo>
                  <a:lnTo>
                    <a:pt x="5023" y="1150"/>
                  </a:lnTo>
                  <a:lnTo>
                    <a:pt x="5060" y="983"/>
                  </a:lnTo>
                  <a:lnTo>
                    <a:pt x="5060" y="798"/>
                  </a:lnTo>
                  <a:lnTo>
                    <a:pt x="5042" y="612"/>
                  </a:lnTo>
                  <a:lnTo>
                    <a:pt x="4986" y="427"/>
                  </a:lnTo>
                  <a:lnTo>
                    <a:pt x="4912" y="279"/>
                  </a:lnTo>
                  <a:lnTo>
                    <a:pt x="4801" y="168"/>
                  </a:lnTo>
                  <a:lnTo>
                    <a:pt x="4671" y="93"/>
                  </a:lnTo>
                  <a:lnTo>
                    <a:pt x="4504" y="38"/>
                  </a:lnTo>
                  <a:lnTo>
                    <a:pt x="4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8"/>
            <p:cNvSpPr/>
            <p:nvPr/>
          </p:nvSpPr>
          <p:spPr>
            <a:xfrm>
              <a:off x="8706940" y="1282175"/>
              <a:ext cx="89425" cy="91453"/>
            </a:xfrm>
            <a:custGeom>
              <a:avLst/>
              <a:gdLst/>
              <a:ahLst/>
              <a:cxnLst/>
              <a:rect l="l" t="t" r="r" b="b"/>
              <a:pathLst>
                <a:path w="1632" h="1669" extrusionOk="0">
                  <a:moveTo>
                    <a:pt x="797" y="0"/>
                  </a:moveTo>
                  <a:lnTo>
                    <a:pt x="705" y="19"/>
                  </a:lnTo>
                  <a:lnTo>
                    <a:pt x="630" y="37"/>
                  </a:lnTo>
                  <a:lnTo>
                    <a:pt x="538" y="74"/>
                  </a:lnTo>
                  <a:lnTo>
                    <a:pt x="445" y="111"/>
                  </a:lnTo>
                  <a:lnTo>
                    <a:pt x="352" y="167"/>
                  </a:lnTo>
                  <a:lnTo>
                    <a:pt x="278" y="241"/>
                  </a:lnTo>
                  <a:lnTo>
                    <a:pt x="204" y="315"/>
                  </a:lnTo>
                  <a:lnTo>
                    <a:pt x="130" y="408"/>
                  </a:lnTo>
                  <a:lnTo>
                    <a:pt x="74" y="501"/>
                  </a:lnTo>
                  <a:lnTo>
                    <a:pt x="37" y="593"/>
                  </a:lnTo>
                  <a:lnTo>
                    <a:pt x="0" y="704"/>
                  </a:lnTo>
                  <a:lnTo>
                    <a:pt x="0" y="816"/>
                  </a:lnTo>
                  <a:lnTo>
                    <a:pt x="0" y="927"/>
                  </a:lnTo>
                  <a:lnTo>
                    <a:pt x="19" y="1020"/>
                  </a:lnTo>
                  <a:lnTo>
                    <a:pt x="56" y="1131"/>
                  </a:lnTo>
                  <a:lnTo>
                    <a:pt x="93" y="1242"/>
                  </a:lnTo>
                  <a:lnTo>
                    <a:pt x="149" y="1335"/>
                  </a:lnTo>
                  <a:lnTo>
                    <a:pt x="167" y="1353"/>
                  </a:lnTo>
                  <a:lnTo>
                    <a:pt x="204" y="1390"/>
                  </a:lnTo>
                  <a:lnTo>
                    <a:pt x="223" y="1409"/>
                  </a:lnTo>
                  <a:lnTo>
                    <a:pt x="297" y="1483"/>
                  </a:lnTo>
                  <a:lnTo>
                    <a:pt x="371" y="1538"/>
                  </a:lnTo>
                  <a:lnTo>
                    <a:pt x="464" y="1594"/>
                  </a:lnTo>
                  <a:lnTo>
                    <a:pt x="575" y="1631"/>
                  </a:lnTo>
                  <a:lnTo>
                    <a:pt x="668" y="1668"/>
                  </a:lnTo>
                  <a:lnTo>
                    <a:pt x="871" y="1668"/>
                  </a:lnTo>
                  <a:lnTo>
                    <a:pt x="983" y="1650"/>
                  </a:lnTo>
                  <a:lnTo>
                    <a:pt x="1075" y="1631"/>
                  </a:lnTo>
                  <a:lnTo>
                    <a:pt x="1094" y="1631"/>
                  </a:lnTo>
                  <a:lnTo>
                    <a:pt x="1205" y="1576"/>
                  </a:lnTo>
                  <a:lnTo>
                    <a:pt x="1316" y="1520"/>
                  </a:lnTo>
                  <a:lnTo>
                    <a:pt x="1409" y="1446"/>
                  </a:lnTo>
                  <a:lnTo>
                    <a:pt x="1464" y="1372"/>
                  </a:lnTo>
                  <a:lnTo>
                    <a:pt x="1520" y="1298"/>
                  </a:lnTo>
                  <a:lnTo>
                    <a:pt x="1557" y="1205"/>
                  </a:lnTo>
                  <a:lnTo>
                    <a:pt x="1594" y="1112"/>
                  </a:lnTo>
                  <a:lnTo>
                    <a:pt x="1613" y="1020"/>
                  </a:lnTo>
                  <a:lnTo>
                    <a:pt x="1631" y="1001"/>
                  </a:lnTo>
                  <a:lnTo>
                    <a:pt x="1631" y="927"/>
                  </a:lnTo>
                  <a:lnTo>
                    <a:pt x="1631" y="853"/>
                  </a:lnTo>
                  <a:lnTo>
                    <a:pt x="1631" y="834"/>
                  </a:lnTo>
                  <a:lnTo>
                    <a:pt x="1631" y="779"/>
                  </a:lnTo>
                  <a:lnTo>
                    <a:pt x="1613" y="612"/>
                  </a:lnTo>
                  <a:lnTo>
                    <a:pt x="1576" y="538"/>
                  </a:lnTo>
                  <a:lnTo>
                    <a:pt x="1557" y="445"/>
                  </a:lnTo>
                  <a:lnTo>
                    <a:pt x="1502" y="352"/>
                  </a:lnTo>
                  <a:lnTo>
                    <a:pt x="1427" y="241"/>
                  </a:lnTo>
                  <a:lnTo>
                    <a:pt x="1353" y="167"/>
                  </a:lnTo>
                  <a:lnTo>
                    <a:pt x="1261" y="93"/>
                  </a:lnTo>
                  <a:lnTo>
                    <a:pt x="1186" y="56"/>
                  </a:lnTo>
                  <a:lnTo>
                    <a:pt x="1112" y="37"/>
                  </a:lnTo>
                  <a:lnTo>
                    <a:pt x="9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8" name="Google Shape;1018;p38"/>
          <p:cNvSpPr/>
          <p:nvPr/>
        </p:nvSpPr>
        <p:spPr>
          <a:xfrm>
            <a:off x="386644" y="837917"/>
            <a:ext cx="1252220" cy="462625"/>
          </a:xfrm>
          <a:custGeom>
            <a:avLst/>
            <a:gdLst/>
            <a:ahLst/>
            <a:cxnLst/>
            <a:rect l="l" t="t" r="r" b="b"/>
            <a:pathLst>
              <a:path w="100681" h="37196" extrusionOk="0">
                <a:moveTo>
                  <a:pt x="11117" y="0"/>
                </a:moveTo>
                <a:lnTo>
                  <a:pt x="10767" y="35"/>
                </a:lnTo>
                <a:lnTo>
                  <a:pt x="10418" y="105"/>
                </a:lnTo>
                <a:lnTo>
                  <a:pt x="9893" y="280"/>
                </a:lnTo>
                <a:lnTo>
                  <a:pt x="9404" y="489"/>
                </a:lnTo>
                <a:lnTo>
                  <a:pt x="8984" y="769"/>
                </a:lnTo>
                <a:lnTo>
                  <a:pt x="8600" y="1084"/>
                </a:lnTo>
                <a:lnTo>
                  <a:pt x="8285" y="1433"/>
                </a:lnTo>
                <a:lnTo>
                  <a:pt x="8006" y="1853"/>
                </a:lnTo>
                <a:lnTo>
                  <a:pt x="7761" y="2307"/>
                </a:lnTo>
                <a:lnTo>
                  <a:pt x="7551" y="2832"/>
                </a:lnTo>
                <a:lnTo>
                  <a:pt x="7411" y="3356"/>
                </a:lnTo>
                <a:lnTo>
                  <a:pt x="7271" y="3880"/>
                </a:lnTo>
                <a:lnTo>
                  <a:pt x="7201" y="4405"/>
                </a:lnTo>
                <a:lnTo>
                  <a:pt x="7132" y="4929"/>
                </a:lnTo>
                <a:lnTo>
                  <a:pt x="7097" y="5454"/>
                </a:lnTo>
                <a:lnTo>
                  <a:pt x="7097" y="5943"/>
                </a:lnTo>
                <a:lnTo>
                  <a:pt x="7132" y="6467"/>
                </a:lnTo>
                <a:lnTo>
                  <a:pt x="7167" y="6957"/>
                </a:lnTo>
                <a:lnTo>
                  <a:pt x="7271" y="7481"/>
                </a:lnTo>
                <a:lnTo>
                  <a:pt x="7376" y="7971"/>
                </a:lnTo>
                <a:lnTo>
                  <a:pt x="7516" y="8460"/>
                </a:lnTo>
                <a:lnTo>
                  <a:pt x="7656" y="8949"/>
                </a:lnTo>
                <a:lnTo>
                  <a:pt x="7866" y="9439"/>
                </a:lnTo>
                <a:lnTo>
                  <a:pt x="8075" y="9928"/>
                </a:lnTo>
                <a:lnTo>
                  <a:pt x="8320" y="10418"/>
                </a:lnTo>
                <a:lnTo>
                  <a:pt x="8565" y="10872"/>
                </a:lnTo>
                <a:lnTo>
                  <a:pt x="8740" y="11222"/>
                </a:lnTo>
                <a:lnTo>
                  <a:pt x="8880" y="11536"/>
                </a:lnTo>
                <a:lnTo>
                  <a:pt x="9019" y="11886"/>
                </a:lnTo>
                <a:lnTo>
                  <a:pt x="9054" y="12235"/>
                </a:lnTo>
                <a:lnTo>
                  <a:pt x="9124" y="12865"/>
                </a:lnTo>
                <a:lnTo>
                  <a:pt x="9124" y="13494"/>
                </a:lnTo>
                <a:lnTo>
                  <a:pt x="9089" y="14997"/>
                </a:lnTo>
                <a:lnTo>
                  <a:pt x="8390" y="14473"/>
                </a:lnTo>
                <a:lnTo>
                  <a:pt x="7656" y="14018"/>
                </a:lnTo>
                <a:lnTo>
                  <a:pt x="6922" y="13634"/>
                </a:lnTo>
                <a:lnTo>
                  <a:pt x="6188" y="13284"/>
                </a:lnTo>
                <a:lnTo>
                  <a:pt x="5454" y="12970"/>
                </a:lnTo>
                <a:lnTo>
                  <a:pt x="4719" y="12725"/>
                </a:lnTo>
                <a:lnTo>
                  <a:pt x="3950" y="12480"/>
                </a:lnTo>
                <a:lnTo>
                  <a:pt x="3181" y="12305"/>
                </a:lnTo>
                <a:lnTo>
                  <a:pt x="2727" y="12235"/>
                </a:lnTo>
                <a:lnTo>
                  <a:pt x="2307" y="12200"/>
                </a:lnTo>
                <a:lnTo>
                  <a:pt x="2028" y="12200"/>
                </a:lnTo>
                <a:lnTo>
                  <a:pt x="1748" y="12270"/>
                </a:lnTo>
                <a:lnTo>
                  <a:pt x="1503" y="12340"/>
                </a:lnTo>
                <a:lnTo>
                  <a:pt x="1259" y="12480"/>
                </a:lnTo>
                <a:lnTo>
                  <a:pt x="1049" y="12655"/>
                </a:lnTo>
                <a:lnTo>
                  <a:pt x="839" y="12865"/>
                </a:lnTo>
                <a:lnTo>
                  <a:pt x="629" y="13109"/>
                </a:lnTo>
                <a:lnTo>
                  <a:pt x="420" y="13389"/>
                </a:lnTo>
                <a:lnTo>
                  <a:pt x="210" y="13739"/>
                </a:lnTo>
                <a:lnTo>
                  <a:pt x="70" y="14088"/>
                </a:lnTo>
                <a:lnTo>
                  <a:pt x="0" y="14368"/>
                </a:lnTo>
                <a:lnTo>
                  <a:pt x="0" y="14683"/>
                </a:lnTo>
                <a:lnTo>
                  <a:pt x="105" y="14997"/>
                </a:lnTo>
                <a:lnTo>
                  <a:pt x="245" y="15312"/>
                </a:lnTo>
                <a:lnTo>
                  <a:pt x="455" y="15626"/>
                </a:lnTo>
                <a:lnTo>
                  <a:pt x="734" y="16011"/>
                </a:lnTo>
                <a:lnTo>
                  <a:pt x="1189" y="16500"/>
                </a:lnTo>
                <a:lnTo>
                  <a:pt x="1433" y="16745"/>
                </a:lnTo>
                <a:lnTo>
                  <a:pt x="1678" y="16920"/>
                </a:lnTo>
                <a:lnTo>
                  <a:pt x="2237" y="17269"/>
                </a:lnTo>
                <a:lnTo>
                  <a:pt x="2797" y="17549"/>
                </a:lnTo>
                <a:lnTo>
                  <a:pt x="3356" y="17829"/>
                </a:lnTo>
                <a:lnTo>
                  <a:pt x="3915" y="18073"/>
                </a:lnTo>
                <a:lnTo>
                  <a:pt x="4510" y="18283"/>
                </a:lnTo>
                <a:lnTo>
                  <a:pt x="5104" y="18458"/>
                </a:lnTo>
                <a:lnTo>
                  <a:pt x="5733" y="18598"/>
                </a:lnTo>
                <a:lnTo>
                  <a:pt x="6328" y="18703"/>
                </a:lnTo>
                <a:lnTo>
                  <a:pt x="7341" y="18808"/>
                </a:lnTo>
                <a:lnTo>
                  <a:pt x="8355" y="18878"/>
                </a:lnTo>
                <a:lnTo>
                  <a:pt x="10313" y="19017"/>
                </a:lnTo>
                <a:lnTo>
                  <a:pt x="13284" y="23946"/>
                </a:lnTo>
                <a:lnTo>
                  <a:pt x="12270" y="23807"/>
                </a:lnTo>
                <a:lnTo>
                  <a:pt x="11711" y="23772"/>
                </a:lnTo>
                <a:lnTo>
                  <a:pt x="11152" y="23737"/>
                </a:lnTo>
                <a:lnTo>
                  <a:pt x="9963" y="23667"/>
                </a:lnTo>
                <a:lnTo>
                  <a:pt x="9369" y="23702"/>
                </a:lnTo>
                <a:lnTo>
                  <a:pt x="8810" y="23772"/>
                </a:lnTo>
                <a:lnTo>
                  <a:pt x="8006" y="23946"/>
                </a:lnTo>
                <a:lnTo>
                  <a:pt x="7236" y="24156"/>
                </a:lnTo>
                <a:lnTo>
                  <a:pt x="6467" y="24401"/>
                </a:lnTo>
                <a:lnTo>
                  <a:pt x="6118" y="24576"/>
                </a:lnTo>
                <a:lnTo>
                  <a:pt x="5768" y="24751"/>
                </a:lnTo>
                <a:lnTo>
                  <a:pt x="5454" y="24960"/>
                </a:lnTo>
                <a:lnTo>
                  <a:pt x="5174" y="25170"/>
                </a:lnTo>
                <a:lnTo>
                  <a:pt x="4964" y="25380"/>
                </a:lnTo>
                <a:lnTo>
                  <a:pt x="4789" y="25624"/>
                </a:lnTo>
                <a:lnTo>
                  <a:pt x="4650" y="25869"/>
                </a:lnTo>
                <a:lnTo>
                  <a:pt x="4545" y="26149"/>
                </a:lnTo>
                <a:lnTo>
                  <a:pt x="4510" y="26394"/>
                </a:lnTo>
                <a:lnTo>
                  <a:pt x="4475" y="26673"/>
                </a:lnTo>
                <a:lnTo>
                  <a:pt x="4510" y="26918"/>
                </a:lnTo>
                <a:lnTo>
                  <a:pt x="4580" y="27198"/>
                </a:lnTo>
                <a:lnTo>
                  <a:pt x="4650" y="27442"/>
                </a:lnTo>
                <a:lnTo>
                  <a:pt x="4789" y="27722"/>
                </a:lnTo>
                <a:lnTo>
                  <a:pt x="4999" y="27967"/>
                </a:lnTo>
                <a:lnTo>
                  <a:pt x="5209" y="28176"/>
                </a:lnTo>
                <a:lnTo>
                  <a:pt x="5454" y="28386"/>
                </a:lnTo>
                <a:lnTo>
                  <a:pt x="5733" y="28596"/>
                </a:lnTo>
                <a:lnTo>
                  <a:pt x="6118" y="28806"/>
                </a:lnTo>
                <a:lnTo>
                  <a:pt x="6502" y="28980"/>
                </a:lnTo>
                <a:lnTo>
                  <a:pt x="6852" y="29120"/>
                </a:lnTo>
                <a:lnTo>
                  <a:pt x="7236" y="29225"/>
                </a:lnTo>
                <a:lnTo>
                  <a:pt x="7621" y="29330"/>
                </a:lnTo>
                <a:lnTo>
                  <a:pt x="8006" y="29365"/>
                </a:lnTo>
                <a:lnTo>
                  <a:pt x="8390" y="29400"/>
                </a:lnTo>
                <a:lnTo>
                  <a:pt x="8775" y="29435"/>
                </a:lnTo>
                <a:lnTo>
                  <a:pt x="9404" y="29400"/>
                </a:lnTo>
                <a:lnTo>
                  <a:pt x="10033" y="29295"/>
                </a:lnTo>
                <a:lnTo>
                  <a:pt x="10662" y="29155"/>
                </a:lnTo>
                <a:lnTo>
                  <a:pt x="11292" y="28980"/>
                </a:lnTo>
                <a:lnTo>
                  <a:pt x="11956" y="28736"/>
                </a:lnTo>
                <a:lnTo>
                  <a:pt x="12585" y="28491"/>
                </a:lnTo>
                <a:lnTo>
                  <a:pt x="13879" y="27932"/>
                </a:lnTo>
                <a:lnTo>
                  <a:pt x="15137" y="27337"/>
                </a:lnTo>
                <a:lnTo>
                  <a:pt x="16396" y="26708"/>
                </a:lnTo>
                <a:lnTo>
                  <a:pt x="16640" y="26568"/>
                </a:lnTo>
                <a:lnTo>
                  <a:pt x="16920" y="26463"/>
                </a:lnTo>
                <a:lnTo>
                  <a:pt x="17165" y="26429"/>
                </a:lnTo>
                <a:lnTo>
                  <a:pt x="17409" y="26394"/>
                </a:lnTo>
                <a:lnTo>
                  <a:pt x="17759" y="26429"/>
                </a:lnTo>
                <a:lnTo>
                  <a:pt x="18143" y="26568"/>
                </a:lnTo>
                <a:lnTo>
                  <a:pt x="18913" y="26813"/>
                </a:lnTo>
                <a:lnTo>
                  <a:pt x="19682" y="27023"/>
                </a:lnTo>
                <a:lnTo>
                  <a:pt x="21255" y="27442"/>
                </a:lnTo>
                <a:lnTo>
                  <a:pt x="22758" y="27792"/>
                </a:lnTo>
                <a:lnTo>
                  <a:pt x="24471" y="28141"/>
                </a:lnTo>
                <a:lnTo>
                  <a:pt x="23073" y="29190"/>
                </a:lnTo>
                <a:lnTo>
                  <a:pt x="22478" y="29645"/>
                </a:lnTo>
                <a:lnTo>
                  <a:pt x="21849" y="30064"/>
                </a:lnTo>
                <a:lnTo>
                  <a:pt x="21395" y="30379"/>
                </a:lnTo>
                <a:lnTo>
                  <a:pt x="20940" y="30693"/>
                </a:lnTo>
                <a:lnTo>
                  <a:pt x="20521" y="31043"/>
                </a:lnTo>
                <a:lnTo>
                  <a:pt x="20136" y="31428"/>
                </a:lnTo>
                <a:lnTo>
                  <a:pt x="19717" y="31812"/>
                </a:lnTo>
                <a:lnTo>
                  <a:pt x="19367" y="32232"/>
                </a:lnTo>
                <a:lnTo>
                  <a:pt x="19017" y="32651"/>
                </a:lnTo>
                <a:lnTo>
                  <a:pt x="18703" y="33106"/>
                </a:lnTo>
                <a:lnTo>
                  <a:pt x="18493" y="33420"/>
                </a:lnTo>
                <a:lnTo>
                  <a:pt x="18353" y="33770"/>
                </a:lnTo>
                <a:lnTo>
                  <a:pt x="18283" y="34119"/>
                </a:lnTo>
                <a:lnTo>
                  <a:pt x="18248" y="34504"/>
                </a:lnTo>
                <a:lnTo>
                  <a:pt x="18283" y="34853"/>
                </a:lnTo>
                <a:lnTo>
                  <a:pt x="18353" y="35203"/>
                </a:lnTo>
                <a:lnTo>
                  <a:pt x="18493" y="35518"/>
                </a:lnTo>
                <a:lnTo>
                  <a:pt x="18703" y="35867"/>
                </a:lnTo>
                <a:lnTo>
                  <a:pt x="18878" y="36042"/>
                </a:lnTo>
                <a:lnTo>
                  <a:pt x="19052" y="36252"/>
                </a:lnTo>
                <a:lnTo>
                  <a:pt x="19262" y="36392"/>
                </a:lnTo>
                <a:lnTo>
                  <a:pt x="19472" y="36531"/>
                </a:lnTo>
                <a:lnTo>
                  <a:pt x="19682" y="36601"/>
                </a:lnTo>
                <a:lnTo>
                  <a:pt x="19926" y="36671"/>
                </a:lnTo>
                <a:lnTo>
                  <a:pt x="20171" y="36741"/>
                </a:lnTo>
                <a:lnTo>
                  <a:pt x="20451" y="36741"/>
                </a:lnTo>
                <a:lnTo>
                  <a:pt x="20800" y="36706"/>
                </a:lnTo>
                <a:lnTo>
                  <a:pt x="21185" y="36636"/>
                </a:lnTo>
                <a:lnTo>
                  <a:pt x="21779" y="36462"/>
                </a:lnTo>
                <a:lnTo>
                  <a:pt x="22338" y="36252"/>
                </a:lnTo>
                <a:lnTo>
                  <a:pt x="22863" y="35972"/>
                </a:lnTo>
                <a:lnTo>
                  <a:pt x="23387" y="35658"/>
                </a:lnTo>
                <a:lnTo>
                  <a:pt x="23842" y="35273"/>
                </a:lnTo>
                <a:lnTo>
                  <a:pt x="24296" y="34888"/>
                </a:lnTo>
                <a:lnTo>
                  <a:pt x="24716" y="34434"/>
                </a:lnTo>
                <a:lnTo>
                  <a:pt x="25135" y="33980"/>
                </a:lnTo>
                <a:lnTo>
                  <a:pt x="25590" y="33315"/>
                </a:lnTo>
                <a:lnTo>
                  <a:pt x="26044" y="32651"/>
                </a:lnTo>
                <a:lnTo>
                  <a:pt x="26394" y="31987"/>
                </a:lnTo>
                <a:lnTo>
                  <a:pt x="26743" y="31288"/>
                </a:lnTo>
                <a:lnTo>
                  <a:pt x="27058" y="30554"/>
                </a:lnTo>
                <a:lnTo>
                  <a:pt x="27338" y="29819"/>
                </a:lnTo>
                <a:lnTo>
                  <a:pt x="27862" y="28351"/>
                </a:lnTo>
                <a:lnTo>
                  <a:pt x="28631" y="28281"/>
                </a:lnTo>
                <a:lnTo>
                  <a:pt x="29505" y="28211"/>
                </a:lnTo>
                <a:lnTo>
                  <a:pt x="31533" y="28141"/>
                </a:lnTo>
                <a:lnTo>
                  <a:pt x="32546" y="28072"/>
                </a:lnTo>
                <a:lnTo>
                  <a:pt x="33490" y="28002"/>
                </a:lnTo>
                <a:lnTo>
                  <a:pt x="34259" y="27897"/>
                </a:lnTo>
                <a:lnTo>
                  <a:pt x="34574" y="27792"/>
                </a:lnTo>
                <a:lnTo>
                  <a:pt x="34854" y="27722"/>
                </a:lnTo>
                <a:lnTo>
                  <a:pt x="34714" y="27932"/>
                </a:lnTo>
                <a:lnTo>
                  <a:pt x="34539" y="28211"/>
                </a:lnTo>
                <a:lnTo>
                  <a:pt x="34224" y="28806"/>
                </a:lnTo>
                <a:lnTo>
                  <a:pt x="33945" y="29435"/>
                </a:lnTo>
                <a:lnTo>
                  <a:pt x="33770" y="29715"/>
                </a:lnTo>
                <a:lnTo>
                  <a:pt x="33630" y="29924"/>
                </a:lnTo>
                <a:lnTo>
                  <a:pt x="32896" y="30973"/>
                </a:lnTo>
                <a:lnTo>
                  <a:pt x="32511" y="31497"/>
                </a:lnTo>
                <a:lnTo>
                  <a:pt x="32162" y="32022"/>
                </a:lnTo>
                <a:lnTo>
                  <a:pt x="31812" y="32546"/>
                </a:lnTo>
                <a:lnTo>
                  <a:pt x="31533" y="33106"/>
                </a:lnTo>
                <a:lnTo>
                  <a:pt x="31253" y="33700"/>
                </a:lnTo>
                <a:lnTo>
                  <a:pt x="31043" y="34329"/>
                </a:lnTo>
                <a:lnTo>
                  <a:pt x="30903" y="34888"/>
                </a:lnTo>
                <a:lnTo>
                  <a:pt x="30868" y="35133"/>
                </a:lnTo>
                <a:lnTo>
                  <a:pt x="30833" y="35413"/>
                </a:lnTo>
                <a:lnTo>
                  <a:pt x="30868" y="35658"/>
                </a:lnTo>
                <a:lnTo>
                  <a:pt x="30938" y="35902"/>
                </a:lnTo>
                <a:lnTo>
                  <a:pt x="31078" y="36147"/>
                </a:lnTo>
                <a:lnTo>
                  <a:pt x="31288" y="36357"/>
                </a:lnTo>
                <a:lnTo>
                  <a:pt x="31707" y="36706"/>
                </a:lnTo>
                <a:lnTo>
                  <a:pt x="31917" y="36846"/>
                </a:lnTo>
                <a:lnTo>
                  <a:pt x="32127" y="36986"/>
                </a:lnTo>
                <a:lnTo>
                  <a:pt x="32337" y="37056"/>
                </a:lnTo>
                <a:lnTo>
                  <a:pt x="32581" y="37161"/>
                </a:lnTo>
                <a:lnTo>
                  <a:pt x="32826" y="37196"/>
                </a:lnTo>
                <a:lnTo>
                  <a:pt x="33071" y="37196"/>
                </a:lnTo>
                <a:lnTo>
                  <a:pt x="33455" y="37161"/>
                </a:lnTo>
                <a:lnTo>
                  <a:pt x="33840" y="37056"/>
                </a:lnTo>
                <a:lnTo>
                  <a:pt x="34434" y="36846"/>
                </a:lnTo>
                <a:lnTo>
                  <a:pt x="34958" y="36531"/>
                </a:lnTo>
                <a:lnTo>
                  <a:pt x="35448" y="36182"/>
                </a:lnTo>
                <a:lnTo>
                  <a:pt x="35867" y="35797"/>
                </a:lnTo>
                <a:lnTo>
                  <a:pt x="36252" y="35343"/>
                </a:lnTo>
                <a:lnTo>
                  <a:pt x="36602" y="34853"/>
                </a:lnTo>
                <a:lnTo>
                  <a:pt x="36951" y="34364"/>
                </a:lnTo>
                <a:lnTo>
                  <a:pt x="37231" y="33805"/>
                </a:lnTo>
                <a:lnTo>
                  <a:pt x="37545" y="33001"/>
                </a:lnTo>
                <a:lnTo>
                  <a:pt x="37825" y="32197"/>
                </a:lnTo>
                <a:lnTo>
                  <a:pt x="38070" y="31393"/>
                </a:lnTo>
                <a:lnTo>
                  <a:pt x="38245" y="30589"/>
                </a:lnTo>
                <a:lnTo>
                  <a:pt x="38349" y="29750"/>
                </a:lnTo>
                <a:lnTo>
                  <a:pt x="38454" y="28911"/>
                </a:lnTo>
                <a:lnTo>
                  <a:pt x="38489" y="28037"/>
                </a:lnTo>
                <a:lnTo>
                  <a:pt x="38524" y="27163"/>
                </a:lnTo>
                <a:lnTo>
                  <a:pt x="39992" y="26533"/>
                </a:lnTo>
                <a:lnTo>
                  <a:pt x="41496" y="25939"/>
                </a:lnTo>
                <a:lnTo>
                  <a:pt x="43034" y="25380"/>
                </a:lnTo>
                <a:lnTo>
                  <a:pt x="43873" y="25135"/>
                </a:lnTo>
                <a:lnTo>
                  <a:pt x="44677" y="24925"/>
                </a:lnTo>
                <a:lnTo>
                  <a:pt x="43174" y="29015"/>
                </a:lnTo>
                <a:lnTo>
                  <a:pt x="42649" y="30484"/>
                </a:lnTo>
                <a:lnTo>
                  <a:pt x="42370" y="31218"/>
                </a:lnTo>
                <a:lnTo>
                  <a:pt x="42160" y="31952"/>
                </a:lnTo>
                <a:lnTo>
                  <a:pt x="42090" y="32371"/>
                </a:lnTo>
                <a:lnTo>
                  <a:pt x="42055" y="32791"/>
                </a:lnTo>
                <a:lnTo>
                  <a:pt x="42125" y="33175"/>
                </a:lnTo>
                <a:lnTo>
                  <a:pt x="42230" y="33525"/>
                </a:lnTo>
                <a:lnTo>
                  <a:pt x="42405" y="33805"/>
                </a:lnTo>
                <a:lnTo>
                  <a:pt x="42649" y="34084"/>
                </a:lnTo>
                <a:lnTo>
                  <a:pt x="42929" y="34329"/>
                </a:lnTo>
                <a:lnTo>
                  <a:pt x="43279" y="34539"/>
                </a:lnTo>
                <a:lnTo>
                  <a:pt x="43488" y="34644"/>
                </a:lnTo>
                <a:lnTo>
                  <a:pt x="43698" y="34714"/>
                </a:lnTo>
                <a:lnTo>
                  <a:pt x="43943" y="34749"/>
                </a:lnTo>
                <a:lnTo>
                  <a:pt x="44187" y="34749"/>
                </a:lnTo>
                <a:lnTo>
                  <a:pt x="44537" y="34714"/>
                </a:lnTo>
                <a:lnTo>
                  <a:pt x="44922" y="34644"/>
                </a:lnTo>
                <a:lnTo>
                  <a:pt x="45271" y="34504"/>
                </a:lnTo>
                <a:lnTo>
                  <a:pt x="45621" y="34294"/>
                </a:lnTo>
                <a:lnTo>
                  <a:pt x="45970" y="34049"/>
                </a:lnTo>
                <a:lnTo>
                  <a:pt x="46250" y="33770"/>
                </a:lnTo>
                <a:lnTo>
                  <a:pt x="46495" y="33420"/>
                </a:lnTo>
                <a:lnTo>
                  <a:pt x="46739" y="33071"/>
                </a:lnTo>
                <a:lnTo>
                  <a:pt x="47124" y="32197"/>
                </a:lnTo>
                <a:lnTo>
                  <a:pt x="47404" y="31288"/>
                </a:lnTo>
                <a:lnTo>
                  <a:pt x="47648" y="30414"/>
                </a:lnTo>
                <a:lnTo>
                  <a:pt x="47823" y="29470"/>
                </a:lnTo>
                <a:lnTo>
                  <a:pt x="47928" y="28561"/>
                </a:lnTo>
                <a:lnTo>
                  <a:pt x="47928" y="27652"/>
                </a:lnTo>
                <a:lnTo>
                  <a:pt x="47858" y="26708"/>
                </a:lnTo>
                <a:lnTo>
                  <a:pt x="47718" y="25764"/>
                </a:lnTo>
                <a:lnTo>
                  <a:pt x="47578" y="25310"/>
                </a:lnTo>
                <a:lnTo>
                  <a:pt x="47404" y="24855"/>
                </a:lnTo>
                <a:lnTo>
                  <a:pt x="47054" y="23877"/>
                </a:lnTo>
                <a:lnTo>
                  <a:pt x="53486" y="21115"/>
                </a:lnTo>
                <a:lnTo>
                  <a:pt x="53556" y="21395"/>
                </a:lnTo>
                <a:lnTo>
                  <a:pt x="53556" y="21639"/>
                </a:lnTo>
                <a:lnTo>
                  <a:pt x="53102" y="24995"/>
                </a:lnTo>
                <a:lnTo>
                  <a:pt x="52927" y="26638"/>
                </a:lnTo>
                <a:lnTo>
                  <a:pt x="52787" y="28316"/>
                </a:lnTo>
                <a:lnTo>
                  <a:pt x="52752" y="28666"/>
                </a:lnTo>
                <a:lnTo>
                  <a:pt x="52787" y="29015"/>
                </a:lnTo>
                <a:lnTo>
                  <a:pt x="52822" y="29365"/>
                </a:lnTo>
                <a:lnTo>
                  <a:pt x="52892" y="29715"/>
                </a:lnTo>
                <a:lnTo>
                  <a:pt x="53102" y="30379"/>
                </a:lnTo>
                <a:lnTo>
                  <a:pt x="53347" y="31043"/>
                </a:lnTo>
                <a:lnTo>
                  <a:pt x="53521" y="31393"/>
                </a:lnTo>
                <a:lnTo>
                  <a:pt x="53766" y="31742"/>
                </a:lnTo>
                <a:lnTo>
                  <a:pt x="54011" y="32022"/>
                </a:lnTo>
                <a:lnTo>
                  <a:pt x="54290" y="32232"/>
                </a:lnTo>
                <a:lnTo>
                  <a:pt x="54605" y="32406"/>
                </a:lnTo>
                <a:lnTo>
                  <a:pt x="54920" y="32546"/>
                </a:lnTo>
                <a:lnTo>
                  <a:pt x="55269" y="32616"/>
                </a:lnTo>
                <a:lnTo>
                  <a:pt x="55899" y="32616"/>
                </a:lnTo>
                <a:lnTo>
                  <a:pt x="56178" y="32546"/>
                </a:lnTo>
                <a:lnTo>
                  <a:pt x="56458" y="32476"/>
                </a:lnTo>
                <a:lnTo>
                  <a:pt x="56738" y="32336"/>
                </a:lnTo>
                <a:lnTo>
                  <a:pt x="57017" y="32197"/>
                </a:lnTo>
                <a:lnTo>
                  <a:pt x="57262" y="31987"/>
                </a:lnTo>
                <a:lnTo>
                  <a:pt x="57507" y="31742"/>
                </a:lnTo>
                <a:lnTo>
                  <a:pt x="57751" y="31497"/>
                </a:lnTo>
                <a:lnTo>
                  <a:pt x="57996" y="31148"/>
                </a:lnTo>
                <a:lnTo>
                  <a:pt x="58171" y="30833"/>
                </a:lnTo>
                <a:lnTo>
                  <a:pt x="58346" y="30484"/>
                </a:lnTo>
                <a:lnTo>
                  <a:pt x="58485" y="30134"/>
                </a:lnTo>
                <a:lnTo>
                  <a:pt x="58590" y="29750"/>
                </a:lnTo>
                <a:lnTo>
                  <a:pt x="58660" y="29400"/>
                </a:lnTo>
                <a:lnTo>
                  <a:pt x="58695" y="28980"/>
                </a:lnTo>
                <a:lnTo>
                  <a:pt x="58695" y="28596"/>
                </a:lnTo>
                <a:lnTo>
                  <a:pt x="58625" y="27757"/>
                </a:lnTo>
                <a:lnTo>
                  <a:pt x="58520" y="26883"/>
                </a:lnTo>
                <a:lnTo>
                  <a:pt x="58381" y="26044"/>
                </a:lnTo>
                <a:lnTo>
                  <a:pt x="58206" y="25205"/>
                </a:lnTo>
                <a:lnTo>
                  <a:pt x="57996" y="24366"/>
                </a:lnTo>
                <a:lnTo>
                  <a:pt x="57716" y="23562"/>
                </a:lnTo>
                <a:lnTo>
                  <a:pt x="57367" y="22758"/>
                </a:lnTo>
                <a:lnTo>
                  <a:pt x="57157" y="22373"/>
                </a:lnTo>
                <a:lnTo>
                  <a:pt x="56912" y="21989"/>
                </a:lnTo>
                <a:lnTo>
                  <a:pt x="56633" y="21569"/>
                </a:lnTo>
                <a:lnTo>
                  <a:pt x="56388" y="21115"/>
                </a:lnTo>
                <a:lnTo>
                  <a:pt x="55864" y="20136"/>
                </a:lnTo>
                <a:lnTo>
                  <a:pt x="57716" y="19402"/>
                </a:lnTo>
                <a:lnTo>
                  <a:pt x="59569" y="18703"/>
                </a:lnTo>
                <a:lnTo>
                  <a:pt x="60478" y="18388"/>
                </a:lnTo>
                <a:lnTo>
                  <a:pt x="61422" y="18073"/>
                </a:lnTo>
                <a:lnTo>
                  <a:pt x="62401" y="17829"/>
                </a:lnTo>
                <a:lnTo>
                  <a:pt x="63380" y="17584"/>
                </a:lnTo>
                <a:lnTo>
                  <a:pt x="62785" y="19647"/>
                </a:lnTo>
                <a:lnTo>
                  <a:pt x="62506" y="20625"/>
                </a:lnTo>
                <a:lnTo>
                  <a:pt x="62261" y="21604"/>
                </a:lnTo>
                <a:lnTo>
                  <a:pt x="61807" y="23527"/>
                </a:lnTo>
                <a:lnTo>
                  <a:pt x="61632" y="24506"/>
                </a:lnTo>
                <a:lnTo>
                  <a:pt x="61562" y="24995"/>
                </a:lnTo>
                <a:lnTo>
                  <a:pt x="61527" y="25485"/>
                </a:lnTo>
                <a:lnTo>
                  <a:pt x="61492" y="26324"/>
                </a:lnTo>
                <a:lnTo>
                  <a:pt x="61562" y="27128"/>
                </a:lnTo>
                <a:lnTo>
                  <a:pt x="61702" y="27967"/>
                </a:lnTo>
                <a:lnTo>
                  <a:pt x="61911" y="28771"/>
                </a:lnTo>
                <a:lnTo>
                  <a:pt x="62051" y="29120"/>
                </a:lnTo>
                <a:lnTo>
                  <a:pt x="62226" y="29435"/>
                </a:lnTo>
                <a:lnTo>
                  <a:pt x="62471" y="29680"/>
                </a:lnTo>
                <a:lnTo>
                  <a:pt x="62750" y="29889"/>
                </a:lnTo>
                <a:lnTo>
                  <a:pt x="63100" y="30064"/>
                </a:lnTo>
                <a:lnTo>
                  <a:pt x="63450" y="30169"/>
                </a:lnTo>
                <a:lnTo>
                  <a:pt x="63799" y="30239"/>
                </a:lnTo>
                <a:lnTo>
                  <a:pt x="64219" y="30274"/>
                </a:lnTo>
                <a:lnTo>
                  <a:pt x="64603" y="30274"/>
                </a:lnTo>
                <a:lnTo>
                  <a:pt x="64918" y="30204"/>
                </a:lnTo>
                <a:lnTo>
                  <a:pt x="65197" y="30134"/>
                </a:lnTo>
                <a:lnTo>
                  <a:pt x="65477" y="29994"/>
                </a:lnTo>
                <a:lnTo>
                  <a:pt x="65722" y="29854"/>
                </a:lnTo>
                <a:lnTo>
                  <a:pt x="65932" y="29645"/>
                </a:lnTo>
                <a:lnTo>
                  <a:pt x="66106" y="29400"/>
                </a:lnTo>
                <a:lnTo>
                  <a:pt x="66281" y="29120"/>
                </a:lnTo>
                <a:lnTo>
                  <a:pt x="66491" y="28526"/>
                </a:lnTo>
                <a:lnTo>
                  <a:pt x="66666" y="27862"/>
                </a:lnTo>
                <a:lnTo>
                  <a:pt x="66806" y="27233"/>
                </a:lnTo>
                <a:lnTo>
                  <a:pt x="66806" y="26883"/>
                </a:lnTo>
                <a:lnTo>
                  <a:pt x="66841" y="26568"/>
                </a:lnTo>
                <a:lnTo>
                  <a:pt x="66771" y="24646"/>
                </a:lnTo>
                <a:lnTo>
                  <a:pt x="66736" y="23702"/>
                </a:lnTo>
                <a:lnTo>
                  <a:pt x="66666" y="22758"/>
                </a:lnTo>
                <a:lnTo>
                  <a:pt x="66561" y="21814"/>
                </a:lnTo>
                <a:lnTo>
                  <a:pt x="66421" y="20870"/>
                </a:lnTo>
                <a:lnTo>
                  <a:pt x="66211" y="19926"/>
                </a:lnTo>
                <a:lnTo>
                  <a:pt x="65932" y="18982"/>
                </a:lnTo>
                <a:lnTo>
                  <a:pt x="65792" y="18493"/>
                </a:lnTo>
                <a:lnTo>
                  <a:pt x="65652" y="17969"/>
                </a:lnTo>
                <a:lnTo>
                  <a:pt x="65407" y="16955"/>
                </a:lnTo>
                <a:lnTo>
                  <a:pt x="66141" y="16710"/>
                </a:lnTo>
                <a:lnTo>
                  <a:pt x="66875" y="16500"/>
                </a:lnTo>
                <a:lnTo>
                  <a:pt x="67575" y="16326"/>
                </a:lnTo>
                <a:lnTo>
                  <a:pt x="68309" y="16186"/>
                </a:lnTo>
                <a:lnTo>
                  <a:pt x="69008" y="16081"/>
                </a:lnTo>
                <a:lnTo>
                  <a:pt x="69672" y="16011"/>
                </a:lnTo>
                <a:lnTo>
                  <a:pt x="70336" y="15941"/>
                </a:lnTo>
                <a:lnTo>
                  <a:pt x="71595" y="15941"/>
                </a:lnTo>
                <a:lnTo>
                  <a:pt x="72154" y="16011"/>
                </a:lnTo>
                <a:lnTo>
                  <a:pt x="72714" y="16081"/>
                </a:lnTo>
                <a:lnTo>
                  <a:pt x="73238" y="16221"/>
                </a:lnTo>
                <a:lnTo>
                  <a:pt x="72259" y="18213"/>
                </a:lnTo>
                <a:lnTo>
                  <a:pt x="71805" y="19192"/>
                </a:lnTo>
                <a:lnTo>
                  <a:pt x="71350" y="20206"/>
                </a:lnTo>
                <a:lnTo>
                  <a:pt x="71036" y="20940"/>
                </a:lnTo>
                <a:lnTo>
                  <a:pt x="70756" y="21709"/>
                </a:lnTo>
                <a:lnTo>
                  <a:pt x="70511" y="22478"/>
                </a:lnTo>
                <a:lnTo>
                  <a:pt x="70301" y="23247"/>
                </a:lnTo>
                <a:lnTo>
                  <a:pt x="70162" y="24016"/>
                </a:lnTo>
                <a:lnTo>
                  <a:pt x="70057" y="24820"/>
                </a:lnTo>
                <a:lnTo>
                  <a:pt x="70022" y="25624"/>
                </a:lnTo>
                <a:lnTo>
                  <a:pt x="70057" y="26463"/>
                </a:lnTo>
                <a:lnTo>
                  <a:pt x="70127" y="26883"/>
                </a:lnTo>
                <a:lnTo>
                  <a:pt x="70232" y="27268"/>
                </a:lnTo>
                <a:lnTo>
                  <a:pt x="70371" y="27617"/>
                </a:lnTo>
                <a:lnTo>
                  <a:pt x="70581" y="27897"/>
                </a:lnTo>
                <a:lnTo>
                  <a:pt x="70826" y="28107"/>
                </a:lnTo>
                <a:lnTo>
                  <a:pt x="71105" y="28316"/>
                </a:lnTo>
                <a:lnTo>
                  <a:pt x="71490" y="28456"/>
                </a:lnTo>
                <a:lnTo>
                  <a:pt x="71910" y="28596"/>
                </a:lnTo>
                <a:lnTo>
                  <a:pt x="72259" y="28631"/>
                </a:lnTo>
                <a:lnTo>
                  <a:pt x="72609" y="28666"/>
                </a:lnTo>
                <a:lnTo>
                  <a:pt x="72888" y="28631"/>
                </a:lnTo>
                <a:lnTo>
                  <a:pt x="73133" y="28631"/>
                </a:lnTo>
                <a:lnTo>
                  <a:pt x="73378" y="28561"/>
                </a:lnTo>
                <a:lnTo>
                  <a:pt x="73622" y="28491"/>
                </a:lnTo>
                <a:lnTo>
                  <a:pt x="73867" y="28386"/>
                </a:lnTo>
                <a:lnTo>
                  <a:pt x="74077" y="28281"/>
                </a:lnTo>
                <a:lnTo>
                  <a:pt x="74287" y="28141"/>
                </a:lnTo>
                <a:lnTo>
                  <a:pt x="74496" y="28002"/>
                </a:lnTo>
                <a:lnTo>
                  <a:pt x="74671" y="27827"/>
                </a:lnTo>
                <a:lnTo>
                  <a:pt x="74846" y="27617"/>
                </a:lnTo>
                <a:lnTo>
                  <a:pt x="74986" y="27442"/>
                </a:lnTo>
                <a:lnTo>
                  <a:pt x="75126" y="27198"/>
                </a:lnTo>
                <a:lnTo>
                  <a:pt x="75266" y="26988"/>
                </a:lnTo>
                <a:lnTo>
                  <a:pt x="75370" y="26743"/>
                </a:lnTo>
                <a:lnTo>
                  <a:pt x="75440" y="26463"/>
                </a:lnTo>
                <a:lnTo>
                  <a:pt x="75510" y="26184"/>
                </a:lnTo>
                <a:lnTo>
                  <a:pt x="75685" y="25240"/>
                </a:lnTo>
                <a:lnTo>
                  <a:pt x="75825" y="24296"/>
                </a:lnTo>
                <a:lnTo>
                  <a:pt x="75895" y="23352"/>
                </a:lnTo>
                <a:lnTo>
                  <a:pt x="75965" y="22408"/>
                </a:lnTo>
                <a:lnTo>
                  <a:pt x="76000" y="20486"/>
                </a:lnTo>
                <a:lnTo>
                  <a:pt x="76000" y="18563"/>
                </a:lnTo>
                <a:lnTo>
                  <a:pt x="76000" y="16955"/>
                </a:lnTo>
                <a:lnTo>
                  <a:pt x="76419" y="16990"/>
                </a:lnTo>
                <a:lnTo>
                  <a:pt x="76839" y="17060"/>
                </a:lnTo>
                <a:lnTo>
                  <a:pt x="77223" y="17130"/>
                </a:lnTo>
                <a:lnTo>
                  <a:pt x="77573" y="17234"/>
                </a:lnTo>
                <a:lnTo>
                  <a:pt x="77957" y="17339"/>
                </a:lnTo>
                <a:lnTo>
                  <a:pt x="78272" y="17479"/>
                </a:lnTo>
                <a:lnTo>
                  <a:pt x="78936" y="17794"/>
                </a:lnTo>
                <a:lnTo>
                  <a:pt x="79565" y="18178"/>
                </a:lnTo>
                <a:lnTo>
                  <a:pt x="80160" y="18563"/>
                </a:lnTo>
                <a:lnTo>
                  <a:pt x="81313" y="19402"/>
                </a:lnTo>
                <a:lnTo>
                  <a:pt x="80754" y="20276"/>
                </a:lnTo>
                <a:lnTo>
                  <a:pt x="80230" y="21185"/>
                </a:lnTo>
                <a:lnTo>
                  <a:pt x="79740" y="22059"/>
                </a:lnTo>
                <a:lnTo>
                  <a:pt x="79286" y="22968"/>
                </a:lnTo>
                <a:lnTo>
                  <a:pt x="78901" y="23877"/>
                </a:lnTo>
                <a:lnTo>
                  <a:pt x="78552" y="24820"/>
                </a:lnTo>
                <a:lnTo>
                  <a:pt x="78272" y="25764"/>
                </a:lnTo>
                <a:lnTo>
                  <a:pt x="78027" y="26743"/>
                </a:lnTo>
                <a:lnTo>
                  <a:pt x="77957" y="27233"/>
                </a:lnTo>
                <a:lnTo>
                  <a:pt x="77957" y="27687"/>
                </a:lnTo>
                <a:lnTo>
                  <a:pt x="77992" y="28107"/>
                </a:lnTo>
                <a:lnTo>
                  <a:pt x="78097" y="28526"/>
                </a:lnTo>
                <a:lnTo>
                  <a:pt x="78237" y="28911"/>
                </a:lnTo>
                <a:lnTo>
                  <a:pt x="78447" y="29225"/>
                </a:lnTo>
                <a:lnTo>
                  <a:pt x="78691" y="29505"/>
                </a:lnTo>
                <a:lnTo>
                  <a:pt x="79006" y="29715"/>
                </a:lnTo>
                <a:lnTo>
                  <a:pt x="79251" y="29854"/>
                </a:lnTo>
                <a:lnTo>
                  <a:pt x="79495" y="29924"/>
                </a:lnTo>
                <a:lnTo>
                  <a:pt x="79740" y="29959"/>
                </a:lnTo>
                <a:lnTo>
                  <a:pt x="80020" y="29994"/>
                </a:lnTo>
                <a:lnTo>
                  <a:pt x="80300" y="29994"/>
                </a:lnTo>
                <a:lnTo>
                  <a:pt x="80544" y="29924"/>
                </a:lnTo>
                <a:lnTo>
                  <a:pt x="80789" y="29889"/>
                </a:lnTo>
                <a:lnTo>
                  <a:pt x="81069" y="29785"/>
                </a:lnTo>
                <a:lnTo>
                  <a:pt x="81313" y="29680"/>
                </a:lnTo>
                <a:lnTo>
                  <a:pt x="81558" y="29540"/>
                </a:lnTo>
                <a:lnTo>
                  <a:pt x="81768" y="29400"/>
                </a:lnTo>
                <a:lnTo>
                  <a:pt x="82012" y="29225"/>
                </a:lnTo>
                <a:lnTo>
                  <a:pt x="82257" y="28980"/>
                </a:lnTo>
                <a:lnTo>
                  <a:pt x="82467" y="28736"/>
                </a:lnTo>
                <a:lnTo>
                  <a:pt x="82642" y="28491"/>
                </a:lnTo>
                <a:lnTo>
                  <a:pt x="82817" y="28211"/>
                </a:lnTo>
                <a:lnTo>
                  <a:pt x="83061" y="27722"/>
                </a:lnTo>
                <a:lnTo>
                  <a:pt x="83271" y="27233"/>
                </a:lnTo>
                <a:lnTo>
                  <a:pt x="83481" y="26743"/>
                </a:lnTo>
                <a:lnTo>
                  <a:pt x="83621" y="26219"/>
                </a:lnTo>
                <a:lnTo>
                  <a:pt x="83725" y="25729"/>
                </a:lnTo>
                <a:lnTo>
                  <a:pt x="83795" y="25205"/>
                </a:lnTo>
                <a:lnTo>
                  <a:pt x="83830" y="24646"/>
                </a:lnTo>
                <a:lnTo>
                  <a:pt x="83830" y="24121"/>
                </a:lnTo>
                <a:lnTo>
                  <a:pt x="83795" y="22933"/>
                </a:lnTo>
                <a:lnTo>
                  <a:pt x="83830" y="21499"/>
                </a:lnTo>
                <a:lnTo>
                  <a:pt x="84774" y="22408"/>
                </a:lnTo>
                <a:lnTo>
                  <a:pt x="85648" y="23247"/>
                </a:lnTo>
                <a:lnTo>
                  <a:pt x="86487" y="24086"/>
                </a:lnTo>
                <a:lnTo>
                  <a:pt x="86872" y="24506"/>
                </a:lnTo>
                <a:lnTo>
                  <a:pt x="87221" y="24925"/>
                </a:lnTo>
                <a:lnTo>
                  <a:pt x="87851" y="25659"/>
                </a:lnTo>
                <a:lnTo>
                  <a:pt x="88515" y="26394"/>
                </a:lnTo>
                <a:lnTo>
                  <a:pt x="89179" y="27058"/>
                </a:lnTo>
                <a:lnTo>
                  <a:pt x="89878" y="27757"/>
                </a:lnTo>
                <a:lnTo>
                  <a:pt x="90612" y="28386"/>
                </a:lnTo>
                <a:lnTo>
                  <a:pt x="91346" y="29015"/>
                </a:lnTo>
                <a:lnTo>
                  <a:pt x="92115" y="29610"/>
                </a:lnTo>
                <a:lnTo>
                  <a:pt x="92920" y="30204"/>
                </a:lnTo>
                <a:lnTo>
                  <a:pt x="93409" y="30519"/>
                </a:lnTo>
                <a:lnTo>
                  <a:pt x="93933" y="30833"/>
                </a:lnTo>
                <a:lnTo>
                  <a:pt x="94458" y="31078"/>
                </a:lnTo>
                <a:lnTo>
                  <a:pt x="94982" y="31323"/>
                </a:lnTo>
                <a:lnTo>
                  <a:pt x="95541" y="31532"/>
                </a:lnTo>
                <a:lnTo>
                  <a:pt x="96066" y="31707"/>
                </a:lnTo>
                <a:lnTo>
                  <a:pt x="96660" y="31847"/>
                </a:lnTo>
                <a:lnTo>
                  <a:pt x="97219" y="31987"/>
                </a:lnTo>
                <a:lnTo>
                  <a:pt x="97709" y="32057"/>
                </a:lnTo>
                <a:lnTo>
                  <a:pt x="98233" y="32092"/>
                </a:lnTo>
                <a:lnTo>
                  <a:pt x="98967" y="32057"/>
                </a:lnTo>
                <a:lnTo>
                  <a:pt x="99701" y="31987"/>
                </a:lnTo>
                <a:lnTo>
                  <a:pt x="99911" y="31952"/>
                </a:lnTo>
                <a:lnTo>
                  <a:pt x="100121" y="31847"/>
                </a:lnTo>
                <a:lnTo>
                  <a:pt x="100331" y="31672"/>
                </a:lnTo>
                <a:lnTo>
                  <a:pt x="100471" y="31497"/>
                </a:lnTo>
                <a:lnTo>
                  <a:pt x="100610" y="31323"/>
                </a:lnTo>
                <a:lnTo>
                  <a:pt x="100680" y="31113"/>
                </a:lnTo>
                <a:lnTo>
                  <a:pt x="100680" y="30903"/>
                </a:lnTo>
                <a:lnTo>
                  <a:pt x="100645" y="30728"/>
                </a:lnTo>
                <a:lnTo>
                  <a:pt x="100610" y="30589"/>
                </a:lnTo>
                <a:lnTo>
                  <a:pt x="100540" y="30484"/>
                </a:lnTo>
                <a:lnTo>
                  <a:pt x="100471" y="30379"/>
                </a:lnTo>
                <a:lnTo>
                  <a:pt x="100366" y="30309"/>
                </a:lnTo>
                <a:lnTo>
                  <a:pt x="100156" y="30239"/>
                </a:lnTo>
                <a:lnTo>
                  <a:pt x="99946" y="30204"/>
                </a:lnTo>
                <a:lnTo>
                  <a:pt x="99666" y="30239"/>
                </a:lnTo>
                <a:lnTo>
                  <a:pt x="99422" y="30309"/>
                </a:lnTo>
                <a:lnTo>
                  <a:pt x="99177" y="30379"/>
                </a:lnTo>
                <a:lnTo>
                  <a:pt x="98967" y="30414"/>
                </a:lnTo>
                <a:lnTo>
                  <a:pt x="98513" y="30449"/>
                </a:lnTo>
                <a:lnTo>
                  <a:pt x="98093" y="30414"/>
                </a:lnTo>
                <a:lnTo>
                  <a:pt x="97674" y="30344"/>
                </a:lnTo>
                <a:lnTo>
                  <a:pt x="96800" y="30169"/>
                </a:lnTo>
                <a:lnTo>
                  <a:pt x="96380" y="30029"/>
                </a:lnTo>
                <a:lnTo>
                  <a:pt x="95961" y="29924"/>
                </a:lnTo>
                <a:lnTo>
                  <a:pt x="95541" y="29750"/>
                </a:lnTo>
                <a:lnTo>
                  <a:pt x="95157" y="29575"/>
                </a:lnTo>
                <a:lnTo>
                  <a:pt x="94388" y="29190"/>
                </a:lnTo>
                <a:lnTo>
                  <a:pt x="93654" y="28736"/>
                </a:lnTo>
                <a:lnTo>
                  <a:pt x="92954" y="28246"/>
                </a:lnTo>
                <a:lnTo>
                  <a:pt x="92290" y="27722"/>
                </a:lnTo>
                <a:lnTo>
                  <a:pt x="91626" y="27163"/>
                </a:lnTo>
                <a:lnTo>
                  <a:pt x="90997" y="26568"/>
                </a:lnTo>
                <a:lnTo>
                  <a:pt x="89878" y="25485"/>
                </a:lnTo>
                <a:lnTo>
                  <a:pt x="88829" y="24366"/>
                </a:lnTo>
                <a:lnTo>
                  <a:pt x="87781" y="23247"/>
                </a:lnTo>
                <a:lnTo>
                  <a:pt x="86697" y="22129"/>
                </a:lnTo>
                <a:lnTo>
                  <a:pt x="83760" y="19122"/>
                </a:lnTo>
                <a:lnTo>
                  <a:pt x="83830" y="18878"/>
                </a:lnTo>
                <a:lnTo>
                  <a:pt x="83865" y="18773"/>
                </a:lnTo>
                <a:lnTo>
                  <a:pt x="84110" y="18458"/>
                </a:lnTo>
                <a:lnTo>
                  <a:pt x="84355" y="18178"/>
                </a:lnTo>
                <a:lnTo>
                  <a:pt x="84704" y="17829"/>
                </a:lnTo>
                <a:lnTo>
                  <a:pt x="85054" y="17479"/>
                </a:lnTo>
                <a:lnTo>
                  <a:pt x="85683" y="16745"/>
                </a:lnTo>
                <a:lnTo>
                  <a:pt x="86242" y="15941"/>
                </a:lnTo>
                <a:lnTo>
                  <a:pt x="86732" y="15137"/>
                </a:lnTo>
                <a:lnTo>
                  <a:pt x="87186" y="14263"/>
                </a:lnTo>
                <a:lnTo>
                  <a:pt x="87571" y="13389"/>
                </a:lnTo>
                <a:lnTo>
                  <a:pt x="87920" y="12480"/>
                </a:lnTo>
                <a:lnTo>
                  <a:pt x="88200" y="11536"/>
                </a:lnTo>
                <a:lnTo>
                  <a:pt x="88305" y="11082"/>
                </a:lnTo>
                <a:lnTo>
                  <a:pt x="88375" y="10592"/>
                </a:lnTo>
                <a:lnTo>
                  <a:pt x="88375" y="10103"/>
                </a:lnTo>
                <a:lnTo>
                  <a:pt x="88375" y="9649"/>
                </a:lnTo>
                <a:lnTo>
                  <a:pt x="88305" y="9299"/>
                </a:lnTo>
                <a:lnTo>
                  <a:pt x="88235" y="9019"/>
                </a:lnTo>
                <a:lnTo>
                  <a:pt x="88130" y="8775"/>
                </a:lnTo>
                <a:lnTo>
                  <a:pt x="87955" y="8565"/>
                </a:lnTo>
                <a:lnTo>
                  <a:pt x="87746" y="8390"/>
                </a:lnTo>
                <a:lnTo>
                  <a:pt x="87501" y="8285"/>
                </a:lnTo>
                <a:lnTo>
                  <a:pt x="87221" y="8180"/>
                </a:lnTo>
                <a:lnTo>
                  <a:pt x="86872" y="8075"/>
                </a:lnTo>
                <a:lnTo>
                  <a:pt x="86662" y="8040"/>
                </a:lnTo>
                <a:lnTo>
                  <a:pt x="86487" y="8040"/>
                </a:lnTo>
                <a:lnTo>
                  <a:pt x="86103" y="8075"/>
                </a:lnTo>
                <a:lnTo>
                  <a:pt x="85753" y="8180"/>
                </a:lnTo>
                <a:lnTo>
                  <a:pt x="85438" y="8355"/>
                </a:lnTo>
                <a:lnTo>
                  <a:pt x="85124" y="8565"/>
                </a:lnTo>
                <a:lnTo>
                  <a:pt x="84495" y="9089"/>
                </a:lnTo>
                <a:lnTo>
                  <a:pt x="83970" y="9649"/>
                </a:lnTo>
                <a:lnTo>
                  <a:pt x="83481" y="10243"/>
                </a:lnTo>
                <a:lnTo>
                  <a:pt x="83061" y="10872"/>
                </a:lnTo>
                <a:lnTo>
                  <a:pt x="82712" y="11571"/>
                </a:lnTo>
                <a:lnTo>
                  <a:pt x="82432" y="12270"/>
                </a:lnTo>
                <a:lnTo>
                  <a:pt x="82187" y="13005"/>
                </a:lnTo>
                <a:lnTo>
                  <a:pt x="81978" y="13774"/>
                </a:lnTo>
                <a:lnTo>
                  <a:pt x="81838" y="14613"/>
                </a:lnTo>
                <a:lnTo>
                  <a:pt x="81733" y="15487"/>
                </a:lnTo>
                <a:lnTo>
                  <a:pt x="81523" y="17200"/>
                </a:lnTo>
                <a:lnTo>
                  <a:pt x="76384" y="14857"/>
                </a:lnTo>
                <a:lnTo>
                  <a:pt x="76804" y="14018"/>
                </a:lnTo>
                <a:lnTo>
                  <a:pt x="77188" y="13214"/>
                </a:lnTo>
                <a:lnTo>
                  <a:pt x="77363" y="12795"/>
                </a:lnTo>
                <a:lnTo>
                  <a:pt x="77538" y="12410"/>
                </a:lnTo>
                <a:lnTo>
                  <a:pt x="77678" y="11991"/>
                </a:lnTo>
                <a:lnTo>
                  <a:pt x="77783" y="11571"/>
                </a:lnTo>
                <a:lnTo>
                  <a:pt x="77887" y="11012"/>
                </a:lnTo>
                <a:lnTo>
                  <a:pt x="77957" y="10453"/>
                </a:lnTo>
                <a:lnTo>
                  <a:pt x="78027" y="9334"/>
                </a:lnTo>
                <a:lnTo>
                  <a:pt x="78097" y="7027"/>
                </a:lnTo>
                <a:lnTo>
                  <a:pt x="78097" y="6677"/>
                </a:lnTo>
                <a:lnTo>
                  <a:pt x="78062" y="6293"/>
                </a:lnTo>
                <a:lnTo>
                  <a:pt x="77957" y="5943"/>
                </a:lnTo>
                <a:lnTo>
                  <a:pt x="77852" y="5593"/>
                </a:lnTo>
                <a:lnTo>
                  <a:pt x="77678" y="5279"/>
                </a:lnTo>
                <a:lnTo>
                  <a:pt x="77503" y="4964"/>
                </a:lnTo>
                <a:lnTo>
                  <a:pt x="77293" y="4684"/>
                </a:lnTo>
                <a:lnTo>
                  <a:pt x="77048" y="4370"/>
                </a:lnTo>
                <a:lnTo>
                  <a:pt x="76839" y="4195"/>
                </a:lnTo>
                <a:lnTo>
                  <a:pt x="76664" y="4055"/>
                </a:lnTo>
                <a:lnTo>
                  <a:pt x="76454" y="3915"/>
                </a:lnTo>
                <a:lnTo>
                  <a:pt x="76244" y="3810"/>
                </a:lnTo>
                <a:lnTo>
                  <a:pt x="76000" y="3706"/>
                </a:lnTo>
                <a:lnTo>
                  <a:pt x="75790" y="3671"/>
                </a:lnTo>
                <a:lnTo>
                  <a:pt x="75545" y="3636"/>
                </a:lnTo>
                <a:lnTo>
                  <a:pt x="75335" y="3601"/>
                </a:lnTo>
                <a:lnTo>
                  <a:pt x="75091" y="3636"/>
                </a:lnTo>
                <a:lnTo>
                  <a:pt x="74846" y="3671"/>
                </a:lnTo>
                <a:lnTo>
                  <a:pt x="74601" y="3741"/>
                </a:lnTo>
                <a:lnTo>
                  <a:pt x="74392" y="3810"/>
                </a:lnTo>
                <a:lnTo>
                  <a:pt x="74147" y="3950"/>
                </a:lnTo>
                <a:lnTo>
                  <a:pt x="73972" y="4090"/>
                </a:lnTo>
                <a:lnTo>
                  <a:pt x="73762" y="4265"/>
                </a:lnTo>
                <a:lnTo>
                  <a:pt x="73588" y="4475"/>
                </a:lnTo>
                <a:lnTo>
                  <a:pt x="73238" y="4929"/>
                </a:lnTo>
                <a:lnTo>
                  <a:pt x="72923" y="5419"/>
                </a:lnTo>
                <a:lnTo>
                  <a:pt x="72679" y="5908"/>
                </a:lnTo>
                <a:lnTo>
                  <a:pt x="72469" y="6432"/>
                </a:lnTo>
                <a:lnTo>
                  <a:pt x="72294" y="6992"/>
                </a:lnTo>
                <a:lnTo>
                  <a:pt x="72189" y="7516"/>
                </a:lnTo>
                <a:lnTo>
                  <a:pt x="72154" y="8110"/>
                </a:lnTo>
                <a:lnTo>
                  <a:pt x="72189" y="8705"/>
                </a:lnTo>
                <a:lnTo>
                  <a:pt x="72504" y="11431"/>
                </a:lnTo>
                <a:lnTo>
                  <a:pt x="72853" y="14123"/>
                </a:lnTo>
                <a:lnTo>
                  <a:pt x="65792" y="14752"/>
                </a:lnTo>
                <a:lnTo>
                  <a:pt x="65792" y="14752"/>
                </a:lnTo>
                <a:lnTo>
                  <a:pt x="66141" y="13634"/>
                </a:lnTo>
                <a:lnTo>
                  <a:pt x="66491" y="12515"/>
                </a:lnTo>
                <a:lnTo>
                  <a:pt x="66806" y="11361"/>
                </a:lnTo>
                <a:lnTo>
                  <a:pt x="66945" y="10802"/>
                </a:lnTo>
                <a:lnTo>
                  <a:pt x="67050" y="10208"/>
                </a:lnTo>
                <a:lnTo>
                  <a:pt x="67155" y="9649"/>
                </a:lnTo>
                <a:lnTo>
                  <a:pt x="67225" y="9089"/>
                </a:lnTo>
                <a:lnTo>
                  <a:pt x="67260" y="8495"/>
                </a:lnTo>
                <a:lnTo>
                  <a:pt x="67225" y="7936"/>
                </a:lnTo>
                <a:lnTo>
                  <a:pt x="67190" y="7376"/>
                </a:lnTo>
                <a:lnTo>
                  <a:pt x="67050" y="6817"/>
                </a:lnTo>
                <a:lnTo>
                  <a:pt x="66875" y="6293"/>
                </a:lnTo>
                <a:lnTo>
                  <a:pt x="66631" y="5768"/>
                </a:lnTo>
                <a:lnTo>
                  <a:pt x="66351" y="5349"/>
                </a:lnTo>
                <a:lnTo>
                  <a:pt x="66036" y="4929"/>
                </a:lnTo>
                <a:lnTo>
                  <a:pt x="65827" y="4754"/>
                </a:lnTo>
                <a:lnTo>
                  <a:pt x="65652" y="4580"/>
                </a:lnTo>
                <a:lnTo>
                  <a:pt x="65442" y="4440"/>
                </a:lnTo>
                <a:lnTo>
                  <a:pt x="65232" y="4370"/>
                </a:lnTo>
                <a:lnTo>
                  <a:pt x="64883" y="4265"/>
                </a:lnTo>
                <a:lnTo>
                  <a:pt x="64463" y="4230"/>
                </a:lnTo>
                <a:lnTo>
                  <a:pt x="64219" y="4230"/>
                </a:lnTo>
                <a:lnTo>
                  <a:pt x="63939" y="4265"/>
                </a:lnTo>
                <a:lnTo>
                  <a:pt x="63659" y="4335"/>
                </a:lnTo>
                <a:lnTo>
                  <a:pt x="63380" y="4440"/>
                </a:lnTo>
                <a:lnTo>
                  <a:pt x="63135" y="4545"/>
                </a:lnTo>
                <a:lnTo>
                  <a:pt x="62890" y="4684"/>
                </a:lnTo>
                <a:lnTo>
                  <a:pt x="62646" y="4824"/>
                </a:lnTo>
                <a:lnTo>
                  <a:pt x="62401" y="4999"/>
                </a:lnTo>
                <a:lnTo>
                  <a:pt x="62191" y="5174"/>
                </a:lnTo>
                <a:lnTo>
                  <a:pt x="61981" y="5349"/>
                </a:lnTo>
                <a:lnTo>
                  <a:pt x="61807" y="5558"/>
                </a:lnTo>
                <a:lnTo>
                  <a:pt x="61632" y="5803"/>
                </a:lnTo>
                <a:lnTo>
                  <a:pt x="61527" y="6013"/>
                </a:lnTo>
                <a:lnTo>
                  <a:pt x="61422" y="6258"/>
                </a:lnTo>
                <a:lnTo>
                  <a:pt x="61352" y="6502"/>
                </a:lnTo>
                <a:lnTo>
                  <a:pt x="61317" y="6747"/>
                </a:lnTo>
                <a:lnTo>
                  <a:pt x="61247" y="7726"/>
                </a:lnTo>
                <a:lnTo>
                  <a:pt x="61212" y="8705"/>
                </a:lnTo>
                <a:lnTo>
                  <a:pt x="61212" y="9683"/>
                </a:lnTo>
                <a:lnTo>
                  <a:pt x="61282" y="10627"/>
                </a:lnTo>
                <a:lnTo>
                  <a:pt x="61352" y="11117"/>
                </a:lnTo>
                <a:lnTo>
                  <a:pt x="61422" y="11606"/>
                </a:lnTo>
                <a:lnTo>
                  <a:pt x="61527" y="12061"/>
                </a:lnTo>
                <a:lnTo>
                  <a:pt x="61632" y="12550"/>
                </a:lnTo>
                <a:lnTo>
                  <a:pt x="61807" y="13005"/>
                </a:lnTo>
                <a:lnTo>
                  <a:pt x="61981" y="13459"/>
                </a:lnTo>
                <a:lnTo>
                  <a:pt x="62191" y="13913"/>
                </a:lnTo>
                <a:lnTo>
                  <a:pt x="62436" y="14368"/>
                </a:lnTo>
                <a:lnTo>
                  <a:pt x="62611" y="14717"/>
                </a:lnTo>
                <a:lnTo>
                  <a:pt x="62785" y="15067"/>
                </a:lnTo>
                <a:lnTo>
                  <a:pt x="63100" y="15836"/>
                </a:lnTo>
                <a:lnTo>
                  <a:pt x="55934" y="18213"/>
                </a:lnTo>
                <a:lnTo>
                  <a:pt x="56353" y="16395"/>
                </a:lnTo>
                <a:lnTo>
                  <a:pt x="56703" y="14717"/>
                </a:lnTo>
                <a:lnTo>
                  <a:pt x="56807" y="14123"/>
                </a:lnTo>
                <a:lnTo>
                  <a:pt x="56877" y="13564"/>
                </a:lnTo>
                <a:lnTo>
                  <a:pt x="56912" y="12970"/>
                </a:lnTo>
                <a:lnTo>
                  <a:pt x="56912" y="12375"/>
                </a:lnTo>
                <a:lnTo>
                  <a:pt x="56877" y="11816"/>
                </a:lnTo>
                <a:lnTo>
                  <a:pt x="56807" y="11222"/>
                </a:lnTo>
                <a:lnTo>
                  <a:pt x="56668" y="10627"/>
                </a:lnTo>
                <a:lnTo>
                  <a:pt x="56493" y="10068"/>
                </a:lnTo>
                <a:lnTo>
                  <a:pt x="56353" y="9683"/>
                </a:lnTo>
                <a:lnTo>
                  <a:pt x="56143" y="9369"/>
                </a:lnTo>
                <a:lnTo>
                  <a:pt x="55934" y="9054"/>
                </a:lnTo>
                <a:lnTo>
                  <a:pt x="55689" y="8844"/>
                </a:lnTo>
                <a:lnTo>
                  <a:pt x="55374" y="8635"/>
                </a:lnTo>
                <a:lnTo>
                  <a:pt x="55095" y="8530"/>
                </a:lnTo>
                <a:lnTo>
                  <a:pt x="54745" y="8425"/>
                </a:lnTo>
                <a:lnTo>
                  <a:pt x="54081" y="8425"/>
                </a:lnTo>
                <a:lnTo>
                  <a:pt x="53766" y="8495"/>
                </a:lnTo>
                <a:lnTo>
                  <a:pt x="53417" y="8635"/>
                </a:lnTo>
                <a:lnTo>
                  <a:pt x="53067" y="8810"/>
                </a:lnTo>
                <a:lnTo>
                  <a:pt x="52647" y="9054"/>
                </a:lnTo>
                <a:lnTo>
                  <a:pt x="52298" y="9369"/>
                </a:lnTo>
                <a:lnTo>
                  <a:pt x="52018" y="9718"/>
                </a:lnTo>
                <a:lnTo>
                  <a:pt x="51739" y="10103"/>
                </a:lnTo>
                <a:lnTo>
                  <a:pt x="51564" y="10488"/>
                </a:lnTo>
                <a:lnTo>
                  <a:pt x="51424" y="10907"/>
                </a:lnTo>
                <a:lnTo>
                  <a:pt x="51319" y="11361"/>
                </a:lnTo>
                <a:lnTo>
                  <a:pt x="51249" y="11816"/>
                </a:lnTo>
                <a:lnTo>
                  <a:pt x="51249" y="12585"/>
                </a:lnTo>
                <a:lnTo>
                  <a:pt x="51249" y="13319"/>
                </a:lnTo>
                <a:lnTo>
                  <a:pt x="51319" y="14088"/>
                </a:lnTo>
                <a:lnTo>
                  <a:pt x="51459" y="14822"/>
                </a:lnTo>
                <a:lnTo>
                  <a:pt x="51599" y="15556"/>
                </a:lnTo>
                <a:lnTo>
                  <a:pt x="51808" y="16256"/>
                </a:lnTo>
                <a:lnTo>
                  <a:pt x="52053" y="16990"/>
                </a:lnTo>
                <a:lnTo>
                  <a:pt x="52368" y="17689"/>
                </a:lnTo>
                <a:lnTo>
                  <a:pt x="52752" y="18563"/>
                </a:lnTo>
                <a:lnTo>
                  <a:pt x="53137" y="19472"/>
                </a:lnTo>
                <a:lnTo>
                  <a:pt x="47264" y="22024"/>
                </a:lnTo>
                <a:lnTo>
                  <a:pt x="47753" y="19821"/>
                </a:lnTo>
                <a:lnTo>
                  <a:pt x="47998" y="18773"/>
                </a:lnTo>
                <a:lnTo>
                  <a:pt x="48208" y="17759"/>
                </a:lnTo>
                <a:lnTo>
                  <a:pt x="48313" y="17130"/>
                </a:lnTo>
                <a:lnTo>
                  <a:pt x="48348" y="16500"/>
                </a:lnTo>
                <a:lnTo>
                  <a:pt x="48348" y="15871"/>
                </a:lnTo>
                <a:lnTo>
                  <a:pt x="48313" y="15242"/>
                </a:lnTo>
                <a:lnTo>
                  <a:pt x="48208" y="14648"/>
                </a:lnTo>
                <a:lnTo>
                  <a:pt x="48068" y="14053"/>
                </a:lnTo>
                <a:lnTo>
                  <a:pt x="47858" y="13459"/>
                </a:lnTo>
                <a:lnTo>
                  <a:pt x="47578" y="12865"/>
                </a:lnTo>
                <a:lnTo>
                  <a:pt x="47404" y="12585"/>
                </a:lnTo>
                <a:lnTo>
                  <a:pt x="47194" y="12305"/>
                </a:lnTo>
                <a:lnTo>
                  <a:pt x="46984" y="12096"/>
                </a:lnTo>
                <a:lnTo>
                  <a:pt x="46739" y="11921"/>
                </a:lnTo>
                <a:lnTo>
                  <a:pt x="46460" y="11746"/>
                </a:lnTo>
                <a:lnTo>
                  <a:pt x="46215" y="11676"/>
                </a:lnTo>
                <a:lnTo>
                  <a:pt x="45935" y="11606"/>
                </a:lnTo>
                <a:lnTo>
                  <a:pt x="45621" y="11571"/>
                </a:lnTo>
                <a:lnTo>
                  <a:pt x="45341" y="11606"/>
                </a:lnTo>
                <a:lnTo>
                  <a:pt x="45061" y="11641"/>
                </a:lnTo>
                <a:lnTo>
                  <a:pt x="44747" y="11746"/>
                </a:lnTo>
                <a:lnTo>
                  <a:pt x="44467" y="11851"/>
                </a:lnTo>
                <a:lnTo>
                  <a:pt x="44118" y="12026"/>
                </a:lnTo>
                <a:lnTo>
                  <a:pt x="43803" y="12235"/>
                </a:lnTo>
                <a:lnTo>
                  <a:pt x="43523" y="12480"/>
                </a:lnTo>
                <a:lnTo>
                  <a:pt x="43314" y="12725"/>
                </a:lnTo>
                <a:lnTo>
                  <a:pt x="43104" y="13005"/>
                </a:lnTo>
                <a:lnTo>
                  <a:pt x="42929" y="13319"/>
                </a:lnTo>
                <a:lnTo>
                  <a:pt x="42789" y="13669"/>
                </a:lnTo>
                <a:lnTo>
                  <a:pt x="42684" y="14053"/>
                </a:lnTo>
                <a:lnTo>
                  <a:pt x="42579" y="14683"/>
                </a:lnTo>
                <a:lnTo>
                  <a:pt x="42509" y="15277"/>
                </a:lnTo>
                <a:lnTo>
                  <a:pt x="42475" y="15871"/>
                </a:lnTo>
                <a:lnTo>
                  <a:pt x="42509" y="16465"/>
                </a:lnTo>
                <a:lnTo>
                  <a:pt x="42544" y="17095"/>
                </a:lnTo>
                <a:lnTo>
                  <a:pt x="42614" y="17689"/>
                </a:lnTo>
                <a:lnTo>
                  <a:pt x="42754" y="18283"/>
                </a:lnTo>
                <a:lnTo>
                  <a:pt x="42859" y="18878"/>
                </a:lnTo>
                <a:lnTo>
                  <a:pt x="43174" y="19926"/>
                </a:lnTo>
                <a:lnTo>
                  <a:pt x="43523" y="20975"/>
                </a:lnTo>
                <a:lnTo>
                  <a:pt x="44292" y="23212"/>
                </a:lnTo>
                <a:lnTo>
                  <a:pt x="38489" y="25205"/>
                </a:lnTo>
                <a:lnTo>
                  <a:pt x="38489" y="25205"/>
                </a:lnTo>
                <a:lnTo>
                  <a:pt x="39678" y="22303"/>
                </a:lnTo>
                <a:lnTo>
                  <a:pt x="39958" y="21604"/>
                </a:lnTo>
                <a:lnTo>
                  <a:pt x="40167" y="20905"/>
                </a:lnTo>
                <a:lnTo>
                  <a:pt x="40342" y="20206"/>
                </a:lnTo>
                <a:lnTo>
                  <a:pt x="40482" y="19472"/>
                </a:lnTo>
                <a:lnTo>
                  <a:pt x="40587" y="18738"/>
                </a:lnTo>
                <a:lnTo>
                  <a:pt x="40622" y="18039"/>
                </a:lnTo>
                <a:lnTo>
                  <a:pt x="40657" y="17269"/>
                </a:lnTo>
                <a:lnTo>
                  <a:pt x="40622" y="16535"/>
                </a:lnTo>
                <a:lnTo>
                  <a:pt x="40587" y="16221"/>
                </a:lnTo>
                <a:lnTo>
                  <a:pt x="40517" y="15941"/>
                </a:lnTo>
                <a:lnTo>
                  <a:pt x="40447" y="15626"/>
                </a:lnTo>
                <a:lnTo>
                  <a:pt x="40307" y="15347"/>
                </a:lnTo>
                <a:lnTo>
                  <a:pt x="40132" y="15102"/>
                </a:lnTo>
                <a:lnTo>
                  <a:pt x="39923" y="14892"/>
                </a:lnTo>
                <a:lnTo>
                  <a:pt x="39643" y="14717"/>
                </a:lnTo>
                <a:lnTo>
                  <a:pt x="39328" y="14578"/>
                </a:lnTo>
                <a:lnTo>
                  <a:pt x="38944" y="14508"/>
                </a:lnTo>
                <a:lnTo>
                  <a:pt x="38559" y="14473"/>
                </a:lnTo>
                <a:lnTo>
                  <a:pt x="38210" y="14473"/>
                </a:lnTo>
                <a:lnTo>
                  <a:pt x="37860" y="14543"/>
                </a:lnTo>
                <a:lnTo>
                  <a:pt x="37510" y="14648"/>
                </a:lnTo>
                <a:lnTo>
                  <a:pt x="37231" y="14822"/>
                </a:lnTo>
                <a:lnTo>
                  <a:pt x="36951" y="14997"/>
                </a:lnTo>
                <a:lnTo>
                  <a:pt x="36706" y="15242"/>
                </a:lnTo>
                <a:lnTo>
                  <a:pt x="36497" y="15522"/>
                </a:lnTo>
                <a:lnTo>
                  <a:pt x="36322" y="15801"/>
                </a:lnTo>
                <a:lnTo>
                  <a:pt x="36077" y="16535"/>
                </a:lnTo>
                <a:lnTo>
                  <a:pt x="35867" y="17304"/>
                </a:lnTo>
                <a:lnTo>
                  <a:pt x="35797" y="17654"/>
                </a:lnTo>
                <a:lnTo>
                  <a:pt x="35763" y="18039"/>
                </a:lnTo>
                <a:lnTo>
                  <a:pt x="35728" y="18423"/>
                </a:lnTo>
                <a:lnTo>
                  <a:pt x="35728" y="18808"/>
                </a:lnTo>
                <a:lnTo>
                  <a:pt x="35832" y="20556"/>
                </a:lnTo>
                <a:lnTo>
                  <a:pt x="36007" y="22303"/>
                </a:lnTo>
                <a:lnTo>
                  <a:pt x="36357" y="25904"/>
                </a:lnTo>
                <a:lnTo>
                  <a:pt x="35763" y="26079"/>
                </a:lnTo>
                <a:lnTo>
                  <a:pt x="35168" y="26219"/>
                </a:lnTo>
                <a:lnTo>
                  <a:pt x="34574" y="26359"/>
                </a:lnTo>
                <a:lnTo>
                  <a:pt x="33945" y="26429"/>
                </a:lnTo>
                <a:lnTo>
                  <a:pt x="33350" y="26533"/>
                </a:lnTo>
                <a:lnTo>
                  <a:pt x="32721" y="26568"/>
                </a:lnTo>
                <a:lnTo>
                  <a:pt x="31463" y="26603"/>
                </a:lnTo>
                <a:lnTo>
                  <a:pt x="30763" y="26603"/>
                </a:lnTo>
                <a:lnTo>
                  <a:pt x="30064" y="26568"/>
                </a:lnTo>
                <a:lnTo>
                  <a:pt x="29330" y="26498"/>
                </a:lnTo>
                <a:lnTo>
                  <a:pt x="28631" y="26429"/>
                </a:lnTo>
                <a:lnTo>
                  <a:pt x="30029" y="24436"/>
                </a:lnTo>
                <a:lnTo>
                  <a:pt x="30694" y="23492"/>
                </a:lnTo>
                <a:lnTo>
                  <a:pt x="31323" y="22548"/>
                </a:lnTo>
                <a:lnTo>
                  <a:pt x="31602" y="22059"/>
                </a:lnTo>
                <a:lnTo>
                  <a:pt x="31882" y="21569"/>
                </a:lnTo>
                <a:lnTo>
                  <a:pt x="32127" y="21045"/>
                </a:lnTo>
                <a:lnTo>
                  <a:pt x="32337" y="20521"/>
                </a:lnTo>
                <a:lnTo>
                  <a:pt x="32511" y="19996"/>
                </a:lnTo>
                <a:lnTo>
                  <a:pt x="32616" y="19437"/>
                </a:lnTo>
                <a:lnTo>
                  <a:pt x="32651" y="18843"/>
                </a:lnTo>
                <a:lnTo>
                  <a:pt x="32651" y="18248"/>
                </a:lnTo>
                <a:lnTo>
                  <a:pt x="32581" y="17794"/>
                </a:lnTo>
                <a:lnTo>
                  <a:pt x="32476" y="17409"/>
                </a:lnTo>
                <a:lnTo>
                  <a:pt x="32337" y="17060"/>
                </a:lnTo>
                <a:lnTo>
                  <a:pt x="32232" y="16920"/>
                </a:lnTo>
                <a:lnTo>
                  <a:pt x="32092" y="16815"/>
                </a:lnTo>
                <a:lnTo>
                  <a:pt x="31812" y="16605"/>
                </a:lnTo>
                <a:lnTo>
                  <a:pt x="31463" y="16465"/>
                </a:lnTo>
                <a:lnTo>
                  <a:pt x="31078" y="16361"/>
                </a:lnTo>
                <a:lnTo>
                  <a:pt x="30589" y="16326"/>
                </a:lnTo>
                <a:lnTo>
                  <a:pt x="30484" y="16326"/>
                </a:lnTo>
                <a:lnTo>
                  <a:pt x="30204" y="16361"/>
                </a:lnTo>
                <a:lnTo>
                  <a:pt x="29959" y="16395"/>
                </a:lnTo>
                <a:lnTo>
                  <a:pt x="29715" y="16430"/>
                </a:lnTo>
                <a:lnTo>
                  <a:pt x="29470" y="16535"/>
                </a:lnTo>
                <a:lnTo>
                  <a:pt x="29260" y="16640"/>
                </a:lnTo>
                <a:lnTo>
                  <a:pt x="29051" y="16745"/>
                </a:lnTo>
                <a:lnTo>
                  <a:pt x="28876" y="16885"/>
                </a:lnTo>
                <a:lnTo>
                  <a:pt x="28701" y="17025"/>
                </a:lnTo>
                <a:lnTo>
                  <a:pt x="28386" y="17374"/>
                </a:lnTo>
                <a:lnTo>
                  <a:pt x="28107" y="17759"/>
                </a:lnTo>
                <a:lnTo>
                  <a:pt x="27897" y="18178"/>
                </a:lnTo>
                <a:lnTo>
                  <a:pt x="27687" y="18633"/>
                </a:lnTo>
                <a:lnTo>
                  <a:pt x="27303" y="19682"/>
                </a:lnTo>
                <a:lnTo>
                  <a:pt x="26988" y="20800"/>
                </a:lnTo>
                <a:lnTo>
                  <a:pt x="26708" y="21884"/>
                </a:lnTo>
                <a:lnTo>
                  <a:pt x="26464" y="23003"/>
                </a:lnTo>
                <a:lnTo>
                  <a:pt x="26289" y="23842"/>
                </a:lnTo>
                <a:lnTo>
                  <a:pt x="26184" y="24716"/>
                </a:lnTo>
                <a:lnTo>
                  <a:pt x="25974" y="26568"/>
                </a:lnTo>
                <a:lnTo>
                  <a:pt x="19122" y="25240"/>
                </a:lnTo>
                <a:lnTo>
                  <a:pt x="19227" y="24925"/>
                </a:lnTo>
                <a:lnTo>
                  <a:pt x="19262" y="24820"/>
                </a:lnTo>
                <a:lnTo>
                  <a:pt x="19332" y="24785"/>
                </a:lnTo>
                <a:lnTo>
                  <a:pt x="19682" y="24541"/>
                </a:lnTo>
                <a:lnTo>
                  <a:pt x="20066" y="24331"/>
                </a:lnTo>
                <a:lnTo>
                  <a:pt x="20695" y="24016"/>
                </a:lnTo>
                <a:lnTo>
                  <a:pt x="21290" y="23667"/>
                </a:lnTo>
                <a:lnTo>
                  <a:pt x="21884" y="23282"/>
                </a:lnTo>
                <a:lnTo>
                  <a:pt x="22443" y="22863"/>
                </a:lnTo>
                <a:lnTo>
                  <a:pt x="22968" y="22408"/>
                </a:lnTo>
                <a:lnTo>
                  <a:pt x="23457" y="21919"/>
                </a:lnTo>
                <a:lnTo>
                  <a:pt x="23912" y="21395"/>
                </a:lnTo>
                <a:lnTo>
                  <a:pt x="24366" y="20835"/>
                </a:lnTo>
                <a:lnTo>
                  <a:pt x="24681" y="20381"/>
                </a:lnTo>
                <a:lnTo>
                  <a:pt x="24960" y="19926"/>
                </a:lnTo>
                <a:lnTo>
                  <a:pt x="25205" y="19472"/>
                </a:lnTo>
                <a:lnTo>
                  <a:pt x="25380" y="18982"/>
                </a:lnTo>
                <a:lnTo>
                  <a:pt x="25555" y="18493"/>
                </a:lnTo>
                <a:lnTo>
                  <a:pt x="25625" y="17969"/>
                </a:lnTo>
                <a:lnTo>
                  <a:pt x="25694" y="17444"/>
                </a:lnTo>
                <a:lnTo>
                  <a:pt x="25660" y="16885"/>
                </a:lnTo>
                <a:lnTo>
                  <a:pt x="25590" y="16430"/>
                </a:lnTo>
                <a:lnTo>
                  <a:pt x="25485" y="16011"/>
                </a:lnTo>
                <a:lnTo>
                  <a:pt x="25310" y="15696"/>
                </a:lnTo>
                <a:lnTo>
                  <a:pt x="25065" y="15417"/>
                </a:lnTo>
                <a:lnTo>
                  <a:pt x="24821" y="15207"/>
                </a:lnTo>
                <a:lnTo>
                  <a:pt x="24471" y="15032"/>
                </a:lnTo>
                <a:lnTo>
                  <a:pt x="24086" y="14962"/>
                </a:lnTo>
                <a:lnTo>
                  <a:pt x="23632" y="14927"/>
                </a:lnTo>
                <a:lnTo>
                  <a:pt x="23492" y="14927"/>
                </a:lnTo>
                <a:lnTo>
                  <a:pt x="23108" y="14962"/>
                </a:lnTo>
                <a:lnTo>
                  <a:pt x="22723" y="15032"/>
                </a:lnTo>
                <a:lnTo>
                  <a:pt x="22373" y="15137"/>
                </a:lnTo>
                <a:lnTo>
                  <a:pt x="22024" y="15277"/>
                </a:lnTo>
                <a:lnTo>
                  <a:pt x="21674" y="15452"/>
                </a:lnTo>
                <a:lnTo>
                  <a:pt x="21360" y="15661"/>
                </a:lnTo>
                <a:lnTo>
                  <a:pt x="21045" y="15906"/>
                </a:lnTo>
                <a:lnTo>
                  <a:pt x="20765" y="16186"/>
                </a:lnTo>
                <a:lnTo>
                  <a:pt x="20136" y="16885"/>
                </a:lnTo>
                <a:lnTo>
                  <a:pt x="19542" y="17619"/>
                </a:lnTo>
                <a:lnTo>
                  <a:pt x="18982" y="18353"/>
                </a:lnTo>
                <a:lnTo>
                  <a:pt x="18493" y="19122"/>
                </a:lnTo>
                <a:lnTo>
                  <a:pt x="18074" y="19961"/>
                </a:lnTo>
                <a:lnTo>
                  <a:pt x="17864" y="20381"/>
                </a:lnTo>
                <a:lnTo>
                  <a:pt x="17689" y="20800"/>
                </a:lnTo>
                <a:lnTo>
                  <a:pt x="17549" y="21255"/>
                </a:lnTo>
                <a:lnTo>
                  <a:pt x="17409" y="21709"/>
                </a:lnTo>
                <a:lnTo>
                  <a:pt x="17304" y="22164"/>
                </a:lnTo>
                <a:lnTo>
                  <a:pt x="17235" y="22653"/>
                </a:lnTo>
                <a:lnTo>
                  <a:pt x="17165" y="22933"/>
                </a:lnTo>
                <a:lnTo>
                  <a:pt x="17060" y="23212"/>
                </a:lnTo>
                <a:lnTo>
                  <a:pt x="16815" y="23877"/>
                </a:lnTo>
                <a:lnTo>
                  <a:pt x="16361" y="23667"/>
                </a:lnTo>
                <a:lnTo>
                  <a:pt x="15941" y="23387"/>
                </a:lnTo>
                <a:lnTo>
                  <a:pt x="15522" y="23107"/>
                </a:lnTo>
                <a:lnTo>
                  <a:pt x="15137" y="22828"/>
                </a:lnTo>
                <a:lnTo>
                  <a:pt x="14787" y="22513"/>
                </a:lnTo>
                <a:lnTo>
                  <a:pt x="14473" y="22199"/>
                </a:lnTo>
                <a:lnTo>
                  <a:pt x="14158" y="21849"/>
                </a:lnTo>
                <a:lnTo>
                  <a:pt x="13844" y="21464"/>
                </a:lnTo>
                <a:lnTo>
                  <a:pt x="13564" y="21115"/>
                </a:lnTo>
                <a:lnTo>
                  <a:pt x="13319" y="20695"/>
                </a:lnTo>
                <a:lnTo>
                  <a:pt x="12830" y="19891"/>
                </a:lnTo>
                <a:lnTo>
                  <a:pt x="12410" y="19017"/>
                </a:lnTo>
                <a:lnTo>
                  <a:pt x="12026" y="18108"/>
                </a:lnTo>
                <a:lnTo>
                  <a:pt x="12585" y="17934"/>
                </a:lnTo>
                <a:lnTo>
                  <a:pt x="13040" y="17829"/>
                </a:lnTo>
                <a:lnTo>
                  <a:pt x="13669" y="17724"/>
                </a:lnTo>
                <a:lnTo>
                  <a:pt x="14263" y="17584"/>
                </a:lnTo>
                <a:lnTo>
                  <a:pt x="14822" y="17374"/>
                </a:lnTo>
                <a:lnTo>
                  <a:pt x="15382" y="17165"/>
                </a:lnTo>
                <a:lnTo>
                  <a:pt x="15941" y="16920"/>
                </a:lnTo>
                <a:lnTo>
                  <a:pt x="16500" y="16640"/>
                </a:lnTo>
                <a:lnTo>
                  <a:pt x="16990" y="16326"/>
                </a:lnTo>
                <a:lnTo>
                  <a:pt x="17514" y="15976"/>
                </a:lnTo>
                <a:lnTo>
                  <a:pt x="18109" y="15556"/>
                </a:lnTo>
                <a:lnTo>
                  <a:pt x="18598" y="15067"/>
                </a:lnTo>
                <a:lnTo>
                  <a:pt x="19052" y="14543"/>
                </a:lnTo>
                <a:lnTo>
                  <a:pt x="19437" y="13983"/>
                </a:lnTo>
                <a:lnTo>
                  <a:pt x="19752" y="13389"/>
                </a:lnTo>
                <a:lnTo>
                  <a:pt x="20031" y="12760"/>
                </a:lnTo>
                <a:lnTo>
                  <a:pt x="20206" y="12061"/>
                </a:lnTo>
                <a:lnTo>
                  <a:pt x="20276" y="11361"/>
                </a:lnTo>
                <a:lnTo>
                  <a:pt x="20311" y="11082"/>
                </a:lnTo>
                <a:lnTo>
                  <a:pt x="20276" y="10837"/>
                </a:lnTo>
                <a:lnTo>
                  <a:pt x="20241" y="10592"/>
                </a:lnTo>
                <a:lnTo>
                  <a:pt x="20206" y="10383"/>
                </a:lnTo>
                <a:lnTo>
                  <a:pt x="20136" y="10173"/>
                </a:lnTo>
                <a:lnTo>
                  <a:pt x="20031" y="9998"/>
                </a:lnTo>
                <a:lnTo>
                  <a:pt x="19926" y="9823"/>
                </a:lnTo>
                <a:lnTo>
                  <a:pt x="19787" y="9649"/>
                </a:lnTo>
                <a:lnTo>
                  <a:pt x="19647" y="9509"/>
                </a:lnTo>
                <a:lnTo>
                  <a:pt x="19507" y="9369"/>
                </a:lnTo>
                <a:lnTo>
                  <a:pt x="19332" y="9264"/>
                </a:lnTo>
                <a:lnTo>
                  <a:pt x="19122" y="9194"/>
                </a:lnTo>
                <a:lnTo>
                  <a:pt x="18913" y="9124"/>
                </a:lnTo>
                <a:lnTo>
                  <a:pt x="18703" y="9054"/>
                </a:lnTo>
                <a:lnTo>
                  <a:pt x="18493" y="9019"/>
                </a:lnTo>
                <a:lnTo>
                  <a:pt x="17969" y="9019"/>
                </a:lnTo>
                <a:lnTo>
                  <a:pt x="17689" y="9054"/>
                </a:lnTo>
                <a:lnTo>
                  <a:pt x="17270" y="9159"/>
                </a:lnTo>
                <a:lnTo>
                  <a:pt x="16850" y="9299"/>
                </a:lnTo>
                <a:lnTo>
                  <a:pt x="16465" y="9474"/>
                </a:lnTo>
                <a:lnTo>
                  <a:pt x="16116" y="9649"/>
                </a:lnTo>
                <a:lnTo>
                  <a:pt x="15731" y="9893"/>
                </a:lnTo>
                <a:lnTo>
                  <a:pt x="15417" y="10138"/>
                </a:lnTo>
                <a:lnTo>
                  <a:pt x="15102" y="10418"/>
                </a:lnTo>
                <a:lnTo>
                  <a:pt x="14787" y="10697"/>
                </a:lnTo>
                <a:lnTo>
                  <a:pt x="13739" y="11781"/>
                </a:lnTo>
                <a:lnTo>
                  <a:pt x="13249" y="12340"/>
                </a:lnTo>
                <a:lnTo>
                  <a:pt x="12760" y="12935"/>
                </a:lnTo>
                <a:lnTo>
                  <a:pt x="12340" y="13564"/>
                </a:lnTo>
                <a:lnTo>
                  <a:pt x="11921" y="14193"/>
                </a:lnTo>
                <a:lnTo>
                  <a:pt x="11571" y="14892"/>
                </a:lnTo>
                <a:lnTo>
                  <a:pt x="11292" y="15626"/>
                </a:lnTo>
                <a:lnTo>
                  <a:pt x="11047" y="15137"/>
                </a:lnTo>
                <a:lnTo>
                  <a:pt x="10872" y="14648"/>
                </a:lnTo>
                <a:lnTo>
                  <a:pt x="10767" y="14158"/>
                </a:lnTo>
                <a:lnTo>
                  <a:pt x="10732" y="13669"/>
                </a:lnTo>
                <a:lnTo>
                  <a:pt x="10732" y="13179"/>
                </a:lnTo>
                <a:lnTo>
                  <a:pt x="10802" y="12725"/>
                </a:lnTo>
                <a:lnTo>
                  <a:pt x="10942" y="12305"/>
                </a:lnTo>
                <a:lnTo>
                  <a:pt x="11152" y="11956"/>
                </a:lnTo>
                <a:lnTo>
                  <a:pt x="11606" y="11187"/>
                </a:lnTo>
                <a:lnTo>
                  <a:pt x="11991" y="10418"/>
                </a:lnTo>
                <a:lnTo>
                  <a:pt x="12340" y="9649"/>
                </a:lnTo>
                <a:lnTo>
                  <a:pt x="12655" y="8810"/>
                </a:lnTo>
                <a:lnTo>
                  <a:pt x="12900" y="8005"/>
                </a:lnTo>
                <a:lnTo>
                  <a:pt x="13109" y="7166"/>
                </a:lnTo>
                <a:lnTo>
                  <a:pt x="13284" y="6327"/>
                </a:lnTo>
                <a:lnTo>
                  <a:pt x="13459" y="5488"/>
                </a:lnTo>
                <a:lnTo>
                  <a:pt x="13529" y="4929"/>
                </a:lnTo>
                <a:lnTo>
                  <a:pt x="13564" y="4370"/>
                </a:lnTo>
                <a:lnTo>
                  <a:pt x="13564" y="3845"/>
                </a:lnTo>
                <a:lnTo>
                  <a:pt x="13529" y="3286"/>
                </a:lnTo>
                <a:lnTo>
                  <a:pt x="13459" y="2762"/>
                </a:lnTo>
                <a:lnTo>
                  <a:pt x="13319" y="2237"/>
                </a:lnTo>
                <a:lnTo>
                  <a:pt x="13109" y="1713"/>
                </a:lnTo>
                <a:lnTo>
                  <a:pt x="12865" y="1189"/>
                </a:lnTo>
                <a:lnTo>
                  <a:pt x="12690" y="909"/>
                </a:lnTo>
                <a:lnTo>
                  <a:pt x="12515" y="664"/>
                </a:lnTo>
                <a:lnTo>
                  <a:pt x="12305" y="454"/>
                </a:lnTo>
                <a:lnTo>
                  <a:pt x="12096" y="315"/>
                </a:lnTo>
                <a:lnTo>
                  <a:pt x="11886" y="175"/>
                </a:lnTo>
                <a:lnTo>
                  <a:pt x="11641" y="70"/>
                </a:lnTo>
                <a:lnTo>
                  <a:pt x="11397" y="35"/>
                </a:lnTo>
                <a:lnTo>
                  <a:pt x="11117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9" name="Google Shape;1019;p38"/>
          <p:cNvSpPr/>
          <p:nvPr/>
        </p:nvSpPr>
        <p:spPr>
          <a:xfrm flipH="1">
            <a:off x="7574248" y="870340"/>
            <a:ext cx="1252220" cy="462625"/>
          </a:xfrm>
          <a:custGeom>
            <a:avLst/>
            <a:gdLst/>
            <a:ahLst/>
            <a:cxnLst/>
            <a:rect l="l" t="t" r="r" b="b"/>
            <a:pathLst>
              <a:path w="100681" h="37196" extrusionOk="0">
                <a:moveTo>
                  <a:pt x="11117" y="0"/>
                </a:moveTo>
                <a:lnTo>
                  <a:pt x="10767" y="35"/>
                </a:lnTo>
                <a:lnTo>
                  <a:pt x="10418" y="105"/>
                </a:lnTo>
                <a:lnTo>
                  <a:pt x="9893" y="280"/>
                </a:lnTo>
                <a:lnTo>
                  <a:pt x="9404" y="489"/>
                </a:lnTo>
                <a:lnTo>
                  <a:pt x="8984" y="769"/>
                </a:lnTo>
                <a:lnTo>
                  <a:pt x="8600" y="1084"/>
                </a:lnTo>
                <a:lnTo>
                  <a:pt x="8285" y="1433"/>
                </a:lnTo>
                <a:lnTo>
                  <a:pt x="8006" y="1853"/>
                </a:lnTo>
                <a:lnTo>
                  <a:pt x="7761" y="2307"/>
                </a:lnTo>
                <a:lnTo>
                  <a:pt x="7551" y="2832"/>
                </a:lnTo>
                <a:lnTo>
                  <a:pt x="7411" y="3356"/>
                </a:lnTo>
                <a:lnTo>
                  <a:pt x="7271" y="3880"/>
                </a:lnTo>
                <a:lnTo>
                  <a:pt x="7201" y="4405"/>
                </a:lnTo>
                <a:lnTo>
                  <a:pt x="7132" y="4929"/>
                </a:lnTo>
                <a:lnTo>
                  <a:pt x="7097" y="5454"/>
                </a:lnTo>
                <a:lnTo>
                  <a:pt x="7097" y="5943"/>
                </a:lnTo>
                <a:lnTo>
                  <a:pt x="7132" y="6467"/>
                </a:lnTo>
                <a:lnTo>
                  <a:pt x="7167" y="6957"/>
                </a:lnTo>
                <a:lnTo>
                  <a:pt x="7271" y="7481"/>
                </a:lnTo>
                <a:lnTo>
                  <a:pt x="7376" y="7971"/>
                </a:lnTo>
                <a:lnTo>
                  <a:pt x="7516" y="8460"/>
                </a:lnTo>
                <a:lnTo>
                  <a:pt x="7656" y="8949"/>
                </a:lnTo>
                <a:lnTo>
                  <a:pt x="7866" y="9439"/>
                </a:lnTo>
                <a:lnTo>
                  <a:pt x="8075" y="9928"/>
                </a:lnTo>
                <a:lnTo>
                  <a:pt x="8320" y="10418"/>
                </a:lnTo>
                <a:lnTo>
                  <a:pt x="8565" y="10872"/>
                </a:lnTo>
                <a:lnTo>
                  <a:pt x="8740" y="11222"/>
                </a:lnTo>
                <a:lnTo>
                  <a:pt x="8880" y="11536"/>
                </a:lnTo>
                <a:lnTo>
                  <a:pt x="9019" y="11886"/>
                </a:lnTo>
                <a:lnTo>
                  <a:pt x="9054" y="12235"/>
                </a:lnTo>
                <a:lnTo>
                  <a:pt x="9124" y="12865"/>
                </a:lnTo>
                <a:lnTo>
                  <a:pt x="9124" y="13494"/>
                </a:lnTo>
                <a:lnTo>
                  <a:pt x="9089" y="14997"/>
                </a:lnTo>
                <a:lnTo>
                  <a:pt x="8390" y="14473"/>
                </a:lnTo>
                <a:lnTo>
                  <a:pt x="7656" y="14018"/>
                </a:lnTo>
                <a:lnTo>
                  <a:pt x="6922" y="13634"/>
                </a:lnTo>
                <a:lnTo>
                  <a:pt x="6188" y="13284"/>
                </a:lnTo>
                <a:lnTo>
                  <a:pt x="5454" y="12970"/>
                </a:lnTo>
                <a:lnTo>
                  <a:pt x="4719" y="12725"/>
                </a:lnTo>
                <a:lnTo>
                  <a:pt x="3950" y="12480"/>
                </a:lnTo>
                <a:lnTo>
                  <a:pt x="3181" y="12305"/>
                </a:lnTo>
                <a:lnTo>
                  <a:pt x="2727" y="12235"/>
                </a:lnTo>
                <a:lnTo>
                  <a:pt x="2307" y="12200"/>
                </a:lnTo>
                <a:lnTo>
                  <a:pt x="2028" y="12200"/>
                </a:lnTo>
                <a:lnTo>
                  <a:pt x="1748" y="12270"/>
                </a:lnTo>
                <a:lnTo>
                  <a:pt x="1503" y="12340"/>
                </a:lnTo>
                <a:lnTo>
                  <a:pt x="1259" y="12480"/>
                </a:lnTo>
                <a:lnTo>
                  <a:pt x="1049" y="12655"/>
                </a:lnTo>
                <a:lnTo>
                  <a:pt x="839" y="12865"/>
                </a:lnTo>
                <a:lnTo>
                  <a:pt x="629" y="13109"/>
                </a:lnTo>
                <a:lnTo>
                  <a:pt x="420" y="13389"/>
                </a:lnTo>
                <a:lnTo>
                  <a:pt x="210" y="13739"/>
                </a:lnTo>
                <a:lnTo>
                  <a:pt x="70" y="14088"/>
                </a:lnTo>
                <a:lnTo>
                  <a:pt x="0" y="14368"/>
                </a:lnTo>
                <a:lnTo>
                  <a:pt x="0" y="14683"/>
                </a:lnTo>
                <a:lnTo>
                  <a:pt x="105" y="14997"/>
                </a:lnTo>
                <a:lnTo>
                  <a:pt x="245" y="15312"/>
                </a:lnTo>
                <a:lnTo>
                  <a:pt x="455" y="15626"/>
                </a:lnTo>
                <a:lnTo>
                  <a:pt x="734" y="16011"/>
                </a:lnTo>
                <a:lnTo>
                  <a:pt x="1189" y="16500"/>
                </a:lnTo>
                <a:lnTo>
                  <a:pt x="1433" y="16745"/>
                </a:lnTo>
                <a:lnTo>
                  <a:pt x="1678" y="16920"/>
                </a:lnTo>
                <a:lnTo>
                  <a:pt x="2237" y="17269"/>
                </a:lnTo>
                <a:lnTo>
                  <a:pt x="2797" y="17549"/>
                </a:lnTo>
                <a:lnTo>
                  <a:pt x="3356" y="17829"/>
                </a:lnTo>
                <a:lnTo>
                  <a:pt x="3915" y="18073"/>
                </a:lnTo>
                <a:lnTo>
                  <a:pt x="4510" y="18283"/>
                </a:lnTo>
                <a:lnTo>
                  <a:pt x="5104" y="18458"/>
                </a:lnTo>
                <a:lnTo>
                  <a:pt x="5733" y="18598"/>
                </a:lnTo>
                <a:lnTo>
                  <a:pt x="6328" y="18703"/>
                </a:lnTo>
                <a:lnTo>
                  <a:pt x="7341" y="18808"/>
                </a:lnTo>
                <a:lnTo>
                  <a:pt x="8355" y="18878"/>
                </a:lnTo>
                <a:lnTo>
                  <a:pt x="10313" y="19017"/>
                </a:lnTo>
                <a:lnTo>
                  <a:pt x="13284" y="23946"/>
                </a:lnTo>
                <a:lnTo>
                  <a:pt x="12270" y="23807"/>
                </a:lnTo>
                <a:lnTo>
                  <a:pt x="11711" y="23772"/>
                </a:lnTo>
                <a:lnTo>
                  <a:pt x="11152" y="23737"/>
                </a:lnTo>
                <a:lnTo>
                  <a:pt x="9963" y="23667"/>
                </a:lnTo>
                <a:lnTo>
                  <a:pt x="9369" y="23702"/>
                </a:lnTo>
                <a:lnTo>
                  <a:pt x="8810" y="23772"/>
                </a:lnTo>
                <a:lnTo>
                  <a:pt x="8006" y="23946"/>
                </a:lnTo>
                <a:lnTo>
                  <a:pt x="7236" y="24156"/>
                </a:lnTo>
                <a:lnTo>
                  <a:pt x="6467" y="24401"/>
                </a:lnTo>
                <a:lnTo>
                  <a:pt x="6118" y="24576"/>
                </a:lnTo>
                <a:lnTo>
                  <a:pt x="5768" y="24751"/>
                </a:lnTo>
                <a:lnTo>
                  <a:pt x="5454" y="24960"/>
                </a:lnTo>
                <a:lnTo>
                  <a:pt x="5174" y="25170"/>
                </a:lnTo>
                <a:lnTo>
                  <a:pt x="4964" y="25380"/>
                </a:lnTo>
                <a:lnTo>
                  <a:pt x="4789" y="25624"/>
                </a:lnTo>
                <a:lnTo>
                  <a:pt x="4650" y="25869"/>
                </a:lnTo>
                <a:lnTo>
                  <a:pt x="4545" y="26149"/>
                </a:lnTo>
                <a:lnTo>
                  <a:pt x="4510" y="26394"/>
                </a:lnTo>
                <a:lnTo>
                  <a:pt x="4475" y="26673"/>
                </a:lnTo>
                <a:lnTo>
                  <a:pt x="4510" y="26918"/>
                </a:lnTo>
                <a:lnTo>
                  <a:pt x="4580" y="27198"/>
                </a:lnTo>
                <a:lnTo>
                  <a:pt x="4650" y="27442"/>
                </a:lnTo>
                <a:lnTo>
                  <a:pt x="4789" y="27722"/>
                </a:lnTo>
                <a:lnTo>
                  <a:pt x="4999" y="27967"/>
                </a:lnTo>
                <a:lnTo>
                  <a:pt x="5209" y="28176"/>
                </a:lnTo>
                <a:lnTo>
                  <a:pt x="5454" y="28386"/>
                </a:lnTo>
                <a:lnTo>
                  <a:pt x="5733" y="28596"/>
                </a:lnTo>
                <a:lnTo>
                  <a:pt x="6118" y="28806"/>
                </a:lnTo>
                <a:lnTo>
                  <a:pt x="6502" y="28980"/>
                </a:lnTo>
                <a:lnTo>
                  <a:pt x="6852" y="29120"/>
                </a:lnTo>
                <a:lnTo>
                  <a:pt x="7236" y="29225"/>
                </a:lnTo>
                <a:lnTo>
                  <a:pt x="7621" y="29330"/>
                </a:lnTo>
                <a:lnTo>
                  <a:pt x="8006" y="29365"/>
                </a:lnTo>
                <a:lnTo>
                  <a:pt x="8390" y="29400"/>
                </a:lnTo>
                <a:lnTo>
                  <a:pt x="8775" y="29435"/>
                </a:lnTo>
                <a:lnTo>
                  <a:pt x="9404" y="29400"/>
                </a:lnTo>
                <a:lnTo>
                  <a:pt x="10033" y="29295"/>
                </a:lnTo>
                <a:lnTo>
                  <a:pt x="10662" y="29155"/>
                </a:lnTo>
                <a:lnTo>
                  <a:pt x="11292" y="28980"/>
                </a:lnTo>
                <a:lnTo>
                  <a:pt x="11956" y="28736"/>
                </a:lnTo>
                <a:lnTo>
                  <a:pt x="12585" y="28491"/>
                </a:lnTo>
                <a:lnTo>
                  <a:pt x="13879" y="27932"/>
                </a:lnTo>
                <a:lnTo>
                  <a:pt x="15137" y="27337"/>
                </a:lnTo>
                <a:lnTo>
                  <a:pt x="16396" y="26708"/>
                </a:lnTo>
                <a:lnTo>
                  <a:pt x="16640" y="26568"/>
                </a:lnTo>
                <a:lnTo>
                  <a:pt x="16920" y="26463"/>
                </a:lnTo>
                <a:lnTo>
                  <a:pt x="17165" y="26429"/>
                </a:lnTo>
                <a:lnTo>
                  <a:pt x="17409" y="26394"/>
                </a:lnTo>
                <a:lnTo>
                  <a:pt x="17759" y="26429"/>
                </a:lnTo>
                <a:lnTo>
                  <a:pt x="18143" y="26568"/>
                </a:lnTo>
                <a:lnTo>
                  <a:pt x="18913" y="26813"/>
                </a:lnTo>
                <a:lnTo>
                  <a:pt x="19682" y="27023"/>
                </a:lnTo>
                <a:lnTo>
                  <a:pt x="21255" y="27442"/>
                </a:lnTo>
                <a:lnTo>
                  <a:pt x="22758" y="27792"/>
                </a:lnTo>
                <a:lnTo>
                  <a:pt x="24471" y="28141"/>
                </a:lnTo>
                <a:lnTo>
                  <a:pt x="23073" y="29190"/>
                </a:lnTo>
                <a:lnTo>
                  <a:pt x="22478" y="29645"/>
                </a:lnTo>
                <a:lnTo>
                  <a:pt x="21849" y="30064"/>
                </a:lnTo>
                <a:lnTo>
                  <a:pt x="21395" y="30379"/>
                </a:lnTo>
                <a:lnTo>
                  <a:pt x="20940" y="30693"/>
                </a:lnTo>
                <a:lnTo>
                  <a:pt x="20521" y="31043"/>
                </a:lnTo>
                <a:lnTo>
                  <a:pt x="20136" y="31428"/>
                </a:lnTo>
                <a:lnTo>
                  <a:pt x="19717" y="31812"/>
                </a:lnTo>
                <a:lnTo>
                  <a:pt x="19367" y="32232"/>
                </a:lnTo>
                <a:lnTo>
                  <a:pt x="19017" y="32651"/>
                </a:lnTo>
                <a:lnTo>
                  <a:pt x="18703" y="33106"/>
                </a:lnTo>
                <a:lnTo>
                  <a:pt x="18493" y="33420"/>
                </a:lnTo>
                <a:lnTo>
                  <a:pt x="18353" y="33770"/>
                </a:lnTo>
                <a:lnTo>
                  <a:pt x="18283" y="34119"/>
                </a:lnTo>
                <a:lnTo>
                  <a:pt x="18248" y="34504"/>
                </a:lnTo>
                <a:lnTo>
                  <a:pt x="18283" y="34853"/>
                </a:lnTo>
                <a:lnTo>
                  <a:pt x="18353" y="35203"/>
                </a:lnTo>
                <a:lnTo>
                  <a:pt x="18493" y="35518"/>
                </a:lnTo>
                <a:lnTo>
                  <a:pt x="18703" y="35867"/>
                </a:lnTo>
                <a:lnTo>
                  <a:pt x="18878" y="36042"/>
                </a:lnTo>
                <a:lnTo>
                  <a:pt x="19052" y="36252"/>
                </a:lnTo>
                <a:lnTo>
                  <a:pt x="19262" y="36392"/>
                </a:lnTo>
                <a:lnTo>
                  <a:pt x="19472" y="36531"/>
                </a:lnTo>
                <a:lnTo>
                  <a:pt x="19682" y="36601"/>
                </a:lnTo>
                <a:lnTo>
                  <a:pt x="19926" y="36671"/>
                </a:lnTo>
                <a:lnTo>
                  <a:pt x="20171" y="36741"/>
                </a:lnTo>
                <a:lnTo>
                  <a:pt x="20451" y="36741"/>
                </a:lnTo>
                <a:lnTo>
                  <a:pt x="20800" y="36706"/>
                </a:lnTo>
                <a:lnTo>
                  <a:pt x="21185" y="36636"/>
                </a:lnTo>
                <a:lnTo>
                  <a:pt x="21779" y="36462"/>
                </a:lnTo>
                <a:lnTo>
                  <a:pt x="22338" y="36252"/>
                </a:lnTo>
                <a:lnTo>
                  <a:pt x="22863" y="35972"/>
                </a:lnTo>
                <a:lnTo>
                  <a:pt x="23387" y="35658"/>
                </a:lnTo>
                <a:lnTo>
                  <a:pt x="23842" y="35273"/>
                </a:lnTo>
                <a:lnTo>
                  <a:pt x="24296" y="34888"/>
                </a:lnTo>
                <a:lnTo>
                  <a:pt x="24716" y="34434"/>
                </a:lnTo>
                <a:lnTo>
                  <a:pt x="25135" y="33980"/>
                </a:lnTo>
                <a:lnTo>
                  <a:pt x="25590" y="33315"/>
                </a:lnTo>
                <a:lnTo>
                  <a:pt x="26044" y="32651"/>
                </a:lnTo>
                <a:lnTo>
                  <a:pt x="26394" y="31987"/>
                </a:lnTo>
                <a:lnTo>
                  <a:pt x="26743" y="31288"/>
                </a:lnTo>
                <a:lnTo>
                  <a:pt x="27058" y="30554"/>
                </a:lnTo>
                <a:lnTo>
                  <a:pt x="27338" y="29819"/>
                </a:lnTo>
                <a:lnTo>
                  <a:pt x="27862" y="28351"/>
                </a:lnTo>
                <a:lnTo>
                  <a:pt x="28631" y="28281"/>
                </a:lnTo>
                <a:lnTo>
                  <a:pt x="29505" y="28211"/>
                </a:lnTo>
                <a:lnTo>
                  <a:pt x="31533" y="28141"/>
                </a:lnTo>
                <a:lnTo>
                  <a:pt x="32546" y="28072"/>
                </a:lnTo>
                <a:lnTo>
                  <a:pt x="33490" y="28002"/>
                </a:lnTo>
                <a:lnTo>
                  <a:pt x="34259" y="27897"/>
                </a:lnTo>
                <a:lnTo>
                  <a:pt x="34574" y="27792"/>
                </a:lnTo>
                <a:lnTo>
                  <a:pt x="34854" y="27722"/>
                </a:lnTo>
                <a:lnTo>
                  <a:pt x="34714" y="27932"/>
                </a:lnTo>
                <a:lnTo>
                  <a:pt x="34539" y="28211"/>
                </a:lnTo>
                <a:lnTo>
                  <a:pt x="34224" y="28806"/>
                </a:lnTo>
                <a:lnTo>
                  <a:pt x="33945" y="29435"/>
                </a:lnTo>
                <a:lnTo>
                  <a:pt x="33770" y="29715"/>
                </a:lnTo>
                <a:lnTo>
                  <a:pt x="33630" y="29924"/>
                </a:lnTo>
                <a:lnTo>
                  <a:pt x="32896" y="30973"/>
                </a:lnTo>
                <a:lnTo>
                  <a:pt x="32511" y="31497"/>
                </a:lnTo>
                <a:lnTo>
                  <a:pt x="32162" y="32022"/>
                </a:lnTo>
                <a:lnTo>
                  <a:pt x="31812" y="32546"/>
                </a:lnTo>
                <a:lnTo>
                  <a:pt x="31533" y="33106"/>
                </a:lnTo>
                <a:lnTo>
                  <a:pt x="31253" y="33700"/>
                </a:lnTo>
                <a:lnTo>
                  <a:pt x="31043" y="34329"/>
                </a:lnTo>
                <a:lnTo>
                  <a:pt x="30903" y="34888"/>
                </a:lnTo>
                <a:lnTo>
                  <a:pt x="30868" y="35133"/>
                </a:lnTo>
                <a:lnTo>
                  <a:pt x="30833" y="35413"/>
                </a:lnTo>
                <a:lnTo>
                  <a:pt x="30868" y="35658"/>
                </a:lnTo>
                <a:lnTo>
                  <a:pt x="30938" y="35902"/>
                </a:lnTo>
                <a:lnTo>
                  <a:pt x="31078" y="36147"/>
                </a:lnTo>
                <a:lnTo>
                  <a:pt x="31288" y="36357"/>
                </a:lnTo>
                <a:lnTo>
                  <a:pt x="31707" y="36706"/>
                </a:lnTo>
                <a:lnTo>
                  <a:pt x="31917" y="36846"/>
                </a:lnTo>
                <a:lnTo>
                  <a:pt x="32127" y="36986"/>
                </a:lnTo>
                <a:lnTo>
                  <a:pt x="32337" y="37056"/>
                </a:lnTo>
                <a:lnTo>
                  <a:pt x="32581" y="37161"/>
                </a:lnTo>
                <a:lnTo>
                  <a:pt x="32826" y="37196"/>
                </a:lnTo>
                <a:lnTo>
                  <a:pt x="33071" y="37196"/>
                </a:lnTo>
                <a:lnTo>
                  <a:pt x="33455" y="37161"/>
                </a:lnTo>
                <a:lnTo>
                  <a:pt x="33840" y="37056"/>
                </a:lnTo>
                <a:lnTo>
                  <a:pt x="34434" y="36846"/>
                </a:lnTo>
                <a:lnTo>
                  <a:pt x="34958" y="36531"/>
                </a:lnTo>
                <a:lnTo>
                  <a:pt x="35448" y="36182"/>
                </a:lnTo>
                <a:lnTo>
                  <a:pt x="35867" y="35797"/>
                </a:lnTo>
                <a:lnTo>
                  <a:pt x="36252" y="35343"/>
                </a:lnTo>
                <a:lnTo>
                  <a:pt x="36602" y="34853"/>
                </a:lnTo>
                <a:lnTo>
                  <a:pt x="36951" y="34364"/>
                </a:lnTo>
                <a:lnTo>
                  <a:pt x="37231" y="33805"/>
                </a:lnTo>
                <a:lnTo>
                  <a:pt x="37545" y="33001"/>
                </a:lnTo>
                <a:lnTo>
                  <a:pt x="37825" y="32197"/>
                </a:lnTo>
                <a:lnTo>
                  <a:pt x="38070" y="31393"/>
                </a:lnTo>
                <a:lnTo>
                  <a:pt x="38245" y="30589"/>
                </a:lnTo>
                <a:lnTo>
                  <a:pt x="38349" y="29750"/>
                </a:lnTo>
                <a:lnTo>
                  <a:pt x="38454" y="28911"/>
                </a:lnTo>
                <a:lnTo>
                  <a:pt x="38489" y="28037"/>
                </a:lnTo>
                <a:lnTo>
                  <a:pt x="38524" y="27163"/>
                </a:lnTo>
                <a:lnTo>
                  <a:pt x="39992" y="26533"/>
                </a:lnTo>
                <a:lnTo>
                  <a:pt x="41496" y="25939"/>
                </a:lnTo>
                <a:lnTo>
                  <a:pt x="43034" y="25380"/>
                </a:lnTo>
                <a:lnTo>
                  <a:pt x="43873" y="25135"/>
                </a:lnTo>
                <a:lnTo>
                  <a:pt x="44677" y="24925"/>
                </a:lnTo>
                <a:lnTo>
                  <a:pt x="43174" y="29015"/>
                </a:lnTo>
                <a:lnTo>
                  <a:pt x="42649" y="30484"/>
                </a:lnTo>
                <a:lnTo>
                  <a:pt x="42370" y="31218"/>
                </a:lnTo>
                <a:lnTo>
                  <a:pt x="42160" y="31952"/>
                </a:lnTo>
                <a:lnTo>
                  <a:pt x="42090" y="32371"/>
                </a:lnTo>
                <a:lnTo>
                  <a:pt x="42055" y="32791"/>
                </a:lnTo>
                <a:lnTo>
                  <a:pt x="42125" y="33175"/>
                </a:lnTo>
                <a:lnTo>
                  <a:pt x="42230" y="33525"/>
                </a:lnTo>
                <a:lnTo>
                  <a:pt x="42405" y="33805"/>
                </a:lnTo>
                <a:lnTo>
                  <a:pt x="42649" y="34084"/>
                </a:lnTo>
                <a:lnTo>
                  <a:pt x="42929" y="34329"/>
                </a:lnTo>
                <a:lnTo>
                  <a:pt x="43279" y="34539"/>
                </a:lnTo>
                <a:lnTo>
                  <a:pt x="43488" y="34644"/>
                </a:lnTo>
                <a:lnTo>
                  <a:pt x="43698" y="34714"/>
                </a:lnTo>
                <a:lnTo>
                  <a:pt x="43943" y="34749"/>
                </a:lnTo>
                <a:lnTo>
                  <a:pt x="44187" y="34749"/>
                </a:lnTo>
                <a:lnTo>
                  <a:pt x="44537" y="34714"/>
                </a:lnTo>
                <a:lnTo>
                  <a:pt x="44922" y="34644"/>
                </a:lnTo>
                <a:lnTo>
                  <a:pt x="45271" y="34504"/>
                </a:lnTo>
                <a:lnTo>
                  <a:pt x="45621" y="34294"/>
                </a:lnTo>
                <a:lnTo>
                  <a:pt x="45970" y="34049"/>
                </a:lnTo>
                <a:lnTo>
                  <a:pt x="46250" y="33770"/>
                </a:lnTo>
                <a:lnTo>
                  <a:pt x="46495" y="33420"/>
                </a:lnTo>
                <a:lnTo>
                  <a:pt x="46739" y="33071"/>
                </a:lnTo>
                <a:lnTo>
                  <a:pt x="47124" y="32197"/>
                </a:lnTo>
                <a:lnTo>
                  <a:pt x="47404" y="31288"/>
                </a:lnTo>
                <a:lnTo>
                  <a:pt x="47648" y="30414"/>
                </a:lnTo>
                <a:lnTo>
                  <a:pt x="47823" y="29470"/>
                </a:lnTo>
                <a:lnTo>
                  <a:pt x="47928" y="28561"/>
                </a:lnTo>
                <a:lnTo>
                  <a:pt x="47928" y="27652"/>
                </a:lnTo>
                <a:lnTo>
                  <a:pt x="47858" y="26708"/>
                </a:lnTo>
                <a:lnTo>
                  <a:pt x="47718" y="25764"/>
                </a:lnTo>
                <a:lnTo>
                  <a:pt x="47578" y="25310"/>
                </a:lnTo>
                <a:lnTo>
                  <a:pt x="47404" y="24855"/>
                </a:lnTo>
                <a:lnTo>
                  <a:pt x="47054" y="23877"/>
                </a:lnTo>
                <a:lnTo>
                  <a:pt x="53486" y="21115"/>
                </a:lnTo>
                <a:lnTo>
                  <a:pt x="53556" y="21395"/>
                </a:lnTo>
                <a:lnTo>
                  <a:pt x="53556" y="21639"/>
                </a:lnTo>
                <a:lnTo>
                  <a:pt x="53102" y="24995"/>
                </a:lnTo>
                <a:lnTo>
                  <a:pt x="52927" y="26638"/>
                </a:lnTo>
                <a:lnTo>
                  <a:pt x="52787" y="28316"/>
                </a:lnTo>
                <a:lnTo>
                  <a:pt x="52752" y="28666"/>
                </a:lnTo>
                <a:lnTo>
                  <a:pt x="52787" y="29015"/>
                </a:lnTo>
                <a:lnTo>
                  <a:pt x="52822" y="29365"/>
                </a:lnTo>
                <a:lnTo>
                  <a:pt x="52892" y="29715"/>
                </a:lnTo>
                <a:lnTo>
                  <a:pt x="53102" y="30379"/>
                </a:lnTo>
                <a:lnTo>
                  <a:pt x="53347" y="31043"/>
                </a:lnTo>
                <a:lnTo>
                  <a:pt x="53521" y="31393"/>
                </a:lnTo>
                <a:lnTo>
                  <a:pt x="53766" y="31742"/>
                </a:lnTo>
                <a:lnTo>
                  <a:pt x="54011" y="32022"/>
                </a:lnTo>
                <a:lnTo>
                  <a:pt x="54290" y="32232"/>
                </a:lnTo>
                <a:lnTo>
                  <a:pt x="54605" y="32406"/>
                </a:lnTo>
                <a:lnTo>
                  <a:pt x="54920" y="32546"/>
                </a:lnTo>
                <a:lnTo>
                  <a:pt x="55269" y="32616"/>
                </a:lnTo>
                <a:lnTo>
                  <a:pt x="55899" y="32616"/>
                </a:lnTo>
                <a:lnTo>
                  <a:pt x="56178" y="32546"/>
                </a:lnTo>
                <a:lnTo>
                  <a:pt x="56458" y="32476"/>
                </a:lnTo>
                <a:lnTo>
                  <a:pt x="56738" y="32336"/>
                </a:lnTo>
                <a:lnTo>
                  <a:pt x="57017" y="32197"/>
                </a:lnTo>
                <a:lnTo>
                  <a:pt x="57262" y="31987"/>
                </a:lnTo>
                <a:lnTo>
                  <a:pt x="57507" y="31742"/>
                </a:lnTo>
                <a:lnTo>
                  <a:pt x="57751" y="31497"/>
                </a:lnTo>
                <a:lnTo>
                  <a:pt x="57996" y="31148"/>
                </a:lnTo>
                <a:lnTo>
                  <a:pt x="58171" y="30833"/>
                </a:lnTo>
                <a:lnTo>
                  <a:pt x="58346" y="30484"/>
                </a:lnTo>
                <a:lnTo>
                  <a:pt x="58485" y="30134"/>
                </a:lnTo>
                <a:lnTo>
                  <a:pt x="58590" y="29750"/>
                </a:lnTo>
                <a:lnTo>
                  <a:pt x="58660" y="29400"/>
                </a:lnTo>
                <a:lnTo>
                  <a:pt x="58695" y="28980"/>
                </a:lnTo>
                <a:lnTo>
                  <a:pt x="58695" y="28596"/>
                </a:lnTo>
                <a:lnTo>
                  <a:pt x="58625" y="27757"/>
                </a:lnTo>
                <a:lnTo>
                  <a:pt x="58520" y="26883"/>
                </a:lnTo>
                <a:lnTo>
                  <a:pt x="58381" y="26044"/>
                </a:lnTo>
                <a:lnTo>
                  <a:pt x="58206" y="25205"/>
                </a:lnTo>
                <a:lnTo>
                  <a:pt x="57996" y="24366"/>
                </a:lnTo>
                <a:lnTo>
                  <a:pt x="57716" y="23562"/>
                </a:lnTo>
                <a:lnTo>
                  <a:pt x="57367" y="22758"/>
                </a:lnTo>
                <a:lnTo>
                  <a:pt x="57157" y="22373"/>
                </a:lnTo>
                <a:lnTo>
                  <a:pt x="56912" y="21989"/>
                </a:lnTo>
                <a:lnTo>
                  <a:pt x="56633" y="21569"/>
                </a:lnTo>
                <a:lnTo>
                  <a:pt x="56388" y="21115"/>
                </a:lnTo>
                <a:lnTo>
                  <a:pt x="55864" y="20136"/>
                </a:lnTo>
                <a:lnTo>
                  <a:pt x="57716" y="19402"/>
                </a:lnTo>
                <a:lnTo>
                  <a:pt x="59569" y="18703"/>
                </a:lnTo>
                <a:lnTo>
                  <a:pt x="60478" y="18388"/>
                </a:lnTo>
                <a:lnTo>
                  <a:pt x="61422" y="18073"/>
                </a:lnTo>
                <a:lnTo>
                  <a:pt x="62401" y="17829"/>
                </a:lnTo>
                <a:lnTo>
                  <a:pt x="63380" y="17584"/>
                </a:lnTo>
                <a:lnTo>
                  <a:pt x="62785" y="19647"/>
                </a:lnTo>
                <a:lnTo>
                  <a:pt x="62506" y="20625"/>
                </a:lnTo>
                <a:lnTo>
                  <a:pt x="62261" y="21604"/>
                </a:lnTo>
                <a:lnTo>
                  <a:pt x="61807" y="23527"/>
                </a:lnTo>
                <a:lnTo>
                  <a:pt x="61632" y="24506"/>
                </a:lnTo>
                <a:lnTo>
                  <a:pt x="61562" y="24995"/>
                </a:lnTo>
                <a:lnTo>
                  <a:pt x="61527" y="25485"/>
                </a:lnTo>
                <a:lnTo>
                  <a:pt x="61492" y="26324"/>
                </a:lnTo>
                <a:lnTo>
                  <a:pt x="61562" y="27128"/>
                </a:lnTo>
                <a:lnTo>
                  <a:pt x="61702" y="27967"/>
                </a:lnTo>
                <a:lnTo>
                  <a:pt x="61911" y="28771"/>
                </a:lnTo>
                <a:lnTo>
                  <a:pt x="62051" y="29120"/>
                </a:lnTo>
                <a:lnTo>
                  <a:pt x="62226" y="29435"/>
                </a:lnTo>
                <a:lnTo>
                  <a:pt x="62471" y="29680"/>
                </a:lnTo>
                <a:lnTo>
                  <a:pt x="62750" y="29889"/>
                </a:lnTo>
                <a:lnTo>
                  <a:pt x="63100" y="30064"/>
                </a:lnTo>
                <a:lnTo>
                  <a:pt x="63450" y="30169"/>
                </a:lnTo>
                <a:lnTo>
                  <a:pt x="63799" y="30239"/>
                </a:lnTo>
                <a:lnTo>
                  <a:pt x="64219" y="30274"/>
                </a:lnTo>
                <a:lnTo>
                  <a:pt x="64603" y="30274"/>
                </a:lnTo>
                <a:lnTo>
                  <a:pt x="64918" y="30204"/>
                </a:lnTo>
                <a:lnTo>
                  <a:pt x="65197" y="30134"/>
                </a:lnTo>
                <a:lnTo>
                  <a:pt x="65477" y="29994"/>
                </a:lnTo>
                <a:lnTo>
                  <a:pt x="65722" y="29854"/>
                </a:lnTo>
                <a:lnTo>
                  <a:pt x="65932" y="29645"/>
                </a:lnTo>
                <a:lnTo>
                  <a:pt x="66106" y="29400"/>
                </a:lnTo>
                <a:lnTo>
                  <a:pt x="66281" y="29120"/>
                </a:lnTo>
                <a:lnTo>
                  <a:pt x="66491" y="28526"/>
                </a:lnTo>
                <a:lnTo>
                  <a:pt x="66666" y="27862"/>
                </a:lnTo>
                <a:lnTo>
                  <a:pt x="66806" y="27233"/>
                </a:lnTo>
                <a:lnTo>
                  <a:pt x="66806" y="26883"/>
                </a:lnTo>
                <a:lnTo>
                  <a:pt x="66841" y="26568"/>
                </a:lnTo>
                <a:lnTo>
                  <a:pt x="66771" y="24646"/>
                </a:lnTo>
                <a:lnTo>
                  <a:pt x="66736" y="23702"/>
                </a:lnTo>
                <a:lnTo>
                  <a:pt x="66666" y="22758"/>
                </a:lnTo>
                <a:lnTo>
                  <a:pt x="66561" y="21814"/>
                </a:lnTo>
                <a:lnTo>
                  <a:pt x="66421" y="20870"/>
                </a:lnTo>
                <a:lnTo>
                  <a:pt x="66211" y="19926"/>
                </a:lnTo>
                <a:lnTo>
                  <a:pt x="65932" y="18982"/>
                </a:lnTo>
                <a:lnTo>
                  <a:pt x="65792" y="18493"/>
                </a:lnTo>
                <a:lnTo>
                  <a:pt x="65652" y="17969"/>
                </a:lnTo>
                <a:lnTo>
                  <a:pt x="65407" y="16955"/>
                </a:lnTo>
                <a:lnTo>
                  <a:pt x="66141" y="16710"/>
                </a:lnTo>
                <a:lnTo>
                  <a:pt x="66875" y="16500"/>
                </a:lnTo>
                <a:lnTo>
                  <a:pt x="67575" y="16326"/>
                </a:lnTo>
                <a:lnTo>
                  <a:pt x="68309" y="16186"/>
                </a:lnTo>
                <a:lnTo>
                  <a:pt x="69008" y="16081"/>
                </a:lnTo>
                <a:lnTo>
                  <a:pt x="69672" y="16011"/>
                </a:lnTo>
                <a:lnTo>
                  <a:pt x="70336" y="15941"/>
                </a:lnTo>
                <a:lnTo>
                  <a:pt x="71595" y="15941"/>
                </a:lnTo>
                <a:lnTo>
                  <a:pt x="72154" y="16011"/>
                </a:lnTo>
                <a:lnTo>
                  <a:pt x="72714" y="16081"/>
                </a:lnTo>
                <a:lnTo>
                  <a:pt x="73238" y="16221"/>
                </a:lnTo>
                <a:lnTo>
                  <a:pt x="72259" y="18213"/>
                </a:lnTo>
                <a:lnTo>
                  <a:pt x="71805" y="19192"/>
                </a:lnTo>
                <a:lnTo>
                  <a:pt x="71350" y="20206"/>
                </a:lnTo>
                <a:lnTo>
                  <a:pt x="71036" y="20940"/>
                </a:lnTo>
                <a:lnTo>
                  <a:pt x="70756" y="21709"/>
                </a:lnTo>
                <a:lnTo>
                  <a:pt x="70511" y="22478"/>
                </a:lnTo>
                <a:lnTo>
                  <a:pt x="70301" y="23247"/>
                </a:lnTo>
                <a:lnTo>
                  <a:pt x="70162" y="24016"/>
                </a:lnTo>
                <a:lnTo>
                  <a:pt x="70057" y="24820"/>
                </a:lnTo>
                <a:lnTo>
                  <a:pt x="70022" y="25624"/>
                </a:lnTo>
                <a:lnTo>
                  <a:pt x="70057" y="26463"/>
                </a:lnTo>
                <a:lnTo>
                  <a:pt x="70127" y="26883"/>
                </a:lnTo>
                <a:lnTo>
                  <a:pt x="70232" y="27268"/>
                </a:lnTo>
                <a:lnTo>
                  <a:pt x="70371" y="27617"/>
                </a:lnTo>
                <a:lnTo>
                  <a:pt x="70581" y="27897"/>
                </a:lnTo>
                <a:lnTo>
                  <a:pt x="70826" y="28107"/>
                </a:lnTo>
                <a:lnTo>
                  <a:pt x="71105" y="28316"/>
                </a:lnTo>
                <a:lnTo>
                  <a:pt x="71490" y="28456"/>
                </a:lnTo>
                <a:lnTo>
                  <a:pt x="71910" y="28596"/>
                </a:lnTo>
                <a:lnTo>
                  <a:pt x="72259" y="28631"/>
                </a:lnTo>
                <a:lnTo>
                  <a:pt x="72609" y="28666"/>
                </a:lnTo>
                <a:lnTo>
                  <a:pt x="72888" y="28631"/>
                </a:lnTo>
                <a:lnTo>
                  <a:pt x="73133" y="28631"/>
                </a:lnTo>
                <a:lnTo>
                  <a:pt x="73378" y="28561"/>
                </a:lnTo>
                <a:lnTo>
                  <a:pt x="73622" y="28491"/>
                </a:lnTo>
                <a:lnTo>
                  <a:pt x="73867" y="28386"/>
                </a:lnTo>
                <a:lnTo>
                  <a:pt x="74077" y="28281"/>
                </a:lnTo>
                <a:lnTo>
                  <a:pt x="74287" y="28141"/>
                </a:lnTo>
                <a:lnTo>
                  <a:pt x="74496" y="28002"/>
                </a:lnTo>
                <a:lnTo>
                  <a:pt x="74671" y="27827"/>
                </a:lnTo>
                <a:lnTo>
                  <a:pt x="74846" y="27617"/>
                </a:lnTo>
                <a:lnTo>
                  <a:pt x="74986" y="27442"/>
                </a:lnTo>
                <a:lnTo>
                  <a:pt x="75126" y="27198"/>
                </a:lnTo>
                <a:lnTo>
                  <a:pt x="75266" y="26988"/>
                </a:lnTo>
                <a:lnTo>
                  <a:pt x="75370" y="26743"/>
                </a:lnTo>
                <a:lnTo>
                  <a:pt x="75440" y="26463"/>
                </a:lnTo>
                <a:lnTo>
                  <a:pt x="75510" y="26184"/>
                </a:lnTo>
                <a:lnTo>
                  <a:pt x="75685" y="25240"/>
                </a:lnTo>
                <a:lnTo>
                  <a:pt x="75825" y="24296"/>
                </a:lnTo>
                <a:lnTo>
                  <a:pt x="75895" y="23352"/>
                </a:lnTo>
                <a:lnTo>
                  <a:pt x="75965" y="22408"/>
                </a:lnTo>
                <a:lnTo>
                  <a:pt x="76000" y="20486"/>
                </a:lnTo>
                <a:lnTo>
                  <a:pt x="76000" y="18563"/>
                </a:lnTo>
                <a:lnTo>
                  <a:pt x="76000" y="16955"/>
                </a:lnTo>
                <a:lnTo>
                  <a:pt x="76419" y="16990"/>
                </a:lnTo>
                <a:lnTo>
                  <a:pt x="76839" y="17060"/>
                </a:lnTo>
                <a:lnTo>
                  <a:pt x="77223" y="17130"/>
                </a:lnTo>
                <a:lnTo>
                  <a:pt x="77573" y="17234"/>
                </a:lnTo>
                <a:lnTo>
                  <a:pt x="77957" y="17339"/>
                </a:lnTo>
                <a:lnTo>
                  <a:pt x="78272" y="17479"/>
                </a:lnTo>
                <a:lnTo>
                  <a:pt x="78936" y="17794"/>
                </a:lnTo>
                <a:lnTo>
                  <a:pt x="79565" y="18178"/>
                </a:lnTo>
                <a:lnTo>
                  <a:pt x="80160" y="18563"/>
                </a:lnTo>
                <a:lnTo>
                  <a:pt x="81313" y="19402"/>
                </a:lnTo>
                <a:lnTo>
                  <a:pt x="80754" y="20276"/>
                </a:lnTo>
                <a:lnTo>
                  <a:pt x="80230" y="21185"/>
                </a:lnTo>
                <a:lnTo>
                  <a:pt x="79740" y="22059"/>
                </a:lnTo>
                <a:lnTo>
                  <a:pt x="79286" y="22968"/>
                </a:lnTo>
                <a:lnTo>
                  <a:pt x="78901" y="23877"/>
                </a:lnTo>
                <a:lnTo>
                  <a:pt x="78552" y="24820"/>
                </a:lnTo>
                <a:lnTo>
                  <a:pt x="78272" y="25764"/>
                </a:lnTo>
                <a:lnTo>
                  <a:pt x="78027" y="26743"/>
                </a:lnTo>
                <a:lnTo>
                  <a:pt x="77957" y="27233"/>
                </a:lnTo>
                <a:lnTo>
                  <a:pt x="77957" y="27687"/>
                </a:lnTo>
                <a:lnTo>
                  <a:pt x="77992" y="28107"/>
                </a:lnTo>
                <a:lnTo>
                  <a:pt x="78097" y="28526"/>
                </a:lnTo>
                <a:lnTo>
                  <a:pt x="78237" y="28911"/>
                </a:lnTo>
                <a:lnTo>
                  <a:pt x="78447" y="29225"/>
                </a:lnTo>
                <a:lnTo>
                  <a:pt x="78691" y="29505"/>
                </a:lnTo>
                <a:lnTo>
                  <a:pt x="79006" y="29715"/>
                </a:lnTo>
                <a:lnTo>
                  <a:pt x="79251" y="29854"/>
                </a:lnTo>
                <a:lnTo>
                  <a:pt x="79495" y="29924"/>
                </a:lnTo>
                <a:lnTo>
                  <a:pt x="79740" y="29959"/>
                </a:lnTo>
                <a:lnTo>
                  <a:pt x="80020" y="29994"/>
                </a:lnTo>
                <a:lnTo>
                  <a:pt x="80300" y="29994"/>
                </a:lnTo>
                <a:lnTo>
                  <a:pt x="80544" y="29924"/>
                </a:lnTo>
                <a:lnTo>
                  <a:pt x="80789" y="29889"/>
                </a:lnTo>
                <a:lnTo>
                  <a:pt x="81069" y="29785"/>
                </a:lnTo>
                <a:lnTo>
                  <a:pt x="81313" y="29680"/>
                </a:lnTo>
                <a:lnTo>
                  <a:pt x="81558" y="29540"/>
                </a:lnTo>
                <a:lnTo>
                  <a:pt x="81768" y="29400"/>
                </a:lnTo>
                <a:lnTo>
                  <a:pt x="82012" y="29225"/>
                </a:lnTo>
                <a:lnTo>
                  <a:pt x="82257" y="28980"/>
                </a:lnTo>
                <a:lnTo>
                  <a:pt x="82467" y="28736"/>
                </a:lnTo>
                <a:lnTo>
                  <a:pt x="82642" y="28491"/>
                </a:lnTo>
                <a:lnTo>
                  <a:pt x="82817" y="28211"/>
                </a:lnTo>
                <a:lnTo>
                  <a:pt x="83061" y="27722"/>
                </a:lnTo>
                <a:lnTo>
                  <a:pt x="83271" y="27233"/>
                </a:lnTo>
                <a:lnTo>
                  <a:pt x="83481" y="26743"/>
                </a:lnTo>
                <a:lnTo>
                  <a:pt x="83621" y="26219"/>
                </a:lnTo>
                <a:lnTo>
                  <a:pt x="83725" y="25729"/>
                </a:lnTo>
                <a:lnTo>
                  <a:pt x="83795" y="25205"/>
                </a:lnTo>
                <a:lnTo>
                  <a:pt x="83830" y="24646"/>
                </a:lnTo>
                <a:lnTo>
                  <a:pt x="83830" y="24121"/>
                </a:lnTo>
                <a:lnTo>
                  <a:pt x="83795" y="22933"/>
                </a:lnTo>
                <a:lnTo>
                  <a:pt x="83830" y="21499"/>
                </a:lnTo>
                <a:lnTo>
                  <a:pt x="84774" y="22408"/>
                </a:lnTo>
                <a:lnTo>
                  <a:pt x="85648" y="23247"/>
                </a:lnTo>
                <a:lnTo>
                  <a:pt x="86487" y="24086"/>
                </a:lnTo>
                <a:lnTo>
                  <a:pt x="86872" y="24506"/>
                </a:lnTo>
                <a:lnTo>
                  <a:pt x="87221" y="24925"/>
                </a:lnTo>
                <a:lnTo>
                  <a:pt x="87851" y="25659"/>
                </a:lnTo>
                <a:lnTo>
                  <a:pt x="88515" y="26394"/>
                </a:lnTo>
                <a:lnTo>
                  <a:pt x="89179" y="27058"/>
                </a:lnTo>
                <a:lnTo>
                  <a:pt x="89878" y="27757"/>
                </a:lnTo>
                <a:lnTo>
                  <a:pt x="90612" y="28386"/>
                </a:lnTo>
                <a:lnTo>
                  <a:pt x="91346" y="29015"/>
                </a:lnTo>
                <a:lnTo>
                  <a:pt x="92115" y="29610"/>
                </a:lnTo>
                <a:lnTo>
                  <a:pt x="92920" y="30204"/>
                </a:lnTo>
                <a:lnTo>
                  <a:pt x="93409" y="30519"/>
                </a:lnTo>
                <a:lnTo>
                  <a:pt x="93933" y="30833"/>
                </a:lnTo>
                <a:lnTo>
                  <a:pt x="94458" y="31078"/>
                </a:lnTo>
                <a:lnTo>
                  <a:pt x="94982" y="31323"/>
                </a:lnTo>
                <a:lnTo>
                  <a:pt x="95541" y="31532"/>
                </a:lnTo>
                <a:lnTo>
                  <a:pt x="96066" y="31707"/>
                </a:lnTo>
                <a:lnTo>
                  <a:pt x="96660" y="31847"/>
                </a:lnTo>
                <a:lnTo>
                  <a:pt x="97219" y="31987"/>
                </a:lnTo>
                <a:lnTo>
                  <a:pt x="97709" y="32057"/>
                </a:lnTo>
                <a:lnTo>
                  <a:pt x="98233" y="32092"/>
                </a:lnTo>
                <a:lnTo>
                  <a:pt x="98967" y="32057"/>
                </a:lnTo>
                <a:lnTo>
                  <a:pt x="99701" y="31987"/>
                </a:lnTo>
                <a:lnTo>
                  <a:pt x="99911" y="31952"/>
                </a:lnTo>
                <a:lnTo>
                  <a:pt x="100121" y="31847"/>
                </a:lnTo>
                <a:lnTo>
                  <a:pt x="100331" y="31672"/>
                </a:lnTo>
                <a:lnTo>
                  <a:pt x="100471" y="31497"/>
                </a:lnTo>
                <a:lnTo>
                  <a:pt x="100610" y="31323"/>
                </a:lnTo>
                <a:lnTo>
                  <a:pt x="100680" y="31113"/>
                </a:lnTo>
                <a:lnTo>
                  <a:pt x="100680" y="30903"/>
                </a:lnTo>
                <a:lnTo>
                  <a:pt x="100645" y="30728"/>
                </a:lnTo>
                <a:lnTo>
                  <a:pt x="100610" y="30589"/>
                </a:lnTo>
                <a:lnTo>
                  <a:pt x="100540" y="30484"/>
                </a:lnTo>
                <a:lnTo>
                  <a:pt x="100471" y="30379"/>
                </a:lnTo>
                <a:lnTo>
                  <a:pt x="100366" y="30309"/>
                </a:lnTo>
                <a:lnTo>
                  <a:pt x="100156" y="30239"/>
                </a:lnTo>
                <a:lnTo>
                  <a:pt x="99946" y="30204"/>
                </a:lnTo>
                <a:lnTo>
                  <a:pt x="99666" y="30239"/>
                </a:lnTo>
                <a:lnTo>
                  <a:pt x="99422" y="30309"/>
                </a:lnTo>
                <a:lnTo>
                  <a:pt x="99177" y="30379"/>
                </a:lnTo>
                <a:lnTo>
                  <a:pt x="98967" y="30414"/>
                </a:lnTo>
                <a:lnTo>
                  <a:pt x="98513" y="30449"/>
                </a:lnTo>
                <a:lnTo>
                  <a:pt x="98093" y="30414"/>
                </a:lnTo>
                <a:lnTo>
                  <a:pt x="97674" y="30344"/>
                </a:lnTo>
                <a:lnTo>
                  <a:pt x="96800" y="30169"/>
                </a:lnTo>
                <a:lnTo>
                  <a:pt x="96380" y="30029"/>
                </a:lnTo>
                <a:lnTo>
                  <a:pt x="95961" y="29924"/>
                </a:lnTo>
                <a:lnTo>
                  <a:pt x="95541" y="29750"/>
                </a:lnTo>
                <a:lnTo>
                  <a:pt x="95157" y="29575"/>
                </a:lnTo>
                <a:lnTo>
                  <a:pt x="94388" y="29190"/>
                </a:lnTo>
                <a:lnTo>
                  <a:pt x="93654" y="28736"/>
                </a:lnTo>
                <a:lnTo>
                  <a:pt x="92954" y="28246"/>
                </a:lnTo>
                <a:lnTo>
                  <a:pt x="92290" y="27722"/>
                </a:lnTo>
                <a:lnTo>
                  <a:pt x="91626" y="27163"/>
                </a:lnTo>
                <a:lnTo>
                  <a:pt x="90997" y="26568"/>
                </a:lnTo>
                <a:lnTo>
                  <a:pt x="89878" y="25485"/>
                </a:lnTo>
                <a:lnTo>
                  <a:pt x="88829" y="24366"/>
                </a:lnTo>
                <a:lnTo>
                  <a:pt x="87781" y="23247"/>
                </a:lnTo>
                <a:lnTo>
                  <a:pt x="86697" y="22129"/>
                </a:lnTo>
                <a:lnTo>
                  <a:pt x="83760" y="19122"/>
                </a:lnTo>
                <a:lnTo>
                  <a:pt x="83830" y="18878"/>
                </a:lnTo>
                <a:lnTo>
                  <a:pt x="83865" y="18773"/>
                </a:lnTo>
                <a:lnTo>
                  <a:pt x="84110" y="18458"/>
                </a:lnTo>
                <a:lnTo>
                  <a:pt x="84355" y="18178"/>
                </a:lnTo>
                <a:lnTo>
                  <a:pt x="84704" y="17829"/>
                </a:lnTo>
                <a:lnTo>
                  <a:pt x="85054" y="17479"/>
                </a:lnTo>
                <a:lnTo>
                  <a:pt x="85683" y="16745"/>
                </a:lnTo>
                <a:lnTo>
                  <a:pt x="86242" y="15941"/>
                </a:lnTo>
                <a:lnTo>
                  <a:pt x="86732" y="15137"/>
                </a:lnTo>
                <a:lnTo>
                  <a:pt x="87186" y="14263"/>
                </a:lnTo>
                <a:lnTo>
                  <a:pt x="87571" y="13389"/>
                </a:lnTo>
                <a:lnTo>
                  <a:pt x="87920" y="12480"/>
                </a:lnTo>
                <a:lnTo>
                  <a:pt x="88200" y="11536"/>
                </a:lnTo>
                <a:lnTo>
                  <a:pt x="88305" y="11082"/>
                </a:lnTo>
                <a:lnTo>
                  <a:pt x="88375" y="10592"/>
                </a:lnTo>
                <a:lnTo>
                  <a:pt x="88375" y="10103"/>
                </a:lnTo>
                <a:lnTo>
                  <a:pt x="88375" y="9649"/>
                </a:lnTo>
                <a:lnTo>
                  <a:pt x="88305" y="9299"/>
                </a:lnTo>
                <a:lnTo>
                  <a:pt x="88235" y="9019"/>
                </a:lnTo>
                <a:lnTo>
                  <a:pt x="88130" y="8775"/>
                </a:lnTo>
                <a:lnTo>
                  <a:pt x="87955" y="8565"/>
                </a:lnTo>
                <a:lnTo>
                  <a:pt x="87746" y="8390"/>
                </a:lnTo>
                <a:lnTo>
                  <a:pt x="87501" y="8285"/>
                </a:lnTo>
                <a:lnTo>
                  <a:pt x="87221" y="8180"/>
                </a:lnTo>
                <a:lnTo>
                  <a:pt x="86872" y="8075"/>
                </a:lnTo>
                <a:lnTo>
                  <a:pt x="86662" y="8040"/>
                </a:lnTo>
                <a:lnTo>
                  <a:pt x="86487" y="8040"/>
                </a:lnTo>
                <a:lnTo>
                  <a:pt x="86103" y="8075"/>
                </a:lnTo>
                <a:lnTo>
                  <a:pt x="85753" y="8180"/>
                </a:lnTo>
                <a:lnTo>
                  <a:pt x="85438" y="8355"/>
                </a:lnTo>
                <a:lnTo>
                  <a:pt x="85124" y="8565"/>
                </a:lnTo>
                <a:lnTo>
                  <a:pt x="84495" y="9089"/>
                </a:lnTo>
                <a:lnTo>
                  <a:pt x="83970" y="9649"/>
                </a:lnTo>
                <a:lnTo>
                  <a:pt x="83481" y="10243"/>
                </a:lnTo>
                <a:lnTo>
                  <a:pt x="83061" y="10872"/>
                </a:lnTo>
                <a:lnTo>
                  <a:pt x="82712" y="11571"/>
                </a:lnTo>
                <a:lnTo>
                  <a:pt x="82432" y="12270"/>
                </a:lnTo>
                <a:lnTo>
                  <a:pt x="82187" y="13005"/>
                </a:lnTo>
                <a:lnTo>
                  <a:pt x="81978" y="13774"/>
                </a:lnTo>
                <a:lnTo>
                  <a:pt x="81838" y="14613"/>
                </a:lnTo>
                <a:lnTo>
                  <a:pt x="81733" y="15487"/>
                </a:lnTo>
                <a:lnTo>
                  <a:pt x="81523" y="17200"/>
                </a:lnTo>
                <a:lnTo>
                  <a:pt x="76384" y="14857"/>
                </a:lnTo>
                <a:lnTo>
                  <a:pt x="76804" y="14018"/>
                </a:lnTo>
                <a:lnTo>
                  <a:pt x="77188" y="13214"/>
                </a:lnTo>
                <a:lnTo>
                  <a:pt x="77363" y="12795"/>
                </a:lnTo>
                <a:lnTo>
                  <a:pt x="77538" y="12410"/>
                </a:lnTo>
                <a:lnTo>
                  <a:pt x="77678" y="11991"/>
                </a:lnTo>
                <a:lnTo>
                  <a:pt x="77783" y="11571"/>
                </a:lnTo>
                <a:lnTo>
                  <a:pt x="77887" y="11012"/>
                </a:lnTo>
                <a:lnTo>
                  <a:pt x="77957" y="10453"/>
                </a:lnTo>
                <a:lnTo>
                  <a:pt x="78027" y="9334"/>
                </a:lnTo>
                <a:lnTo>
                  <a:pt x="78097" y="7027"/>
                </a:lnTo>
                <a:lnTo>
                  <a:pt x="78097" y="6677"/>
                </a:lnTo>
                <a:lnTo>
                  <a:pt x="78062" y="6293"/>
                </a:lnTo>
                <a:lnTo>
                  <a:pt x="77957" y="5943"/>
                </a:lnTo>
                <a:lnTo>
                  <a:pt x="77852" y="5593"/>
                </a:lnTo>
                <a:lnTo>
                  <a:pt x="77678" y="5279"/>
                </a:lnTo>
                <a:lnTo>
                  <a:pt x="77503" y="4964"/>
                </a:lnTo>
                <a:lnTo>
                  <a:pt x="77293" y="4684"/>
                </a:lnTo>
                <a:lnTo>
                  <a:pt x="77048" y="4370"/>
                </a:lnTo>
                <a:lnTo>
                  <a:pt x="76839" y="4195"/>
                </a:lnTo>
                <a:lnTo>
                  <a:pt x="76664" y="4055"/>
                </a:lnTo>
                <a:lnTo>
                  <a:pt x="76454" y="3915"/>
                </a:lnTo>
                <a:lnTo>
                  <a:pt x="76244" y="3810"/>
                </a:lnTo>
                <a:lnTo>
                  <a:pt x="76000" y="3706"/>
                </a:lnTo>
                <a:lnTo>
                  <a:pt x="75790" y="3671"/>
                </a:lnTo>
                <a:lnTo>
                  <a:pt x="75545" y="3636"/>
                </a:lnTo>
                <a:lnTo>
                  <a:pt x="75335" y="3601"/>
                </a:lnTo>
                <a:lnTo>
                  <a:pt x="75091" y="3636"/>
                </a:lnTo>
                <a:lnTo>
                  <a:pt x="74846" y="3671"/>
                </a:lnTo>
                <a:lnTo>
                  <a:pt x="74601" y="3741"/>
                </a:lnTo>
                <a:lnTo>
                  <a:pt x="74392" y="3810"/>
                </a:lnTo>
                <a:lnTo>
                  <a:pt x="74147" y="3950"/>
                </a:lnTo>
                <a:lnTo>
                  <a:pt x="73972" y="4090"/>
                </a:lnTo>
                <a:lnTo>
                  <a:pt x="73762" y="4265"/>
                </a:lnTo>
                <a:lnTo>
                  <a:pt x="73588" y="4475"/>
                </a:lnTo>
                <a:lnTo>
                  <a:pt x="73238" y="4929"/>
                </a:lnTo>
                <a:lnTo>
                  <a:pt x="72923" y="5419"/>
                </a:lnTo>
                <a:lnTo>
                  <a:pt x="72679" y="5908"/>
                </a:lnTo>
                <a:lnTo>
                  <a:pt x="72469" y="6432"/>
                </a:lnTo>
                <a:lnTo>
                  <a:pt x="72294" y="6992"/>
                </a:lnTo>
                <a:lnTo>
                  <a:pt x="72189" y="7516"/>
                </a:lnTo>
                <a:lnTo>
                  <a:pt x="72154" y="8110"/>
                </a:lnTo>
                <a:lnTo>
                  <a:pt x="72189" y="8705"/>
                </a:lnTo>
                <a:lnTo>
                  <a:pt x="72504" y="11431"/>
                </a:lnTo>
                <a:lnTo>
                  <a:pt x="72853" y="14123"/>
                </a:lnTo>
                <a:lnTo>
                  <a:pt x="65792" y="14752"/>
                </a:lnTo>
                <a:lnTo>
                  <a:pt x="65792" y="14752"/>
                </a:lnTo>
                <a:lnTo>
                  <a:pt x="66141" y="13634"/>
                </a:lnTo>
                <a:lnTo>
                  <a:pt x="66491" y="12515"/>
                </a:lnTo>
                <a:lnTo>
                  <a:pt x="66806" y="11361"/>
                </a:lnTo>
                <a:lnTo>
                  <a:pt x="66945" y="10802"/>
                </a:lnTo>
                <a:lnTo>
                  <a:pt x="67050" y="10208"/>
                </a:lnTo>
                <a:lnTo>
                  <a:pt x="67155" y="9649"/>
                </a:lnTo>
                <a:lnTo>
                  <a:pt x="67225" y="9089"/>
                </a:lnTo>
                <a:lnTo>
                  <a:pt x="67260" y="8495"/>
                </a:lnTo>
                <a:lnTo>
                  <a:pt x="67225" y="7936"/>
                </a:lnTo>
                <a:lnTo>
                  <a:pt x="67190" y="7376"/>
                </a:lnTo>
                <a:lnTo>
                  <a:pt x="67050" y="6817"/>
                </a:lnTo>
                <a:lnTo>
                  <a:pt x="66875" y="6293"/>
                </a:lnTo>
                <a:lnTo>
                  <a:pt x="66631" y="5768"/>
                </a:lnTo>
                <a:lnTo>
                  <a:pt x="66351" y="5349"/>
                </a:lnTo>
                <a:lnTo>
                  <a:pt x="66036" y="4929"/>
                </a:lnTo>
                <a:lnTo>
                  <a:pt x="65827" y="4754"/>
                </a:lnTo>
                <a:lnTo>
                  <a:pt x="65652" y="4580"/>
                </a:lnTo>
                <a:lnTo>
                  <a:pt x="65442" y="4440"/>
                </a:lnTo>
                <a:lnTo>
                  <a:pt x="65232" y="4370"/>
                </a:lnTo>
                <a:lnTo>
                  <a:pt x="64883" y="4265"/>
                </a:lnTo>
                <a:lnTo>
                  <a:pt x="64463" y="4230"/>
                </a:lnTo>
                <a:lnTo>
                  <a:pt x="64219" y="4230"/>
                </a:lnTo>
                <a:lnTo>
                  <a:pt x="63939" y="4265"/>
                </a:lnTo>
                <a:lnTo>
                  <a:pt x="63659" y="4335"/>
                </a:lnTo>
                <a:lnTo>
                  <a:pt x="63380" y="4440"/>
                </a:lnTo>
                <a:lnTo>
                  <a:pt x="63135" y="4545"/>
                </a:lnTo>
                <a:lnTo>
                  <a:pt x="62890" y="4684"/>
                </a:lnTo>
                <a:lnTo>
                  <a:pt x="62646" y="4824"/>
                </a:lnTo>
                <a:lnTo>
                  <a:pt x="62401" y="4999"/>
                </a:lnTo>
                <a:lnTo>
                  <a:pt x="62191" y="5174"/>
                </a:lnTo>
                <a:lnTo>
                  <a:pt x="61981" y="5349"/>
                </a:lnTo>
                <a:lnTo>
                  <a:pt x="61807" y="5558"/>
                </a:lnTo>
                <a:lnTo>
                  <a:pt x="61632" y="5803"/>
                </a:lnTo>
                <a:lnTo>
                  <a:pt x="61527" y="6013"/>
                </a:lnTo>
                <a:lnTo>
                  <a:pt x="61422" y="6258"/>
                </a:lnTo>
                <a:lnTo>
                  <a:pt x="61352" y="6502"/>
                </a:lnTo>
                <a:lnTo>
                  <a:pt x="61317" y="6747"/>
                </a:lnTo>
                <a:lnTo>
                  <a:pt x="61247" y="7726"/>
                </a:lnTo>
                <a:lnTo>
                  <a:pt x="61212" y="8705"/>
                </a:lnTo>
                <a:lnTo>
                  <a:pt x="61212" y="9683"/>
                </a:lnTo>
                <a:lnTo>
                  <a:pt x="61282" y="10627"/>
                </a:lnTo>
                <a:lnTo>
                  <a:pt x="61352" y="11117"/>
                </a:lnTo>
                <a:lnTo>
                  <a:pt x="61422" y="11606"/>
                </a:lnTo>
                <a:lnTo>
                  <a:pt x="61527" y="12061"/>
                </a:lnTo>
                <a:lnTo>
                  <a:pt x="61632" y="12550"/>
                </a:lnTo>
                <a:lnTo>
                  <a:pt x="61807" y="13005"/>
                </a:lnTo>
                <a:lnTo>
                  <a:pt x="61981" y="13459"/>
                </a:lnTo>
                <a:lnTo>
                  <a:pt x="62191" y="13913"/>
                </a:lnTo>
                <a:lnTo>
                  <a:pt x="62436" y="14368"/>
                </a:lnTo>
                <a:lnTo>
                  <a:pt x="62611" y="14717"/>
                </a:lnTo>
                <a:lnTo>
                  <a:pt x="62785" y="15067"/>
                </a:lnTo>
                <a:lnTo>
                  <a:pt x="63100" y="15836"/>
                </a:lnTo>
                <a:lnTo>
                  <a:pt x="55934" y="18213"/>
                </a:lnTo>
                <a:lnTo>
                  <a:pt x="56353" y="16395"/>
                </a:lnTo>
                <a:lnTo>
                  <a:pt x="56703" y="14717"/>
                </a:lnTo>
                <a:lnTo>
                  <a:pt x="56807" y="14123"/>
                </a:lnTo>
                <a:lnTo>
                  <a:pt x="56877" y="13564"/>
                </a:lnTo>
                <a:lnTo>
                  <a:pt x="56912" y="12970"/>
                </a:lnTo>
                <a:lnTo>
                  <a:pt x="56912" y="12375"/>
                </a:lnTo>
                <a:lnTo>
                  <a:pt x="56877" y="11816"/>
                </a:lnTo>
                <a:lnTo>
                  <a:pt x="56807" y="11222"/>
                </a:lnTo>
                <a:lnTo>
                  <a:pt x="56668" y="10627"/>
                </a:lnTo>
                <a:lnTo>
                  <a:pt x="56493" y="10068"/>
                </a:lnTo>
                <a:lnTo>
                  <a:pt x="56353" y="9683"/>
                </a:lnTo>
                <a:lnTo>
                  <a:pt x="56143" y="9369"/>
                </a:lnTo>
                <a:lnTo>
                  <a:pt x="55934" y="9054"/>
                </a:lnTo>
                <a:lnTo>
                  <a:pt x="55689" y="8844"/>
                </a:lnTo>
                <a:lnTo>
                  <a:pt x="55374" y="8635"/>
                </a:lnTo>
                <a:lnTo>
                  <a:pt x="55095" y="8530"/>
                </a:lnTo>
                <a:lnTo>
                  <a:pt x="54745" y="8425"/>
                </a:lnTo>
                <a:lnTo>
                  <a:pt x="54081" y="8425"/>
                </a:lnTo>
                <a:lnTo>
                  <a:pt x="53766" y="8495"/>
                </a:lnTo>
                <a:lnTo>
                  <a:pt x="53417" y="8635"/>
                </a:lnTo>
                <a:lnTo>
                  <a:pt x="53067" y="8810"/>
                </a:lnTo>
                <a:lnTo>
                  <a:pt x="52647" y="9054"/>
                </a:lnTo>
                <a:lnTo>
                  <a:pt x="52298" y="9369"/>
                </a:lnTo>
                <a:lnTo>
                  <a:pt x="52018" y="9718"/>
                </a:lnTo>
                <a:lnTo>
                  <a:pt x="51739" y="10103"/>
                </a:lnTo>
                <a:lnTo>
                  <a:pt x="51564" y="10488"/>
                </a:lnTo>
                <a:lnTo>
                  <a:pt x="51424" y="10907"/>
                </a:lnTo>
                <a:lnTo>
                  <a:pt x="51319" y="11361"/>
                </a:lnTo>
                <a:lnTo>
                  <a:pt x="51249" y="11816"/>
                </a:lnTo>
                <a:lnTo>
                  <a:pt x="51249" y="12585"/>
                </a:lnTo>
                <a:lnTo>
                  <a:pt x="51249" y="13319"/>
                </a:lnTo>
                <a:lnTo>
                  <a:pt x="51319" y="14088"/>
                </a:lnTo>
                <a:lnTo>
                  <a:pt x="51459" y="14822"/>
                </a:lnTo>
                <a:lnTo>
                  <a:pt x="51599" y="15556"/>
                </a:lnTo>
                <a:lnTo>
                  <a:pt x="51808" y="16256"/>
                </a:lnTo>
                <a:lnTo>
                  <a:pt x="52053" y="16990"/>
                </a:lnTo>
                <a:lnTo>
                  <a:pt x="52368" y="17689"/>
                </a:lnTo>
                <a:lnTo>
                  <a:pt x="52752" y="18563"/>
                </a:lnTo>
                <a:lnTo>
                  <a:pt x="53137" y="19472"/>
                </a:lnTo>
                <a:lnTo>
                  <a:pt x="47264" y="22024"/>
                </a:lnTo>
                <a:lnTo>
                  <a:pt x="47753" y="19821"/>
                </a:lnTo>
                <a:lnTo>
                  <a:pt x="47998" y="18773"/>
                </a:lnTo>
                <a:lnTo>
                  <a:pt x="48208" y="17759"/>
                </a:lnTo>
                <a:lnTo>
                  <a:pt x="48313" y="17130"/>
                </a:lnTo>
                <a:lnTo>
                  <a:pt x="48348" y="16500"/>
                </a:lnTo>
                <a:lnTo>
                  <a:pt x="48348" y="15871"/>
                </a:lnTo>
                <a:lnTo>
                  <a:pt x="48313" y="15242"/>
                </a:lnTo>
                <a:lnTo>
                  <a:pt x="48208" y="14648"/>
                </a:lnTo>
                <a:lnTo>
                  <a:pt x="48068" y="14053"/>
                </a:lnTo>
                <a:lnTo>
                  <a:pt x="47858" y="13459"/>
                </a:lnTo>
                <a:lnTo>
                  <a:pt x="47578" y="12865"/>
                </a:lnTo>
                <a:lnTo>
                  <a:pt x="47404" y="12585"/>
                </a:lnTo>
                <a:lnTo>
                  <a:pt x="47194" y="12305"/>
                </a:lnTo>
                <a:lnTo>
                  <a:pt x="46984" y="12096"/>
                </a:lnTo>
                <a:lnTo>
                  <a:pt x="46739" y="11921"/>
                </a:lnTo>
                <a:lnTo>
                  <a:pt x="46460" y="11746"/>
                </a:lnTo>
                <a:lnTo>
                  <a:pt x="46215" y="11676"/>
                </a:lnTo>
                <a:lnTo>
                  <a:pt x="45935" y="11606"/>
                </a:lnTo>
                <a:lnTo>
                  <a:pt x="45621" y="11571"/>
                </a:lnTo>
                <a:lnTo>
                  <a:pt x="45341" y="11606"/>
                </a:lnTo>
                <a:lnTo>
                  <a:pt x="45061" y="11641"/>
                </a:lnTo>
                <a:lnTo>
                  <a:pt x="44747" y="11746"/>
                </a:lnTo>
                <a:lnTo>
                  <a:pt x="44467" y="11851"/>
                </a:lnTo>
                <a:lnTo>
                  <a:pt x="44118" y="12026"/>
                </a:lnTo>
                <a:lnTo>
                  <a:pt x="43803" y="12235"/>
                </a:lnTo>
                <a:lnTo>
                  <a:pt x="43523" y="12480"/>
                </a:lnTo>
                <a:lnTo>
                  <a:pt x="43314" y="12725"/>
                </a:lnTo>
                <a:lnTo>
                  <a:pt x="43104" y="13005"/>
                </a:lnTo>
                <a:lnTo>
                  <a:pt x="42929" y="13319"/>
                </a:lnTo>
                <a:lnTo>
                  <a:pt x="42789" y="13669"/>
                </a:lnTo>
                <a:lnTo>
                  <a:pt x="42684" y="14053"/>
                </a:lnTo>
                <a:lnTo>
                  <a:pt x="42579" y="14683"/>
                </a:lnTo>
                <a:lnTo>
                  <a:pt x="42509" y="15277"/>
                </a:lnTo>
                <a:lnTo>
                  <a:pt x="42475" y="15871"/>
                </a:lnTo>
                <a:lnTo>
                  <a:pt x="42509" y="16465"/>
                </a:lnTo>
                <a:lnTo>
                  <a:pt x="42544" y="17095"/>
                </a:lnTo>
                <a:lnTo>
                  <a:pt x="42614" y="17689"/>
                </a:lnTo>
                <a:lnTo>
                  <a:pt x="42754" y="18283"/>
                </a:lnTo>
                <a:lnTo>
                  <a:pt x="42859" y="18878"/>
                </a:lnTo>
                <a:lnTo>
                  <a:pt x="43174" y="19926"/>
                </a:lnTo>
                <a:lnTo>
                  <a:pt x="43523" y="20975"/>
                </a:lnTo>
                <a:lnTo>
                  <a:pt x="44292" y="23212"/>
                </a:lnTo>
                <a:lnTo>
                  <a:pt x="38489" y="25205"/>
                </a:lnTo>
                <a:lnTo>
                  <a:pt x="38489" y="25205"/>
                </a:lnTo>
                <a:lnTo>
                  <a:pt x="39678" y="22303"/>
                </a:lnTo>
                <a:lnTo>
                  <a:pt x="39958" y="21604"/>
                </a:lnTo>
                <a:lnTo>
                  <a:pt x="40167" y="20905"/>
                </a:lnTo>
                <a:lnTo>
                  <a:pt x="40342" y="20206"/>
                </a:lnTo>
                <a:lnTo>
                  <a:pt x="40482" y="19472"/>
                </a:lnTo>
                <a:lnTo>
                  <a:pt x="40587" y="18738"/>
                </a:lnTo>
                <a:lnTo>
                  <a:pt x="40622" y="18039"/>
                </a:lnTo>
                <a:lnTo>
                  <a:pt x="40657" y="17269"/>
                </a:lnTo>
                <a:lnTo>
                  <a:pt x="40622" y="16535"/>
                </a:lnTo>
                <a:lnTo>
                  <a:pt x="40587" y="16221"/>
                </a:lnTo>
                <a:lnTo>
                  <a:pt x="40517" y="15941"/>
                </a:lnTo>
                <a:lnTo>
                  <a:pt x="40447" y="15626"/>
                </a:lnTo>
                <a:lnTo>
                  <a:pt x="40307" y="15347"/>
                </a:lnTo>
                <a:lnTo>
                  <a:pt x="40132" y="15102"/>
                </a:lnTo>
                <a:lnTo>
                  <a:pt x="39923" y="14892"/>
                </a:lnTo>
                <a:lnTo>
                  <a:pt x="39643" y="14717"/>
                </a:lnTo>
                <a:lnTo>
                  <a:pt x="39328" y="14578"/>
                </a:lnTo>
                <a:lnTo>
                  <a:pt x="38944" y="14508"/>
                </a:lnTo>
                <a:lnTo>
                  <a:pt x="38559" y="14473"/>
                </a:lnTo>
                <a:lnTo>
                  <a:pt x="38210" y="14473"/>
                </a:lnTo>
                <a:lnTo>
                  <a:pt x="37860" y="14543"/>
                </a:lnTo>
                <a:lnTo>
                  <a:pt x="37510" y="14648"/>
                </a:lnTo>
                <a:lnTo>
                  <a:pt x="37231" y="14822"/>
                </a:lnTo>
                <a:lnTo>
                  <a:pt x="36951" y="14997"/>
                </a:lnTo>
                <a:lnTo>
                  <a:pt x="36706" y="15242"/>
                </a:lnTo>
                <a:lnTo>
                  <a:pt x="36497" y="15522"/>
                </a:lnTo>
                <a:lnTo>
                  <a:pt x="36322" y="15801"/>
                </a:lnTo>
                <a:lnTo>
                  <a:pt x="36077" y="16535"/>
                </a:lnTo>
                <a:lnTo>
                  <a:pt x="35867" y="17304"/>
                </a:lnTo>
                <a:lnTo>
                  <a:pt x="35797" y="17654"/>
                </a:lnTo>
                <a:lnTo>
                  <a:pt x="35763" y="18039"/>
                </a:lnTo>
                <a:lnTo>
                  <a:pt x="35728" y="18423"/>
                </a:lnTo>
                <a:lnTo>
                  <a:pt x="35728" y="18808"/>
                </a:lnTo>
                <a:lnTo>
                  <a:pt x="35832" y="20556"/>
                </a:lnTo>
                <a:lnTo>
                  <a:pt x="36007" y="22303"/>
                </a:lnTo>
                <a:lnTo>
                  <a:pt x="36357" y="25904"/>
                </a:lnTo>
                <a:lnTo>
                  <a:pt x="35763" y="26079"/>
                </a:lnTo>
                <a:lnTo>
                  <a:pt x="35168" y="26219"/>
                </a:lnTo>
                <a:lnTo>
                  <a:pt x="34574" y="26359"/>
                </a:lnTo>
                <a:lnTo>
                  <a:pt x="33945" y="26429"/>
                </a:lnTo>
                <a:lnTo>
                  <a:pt x="33350" y="26533"/>
                </a:lnTo>
                <a:lnTo>
                  <a:pt x="32721" y="26568"/>
                </a:lnTo>
                <a:lnTo>
                  <a:pt x="31463" y="26603"/>
                </a:lnTo>
                <a:lnTo>
                  <a:pt x="30763" y="26603"/>
                </a:lnTo>
                <a:lnTo>
                  <a:pt x="30064" y="26568"/>
                </a:lnTo>
                <a:lnTo>
                  <a:pt x="29330" y="26498"/>
                </a:lnTo>
                <a:lnTo>
                  <a:pt x="28631" y="26429"/>
                </a:lnTo>
                <a:lnTo>
                  <a:pt x="30029" y="24436"/>
                </a:lnTo>
                <a:lnTo>
                  <a:pt x="30694" y="23492"/>
                </a:lnTo>
                <a:lnTo>
                  <a:pt x="31323" y="22548"/>
                </a:lnTo>
                <a:lnTo>
                  <a:pt x="31602" y="22059"/>
                </a:lnTo>
                <a:lnTo>
                  <a:pt x="31882" y="21569"/>
                </a:lnTo>
                <a:lnTo>
                  <a:pt x="32127" y="21045"/>
                </a:lnTo>
                <a:lnTo>
                  <a:pt x="32337" y="20521"/>
                </a:lnTo>
                <a:lnTo>
                  <a:pt x="32511" y="19996"/>
                </a:lnTo>
                <a:lnTo>
                  <a:pt x="32616" y="19437"/>
                </a:lnTo>
                <a:lnTo>
                  <a:pt x="32651" y="18843"/>
                </a:lnTo>
                <a:lnTo>
                  <a:pt x="32651" y="18248"/>
                </a:lnTo>
                <a:lnTo>
                  <a:pt x="32581" y="17794"/>
                </a:lnTo>
                <a:lnTo>
                  <a:pt x="32476" y="17409"/>
                </a:lnTo>
                <a:lnTo>
                  <a:pt x="32337" y="17060"/>
                </a:lnTo>
                <a:lnTo>
                  <a:pt x="32232" y="16920"/>
                </a:lnTo>
                <a:lnTo>
                  <a:pt x="32092" y="16815"/>
                </a:lnTo>
                <a:lnTo>
                  <a:pt x="31812" y="16605"/>
                </a:lnTo>
                <a:lnTo>
                  <a:pt x="31463" y="16465"/>
                </a:lnTo>
                <a:lnTo>
                  <a:pt x="31078" y="16361"/>
                </a:lnTo>
                <a:lnTo>
                  <a:pt x="30589" y="16326"/>
                </a:lnTo>
                <a:lnTo>
                  <a:pt x="30484" y="16326"/>
                </a:lnTo>
                <a:lnTo>
                  <a:pt x="30204" y="16361"/>
                </a:lnTo>
                <a:lnTo>
                  <a:pt x="29959" y="16395"/>
                </a:lnTo>
                <a:lnTo>
                  <a:pt x="29715" y="16430"/>
                </a:lnTo>
                <a:lnTo>
                  <a:pt x="29470" y="16535"/>
                </a:lnTo>
                <a:lnTo>
                  <a:pt x="29260" y="16640"/>
                </a:lnTo>
                <a:lnTo>
                  <a:pt x="29051" y="16745"/>
                </a:lnTo>
                <a:lnTo>
                  <a:pt x="28876" y="16885"/>
                </a:lnTo>
                <a:lnTo>
                  <a:pt x="28701" y="17025"/>
                </a:lnTo>
                <a:lnTo>
                  <a:pt x="28386" y="17374"/>
                </a:lnTo>
                <a:lnTo>
                  <a:pt x="28107" y="17759"/>
                </a:lnTo>
                <a:lnTo>
                  <a:pt x="27897" y="18178"/>
                </a:lnTo>
                <a:lnTo>
                  <a:pt x="27687" y="18633"/>
                </a:lnTo>
                <a:lnTo>
                  <a:pt x="27303" y="19682"/>
                </a:lnTo>
                <a:lnTo>
                  <a:pt x="26988" y="20800"/>
                </a:lnTo>
                <a:lnTo>
                  <a:pt x="26708" y="21884"/>
                </a:lnTo>
                <a:lnTo>
                  <a:pt x="26464" y="23003"/>
                </a:lnTo>
                <a:lnTo>
                  <a:pt x="26289" y="23842"/>
                </a:lnTo>
                <a:lnTo>
                  <a:pt x="26184" y="24716"/>
                </a:lnTo>
                <a:lnTo>
                  <a:pt x="25974" y="26568"/>
                </a:lnTo>
                <a:lnTo>
                  <a:pt x="19122" y="25240"/>
                </a:lnTo>
                <a:lnTo>
                  <a:pt x="19227" y="24925"/>
                </a:lnTo>
                <a:lnTo>
                  <a:pt x="19262" y="24820"/>
                </a:lnTo>
                <a:lnTo>
                  <a:pt x="19332" y="24785"/>
                </a:lnTo>
                <a:lnTo>
                  <a:pt x="19682" y="24541"/>
                </a:lnTo>
                <a:lnTo>
                  <a:pt x="20066" y="24331"/>
                </a:lnTo>
                <a:lnTo>
                  <a:pt x="20695" y="24016"/>
                </a:lnTo>
                <a:lnTo>
                  <a:pt x="21290" y="23667"/>
                </a:lnTo>
                <a:lnTo>
                  <a:pt x="21884" y="23282"/>
                </a:lnTo>
                <a:lnTo>
                  <a:pt x="22443" y="22863"/>
                </a:lnTo>
                <a:lnTo>
                  <a:pt x="22968" y="22408"/>
                </a:lnTo>
                <a:lnTo>
                  <a:pt x="23457" y="21919"/>
                </a:lnTo>
                <a:lnTo>
                  <a:pt x="23912" y="21395"/>
                </a:lnTo>
                <a:lnTo>
                  <a:pt x="24366" y="20835"/>
                </a:lnTo>
                <a:lnTo>
                  <a:pt x="24681" y="20381"/>
                </a:lnTo>
                <a:lnTo>
                  <a:pt x="24960" y="19926"/>
                </a:lnTo>
                <a:lnTo>
                  <a:pt x="25205" y="19472"/>
                </a:lnTo>
                <a:lnTo>
                  <a:pt x="25380" y="18982"/>
                </a:lnTo>
                <a:lnTo>
                  <a:pt x="25555" y="18493"/>
                </a:lnTo>
                <a:lnTo>
                  <a:pt x="25625" y="17969"/>
                </a:lnTo>
                <a:lnTo>
                  <a:pt x="25694" y="17444"/>
                </a:lnTo>
                <a:lnTo>
                  <a:pt x="25660" y="16885"/>
                </a:lnTo>
                <a:lnTo>
                  <a:pt x="25590" y="16430"/>
                </a:lnTo>
                <a:lnTo>
                  <a:pt x="25485" y="16011"/>
                </a:lnTo>
                <a:lnTo>
                  <a:pt x="25310" y="15696"/>
                </a:lnTo>
                <a:lnTo>
                  <a:pt x="25065" y="15417"/>
                </a:lnTo>
                <a:lnTo>
                  <a:pt x="24821" y="15207"/>
                </a:lnTo>
                <a:lnTo>
                  <a:pt x="24471" y="15032"/>
                </a:lnTo>
                <a:lnTo>
                  <a:pt x="24086" y="14962"/>
                </a:lnTo>
                <a:lnTo>
                  <a:pt x="23632" y="14927"/>
                </a:lnTo>
                <a:lnTo>
                  <a:pt x="23492" y="14927"/>
                </a:lnTo>
                <a:lnTo>
                  <a:pt x="23108" y="14962"/>
                </a:lnTo>
                <a:lnTo>
                  <a:pt x="22723" y="15032"/>
                </a:lnTo>
                <a:lnTo>
                  <a:pt x="22373" y="15137"/>
                </a:lnTo>
                <a:lnTo>
                  <a:pt x="22024" y="15277"/>
                </a:lnTo>
                <a:lnTo>
                  <a:pt x="21674" y="15452"/>
                </a:lnTo>
                <a:lnTo>
                  <a:pt x="21360" y="15661"/>
                </a:lnTo>
                <a:lnTo>
                  <a:pt x="21045" y="15906"/>
                </a:lnTo>
                <a:lnTo>
                  <a:pt x="20765" y="16186"/>
                </a:lnTo>
                <a:lnTo>
                  <a:pt x="20136" y="16885"/>
                </a:lnTo>
                <a:lnTo>
                  <a:pt x="19542" y="17619"/>
                </a:lnTo>
                <a:lnTo>
                  <a:pt x="18982" y="18353"/>
                </a:lnTo>
                <a:lnTo>
                  <a:pt x="18493" y="19122"/>
                </a:lnTo>
                <a:lnTo>
                  <a:pt x="18074" y="19961"/>
                </a:lnTo>
                <a:lnTo>
                  <a:pt x="17864" y="20381"/>
                </a:lnTo>
                <a:lnTo>
                  <a:pt x="17689" y="20800"/>
                </a:lnTo>
                <a:lnTo>
                  <a:pt x="17549" y="21255"/>
                </a:lnTo>
                <a:lnTo>
                  <a:pt x="17409" y="21709"/>
                </a:lnTo>
                <a:lnTo>
                  <a:pt x="17304" y="22164"/>
                </a:lnTo>
                <a:lnTo>
                  <a:pt x="17235" y="22653"/>
                </a:lnTo>
                <a:lnTo>
                  <a:pt x="17165" y="22933"/>
                </a:lnTo>
                <a:lnTo>
                  <a:pt x="17060" y="23212"/>
                </a:lnTo>
                <a:lnTo>
                  <a:pt x="16815" y="23877"/>
                </a:lnTo>
                <a:lnTo>
                  <a:pt x="16361" y="23667"/>
                </a:lnTo>
                <a:lnTo>
                  <a:pt x="15941" y="23387"/>
                </a:lnTo>
                <a:lnTo>
                  <a:pt x="15522" y="23107"/>
                </a:lnTo>
                <a:lnTo>
                  <a:pt x="15137" y="22828"/>
                </a:lnTo>
                <a:lnTo>
                  <a:pt x="14787" y="22513"/>
                </a:lnTo>
                <a:lnTo>
                  <a:pt x="14473" y="22199"/>
                </a:lnTo>
                <a:lnTo>
                  <a:pt x="14158" y="21849"/>
                </a:lnTo>
                <a:lnTo>
                  <a:pt x="13844" y="21464"/>
                </a:lnTo>
                <a:lnTo>
                  <a:pt x="13564" y="21115"/>
                </a:lnTo>
                <a:lnTo>
                  <a:pt x="13319" y="20695"/>
                </a:lnTo>
                <a:lnTo>
                  <a:pt x="12830" y="19891"/>
                </a:lnTo>
                <a:lnTo>
                  <a:pt x="12410" y="19017"/>
                </a:lnTo>
                <a:lnTo>
                  <a:pt x="12026" y="18108"/>
                </a:lnTo>
                <a:lnTo>
                  <a:pt x="12585" y="17934"/>
                </a:lnTo>
                <a:lnTo>
                  <a:pt x="13040" y="17829"/>
                </a:lnTo>
                <a:lnTo>
                  <a:pt x="13669" y="17724"/>
                </a:lnTo>
                <a:lnTo>
                  <a:pt x="14263" y="17584"/>
                </a:lnTo>
                <a:lnTo>
                  <a:pt x="14822" y="17374"/>
                </a:lnTo>
                <a:lnTo>
                  <a:pt x="15382" y="17165"/>
                </a:lnTo>
                <a:lnTo>
                  <a:pt x="15941" y="16920"/>
                </a:lnTo>
                <a:lnTo>
                  <a:pt x="16500" y="16640"/>
                </a:lnTo>
                <a:lnTo>
                  <a:pt x="16990" y="16326"/>
                </a:lnTo>
                <a:lnTo>
                  <a:pt x="17514" y="15976"/>
                </a:lnTo>
                <a:lnTo>
                  <a:pt x="18109" y="15556"/>
                </a:lnTo>
                <a:lnTo>
                  <a:pt x="18598" y="15067"/>
                </a:lnTo>
                <a:lnTo>
                  <a:pt x="19052" y="14543"/>
                </a:lnTo>
                <a:lnTo>
                  <a:pt x="19437" y="13983"/>
                </a:lnTo>
                <a:lnTo>
                  <a:pt x="19752" y="13389"/>
                </a:lnTo>
                <a:lnTo>
                  <a:pt x="20031" y="12760"/>
                </a:lnTo>
                <a:lnTo>
                  <a:pt x="20206" y="12061"/>
                </a:lnTo>
                <a:lnTo>
                  <a:pt x="20276" y="11361"/>
                </a:lnTo>
                <a:lnTo>
                  <a:pt x="20311" y="11082"/>
                </a:lnTo>
                <a:lnTo>
                  <a:pt x="20276" y="10837"/>
                </a:lnTo>
                <a:lnTo>
                  <a:pt x="20241" y="10592"/>
                </a:lnTo>
                <a:lnTo>
                  <a:pt x="20206" y="10383"/>
                </a:lnTo>
                <a:lnTo>
                  <a:pt x="20136" y="10173"/>
                </a:lnTo>
                <a:lnTo>
                  <a:pt x="20031" y="9998"/>
                </a:lnTo>
                <a:lnTo>
                  <a:pt x="19926" y="9823"/>
                </a:lnTo>
                <a:lnTo>
                  <a:pt x="19787" y="9649"/>
                </a:lnTo>
                <a:lnTo>
                  <a:pt x="19647" y="9509"/>
                </a:lnTo>
                <a:lnTo>
                  <a:pt x="19507" y="9369"/>
                </a:lnTo>
                <a:lnTo>
                  <a:pt x="19332" y="9264"/>
                </a:lnTo>
                <a:lnTo>
                  <a:pt x="19122" y="9194"/>
                </a:lnTo>
                <a:lnTo>
                  <a:pt x="18913" y="9124"/>
                </a:lnTo>
                <a:lnTo>
                  <a:pt x="18703" y="9054"/>
                </a:lnTo>
                <a:lnTo>
                  <a:pt x="18493" y="9019"/>
                </a:lnTo>
                <a:lnTo>
                  <a:pt x="17969" y="9019"/>
                </a:lnTo>
                <a:lnTo>
                  <a:pt x="17689" y="9054"/>
                </a:lnTo>
                <a:lnTo>
                  <a:pt x="17270" y="9159"/>
                </a:lnTo>
                <a:lnTo>
                  <a:pt x="16850" y="9299"/>
                </a:lnTo>
                <a:lnTo>
                  <a:pt x="16465" y="9474"/>
                </a:lnTo>
                <a:lnTo>
                  <a:pt x="16116" y="9649"/>
                </a:lnTo>
                <a:lnTo>
                  <a:pt x="15731" y="9893"/>
                </a:lnTo>
                <a:lnTo>
                  <a:pt x="15417" y="10138"/>
                </a:lnTo>
                <a:lnTo>
                  <a:pt x="15102" y="10418"/>
                </a:lnTo>
                <a:lnTo>
                  <a:pt x="14787" y="10697"/>
                </a:lnTo>
                <a:lnTo>
                  <a:pt x="13739" y="11781"/>
                </a:lnTo>
                <a:lnTo>
                  <a:pt x="13249" y="12340"/>
                </a:lnTo>
                <a:lnTo>
                  <a:pt x="12760" y="12935"/>
                </a:lnTo>
                <a:lnTo>
                  <a:pt x="12340" y="13564"/>
                </a:lnTo>
                <a:lnTo>
                  <a:pt x="11921" y="14193"/>
                </a:lnTo>
                <a:lnTo>
                  <a:pt x="11571" y="14892"/>
                </a:lnTo>
                <a:lnTo>
                  <a:pt x="11292" y="15626"/>
                </a:lnTo>
                <a:lnTo>
                  <a:pt x="11047" y="15137"/>
                </a:lnTo>
                <a:lnTo>
                  <a:pt x="10872" y="14648"/>
                </a:lnTo>
                <a:lnTo>
                  <a:pt x="10767" y="14158"/>
                </a:lnTo>
                <a:lnTo>
                  <a:pt x="10732" y="13669"/>
                </a:lnTo>
                <a:lnTo>
                  <a:pt x="10732" y="13179"/>
                </a:lnTo>
                <a:lnTo>
                  <a:pt x="10802" y="12725"/>
                </a:lnTo>
                <a:lnTo>
                  <a:pt x="10942" y="12305"/>
                </a:lnTo>
                <a:lnTo>
                  <a:pt x="11152" y="11956"/>
                </a:lnTo>
                <a:lnTo>
                  <a:pt x="11606" y="11187"/>
                </a:lnTo>
                <a:lnTo>
                  <a:pt x="11991" y="10418"/>
                </a:lnTo>
                <a:lnTo>
                  <a:pt x="12340" y="9649"/>
                </a:lnTo>
                <a:lnTo>
                  <a:pt x="12655" y="8810"/>
                </a:lnTo>
                <a:lnTo>
                  <a:pt x="12900" y="8005"/>
                </a:lnTo>
                <a:lnTo>
                  <a:pt x="13109" y="7166"/>
                </a:lnTo>
                <a:lnTo>
                  <a:pt x="13284" y="6327"/>
                </a:lnTo>
                <a:lnTo>
                  <a:pt x="13459" y="5488"/>
                </a:lnTo>
                <a:lnTo>
                  <a:pt x="13529" y="4929"/>
                </a:lnTo>
                <a:lnTo>
                  <a:pt x="13564" y="4370"/>
                </a:lnTo>
                <a:lnTo>
                  <a:pt x="13564" y="3845"/>
                </a:lnTo>
                <a:lnTo>
                  <a:pt x="13529" y="3286"/>
                </a:lnTo>
                <a:lnTo>
                  <a:pt x="13459" y="2762"/>
                </a:lnTo>
                <a:lnTo>
                  <a:pt x="13319" y="2237"/>
                </a:lnTo>
                <a:lnTo>
                  <a:pt x="13109" y="1713"/>
                </a:lnTo>
                <a:lnTo>
                  <a:pt x="12865" y="1189"/>
                </a:lnTo>
                <a:lnTo>
                  <a:pt x="12690" y="909"/>
                </a:lnTo>
                <a:lnTo>
                  <a:pt x="12515" y="664"/>
                </a:lnTo>
                <a:lnTo>
                  <a:pt x="12305" y="454"/>
                </a:lnTo>
                <a:lnTo>
                  <a:pt x="12096" y="315"/>
                </a:lnTo>
                <a:lnTo>
                  <a:pt x="11886" y="175"/>
                </a:lnTo>
                <a:lnTo>
                  <a:pt x="11641" y="70"/>
                </a:lnTo>
                <a:lnTo>
                  <a:pt x="11397" y="35"/>
                </a:lnTo>
                <a:lnTo>
                  <a:pt x="11117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56E9F56-2A84-442F-998C-F717642918DB}"/>
              </a:ext>
            </a:extLst>
          </p:cNvPr>
          <p:cNvSpPr/>
          <p:nvPr/>
        </p:nvSpPr>
        <p:spPr>
          <a:xfrm>
            <a:off x="451686" y="1368161"/>
            <a:ext cx="8240617" cy="3554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8" name="Google Shape;820;p30">
            <a:extLst>
              <a:ext uri="{FF2B5EF4-FFF2-40B4-BE49-F238E27FC236}">
                <a16:creationId xmlns:a16="http://schemas.microsoft.com/office/drawing/2014/main" id="{B4FE34A3-E4E5-4988-99F3-E75E2C377557}"/>
              </a:ext>
            </a:extLst>
          </p:cNvPr>
          <p:cNvGrpSpPr/>
          <p:nvPr/>
        </p:nvGrpSpPr>
        <p:grpSpPr>
          <a:xfrm>
            <a:off x="1277897" y="1451119"/>
            <a:ext cx="6708994" cy="173494"/>
            <a:chOff x="4345425" y="2175475"/>
            <a:chExt cx="800750" cy="176025"/>
          </a:xfrm>
        </p:grpSpPr>
        <p:sp>
          <p:nvSpPr>
            <p:cNvPr id="79" name="Google Shape;821;p30">
              <a:extLst>
                <a:ext uri="{FF2B5EF4-FFF2-40B4-BE49-F238E27FC236}">
                  <a16:creationId xmlns:a16="http://schemas.microsoft.com/office/drawing/2014/main" id="{7436FECA-7E83-4382-800E-8BFF5A030D26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600"/>
            </a:p>
          </p:txBody>
        </p:sp>
        <p:sp>
          <p:nvSpPr>
            <p:cNvPr id="80" name="Google Shape;822;p30">
              <a:extLst>
                <a:ext uri="{FF2B5EF4-FFF2-40B4-BE49-F238E27FC236}">
                  <a16:creationId xmlns:a16="http://schemas.microsoft.com/office/drawing/2014/main" id="{C458692D-1985-4241-853C-47BDA0A55712}"/>
                </a:ext>
              </a:extLst>
            </p:cNvPr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600"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6A1AA005-88FD-4E62-B8C2-AEED1775CB15}"/>
              </a:ext>
            </a:extLst>
          </p:cNvPr>
          <p:cNvSpPr txBox="1"/>
          <p:nvPr/>
        </p:nvSpPr>
        <p:spPr>
          <a:xfrm>
            <a:off x="1638864" y="837917"/>
            <a:ext cx="5996376" cy="510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BH" sz="2400" b="1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اختر المد المناسب لمعرفة عنوان درسنا لليوم</a:t>
            </a:r>
          </a:p>
        </p:txBody>
      </p:sp>
      <p:sp>
        <p:nvSpPr>
          <p:cNvPr id="82" name="مستطيل 3">
            <a:extLst>
              <a:ext uri="{FF2B5EF4-FFF2-40B4-BE49-F238E27FC236}">
                <a16:creationId xmlns:a16="http://schemas.microsoft.com/office/drawing/2014/main" id="{C510C847-3DD7-4E8B-BA99-6D01346C81DA}"/>
              </a:ext>
            </a:extLst>
          </p:cNvPr>
          <p:cNvSpPr/>
          <p:nvPr/>
        </p:nvSpPr>
        <p:spPr>
          <a:xfrm>
            <a:off x="7574248" y="128377"/>
            <a:ext cx="1555643" cy="42386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الربط باللغة العربية</a:t>
            </a:r>
          </a:p>
        </p:txBody>
      </p:sp>
      <p:sp>
        <p:nvSpPr>
          <p:cNvPr id="83" name="مستطيل 4">
            <a:extLst>
              <a:ext uri="{FF2B5EF4-FFF2-40B4-BE49-F238E27FC236}">
                <a16:creationId xmlns:a16="http://schemas.microsoft.com/office/drawing/2014/main" id="{A406DF17-225D-44EC-AFC4-DBB1A0879F51}"/>
              </a:ext>
            </a:extLst>
          </p:cNvPr>
          <p:cNvSpPr/>
          <p:nvPr/>
        </p:nvSpPr>
        <p:spPr>
          <a:xfrm>
            <a:off x="1779180" y="1717268"/>
            <a:ext cx="613439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BH" altLang="en-US" sz="11500" b="1" dirty="0">
                <a:solidFill>
                  <a:srgbClr val="12494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الفـصـ....ل</a:t>
            </a:r>
            <a:endParaRPr lang="ar-BH" sz="11500" dirty="0">
              <a:solidFill>
                <a:srgbClr val="124947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4" name="مستطيل 6">
            <a:extLst>
              <a:ext uri="{FF2B5EF4-FFF2-40B4-BE49-F238E27FC236}">
                <a16:creationId xmlns:a16="http://schemas.microsoft.com/office/drawing/2014/main" id="{AEFB54BE-80C8-4E78-A293-C374F8898617}"/>
              </a:ext>
            </a:extLst>
          </p:cNvPr>
          <p:cNvSpPr/>
          <p:nvPr/>
        </p:nvSpPr>
        <p:spPr>
          <a:xfrm>
            <a:off x="4289174" y="3631061"/>
            <a:ext cx="1334089" cy="99542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BH" sz="40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ـــو</a:t>
            </a:r>
            <a:endParaRPr lang="ar-BH" sz="4000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5" name="مستطيل 6">
            <a:extLst>
              <a:ext uri="{FF2B5EF4-FFF2-40B4-BE49-F238E27FC236}">
                <a16:creationId xmlns:a16="http://schemas.microsoft.com/office/drawing/2014/main" id="{44420667-FCD8-4A24-AF3B-FF08BC107042}"/>
              </a:ext>
            </a:extLst>
          </p:cNvPr>
          <p:cNvSpPr/>
          <p:nvPr/>
        </p:nvSpPr>
        <p:spPr>
          <a:xfrm>
            <a:off x="6599983" y="3631061"/>
            <a:ext cx="1334089" cy="99542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BH" sz="40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ـــا</a:t>
            </a:r>
            <a:endParaRPr lang="ar-BH" sz="4000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6" name="مستطيل 6">
            <a:extLst>
              <a:ext uri="{FF2B5EF4-FFF2-40B4-BE49-F238E27FC236}">
                <a16:creationId xmlns:a16="http://schemas.microsoft.com/office/drawing/2014/main" id="{B911E986-2E71-4B57-80C2-8FB16DAACEE9}"/>
              </a:ext>
            </a:extLst>
          </p:cNvPr>
          <p:cNvSpPr/>
          <p:nvPr/>
        </p:nvSpPr>
        <p:spPr>
          <a:xfrm>
            <a:off x="1799681" y="3631061"/>
            <a:ext cx="1334089" cy="99542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BH" sz="40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ــي</a:t>
            </a:r>
            <a:endParaRPr lang="ar-BH" sz="4000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1572775-B24E-4B69-BE09-F0BE1A000346}"/>
              </a:ext>
            </a:extLst>
          </p:cNvPr>
          <p:cNvSpPr/>
          <p:nvPr/>
        </p:nvSpPr>
        <p:spPr>
          <a:xfrm>
            <a:off x="2715536" y="1708261"/>
            <a:ext cx="238986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BH" sz="115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ـــو</a:t>
            </a:r>
            <a:endParaRPr lang="ar-BH" sz="11500" dirty="0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029B962A-C910-42CC-8A7A-330B0F443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85" y="4748504"/>
            <a:ext cx="8240617" cy="308413"/>
          </a:xfrm>
          <a:prstGeom prst="rect">
            <a:avLst/>
          </a:prstGeom>
        </p:spPr>
      </p:pic>
      <p:grpSp>
        <p:nvGrpSpPr>
          <p:cNvPr id="89" name="Google Shape;2672;p69">
            <a:extLst>
              <a:ext uri="{FF2B5EF4-FFF2-40B4-BE49-F238E27FC236}">
                <a16:creationId xmlns:a16="http://schemas.microsoft.com/office/drawing/2014/main" id="{711293A0-FBAB-4173-99A8-F142B57A8640}"/>
              </a:ext>
            </a:extLst>
          </p:cNvPr>
          <p:cNvGrpSpPr/>
          <p:nvPr/>
        </p:nvGrpSpPr>
        <p:grpSpPr>
          <a:xfrm>
            <a:off x="-15632" y="2293127"/>
            <a:ext cx="1578641" cy="1392663"/>
            <a:chOff x="-114350" y="737874"/>
            <a:chExt cx="2394065" cy="2688096"/>
          </a:xfrm>
        </p:grpSpPr>
        <p:sp>
          <p:nvSpPr>
            <p:cNvPr id="90" name="Google Shape;2673;p69">
              <a:extLst>
                <a:ext uri="{FF2B5EF4-FFF2-40B4-BE49-F238E27FC236}">
                  <a16:creationId xmlns:a16="http://schemas.microsoft.com/office/drawing/2014/main" id="{AE396100-F477-4ABA-9C26-9AA071FD4C7D}"/>
                </a:ext>
              </a:extLst>
            </p:cNvPr>
            <p:cNvSpPr/>
            <p:nvPr/>
          </p:nvSpPr>
          <p:spPr>
            <a:xfrm>
              <a:off x="-114350" y="754919"/>
              <a:ext cx="2209004" cy="2671052"/>
            </a:xfrm>
            <a:custGeom>
              <a:avLst/>
              <a:gdLst/>
              <a:ahLst/>
              <a:cxnLst/>
              <a:rect l="l" t="t" r="r" b="b"/>
              <a:pathLst>
                <a:path w="49119" h="59393" extrusionOk="0">
                  <a:moveTo>
                    <a:pt x="41239" y="1"/>
                  </a:moveTo>
                  <a:lnTo>
                    <a:pt x="32571" y="59"/>
                  </a:lnTo>
                  <a:cubicBezTo>
                    <a:pt x="30148" y="88"/>
                    <a:pt x="27639" y="117"/>
                    <a:pt x="25304" y="789"/>
                  </a:cubicBezTo>
                  <a:lnTo>
                    <a:pt x="23436" y="1927"/>
                  </a:lnTo>
                  <a:cubicBezTo>
                    <a:pt x="21831" y="2919"/>
                    <a:pt x="20196" y="3911"/>
                    <a:pt x="18970" y="5371"/>
                  </a:cubicBezTo>
                  <a:cubicBezTo>
                    <a:pt x="18066" y="6538"/>
                    <a:pt x="17307" y="7822"/>
                    <a:pt x="16723" y="9194"/>
                  </a:cubicBezTo>
                  <a:lnTo>
                    <a:pt x="11499" y="20051"/>
                  </a:lnTo>
                  <a:lnTo>
                    <a:pt x="1547" y="27785"/>
                  </a:lnTo>
                  <a:cubicBezTo>
                    <a:pt x="1022" y="38292"/>
                    <a:pt x="525" y="48769"/>
                    <a:pt x="0" y="59276"/>
                  </a:cubicBezTo>
                  <a:lnTo>
                    <a:pt x="146" y="59392"/>
                  </a:lnTo>
                  <a:lnTo>
                    <a:pt x="20284" y="35694"/>
                  </a:lnTo>
                  <a:cubicBezTo>
                    <a:pt x="26296" y="34001"/>
                    <a:pt x="30995" y="29273"/>
                    <a:pt x="32629" y="23232"/>
                  </a:cubicBezTo>
                  <a:cubicBezTo>
                    <a:pt x="34497" y="23086"/>
                    <a:pt x="36277" y="22502"/>
                    <a:pt x="37883" y="21539"/>
                  </a:cubicBezTo>
                  <a:cubicBezTo>
                    <a:pt x="38933" y="20985"/>
                    <a:pt x="39780" y="20168"/>
                    <a:pt x="40363" y="19146"/>
                  </a:cubicBezTo>
                  <a:cubicBezTo>
                    <a:pt x="40947" y="18125"/>
                    <a:pt x="40947" y="16899"/>
                    <a:pt x="40363" y="15877"/>
                  </a:cubicBezTo>
                  <a:lnTo>
                    <a:pt x="40918" y="15381"/>
                  </a:lnTo>
                  <a:cubicBezTo>
                    <a:pt x="41005" y="15936"/>
                    <a:pt x="41210" y="16461"/>
                    <a:pt x="41502" y="16928"/>
                  </a:cubicBezTo>
                  <a:cubicBezTo>
                    <a:pt x="41852" y="17570"/>
                    <a:pt x="42552" y="17949"/>
                    <a:pt x="43282" y="17949"/>
                  </a:cubicBezTo>
                  <a:cubicBezTo>
                    <a:pt x="43924" y="17862"/>
                    <a:pt x="44449" y="17482"/>
                    <a:pt x="44741" y="16957"/>
                  </a:cubicBezTo>
                  <a:cubicBezTo>
                    <a:pt x="45033" y="16403"/>
                    <a:pt x="45237" y="15819"/>
                    <a:pt x="45325" y="15206"/>
                  </a:cubicBezTo>
                  <a:cubicBezTo>
                    <a:pt x="45850" y="12492"/>
                    <a:pt x="45938" y="9690"/>
                    <a:pt x="45587" y="6917"/>
                  </a:cubicBezTo>
                  <a:lnTo>
                    <a:pt x="45587" y="6801"/>
                  </a:lnTo>
                  <a:cubicBezTo>
                    <a:pt x="46609" y="6772"/>
                    <a:pt x="47572" y="6363"/>
                    <a:pt x="48331" y="5662"/>
                  </a:cubicBezTo>
                  <a:cubicBezTo>
                    <a:pt x="48798" y="5166"/>
                    <a:pt x="49119" y="4408"/>
                    <a:pt x="48856" y="3795"/>
                  </a:cubicBezTo>
                  <a:cubicBezTo>
                    <a:pt x="48623" y="3298"/>
                    <a:pt x="48068" y="3036"/>
                    <a:pt x="47572" y="2832"/>
                  </a:cubicBezTo>
                  <a:lnTo>
                    <a:pt x="41239" y="1"/>
                  </a:lnTo>
                  <a:close/>
                </a:path>
              </a:pathLst>
            </a:custGeom>
            <a:solidFill>
              <a:srgbClr val="FF9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674;p69">
              <a:extLst>
                <a:ext uri="{FF2B5EF4-FFF2-40B4-BE49-F238E27FC236}">
                  <a16:creationId xmlns:a16="http://schemas.microsoft.com/office/drawing/2014/main" id="{0A3F54C8-35AF-4BBB-80CC-FAB523DF8BC8}"/>
                </a:ext>
              </a:extLst>
            </p:cNvPr>
            <p:cNvSpPr/>
            <p:nvPr/>
          </p:nvSpPr>
          <p:spPr>
            <a:xfrm>
              <a:off x="745344" y="737874"/>
              <a:ext cx="1267955" cy="597235"/>
            </a:xfrm>
            <a:custGeom>
              <a:avLst/>
              <a:gdLst/>
              <a:ahLst/>
              <a:cxnLst/>
              <a:rect l="l" t="t" r="r" b="b"/>
              <a:pathLst>
                <a:path w="28194" h="13280" extrusionOk="0">
                  <a:moveTo>
                    <a:pt x="1635" y="0"/>
                  </a:moveTo>
                  <a:lnTo>
                    <a:pt x="0" y="7588"/>
                  </a:lnTo>
                  <a:lnTo>
                    <a:pt x="26559" y="13279"/>
                  </a:lnTo>
                  <a:lnTo>
                    <a:pt x="28193" y="5691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675;p69">
              <a:extLst>
                <a:ext uri="{FF2B5EF4-FFF2-40B4-BE49-F238E27FC236}">
                  <a16:creationId xmlns:a16="http://schemas.microsoft.com/office/drawing/2014/main" id="{E6B8CA47-7216-455C-961E-5C6E658E2882}"/>
                </a:ext>
              </a:extLst>
            </p:cNvPr>
            <p:cNvSpPr/>
            <p:nvPr/>
          </p:nvSpPr>
          <p:spPr>
            <a:xfrm>
              <a:off x="1942376" y="1002986"/>
              <a:ext cx="129971" cy="336035"/>
            </a:xfrm>
            <a:custGeom>
              <a:avLst/>
              <a:gdLst/>
              <a:ahLst/>
              <a:cxnLst/>
              <a:rect l="l" t="t" r="r" b="b"/>
              <a:pathLst>
                <a:path w="2890" h="7472" extrusionOk="0">
                  <a:moveTo>
                    <a:pt x="1518" y="1"/>
                  </a:moveTo>
                  <a:lnTo>
                    <a:pt x="0" y="7180"/>
                  </a:lnTo>
                  <a:lnTo>
                    <a:pt x="1372" y="7472"/>
                  </a:lnTo>
                  <a:lnTo>
                    <a:pt x="2890" y="292"/>
                  </a:lnTo>
                  <a:lnTo>
                    <a:pt x="1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676;p69">
              <a:extLst>
                <a:ext uri="{FF2B5EF4-FFF2-40B4-BE49-F238E27FC236}">
                  <a16:creationId xmlns:a16="http://schemas.microsoft.com/office/drawing/2014/main" id="{8D275876-67C5-4B5D-925C-789767BE4965}"/>
                </a:ext>
              </a:extLst>
            </p:cNvPr>
            <p:cNvSpPr/>
            <p:nvPr/>
          </p:nvSpPr>
          <p:spPr>
            <a:xfrm>
              <a:off x="835918" y="760181"/>
              <a:ext cx="1103850" cy="563101"/>
            </a:xfrm>
            <a:custGeom>
              <a:avLst/>
              <a:gdLst/>
              <a:ahLst/>
              <a:cxnLst/>
              <a:rect l="l" t="t" r="r" b="b"/>
              <a:pathLst>
                <a:path w="24545" h="12521" extrusionOk="0">
                  <a:moveTo>
                    <a:pt x="1635" y="0"/>
                  </a:moveTo>
                  <a:lnTo>
                    <a:pt x="0" y="7618"/>
                  </a:lnTo>
                  <a:lnTo>
                    <a:pt x="22911" y="12521"/>
                  </a:lnTo>
                  <a:lnTo>
                    <a:pt x="24545" y="4903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677;p69">
              <a:extLst>
                <a:ext uri="{FF2B5EF4-FFF2-40B4-BE49-F238E27FC236}">
                  <a16:creationId xmlns:a16="http://schemas.microsoft.com/office/drawing/2014/main" id="{94175A72-8074-4487-8FDF-CF50068CEAA6}"/>
                </a:ext>
              </a:extLst>
            </p:cNvPr>
            <p:cNvSpPr/>
            <p:nvPr/>
          </p:nvSpPr>
          <p:spPr>
            <a:xfrm>
              <a:off x="875269" y="768051"/>
              <a:ext cx="111622" cy="350471"/>
            </a:xfrm>
            <a:custGeom>
              <a:avLst/>
              <a:gdLst/>
              <a:ahLst/>
              <a:cxnLst/>
              <a:rect l="l" t="t" r="r" b="b"/>
              <a:pathLst>
                <a:path w="2482" h="7793" extrusionOk="0">
                  <a:moveTo>
                    <a:pt x="1635" y="0"/>
                  </a:moveTo>
                  <a:lnTo>
                    <a:pt x="1" y="7618"/>
                  </a:lnTo>
                  <a:lnTo>
                    <a:pt x="876" y="7793"/>
                  </a:lnTo>
                  <a:lnTo>
                    <a:pt x="2482" y="205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678;p69">
              <a:extLst>
                <a:ext uri="{FF2B5EF4-FFF2-40B4-BE49-F238E27FC236}">
                  <a16:creationId xmlns:a16="http://schemas.microsoft.com/office/drawing/2014/main" id="{61782157-14DB-46B1-9BFC-510D6CBDEAAB}"/>
                </a:ext>
              </a:extLst>
            </p:cNvPr>
            <p:cNvSpPr/>
            <p:nvPr/>
          </p:nvSpPr>
          <p:spPr>
            <a:xfrm>
              <a:off x="1766489" y="957070"/>
              <a:ext cx="111622" cy="349166"/>
            </a:xfrm>
            <a:custGeom>
              <a:avLst/>
              <a:gdLst/>
              <a:ahLst/>
              <a:cxnLst/>
              <a:rect l="l" t="t" r="r" b="b"/>
              <a:pathLst>
                <a:path w="2482" h="7764" extrusionOk="0">
                  <a:moveTo>
                    <a:pt x="1606" y="0"/>
                  </a:moveTo>
                  <a:lnTo>
                    <a:pt x="1" y="7559"/>
                  </a:lnTo>
                  <a:lnTo>
                    <a:pt x="847" y="7763"/>
                  </a:lnTo>
                  <a:lnTo>
                    <a:pt x="2481" y="175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679;p69">
              <a:extLst>
                <a:ext uri="{FF2B5EF4-FFF2-40B4-BE49-F238E27FC236}">
                  <a16:creationId xmlns:a16="http://schemas.microsoft.com/office/drawing/2014/main" id="{C3C001FD-44A1-4932-89E0-5850C6181E56}"/>
                </a:ext>
              </a:extLst>
            </p:cNvPr>
            <p:cNvSpPr/>
            <p:nvPr/>
          </p:nvSpPr>
          <p:spPr>
            <a:xfrm>
              <a:off x="2007991" y="1030554"/>
              <a:ext cx="271724" cy="286160"/>
            </a:xfrm>
            <a:custGeom>
              <a:avLst/>
              <a:gdLst/>
              <a:ahLst/>
              <a:cxnLst/>
              <a:rect l="l" t="t" r="r" b="b"/>
              <a:pathLst>
                <a:path w="6042" h="6363" extrusionOk="0">
                  <a:moveTo>
                    <a:pt x="1372" y="0"/>
                  </a:moveTo>
                  <a:lnTo>
                    <a:pt x="1" y="6363"/>
                  </a:lnTo>
                  <a:lnTo>
                    <a:pt x="5312" y="5195"/>
                  </a:lnTo>
                  <a:cubicBezTo>
                    <a:pt x="6042" y="4874"/>
                    <a:pt x="5984" y="3036"/>
                    <a:pt x="5984" y="3036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680;p69">
              <a:extLst>
                <a:ext uri="{FF2B5EF4-FFF2-40B4-BE49-F238E27FC236}">
                  <a16:creationId xmlns:a16="http://schemas.microsoft.com/office/drawing/2014/main" id="{170A17B7-08A4-4AF0-BB50-B5ACA50820D3}"/>
                </a:ext>
              </a:extLst>
            </p:cNvPr>
            <p:cNvSpPr/>
            <p:nvPr/>
          </p:nvSpPr>
          <p:spPr>
            <a:xfrm>
              <a:off x="377829" y="1655311"/>
              <a:ext cx="25005" cy="53877"/>
            </a:xfrm>
            <a:custGeom>
              <a:avLst/>
              <a:gdLst/>
              <a:ahLst/>
              <a:cxnLst/>
              <a:rect l="l" t="t" r="r" b="b"/>
              <a:pathLst>
                <a:path w="556" h="1198" extrusionOk="0">
                  <a:moveTo>
                    <a:pt x="555" y="1"/>
                  </a:moveTo>
                  <a:lnTo>
                    <a:pt x="1" y="1197"/>
                  </a:lnTo>
                </a:path>
              </a:pathLst>
            </a:custGeom>
            <a:solidFill>
              <a:srgbClr val="FF9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681;p69">
              <a:extLst>
                <a:ext uri="{FF2B5EF4-FFF2-40B4-BE49-F238E27FC236}">
                  <a16:creationId xmlns:a16="http://schemas.microsoft.com/office/drawing/2014/main" id="{ED8F7004-18FC-4DA0-B780-EDA4C077F90C}"/>
                </a:ext>
              </a:extLst>
            </p:cNvPr>
            <p:cNvSpPr/>
            <p:nvPr/>
          </p:nvSpPr>
          <p:spPr>
            <a:xfrm>
              <a:off x="978976" y="835779"/>
              <a:ext cx="796733" cy="601282"/>
            </a:xfrm>
            <a:custGeom>
              <a:avLst/>
              <a:gdLst/>
              <a:ahLst/>
              <a:cxnLst/>
              <a:rect l="l" t="t" r="r" b="b"/>
              <a:pathLst>
                <a:path w="17716" h="13370" extrusionOk="0">
                  <a:moveTo>
                    <a:pt x="15725" y="0"/>
                  </a:moveTo>
                  <a:cubicBezTo>
                    <a:pt x="14945" y="0"/>
                    <a:pt x="14237" y="373"/>
                    <a:pt x="13601" y="771"/>
                  </a:cubicBezTo>
                  <a:cubicBezTo>
                    <a:pt x="10011" y="3106"/>
                    <a:pt x="6509" y="5557"/>
                    <a:pt x="2627" y="7396"/>
                  </a:cubicBezTo>
                  <a:cubicBezTo>
                    <a:pt x="2510" y="7454"/>
                    <a:pt x="2335" y="7542"/>
                    <a:pt x="2248" y="7571"/>
                  </a:cubicBezTo>
                  <a:cubicBezTo>
                    <a:pt x="2160" y="7629"/>
                    <a:pt x="2073" y="7659"/>
                    <a:pt x="1985" y="7717"/>
                  </a:cubicBezTo>
                  <a:cubicBezTo>
                    <a:pt x="1956" y="7717"/>
                    <a:pt x="1897" y="7746"/>
                    <a:pt x="1868" y="7804"/>
                  </a:cubicBezTo>
                  <a:cubicBezTo>
                    <a:pt x="1168" y="8184"/>
                    <a:pt x="642" y="8855"/>
                    <a:pt x="409" y="9614"/>
                  </a:cubicBezTo>
                  <a:cubicBezTo>
                    <a:pt x="0" y="11132"/>
                    <a:pt x="1168" y="12620"/>
                    <a:pt x="2569" y="13116"/>
                  </a:cubicBezTo>
                  <a:cubicBezTo>
                    <a:pt x="3079" y="13295"/>
                    <a:pt x="3609" y="13369"/>
                    <a:pt x="4146" y="13369"/>
                  </a:cubicBezTo>
                  <a:cubicBezTo>
                    <a:pt x="5449" y="13369"/>
                    <a:pt x="6789" y="12929"/>
                    <a:pt x="7968" y="12474"/>
                  </a:cubicBezTo>
                  <a:cubicBezTo>
                    <a:pt x="9602" y="11861"/>
                    <a:pt x="11178" y="11015"/>
                    <a:pt x="12579" y="9964"/>
                  </a:cubicBezTo>
                  <a:cubicBezTo>
                    <a:pt x="14009" y="8972"/>
                    <a:pt x="15293" y="7746"/>
                    <a:pt x="16315" y="6316"/>
                  </a:cubicBezTo>
                  <a:cubicBezTo>
                    <a:pt x="16840" y="5586"/>
                    <a:pt x="17220" y="4798"/>
                    <a:pt x="17424" y="3923"/>
                  </a:cubicBezTo>
                  <a:cubicBezTo>
                    <a:pt x="17687" y="3047"/>
                    <a:pt x="17716" y="2143"/>
                    <a:pt x="17512" y="1267"/>
                  </a:cubicBezTo>
                  <a:cubicBezTo>
                    <a:pt x="17307" y="567"/>
                    <a:pt x="16694" y="70"/>
                    <a:pt x="15965" y="12"/>
                  </a:cubicBezTo>
                  <a:cubicBezTo>
                    <a:pt x="15884" y="4"/>
                    <a:pt x="15804" y="0"/>
                    <a:pt x="15725" y="0"/>
                  </a:cubicBezTo>
                  <a:close/>
                </a:path>
              </a:pathLst>
            </a:custGeom>
            <a:solidFill>
              <a:srgbClr val="FF9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682;p69">
              <a:extLst>
                <a:ext uri="{FF2B5EF4-FFF2-40B4-BE49-F238E27FC236}">
                  <a16:creationId xmlns:a16="http://schemas.microsoft.com/office/drawing/2014/main" id="{FBFC450C-ED4A-404D-AFDF-A720B8896F54}"/>
                </a:ext>
              </a:extLst>
            </p:cNvPr>
            <p:cNvSpPr/>
            <p:nvPr/>
          </p:nvSpPr>
          <p:spPr>
            <a:xfrm>
              <a:off x="825800" y="853453"/>
              <a:ext cx="964345" cy="661006"/>
            </a:xfrm>
            <a:custGeom>
              <a:avLst/>
              <a:gdLst/>
              <a:ahLst/>
              <a:cxnLst/>
              <a:rect l="l" t="t" r="r" b="b"/>
              <a:pathLst>
                <a:path w="21443" h="14698" extrusionOk="0">
                  <a:moveTo>
                    <a:pt x="18820" y="1"/>
                  </a:moveTo>
                  <a:cubicBezTo>
                    <a:pt x="17972" y="1"/>
                    <a:pt x="17101" y="311"/>
                    <a:pt x="16365" y="670"/>
                  </a:cubicBezTo>
                  <a:cubicBezTo>
                    <a:pt x="15139" y="1312"/>
                    <a:pt x="13942" y="2041"/>
                    <a:pt x="12804" y="2859"/>
                  </a:cubicBezTo>
                  <a:cubicBezTo>
                    <a:pt x="11607" y="3676"/>
                    <a:pt x="10382" y="4493"/>
                    <a:pt x="9156" y="5252"/>
                  </a:cubicBezTo>
                  <a:cubicBezTo>
                    <a:pt x="6442" y="6857"/>
                    <a:pt x="3465" y="8199"/>
                    <a:pt x="254" y="8287"/>
                  </a:cubicBezTo>
                  <a:cubicBezTo>
                    <a:pt x="0" y="8287"/>
                    <a:pt x="19" y="8697"/>
                    <a:pt x="259" y="8697"/>
                  </a:cubicBezTo>
                  <a:cubicBezTo>
                    <a:pt x="267" y="8697"/>
                    <a:pt x="275" y="8697"/>
                    <a:pt x="284" y="8696"/>
                  </a:cubicBezTo>
                  <a:cubicBezTo>
                    <a:pt x="5858" y="8550"/>
                    <a:pt x="10352" y="4902"/>
                    <a:pt x="14818" y="2041"/>
                  </a:cubicBezTo>
                  <a:cubicBezTo>
                    <a:pt x="15956" y="1312"/>
                    <a:pt x="17182" y="553"/>
                    <a:pt x="18524" y="436"/>
                  </a:cubicBezTo>
                  <a:cubicBezTo>
                    <a:pt x="18608" y="429"/>
                    <a:pt x="18692" y="425"/>
                    <a:pt x="18775" y="425"/>
                  </a:cubicBezTo>
                  <a:cubicBezTo>
                    <a:pt x="19973" y="425"/>
                    <a:pt x="21110" y="1201"/>
                    <a:pt x="20947" y="2538"/>
                  </a:cubicBezTo>
                  <a:cubicBezTo>
                    <a:pt x="20859" y="3150"/>
                    <a:pt x="20655" y="3763"/>
                    <a:pt x="20305" y="4318"/>
                  </a:cubicBezTo>
                  <a:cubicBezTo>
                    <a:pt x="20013" y="4872"/>
                    <a:pt x="19692" y="5398"/>
                    <a:pt x="19312" y="5923"/>
                  </a:cubicBezTo>
                  <a:cubicBezTo>
                    <a:pt x="18583" y="6915"/>
                    <a:pt x="17736" y="7820"/>
                    <a:pt x="16802" y="8666"/>
                  </a:cubicBezTo>
                  <a:cubicBezTo>
                    <a:pt x="14526" y="10709"/>
                    <a:pt x="11899" y="12315"/>
                    <a:pt x="9564" y="14299"/>
                  </a:cubicBezTo>
                  <a:cubicBezTo>
                    <a:pt x="9399" y="14441"/>
                    <a:pt x="9520" y="14697"/>
                    <a:pt x="9681" y="14697"/>
                  </a:cubicBezTo>
                  <a:cubicBezTo>
                    <a:pt x="9719" y="14697"/>
                    <a:pt x="9759" y="14683"/>
                    <a:pt x="9798" y="14649"/>
                  </a:cubicBezTo>
                  <a:cubicBezTo>
                    <a:pt x="12016" y="12782"/>
                    <a:pt x="14438" y="11235"/>
                    <a:pt x="16627" y="9367"/>
                  </a:cubicBezTo>
                  <a:cubicBezTo>
                    <a:pt x="17620" y="8550"/>
                    <a:pt x="18495" y="7616"/>
                    <a:pt x="19312" y="6623"/>
                  </a:cubicBezTo>
                  <a:cubicBezTo>
                    <a:pt x="20130" y="5631"/>
                    <a:pt x="20772" y="4522"/>
                    <a:pt x="21209" y="3296"/>
                  </a:cubicBezTo>
                  <a:cubicBezTo>
                    <a:pt x="21443" y="2713"/>
                    <a:pt x="21443" y="2071"/>
                    <a:pt x="21239" y="1458"/>
                  </a:cubicBezTo>
                  <a:cubicBezTo>
                    <a:pt x="21034" y="962"/>
                    <a:pt x="20655" y="553"/>
                    <a:pt x="20159" y="319"/>
                  </a:cubicBezTo>
                  <a:cubicBezTo>
                    <a:pt x="19737" y="93"/>
                    <a:pt x="19282" y="1"/>
                    <a:pt x="188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683;p69">
              <a:extLst>
                <a:ext uri="{FF2B5EF4-FFF2-40B4-BE49-F238E27FC236}">
                  <a16:creationId xmlns:a16="http://schemas.microsoft.com/office/drawing/2014/main" id="{CF0CDD23-2518-4D82-B66F-A46D16BA3EBC}"/>
                </a:ext>
              </a:extLst>
            </p:cNvPr>
            <p:cNvSpPr/>
            <p:nvPr/>
          </p:nvSpPr>
          <p:spPr>
            <a:xfrm>
              <a:off x="1192910" y="1281635"/>
              <a:ext cx="612660" cy="523120"/>
            </a:xfrm>
            <a:custGeom>
              <a:avLst/>
              <a:gdLst/>
              <a:ahLst/>
              <a:cxnLst/>
              <a:rect l="l" t="t" r="r" b="b"/>
              <a:pathLst>
                <a:path w="13623" h="11632" extrusionOk="0">
                  <a:moveTo>
                    <a:pt x="10999" y="0"/>
                  </a:moveTo>
                  <a:cubicBezTo>
                    <a:pt x="10851" y="0"/>
                    <a:pt x="10701" y="164"/>
                    <a:pt x="10828" y="313"/>
                  </a:cubicBezTo>
                  <a:cubicBezTo>
                    <a:pt x="11149" y="721"/>
                    <a:pt x="11529" y="1042"/>
                    <a:pt x="11996" y="1276"/>
                  </a:cubicBezTo>
                  <a:cubicBezTo>
                    <a:pt x="11646" y="1976"/>
                    <a:pt x="11529" y="2764"/>
                    <a:pt x="11646" y="3552"/>
                  </a:cubicBezTo>
                  <a:lnTo>
                    <a:pt x="11616" y="3582"/>
                  </a:lnTo>
                  <a:cubicBezTo>
                    <a:pt x="10332" y="4924"/>
                    <a:pt x="8931" y="6267"/>
                    <a:pt x="7209" y="7055"/>
                  </a:cubicBezTo>
                  <a:cubicBezTo>
                    <a:pt x="6392" y="7463"/>
                    <a:pt x="5517" y="7697"/>
                    <a:pt x="4612" y="7784"/>
                  </a:cubicBezTo>
                  <a:cubicBezTo>
                    <a:pt x="4501" y="7792"/>
                    <a:pt x="4388" y="7796"/>
                    <a:pt x="4274" y="7796"/>
                  </a:cubicBezTo>
                  <a:cubicBezTo>
                    <a:pt x="3493" y="7796"/>
                    <a:pt x="2681" y="7601"/>
                    <a:pt x="2248" y="6938"/>
                  </a:cubicBezTo>
                  <a:cubicBezTo>
                    <a:pt x="1635" y="6004"/>
                    <a:pt x="2394" y="4807"/>
                    <a:pt x="2977" y="4078"/>
                  </a:cubicBezTo>
                  <a:cubicBezTo>
                    <a:pt x="3108" y="3903"/>
                    <a:pt x="2962" y="3712"/>
                    <a:pt x="2807" y="3712"/>
                  </a:cubicBezTo>
                  <a:cubicBezTo>
                    <a:pt x="2754" y="3712"/>
                    <a:pt x="2701" y="3734"/>
                    <a:pt x="2656" y="3786"/>
                  </a:cubicBezTo>
                  <a:cubicBezTo>
                    <a:pt x="2073" y="4516"/>
                    <a:pt x="1431" y="5595"/>
                    <a:pt x="1664" y="6558"/>
                  </a:cubicBezTo>
                  <a:cubicBezTo>
                    <a:pt x="1664" y="6617"/>
                    <a:pt x="1693" y="6675"/>
                    <a:pt x="1693" y="6734"/>
                  </a:cubicBezTo>
                  <a:cubicBezTo>
                    <a:pt x="876" y="7171"/>
                    <a:pt x="322" y="7959"/>
                    <a:pt x="176" y="8893"/>
                  </a:cubicBezTo>
                  <a:cubicBezTo>
                    <a:pt x="1" y="9973"/>
                    <a:pt x="789" y="10732"/>
                    <a:pt x="1723" y="11141"/>
                  </a:cubicBezTo>
                  <a:cubicBezTo>
                    <a:pt x="2473" y="11484"/>
                    <a:pt x="3268" y="11631"/>
                    <a:pt x="4070" y="11631"/>
                  </a:cubicBezTo>
                  <a:cubicBezTo>
                    <a:pt x="5515" y="11631"/>
                    <a:pt x="6984" y="11155"/>
                    <a:pt x="8260" y="10499"/>
                  </a:cubicBezTo>
                  <a:cubicBezTo>
                    <a:pt x="9340" y="9973"/>
                    <a:pt x="10274" y="9214"/>
                    <a:pt x="11033" y="8280"/>
                  </a:cubicBezTo>
                  <a:cubicBezTo>
                    <a:pt x="11141" y="8128"/>
                    <a:pt x="10991" y="7944"/>
                    <a:pt x="10847" y="7944"/>
                  </a:cubicBezTo>
                  <a:cubicBezTo>
                    <a:pt x="10798" y="7944"/>
                    <a:pt x="10749" y="7966"/>
                    <a:pt x="10712" y="8018"/>
                  </a:cubicBezTo>
                  <a:cubicBezTo>
                    <a:pt x="9544" y="9535"/>
                    <a:pt x="7676" y="10528"/>
                    <a:pt x="5867" y="10995"/>
                  </a:cubicBezTo>
                  <a:cubicBezTo>
                    <a:pt x="5309" y="11142"/>
                    <a:pt x="4741" y="11216"/>
                    <a:pt x="4175" y="11216"/>
                  </a:cubicBezTo>
                  <a:cubicBezTo>
                    <a:pt x="3735" y="11216"/>
                    <a:pt x="3295" y="11172"/>
                    <a:pt x="2861" y="11082"/>
                  </a:cubicBezTo>
                  <a:cubicBezTo>
                    <a:pt x="2044" y="10907"/>
                    <a:pt x="905" y="10499"/>
                    <a:pt x="613" y="9594"/>
                  </a:cubicBezTo>
                  <a:cubicBezTo>
                    <a:pt x="526" y="9039"/>
                    <a:pt x="643" y="8485"/>
                    <a:pt x="964" y="8018"/>
                  </a:cubicBezTo>
                  <a:cubicBezTo>
                    <a:pt x="1168" y="7609"/>
                    <a:pt x="1489" y="7288"/>
                    <a:pt x="1898" y="7084"/>
                  </a:cubicBezTo>
                  <a:cubicBezTo>
                    <a:pt x="2277" y="7668"/>
                    <a:pt x="2890" y="8047"/>
                    <a:pt x="3590" y="8164"/>
                  </a:cubicBezTo>
                  <a:cubicBezTo>
                    <a:pt x="3835" y="8192"/>
                    <a:pt x="4081" y="8207"/>
                    <a:pt x="4327" y="8207"/>
                  </a:cubicBezTo>
                  <a:cubicBezTo>
                    <a:pt x="5080" y="8207"/>
                    <a:pt x="5834" y="8070"/>
                    <a:pt x="6538" y="7784"/>
                  </a:cubicBezTo>
                  <a:cubicBezTo>
                    <a:pt x="7530" y="7434"/>
                    <a:pt x="8464" y="6938"/>
                    <a:pt x="9311" y="6296"/>
                  </a:cubicBezTo>
                  <a:cubicBezTo>
                    <a:pt x="10186" y="5595"/>
                    <a:pt x="11003" y="4866"/>
                    <a:pt x="11762" y="4049"/>
                  </a:cubicBezTo>
                  <a:cubicBezTo>
                    <a:pt x="11967" y="4866"/>
                    <a:pt x="12492" y="5625"/>
                    <a:pt x="13163" y="6150"/>
                  </a:cubicBezTo>
                  <a:cubicBezTo>
                    <a:pt x="13205" y="6176"/>
                    <a:pt x="13247" y="6187"/>
                    <a:pt x="13288" y="6187"/>
                  </a:cubicBezTo>
                  <a:cubicBezTo>
                    <a:pt x="13475" y="6187"/>
                    <a:pt x="13623" y="5949"/>
                    <a:pt x="13455" y="5829"/>
                  </a:cubicBezTo>
                  <a:cubicBezTo>
                    <a:pt x="12054" y="4749"/>
                    <a:pt x="11616" y="2823"/>
                    <a:pt x="12434" y="1276"/>
                  </a:cubicBezTo>
                  <a:cubicBezTo>
                    <a:pt x="12492" y="1188"/>
                    <a:pt x="12463" y="1042"/>
                    <a:pt x="12346" y="1013"/>
                  </a:cubicBezTo>
                  <a:cubicBezTo>
                    <a:pt x="11879" y="809"/>
                    <a:pt x="11470" y="488"/>
                    <a:pt x="11149" y="79"/>
                  </a:cubicBezTo>
                  <a:cubicBezTo>
                    <a:pt x="11109" y="24"/>
                    <a:pt x="11054" y="0"/>
                    <a:pt x="10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684;p69">
              <a:extLst>
                <a:ext uri="{FF2B5EF4-FFF2-40B4-BE49-F238E27FC236}">
                  <a16:creationId xmlns:a16="http://schemas.microsoft.com/office/drawing/2014/main" id="{CB729D06-807C-4AB6-A19A-3AC3E56D5D95}"/>
                </a:ext>
              </a:extLst>
            </p:cNvPr>
            <p:cNvSpPr/>
            <p:nvPr/>
          </p:nvSpPr>
          <p:spPr>
            <a:xfrm>
              <a:off x="2199619" y="1160974"/>
              <a:ext cx="57115" cy="91969"/>
            </a:xfrm>
            <a:custGeom>
              <a:avLst/>
              <a:gdLst/>
              <a:ahLst/>
              <a:cxnLst/>
              <a:rect l="l" t="t" r="r" b="b"/>
              <a:pathLst>
                <a:path w="1270" h="2045" extrusionOk="0">
                  <a:moveTo>
                    <a:pt x="978" y="0"/>
                  </a:moveTo>
                  <a:cubicBezTo>
                    <a:pt x="936" y="0"/>
                    <a:pt x="892" y="15"/>
                    <a:pt x="847" y="48"/>
                  </a:cubicBezTo>
                  <a:cubicBezTo>
                    <a:pt x="293" y="457"/>
                    <a:pt x="1" y="1157"/>
                    <a:pt x="117" y="1828"/>
                  </a:cubicBezTo>
                  <a:cubicBezTo>
                    <a:pt x="117" y="1978"/>
                    <a:pt x="218" y="2045"/>
                    <a:pt x="320" y="2045"/>
                  </a:cubicBezTo>
                  <a:cubicBezTo>
                    <a:pt x="438" y="2045"/>
                    <a:pt x="557" y="1956"/>
                    <a:pt x="526" y="1799"/>
                  </a:cubicBezTo>
                  <a:cubicBezTo>
                    <a:pt x="409" y="1245"/>
                    <a:pt x="643" y="719"/>
                    <a:pt x="1081" y="398"/>
                  </a:cubicBezTo>
                  <a:cubicBezTo>
                    <a:pt x="1269" y="257"/>
                    <a:pt x="1153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685;p69">
              <a:extLst>
                <a:ext uri="{FF2B5EF4-FFF2-40B4-BE49-F238E27FC236}">
                  <a16:creationId xmlns:a16="http://schemas.microsoft.com/office/drawing/2014/main" id="{8BB990D6-4D14-4310-9D57-BE41FEC28B0D}"/>
                </a:ext>
              </a:extLst>
            </p:cNvPr>
            <p:cNvSpPr/>
            <p:nvPr/>
          </p:nvSpPr>
          <p:spPr>
            <a:xfrm>
              <a:off x="616363" y="2025793"/>
              <a:ext cx="135232" cy="278650"/>
            </a:xfrm>
            <a:custGeom>
              <a:avLst/>
              <a:gdLst/>
              <a:ahLst/>
              <a:cxnLst/>
              <a:rect l="l" t="t" r="r" b="b"/>
              <a:pathLst>
                <a:path w="3007" h="6196" extrusionOk="0">
                  <a:moveTo>
                    <a:pt x="266" y="0"/>
                  </a:moveTo>
                  <a:cubicBezTo>
                    <a:pt x="137" y="0"/>
                    <a:pt x="1" y="119"/>
                    <a:pt x="37" y="285"/>
                  </a:cubicBezTo>
                  <a:cubicBezTo>
                    <a:pt x="680" y="2298"/>
                    <a:pt x="1497" y="4254"/>
                    <a:pt x="2577" y="6122"/>
                  </a:cubicBezTo>
                  <a:cubicBezTo>
                    <a:pt x="2606" y="6173"/>
                    <a:pt x="2650" y="6195"/>
                    <a:pt x="2698" y="6195"/>
                  </a:cubicBezTo>
                  <a:cubicBezTo>
                    <a:pt x="2839" y="6195"/>
                    <a:pt x="3007" y="6004"/>
                    <a:pt x="2898" y="5830"/>
                  </a:cubicBezTo>
                  <a:cubicBezTo>
                    <a:pt x="1876" y="4020"/>
                    <a:pt x="1030" y="2123"/>
                    <a:pt x="446" y="139"/>
                  </a:cubicBezTo>
                  <a:cubicBezTo>
                    <a:pt x="414" y="41"/>
                    <a:pt x="341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3" grpId="0"/>
      <p:bldP spid="84" grpId="0" animBg="1"/>
      <p:bldP spid="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89;p36">
            <a:extLst>
              <a:ext uri="{FF2B5EF4-FFF2-40B4-BE49-F238E27FC236}">
                <a16:creationId xmlns:a16="http://schemas.microsoft.com/office/drawing/2014/main" id="{C1C37335-B2C8-43F8-B91D-993A466CE3CD}"/>
              </a:ext>
            </a:extLst>
          </p:cNvPr>
          <p:cNvSpPr/>
          <p:nvPr/>
        </p:nvSpPr>
        <p:spPr>
          <a:xfrm flipH="1">
            <a:off x="985961" y="1814424"/>
            <a:ext cx="5955857" cy="1225955"/>
          </a:xfrm>
          <a:custGeom>
            <a:avLst/>
            <a:gdLst/>
            <a:ahLst/>
            <a:cxnLst/>
            <a:rect l="l" t="t" r="r" b="b"/>
            <a:pathLst>
              <a:path w="51180" h="16015" extrusionOk="0">
                <a:moveTo>
                  <a:pt x="18597" y="837"/>
                </a:moveTo>
                <a:cubicBezTo>
                  <a:pt x="18597" y="862"/>
                  <a:pt x="18597" y="862"/>
                  <a:pt x="18597" y="862"/>
                </a:cubicBezTo>
                <a:cubicBezTo>
                  <a:pt x="18597" y="862"/>
                  <a:pt x="18572" y="862"/>
                  <a:pt x="18572" y="837"/>
                </a:cubicBezTo>
                <a:close/>
                <a:moveTo>
                  <a:pt x="3635" y="3018"/>
                </a:moveTo>
                <a:cubicBezTo>
                  <a:pt x="3610" y="3043"/>
                  <a:pt x="3610" y="3043"/>
                  <a:pt x="3610" y="3043"/>
                </a:cubicBezTo>
                <a:cubicBezTo>
                  <a:pt x="3610" y="3018"/>
                  <a:pt x="3610" y="3018"/>
                  <a:pt x="3610" y="3018"/>
                </a:cubicBezTo>
                <a:close/>
                <a:moveTo>
                  <a:pt x="11730" y="3143"/>
                </a:moveTo>
                <a:cubicBezTo>
                  <a:pt x="11730" y="3143"/>
                  <a:pt x="11730" y="3168"/>
                  <a:pt x="11755" y="3168"/>
                </a:cubicBezTo>
                <a:lnTo>
                  <a:pt x="11730" y="3168"/>
                </a:lnTo>
                <a:lnTo>
                  <a:pt x="11730" y="3143"/>
                </a:lnTo>
                <a:close/>
                <a:moveTo>
                  <a:pt x="27294" y="4296"/>
                </a:moveTo>
                <a:cubicBezTo>
                  <a:pt x="27319" y="4321"/>
                  <a:pt x="27319" y="4346"/>
                  <a:pt x="27344" y="4371"/>
                </a:cubicBezTo>
                <a:cubicBezTo>
                  <a:pt x="27319" y="4346"/>
                  <a:pt x="27294" y="4346"/>
                  <a:pt x="27269" y="4346"/>
                </a:cubicBezTo>
                <a:cubicBezTo>
                  <a:pt x="27269" y="4321"/>
                  <a:pt x="27294" y="4321"/>
                  <a:pt x="27294" y="4296"/>
                </a:cubicBezTo>
                <a:close/>
                <a:moveTo>
                  <a:pt x="14312" y="5098"/>
                </a:moveTo>
                <a:cubicBezTo>
                  <a:pt x="14312" y="5123"/>
                  <a:pt x="14287" y="5123"/>
                  <a:pt x="14262" y="5148"/>
                </a:cubicBezTo>
                <a:cubicBezTo>
                  <a:pt x="14262" y="5123"/>
                  <a:pt x="14262" y="5123"/>
                  <a:pt x="14262" y="5098"/>
                </a:cubicBezTo>
                <a:close/>
                <a:moveTo>
                  <a:pt x="18121" y="5674"/>
                </a:moveTo>
                <a:cubicBezTo>
                  <a:pt x="18196" y="5750"/>
                  <a:pt x="18247" y="5800"/>
                  <a:pt x="18272" y="5875"/>
                </a:cubicBezTo>
                <a:cubicBezTo>
                  <a:pt x="18196" y="5850"/>
                  <a:pt x="18121" y="5850"/>
                  <a:pt x="18046" y="5825"/>
                </a:cubicBezTo>
                <a:cubicBezTo>
                  <a:pt x="18046" y="5700"/>
                  <a:pt x="18071" y="5674"/>
                  <a:pt x="18121" y="5674"/>
                </a:cubicBezTo>
                <a:close/>
                <a:moveTo>
                  <a:pt x="30001" y="5875"/>
                </a:moveTo>
                <a:cubicBezTo>
                  <a:pt x="30001" y="5900"/>
                  <a:pt x="30026" y="5925"/>
                  <a:pt x="30026" y="5950"/>
                </a:cubicBezTo>
                <a:cubicBezTo>
                  <a:pt x="29976" y="5950"/>
                  <a:pt x="29951" y="5925"/>
                  <a:pt x="29926" y="5875"/>
                </a:cubicBezTo>
                <a:close/>
                <a:moveTo>
                  <a:pt x="29049" y="6176"/>
                </a:moveTo>
                <a:lnTo>
                  <a:pt x="29049" y="6176"/>
                </a:lnTo>
                <a:cubicBezTo>
                  <a:pt x="29074" y="6201"/>
                  <a:pt x="29099" y="6201"/>
                  <a:pt x="29099" y="6226"/>
                </a:cubicBezTo>
                <a:cubicBezTo>
                  <a:pt x="29099" y="6226"/>
                  <a:pt x="29099" y="6226"/>
                  <a:pt x="29099" y="6251"/>
                </a:cubicBezTo>
                <a:cubicBezTo>
                  <a:pt x="29074" y="6226"/>
                  <a:pt x="29049" y="6201"/>
                  <a:pt x="29049" y="6176"/>
                </a:cubicBezTo>
                <a:close/>
                <a:moveTo>
                  <a:pt x="21029" y="8131"/>
                </a:moveTo>
                <a:cubicBezTo>
                  <a:pt x="21079" y="8156"/>
                  <a:pt x="21104" y="8156"/>
                  <a:pt x="21129" y="8156"/>
                </a:cubicBezTo>
                <a:cubicBezTo>
                  <a:pt x="21129" y="8181"/>
                  <a:pt x="21104" y="8206"/>
                  <a:pt x="21079" y="8256"/>
                </a:cubicBezTo>
                <a:cubicBezTo>
                  <a:pt x="21054" y="8206"/>
                  <a:pt x="21054" y="8181"/>
                  <a:pt x="21029" y="8131"/>
                </a:cubicBezTo>
                <a:close/>
                <a:moveTo>
                  <a:pt x="30828" y="9735"/>
                </a:moveTo>
                <a:cubicBezTo>
                  <a:pt x="30803" y="9760"/>
                  <a:pt x="30778" y="9760"/>
                  <a:pt x="30753" y="9760"/>
                </a:cubicBezTo>
                <a:cubicBezTo>
                  <a:pt x="30778" y="9735"/>
                  <a:pt x="30803" y="9735"/>
                  <a:pt x="30803" y="9735"/>
                </a:cubicBezTo>
                <a:close/>
                <a:moveTo>
                  <a:pt x="9725" y="10336"/>
                </a:moveTo>
                <a:cubicBezTo>
                  <a:pt x="9750" y="10336"/>
                  <a:pt x="9775" y="10336"/>
                  <a:pt x="9800" y="10361"/>
                </a:cubicBezTo>
                <a:cubicBezTo>
                  <a:pt x="9826" y="10386"/>
                  <a:pt x="9826" y="10436"/>
                  <a:pt x="9851" y="10487"/>
                </a:cubicBezTo>
                <a:cubicBezTo>
                  <a:pt x="9800" y="10411"/>
                  <a:pt x="9750" y="10361"/>
                  <a:pt x="9725" y="10336"/>
                </a:cubicBezTo>
                <a:close/>
                <a:moveTo>
                  <a:pt x="11480" y="11138"/>
                </a:moveTo>
                <a:cubicBezTo>
                  <a:pt x="11505" y="11138"/>
                  <a:pt x="11505" y="11138"/>
                  <a:pt x="11530" y="11163"/>
                </a:cubicBezTo>
                <a:lnTo>
                  <a:pt x="11480" y="11163"/>
                </a:lnTo>
                <a:cubicBezTo>
                  <a:pt x="11480" y="11163"/>
                  <a:pt x="11480" y="11138"/>
                  <a:pt x="11480" y="11138"/>
                </a:cubicBezTo>
                <a:close/>
                <a:moveTo>
                  <a:pt x="36517" y="11539"/>
                </a:moveTo>
                <a:cubicBezTo>
                  <a:pt x="36517" y="11539"/>
                  <a:pt x="36518" y="11539"/>
                  <a:pt x="36542" y="11564"/>
                </a:cubicBezTo>
                <a:cubicBezTo>
                  <a:pt x="36517" y="11564"/>
                  <a:pt x="36517" y="11539"/>
                  <a:pt x="36517" y="11539"/>
                </a:cubicBezTo>
                <a:close/>
                <a:moveTo>
                  <a:pt x="24938" y="12166"/>
                </a:moveTo>
                <a:cubicBezTo>
                  <a:pt x="24913" y="12191"/>
                  <a:pt x="24913" y="12191"/>
                  <a:pt x="24913" y="12191"/>
                </a:cubicBezTo>
                <a:lnTo>
                  <a:pt x="24888" y="12191"/>
                </a:lnTo>
                <a:cubicBezTo>
                  <a:pt x="24913" y="12191"/>
                  <a:pt x="24913" y="12191"/>
                  <a:pt x="24938" y="12166"/>
                </a:cubicBezTo>
                <a:close/>
                <a:moveTo>
                  <a:pt x="19876" y="15048"/>
                </a:moveTo>
                <a:cubicBezTo>
                  <a:pt x="19876" y="15073"/>
                  <a:pt x="19851" y="15073"/>
                  <a:pt x="19851" y="15073"/>
                </a:cubicBezTo>
                <a:cubicBezTo>
                  <a:pt x="19851" y="15073"/>
                  <a:pt x="19851" y="15048"/>
                  <a:pt x="19851" y="15048"/>
                </a:cubicBezTo>
                <a:close/>
                <a:moveTo>
                  <a:pt x="12277" y="0"/>
                </a:moveTo>
                <a:cubicBezTo>
                  <a:pt x="11410" y="0"/>
                  <a:pt x="10543" y="13"/>
                  <a:pt x="9675" y="35"/>
                </a:cubicBezTo>
                <a:cubicBezTo>
                  <a:pt x="7670" y="60"/>
                  <a:pt x="5665" y="60"/>
                  <a:pt x="3635" y="85"/>
                </a:cubicBezTo>
                <a:cubicBezTo>
                  <a:pt x="3610" y="111"/>
                  <a:pt x="3585" y="161"/>
                  <a:pt x="3610" y="186"/>
                </a:cubicBezTo>
                <a:lnTo>
                  <a:pt x="3585" y="186"/>
                </a:lnTo>
                <a:cubicBezTo>
                  <a:pt x="3475" y="144"/>
                  <a:pt x="3364" y="126"/>
                  <a:pt x="3250" y="126"/>
                </a:cubicBezTo>
                <a:cubicBezTo>
                  <a:pt x="3156" y="126"/>
                  <a:pt x="3060" y="138"/>
                  <a:pt x="2958" y="161"/>
                </a:cubicBezTo>
                <a:cubicBezTo>
                  <a:pt x="2733" y="186"/>
                  <a:pt x="2507" y="211"/>
                  <a:pt x="2282" y="236"/>
                </a:cubicBezTo>
                <a:cubicBezTo>
                  <a:pt x="2006" y="286"/>
                  <a:pt x="2081" y="436"/>
                  <a:pt x="2181" y="587"/>
                </a:cubicBezTo>
                <a:cubicBezTo>
                  <a:pt x="2317" y="697"/>
                  <a:pt x="2468" y="724"/>
                  <a:pt x="2622" y="724"/>
                </a:cubicBezTo>
                <a:cubicBezTo>
                  <a:pt x="2768" y="724"/>
                  <a:pt x="2917" y="700"/>
                  <a:pt x="3061" y="700"/>
                </a:cubicBezTo>
                <a:cubicBezTo>
                  <a:pt x="3212" y="700"/>
                  <a:pt x="3357" y="727"/>
                  <a:pt x="3485" y="837"/>
                </a:cubicBezTo>
                <a:cubicBezTo>
                  <a:pt x="2908" y="1113"/>
                  <a:pt x="2206" y="1063"/>
                  <a:pt x="1680" y="1489"/>
                </a:cubicBezTo>
                <a:lnTo>
                  <a:pt x="1429" y="1664"/>
                </a:lnTo>
                <a:cubicBezTo>
                  <a:pt x="1279" y="1689"/>
                  <a:pt x="1229" y="1790"/>
                  <a:pt x="1154" y="1915"/>
                </a:cubicBezTo>
                <a:cubicBezTo>
                  <a:pt x="703" y="2717"/>
                  <a:pt x="653" y="3569"/>
                  <a:pt x="627" y="4471"/>
                </a:cubicBezTo>
                <a:cubicBezTo>
                  <a:pt x="477" y="5098"/>
                  <a:pt x="678" y="5750"/>
                  <a:pt x="502" y="6376"/>
                </a:cubicBezTo>
                <a:cubicBezTo>
                  <a:pt x="1" y="6652"/>
                  <a:pt x="226" y="7153"/>
                  <a:pt x="101" y="7554"/>
                </a:cubicBezTo>
                <a:cubicBezTo>
                  <a:pt x="26" y="8206"/>
                  <a:pt x="26" y="8832"/>
                  <a:pt x="101" y="9484"/>
                </a:cubicBezTo>
                <a:cubicBezTo>
                  <a:pt x="126" y="9609"/>
                  <a:pt x="126" y="9735"/>
                  <a:pt x="126" y="9835"/>
                </a:cubicBezTo>
                <a:cubicBezTo>
                  <a:pt x="252" y="10060"/>
                  <a:pt x="126" y="10311"/>
                  <a:pt x="226" y="10512"/>
                </a:cubicBezTo>
                <a:cubicBezTo>
                  <a:pt x="352" y="10988"/>
                  <a:pt x="252" y="11539"/>
                  <a:pt x="653" y="11940"/>
                </a:cubicBezTo>
                <a:cubicBezTo>
                  <a:pt x="742" y="12126"/>
                  <a:pt x="820" y="12191"/>
                  <a:pt x="894" y="12191"/>
                </a:cubicBezTo>
                <a:cubicBezTo>
                  <a:pt x="1060" y="12191"/>
                  <a:pt x="1204" y="11863"/>
                  <a:pt x="1400" y="11863"/>
                </a:cubicBezTo>
                <a:cubicBezTo>
                  <a:pt x="1410" y="11863"/>
                  <a:pt x="1420" y="11863"/>
                  <a:pt x="1429" y="11865"/>
                </a:cubicBezTo>
                <a:cubicBezTo>
                  <a:pt x="1329" y="12091"/>
                  <a:pt x="1605" y="12241"/>
                  <a:pt x="1555" y="12441"/>
                </a:cubicBezTo>
                <a:cubicBezTo>
                  <a:pt x="1028" y="12767"/>
                  <a:pt x="1154" y="13093"/>
                  <a:pt x="1530" y="13394"/>
                </a:cubicBezTo>
                <a:cubicBezTo>
                  <a:pt x="1805" y="13619"/>
                  <a:pt x="2106" y="13720"/>
                  <a:pt x="2457" y="13770"/>
                </a:cubicBezTo>
                <a:cubicBezTo>
                  <a:pt x="2582" y="13820"/>
                  <a:pt x="2683" y="13895"/>
                  <a:pt x="2733" y="14020"/>
                </a:cubicBezTo>
                <a:cubicBezTo>
                  <a:pt x="2658" y="14271"/>
                  <a:pt x="2783" y="14421"/>
                  <a:pt x="3209" y="14647"/>
                </a:cubicBezTo>
                <a:cubicBezTo>
                  <a:pt x="3309" y="14797"/>
                  <a:pt x="3460" y="14747"/>
                  <a:pt x="3610" y="14772"/>
                </a:cubicBezTo>
                <a:cubicBezTo>
                  <a:pt x="3720" y="14838"/>
                  <a:pt x="3835" y="14851"/>
                  <a:pt x="3951" y="14851"/>
                </a:cubicBezTo>
                <a:cubicBezTo>
                  <a:pt x="4024" y="14851"/>
                  <a:pt x="4098" y="14846"/>
                  <a:pt x="4170" y="14846"/>
                </a:cubicBezTo>
                <a:cubicBezTo>
                  <a:pt x="4244" y="14846"/>
                  <a:pt x="4316" y="14851"/>
                  <a:pt x="4387" y="14872"/>
                </a:cubicBezTo>
                <a:lnTo>
                  <a:pt x="4412" y="14872"/>
                </a:lnTo>
                <a:cubicBezTo>
                  <a:pt x="4512" y="14898"/>
                  <a:pt x="4587" y="14898"/>
                  <a:pt x="4688" y="14898"/>
                </a:cubicBezTo>
                <a:lnTo>
                  <a:pt x="5214" y="14898"/>
                </a:lnTo>
                <a:cubicBezTo>
                  <a:pt x="5414" y="14898"/>
                  <a:pt x="5615" y="14923"/>
                  <a:pt x="5790" y="14923"/>
                </a:cubicBezTo>
                <a:cubicBezTo>
                  <a:pt x="5790" y="14948"/>
                  <a:pt x="5790" y="14998"/>
                  <a:pt x="5815" y="15023"/>
                </a:cubicBezTo>
                <a:cubicBezTo>
                  <a:pt x="5976" y="15036"/>
                  <a:pt x="6137" y="15041"/>
                  <a:pt x="6298" y="15041"/>
                </a:cubicBezTo>
                <a:cubicBezTo>
                  <a:pt x="6660" y="15041"/>
                  <a:pt x="7022" y="15017"/>
                  <a:pt x="7382" y="15017"/>
                </a:cubicBezTo>
                <a:cubicBezTo>
                  <a:pt x="7757" y="15017"/>
                  <a:pt x="8129" y="15043"/>
                  <a:pt x="8497" y="15148"/>
                </a:cubicBezTo>
                <a:cubicBezTo>
                  <a:pt x="8447" y="15599"/>
                  <a:pt x="8623" y="15750"/>
                  <a:pt x="9299" y="15775"/>
                </a:cubicBezTo>
                <a:cubicBezTo>
                  <a:pt x="9500" y="15775"/>
                  <a:pt x="9725" y="15800"/>
                  <a:pt x="9926" y="15825"/>
                </a:cubicBezTo>
                <a:cubicBezTo>
                  <a:pt x="10016" y="15870"/>
                  <a:pt x="10115" y="15879"/>
                  <a:pt x="10213" y="15879"/>
                </a:cubicBezTo>
                <a:cubicBezTo>
                  <a:pt x="10278" y="15879"/>
                  <a:pt x="10342" y="15875"/>
                  <a:pt x="10402" y="15875"/>
                </a:cubicBezTo>
                <a:cubicBezTo>
                  <a:pt x="10452" y="15850"/>
                  <a:pt x="10502" y="15850"/>
                  <a:pt x="10552" y="15850"/>
                </a:cubicBezTo>
                <a:cubicBezTo>
                  <a:pt x="10608" y="15868"/>
                  <a:pt x="10667" y="15873"/>
                  <a:pt x="10728" y="15873"/>
                </a:cubicBezTo>
                <a:cubicBezTo>
                  <a:pt x="10795" y="15873"/>
                  <a:pt x="10864" y="15868"/>
                  <a:pt x="10935" y="15868"/>
                </a:cubicBezTo>
                <a:cubicBezTo>
                  <a:pt x="10974" y="15868"/>
                  <a:pt x="11014" y="15869"/>
                  <a:pt x="11054" y="15875"/>
                </a:cubicBezTo>
                <a:cubicBezTo>
                  <a:pt x="11142" y="15879"/>
                  <a:pt x="11230" y="15880"/>
                  <a:pt x="11317" y="15880"/>
                </a:cubicBezTo>
                <a:cubicBezTo>
                  <a:pt x="11539" y="15880"/>
                  <a:pt x="11757" y="15871"/>
                  <a:pt x="11976" y="15871"/>
                </a:cubicBezTo>
                <a:cubicBezTo>
                  <a:pt x="12210" y="15871"/>
                  <a:pt x="12444" y="15882"/>
                  <a:pt x="12683" y="15925"/>
                </a:cubicBezTo>
                <a:cubicBezTo>
                  <a:pt x="12983" y="15925"/>
                  <a:pt x="13259" y="15950"/>
                  <a:pt x="13560" y="15950"/>
                </a:cubicBezTo>
                <a:cubicBezTo>
                  <a:pt x="14016" y="15994"/>
                  <a:pt x="14476" y="16004"/>
                  <a:pt x="14940" y="16004"/>
                </a:cubicBezTo>
                <a:cubicBezTo>
                  <a:pt x="15374" y="16004"/>
                  <a:pt x="15812" y="15995"/>
                  <a:pt x="16250" y="15995"/>
                </a:cubicBezTo>
                <a:cubicBezTo>
                  <a:pt x="16422" y="15995"/>
                  <a:pt x="16595" y="15996"/>
                  <a:pt x="16768" y="16000"/>
                </a:cubicBezTo>
                <a:cubicBezTo>
                  <a:pt x="16793" y="15975"/>
                  <a:pt x="16843" y="15950"/>
                  <a:pt x="16893" y="15925"/>
                </a:cubicBezTo>
                <a:lnTo>
                  <a:pt x="22457" y="15925"/>
                </a:lnTo>
                <a:cubicBezTo>
                  <a:pt x="22482" y="15900"/>
                  <a:pt x="22532" y="15875"/>
                  <a:pt x="22557" y="15875"/>
                </a:cubicBezTo>
                <a:cubicBezTo>
                  <a:pt x="22557" y="15900"/>
                  <a:pt x="22557" y="15950"/>
                  <a:pt x="22557" y="16000"/>
                </a:cubicBezTo>
                <a:lnTo>
                  <a:pt x="22683" y="16000"/>
                </a:lnTo>
                <a:cubicBezTo>
                  <a:pt x="22764" y="15997"/>
                  <a:pt x="22846" y="15996"/>
                  <a:pt x="22928" y="15996"/>
                </a:cubicBezTo>
                <a:cubicBezTo>
                  <a:pt x="23251" y="15996"/>
                  <a:pt x="23579" y="16015"/>
                  <a:pt x="23910" y="16015"/>
                </a:cubicBezTo>
                <a:cubicBezTo>
                  <a:pt x="24193" y="16015"/>
                  <a:pt x="24478" y="16001"/>
                  <a:pt x="24763" y="15950"/>
                </a:cubicBezTo>
                <a:lnTo>
                  <a:pt x="25765" y="15925"/>
                </a:lnTo>
                <a:cubicBezTo>
                  <a:pt x="25840" y="15879"/>
                  <a:pt x="25925" y="15870"/>
                  <a:pt x="26013" y="15870"/>
                </a:cubicBezTo>
                <a:cubicBezTo>
                  <a:pt x="26063" y="15870"/>
                  <a:pt x="26114" y="15873"/>
                  <a:pt x="26164" y="15873"/>
                </a:cubicBezTo>
                <a:cubicBezTo>
                  <a:pt x="26263" y="15873"/>
                  <a:pt x="26359" y="15862"/>
                  <a:pt x="26442" y="15800"/>
                </a:cubicBezTo>
                <a:cubicBezTo>
                  <a:pt x="26442" y="15800"/>
                  <a:pt x="26442" y="15775"/>
                  <a:pt x="26442" y="15775"/>
                </a:cubicBezTo>
                <a:cubicBezTo>
                  <a:pt x="26492" y="15800"/>
                  <a:pt x="26542" y="15825"/>
                  <a:pt x="26593" y="15875"/>
                </a:cubicBezTo>
                <a:cubicBezTo>
                  <a:pt x="26653" y="15871"/>
                  <a:pt x="26713" y="15870"/>
                  <a:pt x="26773" y="15870"/>
                </a:cubicBezTo>
                <a:cubicBezTo>
                  <a:pt x="26927" y="15870"/>
                  <a:pt x="27080" y="15879"/>
                  <a:pt x="27236" y="15879"/>
                </a:cubicBezTo>
                <a:cubicBezTo>
                  <a:pt x="27403" y="15879"/>
                  <a:pt x="27572" y="15868"/>
                  <a:pt x="27745" y="15825"/>
                </a:cubicBezTo>
                <a:cubicBezTo>
                  <a:pt x="27846" y="15825"/>
                  <a:pt x="27971" y="15800"/>
                  <a:pt x="28096" y="15800"/>
                </a:cubicBezTo>
                <a:cubicBezTo>
                  <a:pt x="28244" y="15748"/>
                  <a:pt x="28394" y="15735"/>
                  <a:pt x="28545" y="15735"/>
                </a:cubicBezTo>
                <a:cubicBezTo>
                  <a:pt x="28698" y="15735"/>
                  <a:pt x="28851" y="15748"/>
                  <a:pt x="29003" y="15748"/>
                </a:cubicBezTo>
                <a:cubicBezTo>
                  <a:pt x="29137" y="15748"/>
                  <a:pt x="29269" y="15738"/>
                  <a:pt x="29400" y="15700"/>
                </a:cubicBezTo>
                <a:lnTo>
                  <a:pt x="29650" y="15674"/>
                </a:lnTo>
                <a:cubicBezTo>
                  <a:pt x="29771" y="15623"/>
                  <a:pt x="29896" y="15609"/>
                  <a:pt x="30020" y="15609"/>
                </a:cubicBezTo>
                <a:cubicBezTo>
                  <a:pt x="30145" y="15609"/>
                  <a:pt x="30270" y="15623"/>
                  <a:pt x="30392" y="15623"/>
                </a:cubicBezTo>
                <a:cubicBezTo>
                  <a:pt x="30499" y="15623"/>
                  <a:pt x="30603" y="15613"/>
                  <a:pt x="30703" y="15574"/>
                </a:cubicBezTo>
                <a:cubicBezTo>
                  <a:pt x="30778" y="15549"/>
                  <a:pt x="30853" y="15549"/>
                  <a:pt x="30928" y="15549"/>
                </a:cubicBezTo>
                <a:cubicBezTo>
                  <a:pt x="31019" y="15495"/>
                  <a:pt x="31116" y="15483"/>
                  <a:pt x="31215" y="15483"/>
                </a:cubicBezTo>
                <a:cubicBezTo>
                  <a:pt x="31291" y="15483"/>
                  <a:pt x="31368" y="15490"/>
                  <a:pt x="31444" y="15490"/>
                </a:cubicBezTo>
                <a:cubicBezTo>
                  <a:pt x="31543" y="15490"/>
                  <a:pt x="31640" y="15478"/>
                  <a:pt x="31730" y="15424"/>
                </a:cubicBezTo>
                <a:lnTo>
                  <a:pt x="31781" y="15399"/>
                </a:lnTo>
                <a:lnTo>
                  <a:pt x="31856" y="15424"/>
                </a:lnTo>
                <a:cubicBezTo>
                  <a:pt x="31881" y="15399"/>
                  <a:pt x="31906" y="15374"/>
                  <a:pt x="31906" y="15349"/>
                </a:cubicBezTo>
                <a:lnTo>
                  <a:pt x="31956" y="15349"/>
                </a:lnTo>
                <a:cubicBezTo>
                  <a:pt x="32044" y="15349"/>
                  <a:pt x="32138" y="15361"/>
                  <a:pt x="32232" y="15361"/>
                </a:cubicBezTo>
                <a:cubicBezTo>
                  <a:pt x="32326" y="15361"/>
                  <a:pt x="32420" y="15349"/>
                  <a:pt x="32507" y="15299"/>
                </a:cubicBezTo>
                <a:cubicBezTo>
                  <a:pt x="34938" y="15023"/>
                  <a:pt x="37244" y="14296"/>
                  <a:pt x="39600" y="13720"/>
                </a:cubicBezTo>
                <a:cubicBezTo>
                  <a:pt x="40703" y="13544"/>
                  <a:pt x="41756" y="13193"/>
                  <a:pt x="42858" y="12993"/>
                </a:cubicBezTo>
                <a:cubicBezTo>
                  <a:pt x="43811" y="12792"/>
                  <a:pt x="44788" y="12617"/>
                  <a:pt x="45690" y="12216"/>
                </a:cubicBezTo>
                <a:cubicBezTo>
                  <a:pt x="46492" y="12166"/>
                  <a:pt x="47219" y="11865"/>
                  <a:pt x="47971" y="11589"/>
                </a:cubicBezTo>
                <a:cubicBezTo>
                  <a:pt x="48247" y="11489"/>
                  <a:pt x="48648" y="11439"/>
                  <a:pt x="48773" y="11038"/>
                </a:cubicBezTo>
                <a:lnTo>
                  <a:pt x="48873" y="11038"/>
                </a:lnTo>
                <a:cubicBezTo>
                  <a:pt x="49099" y="10712"/>
                  <a:pt x="48873" y="10562"/>
                  <a:pt x="48648" y="10386"/>
                </a:cubicBezTo>
                <a:cubicBezTo>
                  <a:pt x="48548" y="10336"/>
                  <a:pt x="48472" y="10286"/>
                  <a:pt x="48397" y="10236"/>
                </a:cubicBezTo>
                <a:cubicBezTo>
                  <a:pt x="48522" y="10010"/>
                  <a:pt x="48773" y="9785"/>
                  <a:pt x="48497" y="9509"/>
                </a:cubicBezTo>
                <a:cubicBezTo>
                  <a:pt x="48548" y="9409"/>
                  <a:pt x="48598" y="9334"/>
                  <a:pt x="48648" y="9258"/>
                </a:cubicBezTo>
                <a:cubicBezTo>
                  <a:pt x="48823" y="9233"/>
                  <a:pt x="48974" y="9208"/>
                  <a:pt x="49149" y="9208"/>
                </a:cubicBezTo>
                <a:cubicBezTo>
                  <a:pt x="49450" y="9208"/>
                  <a:pt x="49751" y="9208"/>
                  <a:pt x="50026" y="9233"/>
                </a:cubicBezTo>
                <a:cubicBezTo>
                  <a:pt x="50130" y="9171"/>
                  <a:pt x="50243" y="9160"/>
                  <a:pt x="50357" y="9160"/>
                </a:cubicBezTo>
                <a:cubicBezTo>
                  <a:pt x="50416" y="9160"/>
                  <a:pt x="50475" y="9163"/>
                  <a:pt x="50533" y="9163"/>
                </a:cubicBezTo>
                <a:cubicBezTo>
                  <a:pt x="50635" y="9163"/>
                  <a:pt x="50735" y="9155"/>
                  <a:pt x="50828" y="9108"/>
                </a:cubicBezTo>
                <a:cubicBezTo>
                  <a:pt x="51129" y="8857"/>
                  <a:pt x="51179" y="8682"/>
                  <a:pt x="50753" y="8456"/>
                </a:cubicBezTo>
                <a:cubicBezTo>
                  <a:pt x="50152" y="8131"/>
                  <a:pt x="49525" y="8256"/>
                  <a:pt x="48898" y="8181"/>
                </a:cubicBezTo>
                <a:cubicBezTo>
                  <a:pt x="48725" y="8137"/>
                  <a:pt x="48551" y="8127"/>
                  <a:pt x="48379" y="8127"/>
                </a:cubicBezTo>
                <a:cubicBezTo>
                  <a:pt x="48218" y="8127"/>
                  <a:pt x="48059" y="8136"/>
                  <a:pt x="47903" y="8136"/>
                </a:cubicBezTo>
                <a:cubicBezTo>
                  <a:pt x="47842" y="8136"/>
                  <a:pt x="47781" y="8135"/>
                  <a:pt x="47720" y="8131"/>
                </a:cubicBezTo>
                <a:lnTo>
                  <a:pt x="47645" y="8131"/>
                </a:lnTo>
                <a:cubicBezTo>
                  <a:pt x="47645" y="8106"/>
                  <a:pt x="47620" y="8080"/>
                  <a:pt x="47595" y="8080"/>
                </a:cubicBezTo>
                <a:cubicBezTo>
                  <a:pt x="47457" y="8067"/>
                  <a:pt x="47318" y="8062"/>
                  <a:pt x="47180" y="8062"/>
                </a:cubicBezTo>
                <a:cubicBezTo>
                  <a:pt x="46868" y="8062"/>
                  <a:pt x="46556" y="8086"/>
                  <a:pt x="46247" y="8086"/>
                </a:cubicBezTo>
                <a:cubicBezTo>
                  <a:pt x="45925" y="8086"/>
                  <a:pt x="45605" y="8060"/>
                  <a:pt x="45289" y="7955"/>
                </a:cubicBezTo>
                <a:cubicBezTo>
                  <a:pt x="45791" y="7579"/>
                  <a:pt x="45490" y="7354"/>
                  <a:pt x="45164" y="7153"/>
                </a:cubicBezTo>
                <a:cubicBezTo>
                  <a:pt x="44871" y="7110"/>
                  <a:pt x="44573" y="7099"/>
                  <a:pt x="44275" y="7099"/>
                </a:cubicBezTo>
                <a:cubicBezTo>
                  <a:pt x="43995" y="7099"/>
                  <a:pt x="43714" y="7108"/>
                  <a:pt x="43436" y="7108"/>
                </a:cubicBezTo>
                <a:cubicBezTo>
                  <a:pt x="43327" y="7108"/>
                  <a:pt x="43217" y="7107"/>
                  <a:pt x="43109" y="7103"/>
                </a:cubicBezTo>
                <a:cubicBezTo>
                  <a:pt x="43034" y="7128"/>
                  <a:pt x="42984" y="7128"/>
                  <a:pt x="42959" y="7178"/>
                </a:cubicBezTo>
                <a:cubicBezTo>
                  <a:pt x="42943" y="7147"/>
                  <a:pt x="42918" y="7126"/>
                  <a:pt x="42889" y="7126"/>
                </a:cubicBezTo>
                <a:cubicBezTo>
                  <a:pt x="42872" y="7126"/>
                  <a:pt x="42852" y="7134"/>
                  <a:pt x="42833" y="7153"/>
                </a:cubicBezTo>
                <a:cubicBezTo>
                  <a:pt x="42558" y="7153"/>
                  <a:pt x="42257" y="7153"/>
                  <a:pt x="41956" y="7178"/>
                </a:cubicBezTo>
                <a:cubicBezTo>
                  <a:pt x="41766" y="7226"/>
                  <a:pt x="41568" y="7237"/>
                  <a:pt x="41369" y="7237"/>
                </a:cubicBezTo>
                <a:cubicBezTo>
                  <a:pt x="41184" y="7237"/>
                  <a:pt x="40998" y="7227"/>
                  <a:pt x="40815" y="7227"/>
                </a:cubicBezTo>
                <a:cubicBezTo>
                  <a:pt x="40675" y="7227"/>
                  <a:pt x="40537" y="7233"/>
                  <a:pt x="40402" y="7253"/>
                </a:cubicBezTo>
                <a:cubicBezTo>
                  <a:pt x="40402" y="7278"/>
                  <a:pt x="40377" y="7278"/>
                  <a:pt x="40377" y="7304"/>
                </a:cubicBezTo>
                <a:cubicBezTo>
                  <a:pt x="39926" y="7278"/>
                  <a:pt x="39450" y="7278"/>
                  <a:pt x="38999" y="7278"/>
                </a:cubicBezTo>
                <a:cubicBezTo>
                  <a:pt x="38974" y="7253"/>
                  <a:pt x="38948" y="7203"/>
                  <a:pt x="38948" y="7178"/>
                </a:cubicBezTo>
                <a:cubicBezTo>
                  <a:pt x="38898" y="7178"/>
                  <a:pt x="38848" y="7184"/>
                  <a:pt x="38801" y="7184"/>
                </a:cubicBezTo>
                <a:cubicBezTo>
                  <a:pt x="38706" y="7184"/>
                  <a:pt x="38623" y="7162"/>
                  <a:pt x="38573" y="7028"/>
                </a:cubicBezTo>
                <a:cubicBezTo>
                  <a:pt x="38798" y="6953"/>
                  <a:pt x="39024" y="6877"/>
                  <a:pt x="39224" y="6777"/>
                </a:cubicBezTo>
                <a:cubicBezTo>
                  <a:pt x="39525" y="6577"/>
                  <a:pt x="39650" y="6351"/>
                  <a:pt x="39475" y="6000"/>
                </a:cubicBezTo>
                <a:cubicBezTo>
                  <a:pt x="39349" y="5950"/>
                  <a:pt x="39349" y="5850"/>
                  <a:pt x="39349" y="5750"/>
                </a:cubicBezTo>
                <a:cubicBezTo>
                  <a:pt x="39450" y="5624"/>
                  <a:pt x="39550" y="5499"/>
                  <a:pt x="39625" y="5349"/>
                </a:cubicBezTo>
                <a:cubicBezTo>
                  <a:pt x="39675" y="5324"/>
                  <a:pt x="39725" y="5299"/>
                  <a:pt x="39750" y="5248"/>
                </a:cubicBezTo>
                <a:cubicBezTo>
                  <a:pt x="39813" y="5273"/>
                  <a:pt x="39876" y="5292"/>
                  <a:pt x="39938" y="5292"/>
                </a:cubicBezTo>
                <a:cubicBezTo>
                  <a:pt x="40001" y="5292"/>
                  <a:pt x="40064" y="5273"/>
                  <a:pt x="40126" y="5223"/>
                </a:cubicBezTo>
                <a:cubicBezTo>
                  <a:pt x="40151" y="5198"/>
                  <a:pt x="40151" y="5198"/>
                  <a:pt x="40151" y="5173"/>
                </a:cubicBezTo>
                <a:cubicBezTo>
                  <a:pt x="40202" y="5223"/>
                  <a:pt x="40227" y="5248"/>
                  <a:pt x="40277" y="5299"/>
                </a:cubicBezTo>
                <a:cubicBezTo>
                  <a:pt x="40357" y="5294"/>
                  <a:pt x="40438" y="5293"/>
                  <a:pt x="40520" y="5293"/>
                </a:cubicBezTo>
                <a:cubicBezTo>
                  <a:pt x="40726" y="5293"/>
                  <a:pt x="40936" y="5302"/>
                  <a:pt x="41144" y="5302"/>
                </a:cubicBezTo>
                <a:cubicBezTo>
                  <a:pt x="41367" y="5302"/>
                  <a:pt x="41589" y="5292"/>
                  <a:pt x="41806" y="5248"/>
                </a:cubicBezTo>
                <a:cubicBezTo>
                  <a:pt x="41906" y="5223"/>
                  <a:pt x="42031" y="5223"/>
                  <a:pt x="42157" y="5223"/>
                </a:cubicBezTo>
                <a:cubicBezTo>
                  <a:pt x="42238" y="5172"/>
                  <a:pt x="42329" y="5163"/>
                  <a:pt x="42422" y="5163"/>
                </a:cubicBezTo>
                <a:cubicBezTo>
                  <a:pt x="42476" y="5163"/>
                  <a:pt x="42531" y="5166"/>
                  <a:pt x="42586" y="5166"/>
                </a:cubicBezTo>
                <a:cubicBezTo>
                  <a:pt x="42669" y="5166"/>
                  <a:pt x="42753" y="5159"/>
                  <a:pt x="42833" y="5123"/>
                </a:cubicBezTo>
                <a:cubicBezTo>
                  <a:pt x="43309" y="4948"/>
                  <a:pt x="43811" y="4772"/>
                  <a:pt x="44312" y="4597"/>
                </a:cubicBezTo>
                <a:cubicBezTo>
                  <a:pt x="44125" y="4352"/>
                  <a:pt x="43905" y="4322"/>
                  <a:pt x="43685" y="4322"/>
                </a:cubicBezTo>
                <a:cubicBezTo>
                  <a:pt x="43614" y="4322"/>
                  <a:pt x="43543" y="4325"/>
                  <a:pt x="43473" y="4325"/>
                </a:cubicBezTo>
                <a:cubicBezTo>
                  <a:pt x="43383" y="4325"/>
                  <a:pt x="43294" y="4320"/>
                  <a:pt x="43209" y="4296"/>
                </a:cubicBezTo>
                <a:cubicBezTo>
                  <a:pt x="42950" y="4263"/>
                  <a:pt x="42687" y="4252"/>
                  <a:pt x="42422" y="4252"/>
                </a:cubicBezTo>
                <a:cubicBezTo>
                  <a:pt x="41991" y="4252"/>
                  <a:pt x="41556" y="4280"/>
                  <a:pt x="41125" y="4280"/>
                </a:cubicBezTo>
                <a:cubicBezTo>
                  <a:pt x="40823" y="4280"/>
                  <a:pt x="40522" y="4266"/>
                  <a:pt x="40227" y="4221"/>
                </a:cubicBezTo>
                <a:cubicBezTo>
                  <a:pt x="40151" y="4196"/>
                  <a:pt x="40076" y="4196"/>
                  <a:pt x="40001" y="4196"/>
                </a:cubicBezTo>
                <a:cubicBezTo>
                  <a:pt x="39910" y="4139"/>
                  <a:pt x="39819" y="4123"/>
                  <a:pt x="39728" y="4123"/>
                </a:cubicBezTo>
                <a:cubicBezTo>
                  <a:pt x="39618" y="4123"/>
                  <a:pt x="39509" y="4146"/>
                  <a:pt x="39400" y="4146"/>
                </a:cubicBezTo>
                <a:cubicBezTo>
                  <a:pt x="39375" y="4146"/>
                  <a:pt x="39375" y="4171"/>
                  <a:pt x="39349" y="4196"/>
                </a:cubicBezTo>
                <a:cubicBezTo>
                  <a:pt x="39324" y="4121"/>
                  <a:pt x="39249" y="4121"/>
                  <a:pt x="39199" y="4070"/>
                </a:cubicBezTo>
                <a:cubicBezTo>
                  <a:pt x="39191" y="4079"/>
                  <a:pt x="39180" y="4082"/>
                  <a:pt x="39168" y="4082"/>
                </a:cubicBezTo>
                <a:cubicBezTo>
                  <a:pt x="39143" y="4082"/>
                  <a:pt x="39116" y="4070"/>
                  <a:pt x="39099" y="4070"/>
                </a:cubicBezTo>
                <a:cubicBezTo>
                  <a:pt x="39026" y="4016"/>
                  <a:pt x="38947" y="4004"/>
                  <a:pt x="38867" y="4004"/>
                </a:cubicBezTo>
                <a:cubicBezTo>
                  <a:pt x="38805" y="4004"/>
                  <a:pt x="38741" y="4011"/>
                  <a:pt x="38679" y="4011"/>
                </a:cubicBezTo>
                <a:cubicBezTo>
                  <a:pt x="38599" y="4011"/>
                  <a:pt x="38520" y="3999"/>
                  <a:pt x="38447" y="3945"/>
                </a:cubicBezTo>
                <a:cubicBezTo>
                  <a:pt x="38372" y="3895"/>
                  <a:pt x="38297" y="3845"/>
                  <a:pt x="38197" y="3820"/>
                </a:cubicBezTo>
                <a:cubicBezTo>
                  <a:pt x="38247" y="3770"/>
                  <a:pt x="38272" y="3720"/>
                  <a:pt x="38322" y="3669"/>
                </a:cubicBezTo>
                <a:cubicBezTo>
                  <a:pt x="38372" y="3168"/>
                  <a:pt x="37921" y="3043"/>
                  <a:pt x="37670" y="2817"/>
                </a:cubicBezTo>
                <a:cubicBezTo>
                  <a:pt x="37370" y="2517"/>
                  <a:pt x="37019" y="2391"/>
                  <a:pt x="36643" y="2316"/>
                </a:cubicBezTo>
                <a:lnTo>
                  <a:pt x="36618" y="2316"/>
                </a:lnTo>
                <a:cubicBezTo>
                  <a:pt x="36618" y="2316"/>
                  <a:pt x="36618" y="2291"/>
                  <a:pt x="36618" y="2291"/>
                </a:cubicBezTo>
                <a:cubicBezTo>
                  <a:pt x="36417" y="2241"/>
                  <a:pt x="36217" y="2191"/>
                  <a:pt x="36016" y="2141"/>
                </a:cubicBezTo>
                <a:cubicBezTo>
                  <a:pt x="35991" y="2065"/>
                  <a:pt x="35916" y="2040"/>
                  <a:pt x="35841" y="2015"/>
                </a:cubicBezTo>
                <a:cubicBezTo>
                  <a:pt x="35825" y="2016"/>
                  <a:pt x="35810" y="2017"/>
                  <a:pt x="35794" y="2017"/>
                </a:cubicBezTo>
                <a:cubicBezTo>
                  <a:pt x="35395" y="2017"/>
                  <a:pt x="35071" y="1735"/>
                  <a:pt x="34677" y="1735"/>
                </a:cubicBezTo>
                <a:cubicBezTo>
                  <a:pt x="34647" y="1735"/>
                  <a:pt x="34618" y="1736"/>
                  <a:pt x="34588" y="1740"/>
                </a:cubicBezTo>
                <a:cubicBezTo>
                  <a:pt x="34437" y="1564"/>
                  <a:pt x="34187" y="1689"/>
                  <a:pt x="34036" y="1539"/>
                </a:cubicBezTo>
                <a:cubicBezTo>
                  <a:pt x="33977" y="1441"/>
                  <a:pt x="33895" y="1420"/>
                  <a:pt x="33806" y="1420"/>
                </a:cubicBezTo>
                <a:cubicBezTo>
                  <a:pt x="33739" y="1420"/>
                  <a:pt x="33669" y="1432"/>
                  <a:pt x="33602" y="1432"/>
                </a:cubicBezTo>
                <a:cubicBezTo>
                  <a:pt x="33531" y="1432"/>
                  <a:pt x="33464" y="1418"/>
                  <a:pt x="33410" y="1364"/>
                </a:cubicBezTo>
                <a:cubicBezTo>
                  <a:pt x="33337" y="1309"/>
                  <a:pt x="33258" y="1298"/>
                  <a:pt x="33177" y="1298"/>
                </a:cubicBezTo>
                <a:cubicBezTo>
                  <a:pt x="33115" y="1298"/>
                  <a:pt x="33052" y="1304"/>
                  <a:pt x="32990" y="1304"/>
                </a:cubicBezTo>
                <a:cubicBezTo>
                  <a:pt x="32909" y="1304"/>
                  <a:pt x="32830" y="1293"/>
                  <a:pt x="32758" y="1238"/>
                </a:cubicBezTo>
                <a:cubicBezTo>
                  <a:pt x="32708" y="1171"/>
                  <a:pt x="32635" y="1160"/>
                  <a:pt x="32556" y="1160"/>
                </a:cubicBezTo>
                <a:cubicBezTo>
                  <a:pt x="32516" y="1160"/>
                  <a:pt x="32474" y="1163"/>
                  <a:pt x="32432" y="1163"/>
                </a:cubicBezTo>
                <a:cubicBezTo>
                  <a:pt x="32407" y="1188"/>
                  <a:pt x="32357" y="1188"/>
                  <a:pt x="32332" y="1213"/>
                </a:cubicBezTo>
                <a:cubicBezTo>
                  <a:pt x="32232" y="1138"/>
                  <a:pt x="32106" y="1163"/>
                  <a:pt x="31981" y="1113"/>
                </a:cubicBezTo>
                <a:cubicBezTo>
                  <a:pt x="31968" y="1126"/>
                  <a:pt x="31950" y="1132"/>
                  <a:pt x="31928" y="1132"/>
                </a:cubicBezTo>
                <a:cubicBezTo>
                  <a:pt x="31906" y="1132"/>
                  <a:pt x="31881" y="1126"/>
                  <a:pt x="31856" y="1113"/>
                </a:cubicBezTo>
                <a:cubicBezTo>
                  <a:pt x="31758" y="1051"/>
                  <a:pt x="31650" y="1036"/>
                  <a:pt x="31539" y="1036"/>
                </a:cubicBezTo>
                <a:cubicBezTo>
                  <a:pt x="31437" y="1036"/>
                  <a:pt x="31333" y="1048"/>
                  <a:pt x="31229" y="1048"/>
                </a:cubicBezTo>
                <a:cubicBezTo>
                  <a:pt x="31127" y="1048"/>
                  <a:pt x="31025" y="1036"/>
                  <a:pt x="30928" y="988"/>
                </a:cubicBezTo>
                <a:cubicBezTo>
                  <a:pt x="30853" y="988"/>
                  <a:pt x="30778" y="963"/>
                  <a:pt x="30703" y="963"/>
                </a:cubicBezTo>
                <a:cubicBezTo>
                  <a:pt x="30575" y="916"/>
                  <a:pt x="30441" y="897"/>
                  <a:pt x="30305" y="897"/>
                </a:cubicBezTo>
                <a:cubicBezTo>
                  <a:pt x="30148" y="897"/>
                  <a:pt x="29987" y="922"/>
                  <a:pt x="29826" y="963"/>
                </a:cubicBezTo>
                <a:cubicBezTo>
                  <a:pt x="29826" y="913"/>
                  <a:pt x="29826" y="862"/>
                  <a:pt x="29750" y="862"/>
                </a:cubicBezTo>
                <a:cubicBezTo>
                  <a:pt x="29738" y="875"/>
                  <a:pt x="29725" y="881"/>
                  <a:pt x="29713" y="881"/>
                </a:cubicBezTo>
                <a:cubicBezTo>
                  <a:pt x="29700" y="881"/>
                  <a:pt x="29688" y="875"/>
                  <a:pt x="29675" y="862"/>
                </a:cubicBezTo>
                <a:cubicBezTo>
                  <a:pt x="29495" y="785"/>
                  <a:pt x="29307" y="767"/>
                  <a:pt x="29115" y="767"/>
                </a:cubicBezTo>
                <a:cubicBezTo>
                  <a:pt x="28938" y="767"/>
                  <a:pt x="28758" y="783"/>
                  <a:pt x="28581" y="783"/>
                </a:cubicBezTo>
                <a:cubicBezTo>
                  <a:pt x="28390" y="783"/>
                  <a:pt x="28201" y="764"/>
                  <a:pt x="28021" y="687"/>
                </a:cubicBezTo>
                <a:cubicBezTo>
                  <a:pt x="28046" y="662"/>
                  <a:pt x="28021" y="612"/>
                  <a:pt x="27996" y="587"/>
                </a:cubicBezTo>
                <a:lnTo>
                  <a:pt x="20076" y="587"/>
                </a:lnTo>
                <a:cubicBezTo>
                  <a:pt x="19958" y="587"/>
                  <a:pt x="19835" y="609"/>
                  <a:pt x="19716" y="609"/>
                </a:cubicBezTo>
                <a:cubicBezTo>
                  <a:pt x="19583" y="609"/>
                  <a:pt x="19456" y="581"/>
                  <a:pt x="19349" y="461"/>
                </a:cubicBezTo>
                <a:cubicBezTo>
                  <a:pt x="19335" y="232"/>
                  <a:pt x="19231" y="200"/>
                  <a:pt x="19106" y="200"/>
                </a:cubicBezTo>
                <a:cubicBezTo>
                  <a:pt x="19057" y="200"/>
                  <a:pt x="19004" y="205"/>
                  <a:pt x="18952" y="205"/>
                </a:cubicBezTo>
                <a:cubicBezTo>
                  <a:pt x="18907" y="205"/>
                  <a:pt x="18863" y="201"/>
                  <a:pt x="18823" y="186"/>
                </a:cubicBezTo>
                <a:cubicBezTo>
                  <a:pt x="18718" y="142"/>
                  <a:pt x="18610" y="132"/>
                  <a:pt x="18501" y="132"/>
                </a:cubicBezTo>
                <a:cubicBezTo>
                  <a:pt x="18407" y="132"/>
                  <a:pt x="18312" y="139"/>
                  <a:pt x="18218" y="139"/>
                </a:cubicBezTo>
                <a:cubicBezTo>
                  <a:pt x="18109" y="139"/>
                  <a:pt x="18001" y="129"/>
                  <a:pt x="17896" y="85"/>
                </a:cubicBezTo>
                <a:cubicBezTo>
                  <a:pt x="17094" y="60"/>
                  <a:pt x="16292" y="60"/>
                  <a:pt x="15465" y="60"/>
                </a:cubicBezTo>
                <a:cubicBezTo>
                  <a:pt x="14402" y="19"/>
                  <a:pt x="13340" y="0"/>
                  <a:pt x="12277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1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89;p36">
            <a:extLst>
              <a:ext uri="{FF2B5EF4-FFF2-40B4-BE49-F238E27FC236}">
                <a16:creationId xmlns:a16="http://schemas.microsoft.com/office/drawing/2014/main" id="{184BB346-B664-414A-B18C-E79839FC17E8}"/>
              </a:ext>
            </a:extLst>
          </p:cNvPr>
          <p:cNvSpPr/>
          <p:nvPr/>
        </p:nvSpPr>
        <p:spPr>
          <a:xfrm flipH="1">
            <a:off x="1091647" y="3460957"/>
            <a:ext cx="5850171" cy="986320"/>
          </a:xfrm>
          <a:custGeom>
            <a:avLst/>
            <a:gdLst/>
            <a:ahLst/>
            <a:cxnLst/>
            <a:rect l="l" t="t" r="r" b="b"/>
            <a:pathLst>
              <a:path w="51180" h="16015" extrusionOk="0">
                <a:moveTo>
                  <a:pt x="18597" y="837"/>
                </a:moveTo>
                <a:cubicBezTo>
                  <a:pt x="18597" y="862"/>
                  <a:pt x="18597" y="862"/>
                  <a:pt x="18597" y="862"/>
                </a:cubicBezTo>
                <a:cubicBezTo>
                  <a:pt x="18597" y="862"/>
                  <a:pt x="18572" y="862"/>
                  <a:pt x="18572" y="837"/>
                </a:cubicBezTo>
                <a:close/>
                <a:moveTo>
                  <a:pt x="3635" y="3018"/>
                </a:moveTo>
                <a:cubicBezTo>
                  <a:pt x="3610" y="3043"/>
                  <a:pt x="3610" y="3043"/>
                  <a:pt x="3610" y="3043"/>
                </a:cubicBezTo>
                <a:cubicBezTo>
                  <a:pt x="3610" y="3018"/>
                  <a:pt x="3610" y="3018"/>
                  <a:pt x="3610" y="3018"/>
                </a:cubicBezTo>
                <a:close/>
                <a:moveTo>
                  <a:pt x="11730" y="3143"/>
                </a:moveTo>
                <a:cubicBezTo>
                  <a:pt x="11730" y="3143"/>
                  <a:pt x="11730" y="3168"/>
                  <a:pt x="11755" y="3168"/>
                </a:cubicBezTo>
                <a:lnTo>
                  <a:pt x="11730" y="3168"/>
                </a:lnTo>
                <a:lnTo>
                  <a:pt x="11730" y="3143"/>
                </a:lnTo>
                <a:close/>
                <a:moveTo>
                  <a:pt x="27294" y="4296"/>
                </a:moveTo>
                <a:cubicBezTo>
                  <a:pt x="27319" y="4321"/>
                  <a:pt x="27319" y="4346"/>
                  <a:pt x="27344" y="4371"/>
                </a:cubicBezTo>
                <a:cubicBezTo>
                  <a:pt x="27319" y="4346"/>
                  <a:pt x="27294" y="4346"/>
                  <a:pt x="27269" y="4346"/>
                </a:cubicBezTo>
                <a:cubicBezTo>
                  <a:pt x="27269" y="4321"/>
                  <a:pt x="27294" y="4321"/>
                  <a:pt x="27294" y="4296"/>
                </a:cubicBezTo>
                <a:close/>
                <a:moveTo>
                  <a:pt x="14312" y="5098"/>
                </a:moveTo>
                <a:cubicBezTo>
                  <a:pt x="14312" y="5123"/>
                  <a:pt x="14287" y="5123"/>
                  <a:pt x="14262" y="5148"/>
                </a:cubicBezTo>
                <a:cubicBezTo>
                  <a:pt x="14262" y="5123"/>
                  <a:pt x="14262" y="5123"/>
                  <a:pt x="14262" y="5098"/>
                </a:cubicBezTo>
                <a:close/>
                <a:moveTo>
                  <a:pt x="18121" y="5674"/>
                </a:moveTo>
                <a:cubicBezTo>
                  <a:pt x="18196" y="5750"/>
                  <a:pt x="18247" y="5800"/>
                  <a:pt x="18272" y="5875"/>
                </a:cubicBezTo>
                <a:cubicBezTo>
                  <a:pt x="18196" y="5850"/>
                  <a:pt x="18121" y="5850"/>
                  <a:pt x="18046" y="5825"/>
                </a:cubicBezTo>
                <a:cubicBezTo>
                  <a:pt x="18046" y="5700"/>
                  <a:pt x="18071" y="5674"/>
                  <a:pt x="18121" y="5674"/>
                </a:cubicBezTo>
                <a:close/>
                <a:moveTo>
                  <a:pt x="30001" y="5875"/>
                </a:moveTo>
                <a:cubicBezTo>
                  <a:pt x="30001" y="5900"/>
                  <a:pt x="30026" y="5925"/>
                  <a:pt x="30026" y="5950"/>
                </a:cubicBezTo>
                <a:cubicBezTo>
                  <a:pt x="29976" y="5950"/>
                  <a:pt x="29951" y="5925"/>
                  <a:pt x="29926" y="5875"/>
                </a:cubicBezTo>
                <a:close/>
                <a:moveTo>
                  <a:pt x="29049" y="6176"/>
                </a:moveTo>
                <a:lnTo>
                  <a:pt x="29049" y="6176"/>
                </a:lnTo>
                <a:cubicBezTo>
                  <a:pt x="29074" y="6201"/>
                  <a:pt x="29099" y="6201"/>
                  <a:pt x="29099" y="6226"/>
                </a:cubicBezTo>
                <a:cubicBezTo>
                  <a:pt x="29099" y="6226"/>
                  <a:pt x="29099" y="6226"/>
                  <a:pt x="29099" y="6251"/>
                </a:cubicBezTo>
                <a:cubicBezTo>
                  <a:pt x="29074" y="6226"/>
                  <a:pt x="29049" y="6201"/>
                  <a:pt x="29049" y="6176"/>
                </a:cubicBezTo>
                <a:close/>
                <a:moveTo>
                  <a:pt x="21029" y="8131"/>
                </a:moveTo>
                <a:cubicBezTo>
                  <a:pt x="21079" y="8156"/>
                  <a:pt x="21104" y="8156"/>
                  <a:pt x="21129" y="8156"/>
                </a:cubicBezTo>
                <a:cubicBezTo>
                  <a:pt x="21129" y="8181"/>
                  <a:pt x="21104" y="8206"/>
                  <a:pt x="21079" y="8256"/>
                </a:cubicBezTo>
                <a:cubicBezTo>
                  <a:pt x="21054" y="8206"/>
                  <a:pt x="21054" y="8181"/>
                  <a:pt x="21029" y="8131"/>
                </a:cubicBezTo>
                <a:close/>
                <a:moveTo>
                  <a:pt x="30828" y="9735"/>
                </a:moveTo>
                <a:cubicBezTo>
                  <a:pt x="30803" y="9760"/>
                  <a:pt x="30778" y="9760"/>
                  <a:pt x="30753" y="9760"/>
                </a:cubicBezTo>
                <a:cubicBezTo>
                  <a:pt x="30778" y="9735"/>
                  <a:pt x="30803" y="9735"/>
                  <a:pt x="30803" y="9735"/>
                </a:cubicBezTo>
                <a:close/>
                <a:moveTo>
                  <a:pt x="9725" y="10336"/>
                </a:moveTo>
                <a:cubicBezTo>
                  <a:pt x="9750" y="10336"/>
                  <a:pt x="9775" y="10336"/>
                  <a:pt x="9800" y="10361"/>
                </a:cubicBezTo>
                <a:cubicBezTo>
                  <a:pt x="9826" y="10386"/>
                  <a:pt x="9826" y="10436"/>
                  <a:pt x="9851" y="10487"/>
                </a:cubicBezTo>
                <a:cubicBezTo>
                  <a:pt x="9800" y="10411"/>
                  <a:pt x="9750" y="10361"/>
                  <a:pt x="9725" y="10336"/>
                </a:cubicBezTo>
                <a:close/>
                <a:moveTo>
                  <a:pt x="11480" y="11138"/>
                </a:moveTo>
                <a:cubicBezTo>
                  <a:pt x="11505" y="11138"/>
                  <a:pt x="11505" y="11138"/>
                  <a:pt x="11530" y="11163"/>
                </a:cubicBezTo>
                <a:lnTo>
                  <a:pt x="11480" y="11163"/>
                </a:lnTo>
                <a:cubicBezTo>
                  <a:pt x="11480" y="11163"/>
                  <a:pt x="11480" y="11138"/>
                  <a:pt x="11480" y="11138"/>
                </a:cubicBezTo>
                <a:close/>
                <a:moveTo>
                  <a:pt x="36517" y="11539"/>
                </a:moveTo>
                <a:cubicBezTo>
                  <a:pt x="36517" y="11539"/>
                  <a:pt x="36518" y="11539"/>
                  <a:pt x="36542" y="11564"/>
                </a:cubicBezTo>
                <a:cubicBezTo>
                  <a:pt x="36517" y="11564"/>
                  <a:pt x="36517" y="11539"/>
                  <a:pt x="36517" y="11539"/>
                </a:cubicBezTo>
                <a:close/>
                <a:moveTo>
                  <a:pt x="24938" y="12166"/>
                </a:moveTo>
                <a:cubicBezTo>
                  <a:pt x="24913" y="12191"/>
                  <a:pt x="24913" y="12191"/>
                  <a:pt x="24913" y="12191"/>
                </a:cubicBezTo>
                <a:lnTo>
                  <a:pt x="24888" y="12191"/>
                </a:lnTo>
                <a:cubicBezTo>
                  <a:pt x="24913" y="12191"/>
                  <a:pt x="24913" y="12191"/>
                  <a:pt x="24938" y="12166"/>
                </a:cubicBezTo>
                <a:close/>
                <a:moveTo>
                  <a:pt x="19876" y="15048"/>
                </a:moveTo>
                <a:cubicBezTo>
                  <a:pt x="19876" y="15073"/>
                  <a:pt x="19851" y="15073"/>
                  <a:pt x="19851" y="15073"/>
                </a:cubicBezTo>
                <a:cubicBezTo>
                  <a:pt x="19851" y="15073"/>
                  <a:pt x="19851" y="15048"/>
                  <a:pt x="19851" y="15048"/>
                </a:cubicBezTo>
                <a:close/>
                <a:moveTo>
                  <a:pt x="12277" y="0"/>
                </a:moveTo>
                <a:cubicBezTo>
                  <a:pt x="11410" y="0"/>
                  <a:pt x="10543" y="13"/>
                  <a:pt x="9675" y="35"/>
                </a:cubicBezTo>
                <a:cubicBezTo>
                  <a:pt x="7670" y="60"/>
                  <a:pt x="5665" y="60"/>
                  <a:pt x="3635" y="85"/>
                </a:cubicBezTo>
                <a:cubicBezTo>
                  <a:pt x="3610" y="111"/>
                  <a:pt x="3585" y="161"/>
                  <a:pt x="3610" y="186"/>
                </a:cubicBezTo>
                <a:lnTo>
                  <a:pt x="3585" y="186"/>
                </a:lnTo>
                <a:cubicBezTo>
                  <a:pt x="3475" y="144"/>
                  <a:pt x="3364" y="126"/>
                  <a:pt x="3250" y="126"/>
                </a:cubicBezTo>
                <a:cubicBezTo>
                  <a:pt x="3156" y="126"/>
                  <a:pt x="3060" y="138"/>
                  <a:pt x="2958" y="161"/>
                </a:cubicBezTo>
                <a:cubicBezTo>
                  <a:pt x="2733" y="186"/>
                  <a:pt x="2507" y="211"/>
                  <a:pt x="2282" y="236"/>
                </a:cubicBezTo>
                <a:cubicBezTo>
                  <a:pt x="2006" y="286"/>
                  <a:pt x="2081" y="436"/>
                  <a:pt x="2181" y="587"/>
                </a:cubicBezTo>
                <a:cubicBezTo>
                  <a:pt x="2317" y="697"/>
                  <a:pt x="2468" y="724"/>
                  <a:pt x="2622" y="724"/>
                </a:cubicBezTo>
                <a:cubicBezTo>
                  <a:pt x="2768" y="724"/>
                  <a:pt x="2917" y="700"/>
                  <a:pt x="3061" y="700"/>
                </a:cubicBezTo>
                <a:cubicBezTo>
                  <a:pt x="3212" y="700"/>
                  <a:pt x="3357" y="727"/>
                  <a:pt x="3485" y="837"/>
                </a:cubicBezTo>
                <a:cubicBezTo>
                  <a:pt x="2908" y="1113"/>
                  <a:pt x="2206" y="1063"/>
                  <a:pt x="1680" y="1489"/>
                </a:cubicBezTo>
                <a:lnTo>
                  <a:pt x="1429" y="1664"/>
                </a:lnTo>
                <a:cubicBezTo>
                  <a:pt x="1279" y="1689"/>
                  <a:pt x="1229" y="1790"/>
                  <a:pt x="1154" y="1915"/>
                </a:cubicBezTo>
                <a:cubicBezTo>
                  <a:pt x="703" y="2717"/>
                  <a:pt x="653" y="3569"/>
                  <a:pt x="627" y="4471"/>
                </a:cubicBezTo>
                <a:cubicBezTo>
                  <a:pt x="477" y="5098"/>
                  <a:pt x="678" y="5750"/>
                  <a:pt x="502" y="6376"/>
                </a:cubicBezTo>
                <a:cubicBezTo>
                  <a:pt x="1" y="6652"/>
                  <a:pt x="226" y="7153"/>
                  <a:pt x="101" y="7554"/>
                </a:cubicBezTo>
                <a:cubicBezTo>
                  <a:pt x="26" y="8206"/>
                  <a:pt x="26" y="8832"/>
                  <a:pt x="101" y="9484"/>
                </a:cubicBezTo>
                <a:cubicBezTo>
                  <a:pt x="126" y="9609"/>
                  <a:pt x="126" y="9735"/>
                  <a:pt x="126" y="9835"/>
                </a:cubicBezTo>
                <a:cubicBezTo>
                  <a:pt x="252" y="10060"/>
                  <a:pt x="126" y="10311"/>
                  <a:pt x="226" y="10512"/>
                </a:cubicBezTo>
                <a:cubicBezTo>
                  <a:pt x="352" y="10988"/>
                  <a:pt x="252" y="11539"/>
                  <a:pt x="653" y="11940"/>
                </a:cubicBezTo>
                <a:cubicBezTo>
                  <a:pt x="742" y="12126"/>
                  <a:pt x="820" y="12191"/>
                  <a:pt x="894" y="12191"/>
                </a:cubicBezTo>
                <a:cubicBezTo>
                  <a:pt x="1060" y="12191"/>
                  <a:pt x="1204" y="11863"/>
                  <a:pt x="1400" y="11863"/>
                </a:cubicBezTo>
                <a:cubicBezTo>
                  <a:pt x="1410" y="11863"/>
                  <a:pt x="1420" y="11863"/>
                  <a:pt x="1429" y="11865"/>
                </a:cubicBezTo>
                <a:cubicBezTo>
                  <a:pt x="1329" y="12091"/>
                  <a:pt x="1605" y="12241"/>
                  <a:pt x="1555" y="12441"/>
                </a:cubicBezTo>
                <a:cubicBezTo>
                  <a:pt x="1028" y="12767"/>
                  <a:pt x="1154" y="13093"/>
                  <a:pt x="1530" y="13394"/>
                </a:cubicBezTo>
                <a:cubicBezTo>
                  <a:pt x="1805" y="13619"/>
                  <a:pt x="2106" y="13720"/>
                  <a:pt x="2457" y="13770"/>
                </a:cubicBezTo>
                <a:cubicBezTo>
                  <a:pt x="2582" y="13820"/>
                  <a:pt x="2683" y="13895"/>
                  <a:pt x="2733" y="14020"/>
                </a:cubicBezTo>
                <a:cubicBezTo>
                  <a:pt x="2658" y="14271"/>
                  <a:pt x="2783" y="14421"/>
                  <a:pt x="3209" y="14647"/>
                </a:cubicBezTo>
                <a:cubicBezTo>
                  <a:pt x="3309" y="14797"/>
                  <a:pt x="3460" y="14747"/>
                  <a:pt x="3610" y="14772"/>
                </a:cubicBezTo>
                <a:cubicBezTo>
                  <a:pt x="3720" y="14838"/>
                  <a:pt x="3835" y="14851"/>
                  <a:pt x="3951" y="14851"/>
                </a:cubicBezTo>
                <a:cubicBezTo>
                  <a:pt x="4024" y="14851"/>
                  <a:pt x="4098" y="14846"/>
                  <a:pt x="4170" y="14846"/>
                </a:cubicBezTo>
                <a:cubicBezTo>
                  <a:pt x="4244" y="14846"/>
                  <a:pt x="4316" y="14851"/>
                  <a:pt x="4387" y="14872"/>
                </a:cubicBezTo>
                <a:lnTo>
                  <a:pt x="4412" y="14872"/>
                </a:lnTo>
                <a:cubicBezTo>
                  <a:pt x="4512" y="14898"/>
                  <a:pt x="4587" y="14898"/>
                  <a:pt x="4688" y="14898"/>
                </a:cubicBezTo>
                <a:lnTo>
                  <a:pt x="5214" y="14898"/>
                </a:lnTo>
                <a:cubicBezTo>
                  <a:pt x="5414" y="14898"/>
                  <a:pt x="5615" y="14923"/>
                  <a:pt x="5790" y="14923"/>
                </a:cubicBezTo>
                <a:cubicBezTo>
                  <a:pt x="5790" y="14948"/>
                  <a:pt x="5790" y="14998"/>
                  <a:pt x="5815" y="15023"/>
                </a:cubicBezTo>
                <a:cubicBezTo>
                  <a:pt x="5976" y="15036"/>
                  <a:pt x="6137" y="15041"/>
                  <a:pt x="6298" y="15041"/>
                </a:cubicBezTo>
                <a:cubicBezTo>
                  <a:pt x="6660" y="15041"/>
                  <a:pt x="7022" y="15017"/>
                  <a:pt x="7382" y="15017"/>
                </a:cubicBezTo>
                <a:cubicBezTo>
                  <a:pt x="7757" y="15017"/>
                  <a:pt x="8129" y="15043"/>
                  <a:pt x="8497" y="15148"/>
                </a:cubicBezTo>
                <a:cubicBezTo>
                  <a:pt x="8447" y="15599"/>
                  <a:pt x="8623" y="15750"/>
                  <a:pt x="9299" y="15775"/>
                </a:cubicBezTo>
                <a:cubicBezTo>
                  <a:pt x="9500" y="15775"/>
                  <a:pt x="9725" y="15800"/>
                  <a:pt x="9926" y="15825"/>
                </a:cubicBezTo>
                <a:cubicBezTo>
                  <a:pt x="10016" y="15870"/>
                  <a:pt x="10115" y="15879"/>
                  <a:pt x="10213" y="15879"/>
                </a:cubicBezTo>
                <a:cubicBezTo>
                  <a:pt x="10278" y="15879"/>
                  <a:pt x="10342" y="15875"/>
                  <a:pt x="10402" y="15875"/>
                </a:cubicBezTo>
                <a:cubicBezTo>
                  <a:pt x="10452" y="15850"/>
                  <a:pt x="10502" y="15850"/>
                  <a:pt x="10552" y="15850"/>
                </a:cubicBezTo>
                <a:cubicBezTo>
                  <a:pt x="10608" y="15868"/>
                  <a:pt x="10667" y="15873"/>
                  <a:pt x="10728" y="15873"/>
                </a:cubicBezTo>
                <a:cubicBezTo>
                  <a:pt x="10795" y="15873"/>
                  <a:pt x="10864" y="15868"/>
                  <a:pt x="10935" y="15868"/>
                </a:cubicBezTo>
                <a:cubicBezTo>
                  <a:pt x="10974" y="15868"/>
                  <a:pt x="11014" y="15869"/>
                  <a:pt x="11054" y="15875"/>
                </a:cubicBezTo>
                <a:cubicBezTo>
                  <a:pt x="11142" y="15879"/>
                  <a:pt x="11230" y="15880"/>
                  <a:pt x="11317" y="15880"/>
                </a:cubicBezTo>
                <a:cubicBezTo>
                  <a:pt x="11539" y="15880"/>
                  <a:pt x="11757" y="15871"/>
                  <a:pt x="11976" y="15871"/>
                </a:cubicBezTo>
                <a:cubicBezTo>
                  <a:pt x="12210" y="15871"/>
                  <a:pt x="12444" y="15882"/>
                  <a:pt x="12683" y="15925"/>
                </a:cubicBezTo>
                <a:cubicBezTo>
                  <a:pt x="12983" y="15925"/>
                  <a:pt x="13259" y="15950"/>
                  <a:pt x="13560" y="15950"/>
                </a:cubicBezTo>
                <a:cubicBezTo>
                  <a:pt x="14016" y="15994"/>
                  <a:pt x="14476" y="16004"/>
                  <a:pt x="14940" y="16004"/>
                </a:cubicBezTo>
                <a:cubicBezTo>
                  <a:pt x="15374" y="16004"/>
                  <a:pt x="15812" y="15995"/>
                  <a:pt x="16250" y="15995"/>
                </a:cubicBezTo>
                <a:cubicBezTo>
                  <a:pt x="16422" y="15995"/>
                  <a:pt x="16595" y="15996"/>
                  <a:pt x="16768" y="16000"/>
                </a:cubicBezTo>
                <a:cubicBezTo>
                  <a:pt x="16793" y="15975"/>
                  <a:pt x="16843" y="15950"/>
                  <a:pt x="16893" y="15925"/>
                </a:cubicBezTo>
                <a:lnTo>
                  <a:pt x="22457" y="15925"/>
                </a:lnTo>
                <a:cubicBezTo>
                  <a:pt x="22482" y="15900"/>
                  <a:pt x="22532" y="15875"/>
                  <a:pt x="22557" y="15875"/>
                </a:cubicBezTo>
                <a:cubicBezTo>
                  <a:pt x="22557" y="15900"/>
                  <a:pt x="22557" y="15950"/>
                  <a:pt x="22557" y="16000"/>
                </a:cubicBezTo>
                <a:lnTo>
                  <a:pt x="22683" y="16000"/>
                </a:lnTo>
                <a:cubicBezTo>
                  <a:pt x="22764" y="15997"/>
                  <a:pt x="22846" y="15996"/>
                  <a:pt x="22928" y="15996"/>
                </a:cubicBezTo>
                <a:cubicBezTo>
                  <a:pt x="23251" y="15996"/>
                  <a:pt x="23579" y="16015"/>
                  <a:pt x="23910" y="16015"/>
                </a:cubicBezTo>
                <a:cubicBezTo>
                  <a:pt x="24193" y="16015"/>
                  <a:pt x="24478" y="16001"/>
                  <a:pt x="24763" y="15950"/>
                </a:cubicBezTo>
                <a:lnTo>
                  <a:pt x="25765" y="15925"/>
                </a:lnTo>
                <a:cubicBezTo>
                  <a:pt x="25840" y="15879"/>
                  <a:pt x="25925" y="15870"/>
                  <a:pt x="26013" y="15870"/>
                </a:cubicBezTo>
                <a:cubicBezTo>
                  <a:pt x="26063" y="15870"/>
                  <a:pt x="26114" y="15873"/>
                  <a:pt x="26164" y="15873"/>
                </a:cubicBezTo>
                <a:cubicBezTo>
                  <a:pt x="26263" y="15873"/>
                  <a:pt x="26359" y="15862"/>
                  <a:pt x="26442" y="15800"/>
                </a:cubicBezTo>
                <a:cubicBezTo>
                  <a:pt x="26442" y="15800"/>
                  <a:pt x="26442" y="15775"/>
                  <a:pt x="26442" y="15775"/>
                </a:cubicBezTo>
                <a:cubicBezTo>
                  <a:pt x="26492" y="15800"/>
                  <a:pt x="26542" y="15825"/>
                  <a:pt x="26593" y="15875"/>
                </a:cubicBezTo>
                <a:cubicBezTo>
                  <a:pt x="26653" y="15871"/>
                  <a:pt x="26713" y="15870"/>
                  <a:pt x="26773" y="15870"/>
                </a:cubicBezTo>
                <a:cubicBezTo>
                  <a:pt x="26927" y="15870"/>
                  <a:pt x="27080" y="15879"/>
                  <a:pt x="27236" y="15879"/>
                </a:cubicBezTo>
                <a:cubicBezTo>
                  <a:pt x="27403" y="15879"/>
                  <a:pt x="27572" y="15868"/>
                  <a:pt x="27745" y="15825"/>
                </a:cubicBezTo>
                <a:cubicBezTo>
                  <a:pt x="27846" y="15825"/>
                  <a:pt x="27971" y="15800"/>
                  <a:pt x="28096" y="15800"/>
                </a:cubicBezTo>
                <a:cubicBezTo>
                  <a:pt x="28244" y="15748"/>
                  <a:pt x="28394" y="15735"/>
                  <a:pt x="28545" y="15735"/>
                </a:cubicBezTo>
                <a:cubicBezTo>
                  <a:pt x="28698" y="15735"/>
                  <a:pt x="28851" y="15748"/>
                  <a:pt x="29003" y="15748"/>
                </a:cubicBezTo>
                <a:cubicBezTo>
                  <a:pt x="29137" y="15748"/>
                  <a:pt x="29269" y="15738"/>
                  <a:pt x="29400" y="15700"/>
                </a:cubicBezTo>
                <a:lnTo>
                  <a:pt x="29650" y="15674"/>
                </a:lnTo>
                <a:cubicBezTo>
                  <a:pt x="29771" y="15623"/>
                  <a:pt x="29896" y="15609"/>
                  <a:pt x="30020" y="15609"/>
                </a:cubicBezTo>
                <a:cubicBezTo>
                  <a:pt x="30145" y="15609"/>
                  <a:pt x="30270" y="15623"/>
                  <a:pt x="30392" y="15623"/>
                </a:cubicBezTo>
                <a:cubicBezTo>
                  <a:pt x="30499" y="15623"/>
                  <a:pt x="30603" y="15613"/>
                  <a:pt x="30703" y="15574"/>
                </a:cubicBezTo>
                <a:cubicBezTo>
                  <a:pt x="30778" y="15549"/>
                  <a:pt x="30853" y="15549"/>
                  <a:pt x="30928" y="15549"/>
                </a:cubicBezTo>
                <a:cubicBezTo>
                  <a:pt x="31019" y="15495"/>
                  <a:pt x="31116" y="15483"/>
                  <a:pt x="31215" y="15483"/>
                </a:cubicBezTo>
                <a:cubicBezTo>
                  <a:pt x="31291" y="15483"/>
                  <a:pt x="31368" y="15490"/>
                  <a:pt x="31444" y="15490"/>
                </a:cubicBezTo>
                <a:cubicBezTo>
                  <a:pt x="31543" y="15490"/>
                  <a:pt x="31640" y="15478"/>
                  <a:pt x="31730" y="15424"/>
                </a:cubicBezTo>
                <a:lnTo>
                  <a:pt x="31781" y="15399"/>
                </a:lnTo>
                <a:lnTo>
                  <a:pt x="31856" y="15424"/>
                </a:lnTo>
                <a:cubicBezTo>
                  <a:pt x="31881" y="15399"/>
                  <a:pt x="31906" y="15374"/>
                  <a:pt x="31906" y="15349"/>
                </a:cubicBezTo>
                <a:lnTo>
                  <a:pt x="31956" y="15349"/>
                </a:lnTo>
                <a:cubicBezTo>
                  <a:pt x="32044" y="15349"/>
                  <a:pt x="32138" y="15361"/>
                  <a:pt x="32232" y="15361"/>
                </a:cubicBezTo>
                <a:cubicBezTo>
                  <a:pt x="32326" y="15361"/>
                  <a:pt x="32420" y="15349"/>
                  <a:pt x="32507" y="15299"/>
                </a:cubicBezTo>
                <a:cubicBezTo>
                  <a:pt x="34938" y="15023"/>
                  <a:pt x="37244" y="14296"/>
                  <a:pt x="39600" y="13720"/>
                </a:cubicBezTo>
                <a:cubicBezTo>
                  <a:pt x="40703" y="13544"/>
                  <a:pt x="41756" y="13193"/>
                  <a:pt x="42858" y="12993"/>
                </a:cubicBezTo>
                <a:cubicBezTo>
                  <a:pt x="43811" y="12792"/>
                  <a:pt x="44788" y="12617"/>
                  <a:pt x="45690" y="12216"/>
                </a:cubicBezTo>
                <a:cubicBezTo>
                  <a:pt x="46492" y="12166"/>
                  <a:pt x="47219" y="11865"/>
                  <a:pt x="47971" y="11589"/>
                </a:cubicBezTo>
                <a:cubicBezTo>
                  <a:pt x="48247" y="11489"/>
                  <a:pt x="48648" y="11439"/>
                  <a:pt x="48773" y="11038"/>
                </a:cubicBezTo>
                <a:lnTo>
                  <a:pt x="48873" y="11038"/>
                </a:lnTo>
                <a:cubicBezTo>
                  <a:pt x="49099" y="10712"/>
                  <a:pt x="48873" y="10562"/>
                  <a:pt x="48648" y="10386"/>
                </a:cubicBezTo>
                <a:cubicBezTo>
                  <a:pt x="48548" y="10336"/>
                  <a:pt x="48472" y="10286"/>
                  <a:pt x="48397" y="10236"/>
                </a:cubicBezTo>
                <a:cubicBezTo>
                  <a:pt x="48522" y="10010"/>
                  <a:pt x="48773" y="9785"/>
                  <a:pt x="48497" y="9509"/>
                </a:cubicBezTo>
                <a:cubicBezTo>
                  <a:pt x="48548" y="9409"/>
                  <a:pt x="48598" y="9334"/>
                  <a:pt x="48648" y="9258"/>
                </a:cubicBezTo>
                <a:cubicBezTo>
                  <a:pt x="48823" y="9233"/>
                  <a:pt x="48974" y="9208"/>
                  <a:pt x="49149" y="9208"/>
                </a:cubicBezTo>
                <a:cubicBezTo>
                  <a:pt x="49450" y="9208"/>
                  <a:pt x="49751" y="9208"/>
                  <a:pt x="50026" y="9233"/>
                </a:cubicBezTo>
                <a:cubicBezTo>
                  <a:pt x="50130" y="9171"/>
                  <a:pt x="50243" y="9160"/>
                  <a:pt x="50357" y="9160"/>
                </a:cubicBezTo>
                <a:cubicBezTo>
                  <a:pt x="50416" y="9160"/>
                  <a:pt x="50475" y="9163"/>
                  <a:pt x="50533" y="9163"/>
                </a:cubicBezTo>
                <a:cubicBezTo>
                  <a:pt x="50635" y="9163"/>
                  <a:pt x="50735" y="9155"/>
                  <a:pt x="50828" y="9108"/>
                </a:cubicBezTo>
                <a:cubicBezTo>
                  <a:pt x="51129" y="8857"/>
                  <a:pt x="51179" y="8682"/>
                  <a:pt x="50753" y="8456"/>
                </a:cubicBezTo>
                <a:cubicBezTo>
                  <a:pt x="50152" y="8131"/>
                  <a:pt x="49525" y="8256"/>
                  <a:pt x="48898" y="8181"/>
                </a:cubicBezTo>
                <a:cubicBezTo>
                  <a:pt x="48725" y="8137"/>
                  <a:pt x="48551" y="8127"/>
                  <a:pt x="48379" y="8127"/>
                </a:cubicBezTo>
                <a:cubicBezTo>
                  <a:pt x="48218" y="8127"/>
                  <a:pt x="48059" y="8136"/>
                  <a:pt x="47903" y="8136"/>
                </a:cubicBezTo>
                <a:cubicBezTo>
                  <a:pt x="47842" y="8136"/>
                  <a:pt x="47781" y="8135"/>
                  <a:pt x="47720" y="8131"/>
                </a:cubicBezTo>
                <a:lnTo>
                  <a:pt x="47645" y="8131"/>
                </a:lnTo>
                <a:cubicBezTo>
                  <a:pt x="47645" y="8106"/>
                  <a:pt x="47620" y="8080"/>
                  <a:pt x="47595" y="8080"/>
                </a:cubicBezTo>
                <a:cubicBezTo>
                  <a:pt x="47457" y="8067"/>
                  <a:pt x="47318" y="8062"/>
                  <a:pt x="47180" y="8062"/>
                </a:cubicBezTo>
                <a:cubicBezTo>
                  <a:pt x="46868" y="8062"/>
                  <a:pt x="46556" y="8086"/>
                  <a:pt x="46247" y="8086"/>
                </a:cubicBezTo>
                <a:cubicBezTo>
                  <a:pt x="45925" y="8086"/>
                  <a:pt x="45605" y="8060"/>
                  <a:pt x="45289" y="7955"/>
                </a:cubicBezTo>
                <a:cubicBezTo>
                  <a:pt x="45791" y="7579"/>
                  <a:pt x="45490" y="7354"/>
                  <a:pt x="45164" y="7153"/>
                </a:cubicBezTo>
                <a:cubicBezTo>
                  <a:pt x="44871" y="7110"/>
                  <a:pt x="44573" y="7099"/>
                  <a:pt x="44275" y="7099"/>
                </a:cubicBezTo>
                <a:cubicBezTo>
                  <a:pt x="43995" y="7099"/>
                  <a:pt x="43714" y="7108"/>
                  <a:pt x="43436" y="7108"/>
                </a:cubicBezTo>
                <a:cubicBezTo>
                  <a:pt x="43327" y="7108"/>
                  <a:pt x="43217" y="7107"/>
                  <a:pt x="43109" y="7103"/>
                </a:cubicBezTo>
                <a:cubicBezTo>
                  <a:pt x="43034" y="7128"/>
                  <a:pt x="42984" y="7128"/>
                  <a:pt x="42959" y="7178"/>
                </a:cubicBezTo>
                <a:cubicBezTo>
                  <a:pt x="42943" y="7147"/>
                  <a:pt x="42918" y="7126"/>
                  <a:pt x="42889" y="7126"/>
                </a:cubicBezTo>
                <a:cubicBezTo>
                  <a:pt x="42872" y="7126"/>
                  <a:pt x="42852" y="7134"/>
                  <a:pt x="42833" y="7153"/>
                </a:cubicBezTo>
                <a:cubicBezTo>
                  <a:pt x="42558" y="7153"/>
                  <a:pt x="42257" y="7153"/>
                  <a:pt x="41956" y="7178"/>
                </a:cubicBezTo>
                <a:cubicBezTo>
                  <a:pt x="41766" y="7226"/>
                  <a:pt x="41568" y="7237"/>
                  <a:pt x="41369" y="7237"/>
                </a:cubicBezTo>
                <a:cubicBezTo>
                  <a:pt x="41184" y="7237"/>
                  <a:pt x="40998" y="7227"/>
                  <a:pt x="40815" y="7227"/>
                </a:cubicBezTo>
                <a:cubicBezTo>
                  <a:pt x="40675" y="7227"/>
                  <a:pt x="40537" y="7233"/>
                  <a:pt x="40402" y="7253"/>
                </a:cubicBezTo>
                <a:cubicBezTo>
                  <a:pt x="40402" y="7278"/>
                  <a:pt x="40377" y="7278"/>
                  <a:pt x="40377" y="7304"/>
                </a:cubicBezTo>
                <a:cubicBezTo>
                  <a:pt x="39926" y="7278"/>
                  <a:pt x="39450" y="7278"/>
                  <a:pt x="38999" y="7278"/>
                </a:cubicBezTo>
                <a:cubicBezTo>
                  <a:pt x="38974" y="7253"/>
                  <a:pt x="38948" y="7203"/>
                  <a:pt x="38948" y="7178"/>
                </a:cubicBezTo>
                <a:cubicBezTo>
                  <a:pt x="38898" y="7178"/>
                  <a:pt x="38848" y="7184"/>
                  <a:pt x="38801" y="7184"/>
                </a:cubicBezTo>
                <a:cubicBezTo>
                  <a:pt x="38706" y="7184"/>
                  <a:pt x="38623" y="7162"/>
                  <a:pt x="38573" y="7028"/>
                </a:cubicBezTo>
                <a:cubicBezTo>
                  <a:pt x="38798" y="6953"/>
                  <a:pt x="39024" y="6877"/>
                  <a:pt x="39224" y="6777"/>
                </a:cubicBezTo>
                <a:cubicBezTo>
                  <a:pt x="39525" y="6577"/>
                  <a:pt x="39650" y="6351"/>
                  <a:pt x="39475" y="6000"/>
                </a:cubicBezTo>
                <a:cubicBezTo>
                  <a:pt x="39349" y="5950"/>
                  <a:pt x="39349" y="5850"/>
                  <a:pt x="39349" y="5750"/>
                </a:cubicBezTo>
                <a:cubicBezTo>
                  <a:pt x="39450" y="5624"/>
                  <a:pt x="39550" y="5499"/>
                  <a:pt x="39625" y="5349"/>
                </a:cubicBezTo>
                <a:cubicBezTo>
                  <a:pt x="39675" y="5324"/>
                  <a:pt x="39725" y="5299"/>
                  <a:pt x="39750" y="5248"/>
                </a:cubicBezTo>
                <a:cubicBezTo>
                  <a:pt x="39813" y="5273"/>
                  <a:pt x="39876" y="5292"/>
                  <a:pt x="39938" y="5292"/>
                </a:cubicBezTo>
                <a:cubicBezTo>
                  <a:pt x="40001" y="5292"/>
                  <a:pt x="40064" y="5273"/>
                  <a:pt x="40126" y="5223"/>
                </a:cubicBezTo>
                <a:cubicBezTo>
                  <a:pt x="40151" y="5198"/>
                  <a:pt x="40151" y="5198"/>
                  <a:pt x="40151" y="5173"/>
                </a:cubicBezTo>
                <a:cubicBezTo>
                  <a:pt x="40202" y="5223"/>
                  <a:pt x="40227" y="5248"/>
                  <a:pt x="40277" y="5299"/>
                </a:cubicBezTo>
                <a:cubicBezTo>
                  <a:pt x="40357" y="5294"/>
                  <a:pt x="40438" y="5293"/>
                  <a:pt x="40520" y="5293"/>
                </a:cubicBezTo>
                <a:cubicBezTo>
                  <a:pt x="40726" y="5293"/>
                  <a:pt x="40936" y="5302"/>
                  <a:pt x="41144" y="5302"/>
                </a:cubicBezTo>
                <a:cubicBezTo>
                  <a:pt x="41367" y="5302"/>
                  <a:pt x="41589" y="5292"/>
                  <a:pt x="41806" y="5248"/>
                </a:cubicBezTo>
                <a:cubicBezTo>
                  <a:pt x="41906" y="5223"/>
                  <a:pt x="42031" y="5223"/>
                  <a:pt x="42157" y="5223"/>
                </a:cubicBezTo>
                <a:cubicBezTo>
                  <a:pt x="42238" y="5172"/>
                  <a:pt x="42329" y="5163"/>
                  <a:pt x="42422" y="5163"/>
                </a:cubicBezTo>
                <a:cubicBezTo>
                  <a:pt x="42476" y="5163"/>
                  <a:pt x="42531" y="5166"/>
                  <a:pt x="42586" y="5166"/>
                </a:cubicBezTo>
                <a:cubicBezTo>
                  <a:pt x="42669" y="5166"/>
                  <a:pt x="42753" y="5159"/>
                  <a:pt x="42833" y="5123"/>
                </a:cubicBezTo>
                <a:cubicBezTo>
                  <a:pt x="43309" y="4948"/>
                  <a:pt x="43811" y="4772"/>
                  <a:pt x="44312" y="4597"/>
                </a:cubicBezTo>
                <a:cubicBezTo>
                  <a:pt x="44125" y="4352"/>
                  <a:pt x="43905" y="4322"/>
                  <a:pt x="43685" y="4322"/>
                </a:cubicBezTo>
                <a:cubicBezTo>
                  <a:pt x="43614" y="4322"/>
                  <a:pt x="43543" y="4325"/>
                  <a:pt x="43473" y="4325"/>
                </a:cubicBezTo>
                <a:cubicBezTo>
                  <a:pt x="43383" y="4325"/>
                  <a:pt x="43294" y="4320"/>
                  <a:pt x="43209" y="4296"/>
                </a:cubicBezTo>
                <a:cubicBezTo>
                  <a:pt x="42950" y="4263"/>
                  <a:pt x="42687" y="4252"/>
                  <a:pt x="42422" y="4252"/>
                </a:cubicBezTo>
                <a:cubicBezTo>
                  <a:pt x="41991" y="4252"/>
                  <a:pt x="41556" y="4280"/>
                  <a:pt x="41125" y="4280"/>
                </a:cubicBezTo>
                <a:cubicBezTo>
                  <a:pt x="40823" y="4280"/>
                  <a:pt x="40522" y="4266"/>
                  <a:pt x="40227" y="4221"/>
                </a:cubicBezTo>
                <a:cubicBezTo>
                  <a:pt x="40151" y="4196"/>
                  <a:pt x="40076" y="4196"/>
                  <a:pt x="40001" y="4196"/>
                </a:cubicBezTo>
                <a:cubicBezTo>
                  <a:pt x="39910" y="4139"/>
                  <a:pt x="39819" y="4123"/>
                  <a:pt x="39728" y="4123"/>
                </a:cubicBezTo>
                <a:cubicBezTo>
                  <a:pt x="39618" y="4123"/>
                  <a:pt x="39509" y="4146"/>
                  <a:pt x="39400" y="4146"/>
                </a:cubicBezTo>
                <a:cubicBezTo>
                  <a:pt x="39375" y="4146"/>
                  <a:pt x="39375" y="4171"/>
                  <a:pt x="39349" y="4196"/>
                </a:cubicBezTo>
                <a:cubicBezTo>
                  <a:pt x="39324" y="4121"/>
                  <a:pt x="39249" y="4121"/>
                  <a:pt x="39199" y="4070"/>
                </a:cubicBezTo>
                <a:cubicBezTo>
                  <a:pt x="39191" y="4079"/>
                  <a:pt x="39180" y="4082"/>
                  <a:pt x="39168" y="4082"/>
                </a:cubicBezTo>
                <a:cubicBezTo>
                  <a:pt x="39143" y="4082"/>
                  <a:pt x="39116" y="4070"/>
                  <a:pt x="39099" y="4070"/>
                </a:cubicBezTo>
                <a:cubicBezTo>
                  <a:pt x="39026" y="4016"/>
                  <a:pt x="38947" y="4004"/>
                  <a:pt x="38867" y="4004"/>
                </a:cubicBezTo>
                <a:cubicBezTo>
                  <a:pt x="38805" y="4004"/>
                  <a:pt x="38741" y="4011"/>
                  <a:pt x="38679" y="4011"/>
                </a:cubicBezTo>
                <a:cubicBezTo>
                  <a:pt x="38599" y="4011"/>
                  <a:pt x="38520" y="3999"/>
                  <a:pt x="38447" y="3945"/>
                </a:cubicBezTo>
                <a:cubicBezTo>
                  <a:pt x="38372" y="3895"/>
                  <a:pt x="38297" y="3845"/>
                  <a:pt x="38197" y="3820"/>
                </a:cubicBezTo>
                <a:cubicBezTo>
                  <a:pt x="38247" y="3770"/>
                  <a:pt x="38272" y="3720"/>
                  <a:pt x="38322" y="3669"/>
                </a:cubicBezTo>
                <a:cubicBezTo>
                  <a:pt x="38372" y="3168"/>
                  <a:pt x="37921" y="3043"/>
                  <a:pt x="37670" y="2817"/>
                </a:cubicBezTo>
                <a:cubicBezTo>
                  <a:pt x="37370" y="2517"/>
                  <a:pt x="37019" y="2391"/>
                  <a:pt x="36643" y="2316"/>
                </a:cubicBezTo>
                <a:lnTo>
                  <a:pt x="36618" y="2316"/>
                </a:lnTo>
                <a:cubicBezTo>
                  <a:pt x="36618" y="2316"/>
                  <a:pt x="36618" y="2291"/>
                  <a:pt x="36618" y="2291"/>
                </a:cubicBezTo>
                <a:cubicBezTo>
                  <a:pt x="36417" y="2241"/>
                  <a:pt x="36217" y="2191"/>
                  <a:pt x="36016" y="2141"/>
                </a:cubicBezTo>
                <a:cubicBezTo>
                  <a:pt x="35991" y="2065"/>
                  <a:pt x="35916" y="2040"/>
                  <a:pt x="35841" y="2015"/>
                </a:cubicBezTo>
                <a:cubicBezTo>
                  <a:pt x="35825" y="2016"/>
                  <a:pt x="35810" y="2017"/>
                  <a:pt x="35794" y="2017"/>
                </a:cubicBezTo>
                <a:cubicBezTo>
                  <a:pt x="35395" y="2017"/>
                  <a:pt x="35071" y="1735"/>
                  <a:pt x="34677" y="1735"/>
                </a:cubicBezTo>
                <a:cubicBezTo>
                  <a:pt x="34647" y="1735"/>
                  <a:pt x="34618" y="1736"/>
                  <a:pt x="34588" y="1740"/>
                </a:cubicBezTo>
                <a:cubicBezTo>
                  <a:pt x="34437" y="1564"/>
                  <a:pt x="34187" y="1689"/>
                  <a:pt x="34036" y="1539"/>
                </a:cubicBezTo>
                <a:cubicBezTo>
                  <a:pt x="33977" y="1441"/>
                  <a:pt x="33895" y="1420"/>
                  <a:pt x="33806" y="1420"/>
                </a:cubicBezTo>
                <a:cubicBezTo>
                  <a:pt x="33739" y="1420"/>
                  <a:pt x="33669" y="1432"/>
                  <a:pt x="33602" y="1432"/>
                </a:cubicBezTo>
                <a:cubicBezTo>
                  <a:pt x="33531" y="1432"/>
                  <a:pt x="33464" y="1418"/>
                  <a:pt x="33410" y="1364"/>
                </a:cubicBezTo>
                <a:cubicBezTo>
                  <a:pt x="33337" y="1309"/>
                  <a:pt x="33258" y="1298"/>
                  <a:pt x="33177" y="1298"/>
                </a:cubicBezTo>
                <a:cubicBezTo>
                  <a:pt x="33115" y="1298"/>
                  <a:pt x="33052" y="1304"/>
                  <a:pt x="32990" y="1304"/>
                </a:cubicBezTo>
                <a:cubicBezTo>
                  <a:pt x="32909" y="1304"/>
                  <a:pt x="32830" y="1293"/>
                  <a:pt x="32758" y="1238"/>
                </a:cubicBezTo>
                <a:cubicBezTo>
                  <a:pt x="32708" y="1171"/>
                  <a:pt x="32635" y="1160"/>
                  <a:pt x="32556" y="1160"/>
                </a:cubicBezTo>
                <a:cubicBezTo>
                  <a:pt x="32516" y="1160"/>
                  <a:pt x="32474" y="1163"/>
                  <a:pt x="32432" y="1163"/>
                </a:cubicBezTo>
                <a:cubicBezTo>
                  <a:pt x="32407" y="1188"/>
                  <a:pt x="32357" y="1188"/>
                  <a:pt x="32332" y="1213"/>
                </a:cubicBezTo>
                <a:cubicBezTo>
                  <a:pt x="32232" y="1138"/>
                  <a:pt x="32106" y="1163"/>
                  <a:pt x="31981" y="1113"/>
                </a:cubicBezTo>
                <a:cubicBezTo>
                  <a:pt x="31968" y="1126"/>
                  <a:pt x="31950" y="1132"/>
                  <a:pt x="31928" y="1132"/>
                </a:cubicBezTo>
                <a:cubicBezTo>
                  <a:pt x="31906" y="1132"/>
                  <a:pt x="31881" y="1126"/>
                  <a:pt x="31856" y="1113"/>
                </a:cubicBezTo>
                <a:cubicBezTo>
                  <a:pt x="31758" y="1051"/>
                  <a:pt x="31650" y="1036"/>
                  <a:pt x="31539" y="1036"/>
                </a:cubicBezTo>
                <a:cubicBezTo>
                  <a:pt x="31437" y="1036"/>
                  <a:pt x="31333" y="1048"/>
                  <a:pt x="31229" y="1048"/>
                </a:cubicBezTo>
                <a:cubicBezTo>
                  <a:pt x="31127" y="1048"/>
                  <a:pt x="31025" y="1036"/>
                  <a:pt x="30928" y="988"/>
                </a:cubicBezTo>
                <a:cubicBezTo>
                  <a:pt x="30853" y="988"/>
                  <a:pt x="30778" y="963"/>
                  <a:pt x="30703" y="963"/>
                </a:cubicBezTo>
                <a:cubicBezTo>
                  <a:pt x="30575" y="916"/>
                  <a:pt x="30441" y="897"/>
                  <a:pt x="30305" y="897"/>
                </a:cubicBezTo>
                <a:cubicBezTo>
                  <a:pt x="30148" y="897"/>
                  <a:pt x="29987" y="922"/>
                  <a:pt x="29826" y="963"/>
                </a:cubicBezTo>
                <a:cubicBezTo>
                  <a:pt x="29826" y="913"/>
                  <a:pt x="29826" y="862"/>
                  <a:pt x="29750" y="862"/>
                </a:cubicBezTo>
                <a:cubicBezTo>
                  <a:pt x="29738" y="875"/>
                  <a:pt x="29725" y="881"/>
                  <a:pt x="29713" y="881"/>
                </a:cubicBezTo>
                <a:cubicBezTo>
                  <a:pt x="29700" y="881"/>
                  <a:pt x="29688" y="875"/>
                  <a:pt x="29675" y="862"/>
                </a:cubicBezTo>
                <a:cubicBezTo>
                  <a:pt x="29495" y="785"/>
                  <a:pt x="29307" y="767"/>
                  <a:pt x="29115" y="767"/>
                </a:cubicBezTo>
                <a:cubicBezTo>
                  <a:pt x="28938" y="767"/>
                  <a:pt x="28758" y="783"/>
                  <a:pt x="28581" y="783"/>
                </a:cubicBezTo>
                <a:cubicBezTo>
                  <a:pt x="28390" y="783"/>
                  <a:pt x="28201" y="764"/>
                  <a:pt x="28021" y="687"/>
                </a:cubicBezTo>
                <a:cubicBezTo>
                  <a:pt x="28046" y="662"/>
                  <a:pt x="28021" y="612"/>
                  <a:pt x="27996" y="587"/>
                </a:cubicBezTo>
                <a:lnTo>
                  <a:pt x="20076" y="587"/>
                </a:lnTo>
                <a:cubicBezTo>
                  <a:pt x="19958" y="587"/>
                  <a:pt x="19835" y="609"/>
                  <a:pt x="19716" y="609"/>
                </a:cubicBezTo>
                <a:cubicBezTo>
                  <a:pt x="19583" y="609"/>
                  <a:pt x="19456" y="581"/>
                  <a:pt x="19349" y="461"/>
                </a:cubicBezTo>
                <a:cubicBezTo>
                  <a:pt x="19335" y="232"/>
                  <a:pt x="19231" y="200"/>
                  <a:pt x="19106" y="200"/>
                </a:cubicBezTo>
                <a:cubicBezTo>
                  <a:pt x="19057" y="200"/>
                  <a:pt x="19004" y="205"/>
                  <a:pt x="18952" y="205"/>
                </a:cubicBezTo>
                <a:cubicBezTo>
                  <a:pt x="18907" y="205"/>
                  <a:pt x="18863" y="201"/>
                  <a:pt x="18823" y="186"/>
                </a:cubicBezTo>
                <a:cubicBezTo>
                  <a:pt x="18718" y="142"/>
                  <a:pt x="18610" y="132"/>
                  <a:pt x="18501" y="132"/>
                </a:cubicBezTo>
                <a:cubicBezTo>
                  <a:pt x="18407" y="132"/>
                  <a:pt x="18312" y="139"/>
                  <a:pt x="18218" y="139"/>
                </a:cubicBezTo>
                <a:cubicBezTo>
                  <a:pt x="18109" y="139"/>
                  <a:pt x="18001" y="129"/>
                  <a:pt x="17896" y="85"/>
                </a:cubicBezTo>
                <a:cubicBezTo>
                  <a:pt x="17094" y="60"/>
                  <a:pt x="16292" y="60"/>
                  <a:pt x="15465" y="60"/>
                </a:cubicBezTo>
                <a:cubicBezTo>
                  <a:pt x="14402" y="19"/>
                  <a:pt x="13340" y="0"/>
                  <a:pt x="12277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1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4982FA9A-FC8E-4F67-9CDB-28461AE0F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38" y="808890"/>
            <a:ext cx="986320" cy="986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B36EDD-1F47-4A0D-AC7D-F06F419DFE18}"/>
              </a:ext>
            </a:extLst>
          </p:cNvPr>
          <p:cNvSpPr txBox="1"/>
          <p:nvPr/>
        </p:nvSpPr>
        <p:spPr>
          <a:xfrm>
            <a:off x="2592122" y="2117759"/>
            <a:ext cx="3943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altLang="en-GB" sz="18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أن</a:t>
            </a:r>
            <a:r>
              <a:rPr lang="en-US" altLang="en-GB" sz="18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BH" altLang="en-GB" sz="18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يصف التلميذ الفصول بحسب طقسها.</a:t>
            </a:r>
            <a:endParaRPr lang="en-GB" sz="18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64839B-0AD1-49D2-9A98-D5B1827334CE}"/>
              </a:ext>
            </a:extLst>
          </p:cNvPr>
          <p:cNvSpPr txBox="1"/>
          <p:nvPr/>
        </p:nvSpPr>
        <p:spPr>
          <a:xfrm>
            <a:off x="2344789" y="3769451"/>
            <a:ext cx="4438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altLang="en-GB" sz="18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أن يستنتج التلميذ سبب حصول الفصول الأربعة.</a:t>
            </a:r>
            <a:endParaRPr lang="en-US" sz="18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8" name="Google Shape;815;p37">
            <a:extLst>
              <a:ext uri="{FF2B5EF4-FFF2-40B4-BE49-F238E27FC236}">
                <a16:creationId xmlns:a16="http://schemas.microsoft.com/office/drawing/2014/main" id="{C6DC5D59-2C94-407A-8B5A-89E5DC153008}"/>
              </a:ext>
            </a:extLst>
          </p:cNvPr>
          <p:cNvGrpSpPr/>
          <p:nvPr/>
        </p:nvGrpSpPr>
        <p:grpSpPr>
          <a:xfrm>
            <a:off x="2256138" y="450590"/>
            <a:ext cx="4631724" cy="711222"/>
            <a:chOff x="2037498" y="3498175"/>
            <a:chExt cx="4631724" cy="711222"/>
          </a:xfrm>
        </p:grpSpPr>
        <p:sp>
          <p:nvSpPr>
            <p:cNvPr id="19" name="Google Shape;816;p37">
              <a:extLst>
                <a:ext uri="{FF2B5EF4-FFF2-40B4-BE49-F238E27FC236}">
                  <a16:creationId xmlns:a16="http://schemas.microsoft.com/office/drawing/2014/main" id="{84CD1B68-3197-432F-9278-F78603E48A7F}"/>
                </a:ext>
              </a:extLst>
            </p:cNvPr>
            <p:cNvSpPr/>
            <p:nvPr/>
          </p:nvSpPr>
          <p:spPr>
            <a:xfrm flipH="1">
              <a:off x="2037498" y="3638413"/>
              <a:ext cx="653545" cy="570984"/>
            </a:xfrm>
            <a:custGeom>
              <a:avLst/>
              <a:gdLst/>
              <a:ahLst/>
              <a:cxnLst/>
              <a:rect l="l" t="t" r="r" b="b"/>
              <a:pathLst>
                <a:path w="52578" h="45936" extrusionOk="0">
                  <a:moveTo>
                    <a:pt x="0" y="1"/>
                  </a:moveTo>
                  <a:lnTo>
                    <a:pt x="490" y="45936"/>
                  </a:lnTo>
                  <a:lnTo>
                    <a:pt x="52578" y="45936"/>
                  </a:lnTo>
                  <a:lnTo>
                    <a:pt x="49537" y="42825"/>
                  </a:lnTo>
                  <a:lnTo>
                    <a:pt x="46460" y="39748"/>
                  </a:lnTo>
                  <a:lnTo>
                    <a:pt x="30170" y="23458"/>
                  </a:lnTo>
                  <a:lnTo>
                    <a:pt x="29715" y="22968"/>
                  </a:lnTo>
                  <a:lnTo>
                    <a:pt x="32442" y="20207"/>
                  </a:lnTo>
                  <a:lnTo>
                    <a:pt x="35169" y="17515"/>
                  </a:lnTo>
                  <a:lnTo>
                    <a:pt x="52123" y="525"/>
                  </a:lnTo>
                  <a:lnTo>
                    <a:pt x="52333" y="280"/>
                  </a:lnTo>
                  <a:lnTo>
                    <a:pt x="525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17;p37">
              <a:extLst>
                <a:ext uri="{FF2B5EF4-FFF2-40B4-BE49-F238E27FC236}">
                  <a16:creationId xmlns:a16="http://schemas.microsoft.com/office/drawing/2014/main" id="{D1CA7DCF-9BD6-4DD1-9648-0B03A42FDD78}"/>
                </a:ext>
              </a:extLst>
            </p:cNvPr>
            <p:cNvSpPr/>
            <p:nvPr/>
          </p:nvSpPr>
          <p:spPr>
            <a:xfrm>
              <a:off x="6015677" y="3638413"/>
              <a:ext cx="653545" cy="570984"/>
            </a:xfrm>
            <a:custGeom>
              <a:avLst/>
              <a:gdLst/>
              <a:ahLst/>
              <a:cxnLst/>
              <a:rect l="l" t="t" r="r" b="b"/>
              <a:pathLst>
                <a:path w="52578" h="45936" extrusionOk="0">
                  <a:moveTo>
                    <a:pt x="0" y="1"/>
                  </a:moveTo>
                  <a:lnTo>
                    <a:pt x="490" y="45936"/>
                  </a:lnTo>
                  <a:lnTo>
                    <a:pt x="52578" y="45936"/>
                  </a:lnTo>
                  <a:lnTo>
                    <a:pt x="49537" y="42825"/>
                  </a:lnTo>
                  <a:lnTo>
                    <a:pt x="46460" y="39748"/>
                  </a:lnTo>
                  <a:lnTo>
                    <a:pt x="30170" y="23458"/>
                  </a:lnTo>
                  <a:lnTo>
                    <a:pt x="29715" y="22968"/>
                  </a:lnTo>
                  <a:lnTo>
                    <a:pt x="32442" y="20207"/>
                  </a:lnTo>
                  <a:lnTo>
                    <a:pt x="35169" y="17515"/>
                  </a:lnTo>
                  <a:lnTo>
                    <a:pt x="52123" y="525"/>
                  </a:lnTo>
                  <a:lnTo>
                    <a:pt x="52333" y="280"/>
                  </a:lnTo>
                  <a:lnTo>
                    <a:pt x="525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18;p37">
              <a:extLst>
                <a:ext uri="{FF2B5EF4-FFF2-40B4-BE49-F238E27FC236}">
                  <a16:creationId xmlns:a16="http://schemas.microsoft.com/office/drawing/2014/main" id="{907D7ED6-5B31-4B5C-A870-7658F13A169E}"/>
                </a:ext>
              </a:extLst>
            </p:cNvPr>
            <p:cNvSpPr/>
            <p:nvPr/>
          </p:nvSpPr>
          <p:spPr>
            <a:xfrm>
              <a:off x="2357938" y="3498175"/>
              <a:ext cx="3991925" cy="558828"/>
            </a:xfrm>
            <a:custGeom>
              <a:avLst/>
              <a:gdLst/>
              <a:ahLst/>
              <a:cxnLst/>
              <a:rect l="l" t="t" r="r" b="b"/>
              <a:pathLst>
                <a:path w="250513" h="44958" extrusionOk="0">
                  <a:moveTo>
                    <a:pt x="0" y="1"/>
                  </a:moveTo>
                  <a:lnTo>
                    <a:pt x="0" y="44957"/>
                  </a:lnTo>
                  <a:lnTo>
                    <a:pt x="250512" y="44957"/>
                  </a:lnTo>
                  <a:lnTo>
                    <a:pt x="2505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Box 1">
            <a:extLst>
              <a:ext uri="{FF2B5EF4-FFF2-40B4-BE49-F238E27FC236}">
                <a16:creationId xmlns:a16="http://schemas.microsoft.com/office/drawing/2014/main" id="{DE4E27C2-0FFE-4DAB-8A13-174FD8F83B24}"/>
              </a:ext>
            </a:extLst>
          </p:cNvPr>
          <p:cNvSpPr txBox="1"/>
          <p:nvPr/>
        </p:nvSpPr>
        <p:spPr>
          <a:xfrm>
            <a:off x="2796640" y="401668"/>
            <a:ext cx="3277457" cy="715089"/>
          </a:xfrm>
          <a:prstGeom prst="flowChartAlternateProcess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أهداف الدرس</a:t>
            </a:r>
            <a:endParaRPr lang="en-GB" sz="36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52" name="Google Shape;3233;p81">
            <a:extLst>
              <a:ext uri="{FF2B5EF4-FFF2-40B4-BE49-F238E27FC236}">
                <a16:creationId xmlns:a16="http://schemas.microsoft.com/office/drawing/2014/main" id="{B4E4B646-BCF1-48A7-A3D6-1D45C6CBE512}"/>
              </a:ext>
            </a:extLst>
          </p:cNvPr>
          <p:cNvGrpSpPr/>
          <p:nvPr/>
        </p:nvGrpSpPr>
        <p:grpSpPr>
          <a:xfrm>
            <a:off x="6568503" y="1604142"/>
            <a:ext cx="2026218" cy="2534641"/>
            <a:chOff x="6674907" y="2163895"/>
            <a:chExt cx="2026218" cy="2534641"/>
          </a:xfrm>
        </p:grpSpPr>
        <p:sp>
          <p:nvSpPr>
            <p:cNvPr id="53" name="Google Shape;3234;p81">
              <a:extLst>
                <a:ext uri="{FF2B5EF4-FFF2-40B4-BE49-F238E27FC236}">
                  <a16:creationId xmlns:a16="http://schemas.microsoft.com/office/drawing/2014/main" id="{29C970CE-77B1-411E-B848-17A041FB65EB}"/>
                </a:ext>
              </a:extLst>
            </p:cNvPr>
            <p:cNvSpPr/>
            <p:nvPr/>
          </p:nvSpPr>
          <p:spPr>
            <a:xfrm flipH="1">
              <a:off x="7758270" y="2246180"/>
              <a:ext cx="942855" cy="736287"/>
            </a:xfrm>
            <a:custGeom>
              <a:avLst/>
              <a:gdLst/>
              <a:ahLst/>
              <a:cxnLst/>
              <a:rect l="l" t="t" r="r" b="b"/>
              <a:pathLst>
                <a:path w="26300" h="20538" extrusionOk="0">
                  <a:moveTo>
                    <a:pt x="22116" y="0"/>
                  </a:moveTo>
                  <a:lnTo>
                    <a:pt x="1" y="13915"/>
                  </a:lnTo>
                  <a:lnTo>
                    <a:pt x="4184" y="20537"/>
                  </a:lnTo>
                  <a:lnTo>
                    <a:pt x="26300" y="6623"/>
                  </a:lnTo>
                  <a:lnTo>
                    <a:pt x="221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235;p81">
              <a:extLst>
                <a:ext uri="{FF2B5EF4-FFF2-40B4-BE49-F238E27FC236}">
                  <a16:creationId xmlns:a16="http://schemas.microsoft.com/office/drawing/2014/main" id="{E2ED9342-F3F1-4FFF-BA85-E0484A9D11BF}"/>
                </a:ext>
              </a:extLst>
            </p:cNvPr>
            <p:cNvSpPr/>
            <p:nvPr/>
          </p:nvSpPr>
          <p:spPr>
            <a:xfrm flipH="1">
              <a:off x="7702591" y="2214454"/>
              <a:ext cx="201441" cy="262314"/>
            </a:xfrm>
            <a:custGeom>
              <a:avLst/>
              <a:gdLst/>
              <a:ahLst/>
              <a:cxnLst/>
              <a:rect l="l" t="t" r="r" b="b"/>
              <a:pathLst>
                <a:path w="5619" h="7317" extrusionOk="0">
                  <a:moveTo>
                    <a:pt x="1698" y="1"/>
                  </a:moveTo>
                  <a:lnTo>
                    <a:pt x="0" y="1076"/>
                  </a:lnTo>
                  <a:lnTo>
                    <a:pt x="3945" y="7316"/>
                  </a:lnTo>
                  <a:lnTo>
                    <a:pt x="5619" y="6264"/>
                  </a:lnTo>
                  <a:lnTo>
                    <a:pt x="16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236;p81">
              <a:extLst>
                <a:ext uri="{FF2B5EF4-FFF2-40B4-BE49-F238E27FC236}">
                  <a16:creationId xmlns:a16="http://schemas.microsoft.com/office/drawing/2014/main" id="{CFA2A7D0-4AA6-4258-9163-04D22C1C4393}"/>
                </a:ext>
              </a:extLst>
            </p:cNvPr>
            <p:cNvSpPr/>
            <p:nvPr/>
          </p:nvSpPr>
          <p:spPr>
            <a:xfrm flipH="1">
              <a:off x="7814845" y="2286461"/>
              <a:ext cx="779988" cy="631713"/>
            </a:xfrm>
            <a:custGeom>
              <a:avLst/>
              <a:gdLst/>
              <a:ahLst/>
              <a:cxnLst/>
              <a:rect l="l" t="t" r="r" b="b"/>
              <a:pathLst>
                <a:path w="21757" h="17621" extrusionOk="0">
                  <a:moveTo>
                    <a:pt x="17597" y="1"/>
                  </a:moveTo>
                  <a:lnTo>
                    <a:pt x="0" y="10974"/>
                  </a:lnTo>
                  <a:lnTo>
                    <a:pt x="4136" y="17621"/>
                  </a:lnTo>
                  <a:lnTo>
                    <a:pt x="21757" y="6647"/>
                  </a:lnTo>
                  <a:lnTo>
                    <a:pt x="175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237;p81">
              <a:extLst>
                <a:ext uri="{FF2B5EF4-FFF2-40B4-BE49-F238E27FC236}">
                  <a16:creationId xmlns:a16="http://schemas.microsoft.com/office/drawing/2014/main" id="{1269AAF5-668B-45C9-A3B4-C969A9639AB5}"/>
                </a:ext>
              </a:extLst>
            </p:cNvPr>
            <p:cNvSpPr/>
            <p:nvPr/>
          </p:nvSpPr>
          <p:spPr>
            <a:xfrm flipH="1">
              <a:off x="8387406" y="2643194"/>
              <a:ext cx="187711" cy="261454"/>
            </a:xfrm>
            <a:custGeom>
              <a:avLst/>
              <a:gdLst/>
              <a:ahLst/>
              <a:cxnLst/>
              <a:rect l="l" t="t" r="r" b="b"/>
              <a:pathLst>
                <a:path w="5236" h="7293" extrusionOk="0">
                  <a:moveTo>
                    <a:pt x="1076" y="1"/>
                  </a:moveTo>
                  <a:lnTo>
                    <a:pt x="0" y="670"/>
                  </a:lnTo>
                  <a:lnTo>
                    <a:pt x="4184" y="7293"/>
                  </a:lnTo>
                  <a:lnTo>
                    <a:pt x="5236" y="6623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238;p81">
              <a:extLst>
                <a:ext uri="{FF2B5EF4-FFF2-40B4-BE49-F238E27FC236}">
                  <a16:creationId xmlns:a16="http://schemas.microsoft.com/office/drawing/2014/main" id="{22BB4F16-A38F-49FD-9C0C-7BD4EF84C94A}"/>
                </a:ext>
              </a:extLst>
            </p:cNvPr>
            <p:cNvSpPr/>
            <p:nvPr/>
          </p:nvSpPr>
          <p:spPr>
            <a:xfrm flipH="1">
              <a:off x="7871438" y="2320732"/>
              <a:ext cx="186886" cy="262314"/>
            </a:xfrm>
            <a:custGeom>
              <a:avLst/>
              <a:gdLst/>
              <a:ahLst/>
              <a:cxnLst/>
              <a:rect l="l" t="t" r="r" b="b"/>
              <a:pathLst>
                <a:path w="5213" h="7317" extrusionOk="0">
                  <a:moveTo>
                    <a:pt x="1053" y="1"/>
                  </a:moveTo>
                  <a:lnTo>
                    <a:pt x="1" y="670"/>
                  </a:lnTo>
                  <a:lnTo>
                    <a:pt x="4161" y="7317"/>
                  </a:lnTo>
                  <a:lnTo>
                    <a:pt x="5213" y="6647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239;p81">
              <a:extLst>
                <a:ext uri="{FF2B5EF4-FFF2-40B4-BE49-F238E27FC236}">
                  <a16:creationId xmlns:a16="http://schemas.microsoft.com/office/drawing/2014/main" id="{61B1E037-5FEA-429F-A5AA-1B05AA2CCA0F}"/>
                </a:ext>
              </a:extLst>
            </p:cNvPr>
            <p:cNvSpPr/>
            <p:nvPr/>
          </p:nvSpPr>
          <p:spPr>
            <a:xfrm flipH="1">
              <a:off x="7593753" y="2199899"/>
              <a:ext cx="244282" cy="222879"/>
            </a:xfrm>
            <a:custGeom>
              <a:avLst/>
              <a:gdLst/>
              <a:ahLst/>
              <a:cxnLst/>
              <a:rect l="l" t="t" r="r" b="b"/>
              <a:pathLst>
                <a:path w="6814" h="6217" extrusionOk="0">
                  <a:moveTo>
                    <a:pt x="5332" y="0"/>
                  </a:moveTo>
                  <a:lnTo>
                    <a:pt x="0" y="670"/>
                  </a:lnTo>
                  <a:lnTo>
                    <a:pt x="3491" y="6216"/>
                  </a:lnTo>
                  <a:lnTo>
                    <a:pt x="6288" y="2104"/>
                  </a:lnTo>
                  <a:cubicBezTo>
                    <a:pt x="6814" y="1219"/>
                    <a:pt x="5332" y="0"/>
                    <a:pt x="53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240;p81">
              <a:extLst>
                <a:ext uri="{FF2B5EF4-FFF2-40B4-BE49-F238E27FC236}">
                  <a16:creationId xmlns:a16="http://schemas.microsoft.com/office/drawing/2014/main" id="{A945093D-8675-4EA7-B02B-50B0072A0CF3}"/>
                </a:ext>
              </a:extLst>
            </p:cNvPr>
            <p:cNvSpPr/>
            <p:nvPr/>
          </p:nvSpPr>
          <p:spPr>
            <a:xfrm flipH="1">
              <a:off x="7625451" y="2206065"/>
              <a:ext cx="37750" cy="79408"/>
            </a:xfrm>
            <a:custGeom>
              <a:avLst/>
              <a:gdLst/>
              <a:ahLst/>
              <a:cxnLst/>
              <a:rect l="l" t="t" r="r" b="b"/>
              <a:pathLst>
                <a:path w="1053" h="2215" extrusionOk="0">
                  <a:moveTo>
                    <a:pt x="175" y="1"/>
                  </a:moveTo>
                  <a:cubicBezTo>
                    <a:pt x="115" y="1"/>
                    <a:pt x="58" y="35"/>
                    <a:pt x="48" y="115"/>
                  </a:cubicBezTo>
                  <a:cubicBezTo>
                    <a:pt x="0" y="545"/>
                    <a:pt x="24" y="952"/>
                    <a:pt x="168" y="1358"/>
                  </a:cubicBezTo>
                  <a:cubicBezTo>
                    <a:pt x="263" y="1717"/>
                    <a:pt x="502" y="2004"/>
                    <a:pt x="837" y="2195"/>
                  </a:cubicBezTo>
                  <a:cubicBezTo>
                    <a:pt x="857" y="2208"/>
                    <a:pt x="879" y="2214"/>
                    <a:pt x="901" y="2214"/>
                  </a:cubicBezTo>
                  <a:cubicBezTo>
                    <a:pt x="957" y="2214"/>
                    <a:pt x="1011" y="2175"/>
                    <a:pt x="1028" y="2123"/>
                  </a:cubicBezTo>
                  <a:cubicBezTo>
                    <a:pt x="1052" y="2052"/>
                    <a:pt x="1028" y="1980"/>
                    <a:pt x="957" y="1932"/>
                  </a:cubicBezTo>
                  <a:cubicBezTo>
                    <a:pt x="359" y="1573"/>
                    <a:pt x="287" y="784"/>
                    <a:pt x="335" y="163"/>
                  </a:cubicBezTo>
                  <a:cubicBezTo>
                    <a:pt x="349" y="66"/>
                    <a:pt x="25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241;p81">
              <a:extLst>
                <a:ext uri="{FF2B5EF4-FFF2-40B4-BE49-F238E27FC236}">
                  <a16:creationId xmlns:a16="http://schemas.microsoft.com/office/drawing/2014/main" id="{038F0DF3-0053-4EEA-8841-F1E489DFB1DA}"/>
                </a:ext>
              </a:extLst>
            </p:cNvPr>
            <p:cNvSpPr/>
            <p:nvPr/>
          </p:nvSpPr>
          <p:spPr>
            <a:xfrm flipH="1">
              <a:off x="7990663" y="2546219"/>
              <a:ext cx="370940" cy="240769"/>
            </a:xfrm>
            <a:custGeom>
              <a:avLst/>
              <a:gdLst/>
              <a:ahLst/>
              <a:cxnLst/>
              <a:rect l="l" t="t" r="r" b="b"/>
              <a:pathLst>
                <a:path w="10347" h="6716" extrusionOk="0">
                  <a:moveTo>
                    <a:pt x="10118" y="1"/>
                  </a:moveTo>
                  <a:cubicBezTo>
                    <a:pt x="10093" y="1"/>
                    <a:pt x="10066" y="7"/>
                    <a:pt x="10039" y="23"/>
                  </a:cubicBezTo>
                  <a:cubicBezTo>
                    <a:pt x="7457" y="1696"/>
                    <a:pt x="4898" y="3370"/>
                    <a:pt x="2316" y="5043"/>
                  </a:cubicBezTo>
                  <a:lnTo>
                    <a:pt x="141" y="6430"/>
                  </a:lnTo>
                  <a:cubicBezTo>
                    <a:pt x="0" y="6530"/>
                    <a:pt x="96" y="6715"/>
                    <a:pt x="229" y="6715"/>
                  </a:cubicBezTo>
                  <a:cubicBezTo>
                    <a:pt x="254" y="6715"/>
                    <a:pt x="281" y="6708"/>
                    <a:pt x="308" y="6693"/>
                  </a:cubicBezTo>
                  <a:cubicBezTo>
                    <a:pt x="2890" y="5019"/>
                    <a:pt x="5472" y="3370"/>
                    <a:pt x="8030" y="1696"/>
                  </a:cubicBezTo>
                  <a:lnTo>
                    <a:pt x="10206" y="262"/>
                  </a:lnTo>
                  <a:cubicBezTo>
                    <a:pt x="10346" y="182"/>
                    <a:pt x="10251" y="1"/>
                    <a:pt x="10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242;p81">
              <a:extLst>
                <a:ext uri="{FF2B5EF4-FFF2-40B4-BE49-F238E27FC236}">
                  <a16:creationId xmlns:a16="http://schemas.microsoft.com/office/drawing/2014/main" id="{C939243C-24FE-4F56-8358-E2DC64D6CB2C}"/>
                </a:ext>
              </a:extLst>
            </p:cNvPr>
            <p:cNvSpPr/>
            <p:nvPr/>
          </p:nvSpPr>
          <p:spPr>
            <a:xfrm flipH="1">
              <a:off x="7935712" y="2525857"/>
              <a:ext cx="254607" cy="307629"/>
            </a:xfrm>
            <a:custGeom>
              <a:avLst/>
              <a:gdLst/>
              <a:ahLst/>
              <a:cxnLst/>
              <a:rect l="l" t="t" r="r" b="b"/>
              <a:pathLst>
                <a:path w="7102" h="8581" extrusionOk="0">
                  <a:moveTo>
                    <a:pt x="2350" y="1"/>
                  </a:moveTo>
                  <a:cubicBezTo>
                    <a:pt x="2077" y="1"/>
                    <a:pt x="1804" y="22"/>
                    <a:pt x="1531" y="65"/>
                  </a:cubicBezTo>
                  <a:cubicBezTo>
                    <a:pt x="1220" y="136"/>
                    <a:pt x="790" y="280"/>
                    <a:pt x="694" y="638"/>
                  </a:cubicBezTo>
                  <a:cubicBezTo>
                    <a:pt x="622" y="997"/>
                    <a:pt x="885" y="1308"/>
                    <a:pt x="1125" y="1499"/>
                  </a:cubicBezTo>
                  <a:cubicBezTo>
                    <a:pt x="1722" y="1930"/>
                    <a:pt x="2368" y="2288"/>
                    <a:pt x="3061" y="2575"/>
                  </a:cubicBezTo>
                  <a:cubicBezTo>
                    <a:pt x="2559" y="2695"/>
                    <a:pt x="2081" y="2886"/>
                    <a:pt x="1650" y="3125"/>
                  </a:cubicBezTo>
                  <a:cubicBezTo>
                    <a:pt x="862" y="3651"/>
                    <a:pt x="288" y="4416"/>
                    <a:pt x="1" y="5324"/>
                  </a:cubicBezTo>
                  <a:cubicBezTo>
                    <a:pt x="120" y="5659"/>
                    <a:pt x="1053" y="7763"/>
                    <a:pt x="1316" y="8026"/>
                  </a:cubicBezTo>
                  <a:cubicBezTo>
                    <a:pt x="1733" y="8427"/>
                    <a:pt x="2289" y="8580"/>
                    <a:pt x="2849" y="8580"/>
                  </a:cubicBezTo>
                  <a:cubicBezTo>
                    <a:pt x="3123" y="8580"/>
                    <a:pt x="3399" y="8543"/>
                    <a:pt x="3659" y="8480"/>
                  </a:cubicBezTo>
                  <a:cubicBezTo>
                    <a:pt x="4496" y="8289"/>
                    <a:pt x="5261" y="7883"/>
                    <a:pt x="5858" y="7285"/>
                  </a:cubicBezTo>
                  <a:cubicBezTo>
                    <a:pt x="6336" y="6735"/>
                    <a:pt x="6647" y="6066"/>
                    <a:pt x="6791" y="5372"/>
                  </a:cubicBezTo>
                  <a:cubicBezTo>
                    <a:pt x="7102" y="3962"/>
                    <a:pt x="6958" y="2216"/>
                    <a:pt x="5834" y="1188"/>
                  </a:cubicBezTo>
                  <a:cubicBezTo>
                    <a:pt x="5261" y="686"/>
                    <a:pt x="4567" y="352"/>
                    <a:pt x="3802" y="208"/>
                  </a:cubicBezTo>
                  <a:cubicBezTo>
                    <a:pt x="3326" y="70"/>
                    <a:pt x="2839" y="1"/>
                    <a:pt x="2350" y="1"/>
                  </a:cubicBezTo>
                  <a:close/>
                </a:path>
              </a:pathLst>
            </a:custGeom>
            <a:solidFill>
              <a:srgbClr val="FF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243;p81">
              <a:extLst>
                <a:ext uri="{FF2B5EF4-FFF2-40B4-BE49-F238E27FC236}">
                  <a16:creationId xmlns:a16="http://schemas.microsoft.com/office/drawing/2014/main" id="{E2FA5233-334F-4BC7-9DCE-A0A82E436A9E}"/>
                </a:ext>
              </a:extLst>
            </p:cNvPr>
            <p:cNvSpPr/>
            <p:nvPr/>
          </p:nvSpPr>
          <p:spPr>
            <a:xfrm flipH="1">
              <a:off x="7685443" y="2703845"/>
              <a:ext cx="495447" cy="1097153"/>
            </a:xfrm>
            <a:custGeom>
              <a:avLst/>
              <a:gdLst/>
              <a:ahLst/>
              <a:cxnLst/>
              <a:rect l="l" t="t" r="r" b="b"/>
              <a:pathLst>
                <a:path w="13820" h="30604" extrusionOk="0">
                  <a:moveTo>
                    <a:pt x="4093" y="1"/>
                  </a:moveTo>
                  <a:cubicBezTo>
                    <a:pt x="3702" y="1"/>
                    <a:pt x="3310" y="79"/>
                    <a:pt x="2942" y="240"/>
                  </a:cubicBezTo>
                  <a:cubicBezTo>
                    <a:pt x="2870" y="264"/>
                    <a:pt x="2798" y="288"/>
                    <a:pt x="2750" y="336"/>
                  </a:cubicBezTo>
                  <a:cubicBezTo>
                    <a:pt x="2057" y="718"/>
                    <a:pt x="1531" y="1364"/>
                    <a:pt x="1340" y="2129"/>
                  </a:cubicBezTo>
                  <a:cubicBezTo>
                    <a:pt x="766" y="2583"/>
                    <a:pt x="383" y="3228"/>
                    <a:pt x="216" y="3946"/>
                  </a:cubicBezTo>
                  <a:cubicBezTo>
                    <a:pt x="49" y="4759"/>
                    <a:pt x="1" y="5571"/>
                    <a:pt x="73" y="6384"/>
                  </a:cubicBezTo>
                  <a:cubicBezTo>
                    <a:pt x="383" y="13007"/>
                    <a:pt x="2224" y="24698"/>
                    <a:pt x="5213" y="30603"/>
                  </a:cubicBezTo>
                  <a:cubicBezTo>
                    <a:pt x="7532" y="27089"/>
                    <a:pt x="10568" y="23981"/>
                    <a:pt x="13820" y="23694"/>
                  </a:cubicBezTo>
                  <a:cubicBezTo>
                    <a:pt x="12935" y="21112"/>
                    <a:pt x="11357" y="13557"/>
                    <a:pt x="9397" y="11620"/>
                  </a:cubicBezTo>
                  <a:cubicBezTo>
                    <a:pt x="9373" y="8751"/>
                    <a:pt x="8966" y="5906"/>
                    <a:pt x="8153" y="3157"/>
                  </a:cubicBezTo>
                  <a:cubicBezTo>
                    <a:pt x="7914" y="2368"/>
                    <a:pt x="7628" y="1579"/>
                    <a:pt x="7078" y="981"/>
                  </a:cubicBezTo>
                  <a:cubicBezTo>
                    <a:pt x="6791" y="670"/>
                    <a:pt x="6432" y="455"/>
                    <a:pt x="6026" y="336"/>
                  </a:cubicBezTo>
                  <a:cubicBezTo>
                    <a:pt x="5864" y="282"/>
                    <a:pt x="5689" y="255"/>
                    <a:pt x="5511" y="255"/>
                  </a:cubicBezTo>
                  <a:cubicBezTo>
                    <a:pt x="5452" y="255"/>
                    <a:pt x="5392" y="258"/>
                    <a:pt x="5332" y="264"/>
                  </a:cubicBezTo>
                  <a:cubicBezTo>
                    <a:pt x="4936" y="91"/>
                    <a:pt x="4514" y="1"/>
                    <a:pt x="40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244;p81">
              <a:extLst>
                <a:ext uri="{FF2B5EF4-FFF2-40B4-BE49-F238E27FC236}">
                  <a16:creationId xmlns:a16="http://schemas.microsoft.com/office/drawing/2014/main" id="{8DE91F39-9973-48A8-A57C-D548A0607984}"/>
                </a:ext>
              </a:extLst>
            </p:cNvPr>
            <p:cNvSpPr/>
            <p:nvPr/>
          </p:nvSpPr>
          <p:spPr>
            <a:xfrm flipH="1">
              <a:off x="8117330" y="2795187"/>
              <a:ext cx="19825" cy="91417"/>
            </a:xfrm>
            <a:custGeom>
              <a:avLst/>
              <a:gdLst/>
              <a:ahLst/>
              <a:cxnLst/>
              <a:rect l="l" t="t" r="r" b="b"/>
              <a:pathLst>
                <a:path w="553" h="2550" extrusionOk="0">
                  <a:moveTo>
                    <a:pt x="238" y="1"/>
                  </a:moveTo>
                  <a:cubicBezTo>
                    <a:pt x="172" y="1"/>
                    <a:pt x="107" y="43"/>
                    <a:pt x="96" y="131"/>
                  </a:cubicBezTo>
                  <a:cubicBezTo>
                    <a:pt x="0" y="896"/>
                    <a:pt x="48" y="1685"/>
                    <a:pt x="215" y="2426"/>
                  </a:cubicBezTo>
                  <a:cubicBezTo>
                    <a:pt x="237" y="2512"/>
                    <a:pt x="312" y="2550"/>
                    <a:pt x="383" y="2550"/>
                  </a:cubicBezTo>
                  <a:cubicBezTo>
                    <a:pt x="470" y="2550"/>
                    <a:pt x="552" y="2494"/>
                    <a:pt x="526" y="2402"/>
                  </a:cubicBezTo>
                  <a:cubicBezTo>
                    <a:pt x="335" y="1661"/>
                    <a:pt x="311" y="919"/>
                    <a:pt x="383" y="178"/>
                  </a:cubicBezTo>
                  <a:cubicBezTo>
                    <a:pt x="396" y="61"/>
                    <a:pt x="317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245;p81">
              <a:extLst>
                <a:ext uri="{FF2B5EF4-FFF2-40B4-BE49-F238E27FC236}">
                  <a16:creationId xmlns:a16="http://schemas.microsoft.com/office/drawing/2014/main" id="{094B22A9-054D-4B59-B4A5-5FA645BA2811}"/>
                </a:ext>
              </a:extLst>
            </p:cNvPr>
            <p:cNvSpPr/>
            <p:nvPr/>
          </p:nvSpPr>
          <p:spPr>
            <a:xfrm flipH="1">
              <a:off x="7930092" y="2739801"/>
              <a:ext cx="35061" cy="100452"/>
            </a:xfrm>
            <a:custGeom>
              <a:avLst/>
              <a:gdLst/>
              <a:ahLst/>
              <a:cxnLst/>
              <a:rect l="l" t="t" r="r" b="b"/>
              <a:pathLst>
                <a:path w="978" h="2802" extrusionOk="0">
                  <a:moveTo>
                    <a:pt x="192" y="1"/>
                  </a:moveTo>
                  <a:cubicBezTo>
                    <a:pt x="99" y="1"/>
                    <a:pt x="1" y="94"/>
                    <a:pt x="32" y="217"/>
                  </a:cubicBezTo>
                  <a:cubicBezTo>
                    <a:pt x="295" y="1006"/>
                    <a:pt x="486" y="1843"/>
                    <a:pt x="653" y="2680"/>
                  </a:cubicBezTo>
                  <a:cubicBezTo>
                    <a:pt x="674" y="2764"/>
                    <a:pt x="741" y="2801"/>
                    <a:pt x="808" y="2801"/>
                  </a:cubicBezTo>
                  <a:cubicBezTo>
                    <a:pt x="893" y="2801"/>
                    <a:pt x="977" y="2739"/>
                    <a:pt x="964" y="2632"/>
                  </a:cubicBezTo>
                  <a:cubicBezTo>
                    <a:pt x="773" y="1771"/>
                    <a:pt x="558" y="934"/>
                    <a:pt x="318" y="98"/>
                  </a:cubicBezTo>
                  <a:cubicBezTo>
                    <a:pt x="293" y="29"/>
                    <a:pt x="243" y="1"/>
                    <a:pt x="192" y="1"/>
                  </a:cubicBezTo>
                  <a:close/>
                </a:path>
              </a:pathLst>
            </a:custGeom>
            <a:solidFill>
              <a:srgbClr val="3326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246;p81">
              <a:extLst>
                <a:ext uri="{FF2B5EF4-FFF2-40B4-BE49-F238E27FC236}">
                  <a16:creationId xmlns:a16="http://schemas.microsoft.com/office/drawing/2014/main" id="{6A27357C-F03B-46A6-947B-948BE0612C9B}"/>
                </a:ext>
              </a:extLst>
            </p:cNvPr>
            <p:cNvSpPr/>
            <p:nvPr/>
          </p:nvSpPr>
          <p:spPr>
            <a:xfrm flipH="1">
              <a:off x="6938067" y="3631210"/>
              <a:ext cx="624005" cy="1067326"/>
            </a:xfrm>
            <a:custGeom>
              <a:avLst/>
              <a:gdLst/>
              <a:ahLst/>
              <a:cxnLst/>
              <a:rect l="l" t="t" r="r" b="b"/>
              <a:pathLst>
                <a:path w="17406" h="29772" extrusionOk="0">
                  <a:moveTo>
                    <a:pt x="6958" y="0"/>
                  </a:moveTo>
                  <a:cubicBezTo>
                    <a:pt x="5404" y="3921"/>
                    <a:pt x="3109" y="7603"/>
                    <a:pt x="0" y="8559"/>
                  </a:cubicBezTo>
                  <a:cubicBezTo>
                    <a:pt x="1387" y="10926"/>
                    <a:pt x="4495" y="17955"/>
                    <a:pt x="6838" y="19437"/>
                  </a:cubicBezTo>
                  <a:cubicBezTo>
                    <a:pt x="7436" y="22235"/>
                    <a:pt x="8440" y="24936"/>
                    <a:pt x="9827" y="27447"/>
                  </a:cubicBezTo>
                  <a:cubicBezTo>
                    <a:pt x="10209" y="28164"/>
                    <a:pt x="10640" y="28881"/>
                    <a:pt x="11309" y="29359"/>
                  </a:cubicBezTo>
                  <a:cubicBezTo>
                    <a:pt x="11644" y="29598"/>
                    <a:pt x="12050" y="29742"/>
                    <a:pt x="12481" y="29766"/>
                  </a:cubicBezTo>
                  <a:cubicBezTo>
                    <a:pt x="12523" y="29770"/>
                    <a:pt x="12565" y="29772"/>
                    <a:pt x="12607" y="29772"/>
                  </a:cubicBezTo>
                  <a:cubicBezTo>
                    <a:pt x="12804" y="29772"/>
                    <a:pt x="12997" y="29729"/>
                    <a:pt x="13174" y="29670"/>
                  </a:cubicBezTo>
                  <a:cubicBezTo>
                    <a:pt x="13395" y="29722"/>
                    <a:pt x="13619" y="29748"/>
                    <a:pt x="13842" y="29748"/>
                  </a:cubicBezTo>
                  <a:cubicBezTo>
                    <a:pt x="14442" y="29748"/>
                    <a:pt x="15036" y="29564"/>
                    <a:pt x="15541" y="29216"/>
                  </a:cubicBezTo>
                  <a:cubicBezTo>
                    <a:pt x="15589" y="29168"/>
                    <a:pt x="15636" y="29120"/>
                    <a:pt x="15708" y="29072"/>
                  </a:cubicBezTo>
                  <a:cubicBezTo>
                    <a:pt x="16306" y="28570"/>
                    <a:pt x="16664" y="27829"/>
                    <a:pt x="16712" y="27040"/>
                  </a:cubicBezTo>
                  <a:cubicBezTo>
                    <a:pt x="17167" y="26466"/>
                    <a:pt x="17406" y="25749"/>
                    <a:pt x="17406" y="25008"/>
                  </a:cubicBezTo>
                  <a:cubicBezTo>
                    <a:pt x="17406" y="24195"/>
                    <a:pt x="17286" y="23382"/>
                    <a:pt x="17047" y="22593"/>
                  </a:cubicBezTo>
                  <a:cubicBezTo>
                    <a:pt x="15350" y="16210"/>
                    <a:pt x="11118" y="5141"/>
                    <a:pt x="69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247;p81">
              <a:extLst>
                <a:ext uri="{FF2B5EF4-FFF2-40B4-BE49-F238E27FC236}">
                  <a16:creationId xmlns:a16="http://schemas.microsoft.com/office/drawing/2014/main" id="{3258704E-20E6-489E-B96E-47D062DA0744}"/>
                </a:ext>
              </a:extLst>
            </p:cNvPr>
            <p:cNvSpPr/>
            <p:nvPr/>
          </p:nvSpPr>
          <p:spPr>
            <a:xfrm flipH="1">
              <a:off x="7101989" y="4585640"/>
              <a:ext cx="59798" cy="88765"/>
            </a:xfrm>
            <a:custGeom>
              <a:avLst/>
              <a:gdLst/>
              <a:ahLst/>
              <a:cxnLst/>
              <a:rect l="l" t="t" r="r" b="b"/>
              <a:pathLst>
                <a:path w="1668" h="2476" extrusionOk="0">
                  <a:moveTo>
                    <a:pt x="199" y="1"/>
                  </a:moveTo>
                  <a:cubicBezTo>
                    <a:pt x="99" y="1"/>
                    <a:pt x="0" y="91"/>
                    <a:pt x="47" y="201"/>
                  </a:cubicBezTo>
                  <a:cubicBezTo>
                    <a:pt x="406" y="990"/>
                    <a:pt x="836" y="1731"/>
                    <a:pt x="1338" y="2425"/>
                  </a:cubicBezTo>
                  <a:cubicBezTo>
                    <a:pt x="1368" y="2460"/>
                    <a:pt x="1406" y="2475"/>
                    <a:pt x="1443" y="2475"/>
                  </a:cubicBezTo>
                  <a:cubicBezTo>
                    <a:pt x="1555" y="2475"/>
                    <a:pt x="1667" y="2341"/>
                    <a:pt x="1578" y="2233"/>
                  </a:cubicBezTo>
                  <a:cubicBezTo>
                    <a:pt x="1075" y="1564"/>
                    <a:pt x="669" y="847"/>
                    <a:pt x="334" y="82"/>
                  </a:cubicBezTo>
                  <a:cubicBezTo>
                    <a:pt x="302" y="25"/>
                    <a:pt x="250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248;p81">
              <a:extLst>
                <a:ext uri="{FF2B5EF4-FFF2-40B4-BE49-F238E27FC236}">
                  <a16:creationId xmlns:a16="http://schemas.microsoft.com/office/drawing/2014/main" id="{B2F1475B-B505-4D37-8860-D68C32FAF449}"/>
                </a:ext>
              </a:extLst>
            </p:cNvPr>
            <p:cNvSpPr/>
            <p:nvPr/>
          </p:nvSpPr>
          <p:spPr>
            <a:xfrm flipH="1">
              <a:off x="6996739" y="4503655"/>
              <a:ext cx="39901" cy="104359"/>
            </a:xfrm>
            <a:custGeom>
              <a:avLst/>
              <a:gdLst/>
              <a:ahLst/>
              <a:cxnLst/>
              <a:rect l="l" t="t" r="r" b="b"/>
              <a:pathLst>
                <a:path w="1113" h="2911" extrusionOk="0">
                  <a:moveTo>
                    <a:pt x="201" y="0"/>
                  </a:moveTo>
                  <a:cubicBezTo>
                    <a:pt x="103" y="0"/>
                    <a:pt x="1" y="94"/>
                    <a:pt x="47" y="217"/>
                  </a:cubicBezTo>
                  <a:cubicBezTo>
                    <a:pt x="406" y="1030"/>
                    <a:pt x="645" y="1914"/>
                    <a:pt x="812" y="2799"/>
                  </a:cubicBezTo>
                  <a:cubicBezTo>
                    <a:pt x="823" y="2874"/>
                    <a:pt x="887" y="2911"/>
                    <a:pt x="952" y="2911"/>
                  </a:cubicBezTo>
                  <a:cubicBezTo>
                    <a:pt x="1031" y="2911"/>
                    <a:pt x="1112" y="2856"/>
                    <a:pt x="1099" y="2751"/>
                  </a:cubicBezTo>
                  <a:cubicBezTo>
                    <a:pt x="932" y="1843"/>
                    <a:pt x="669" y="934"/>
                    <a:pt x="334" y="97"/>
                  </a:cubicBezTo>
                  <a:cubicBezTo>
                    <a:pt x="308" y="29"/>
                    <a:pt x="255" y="0"/>
                    <a:pt x="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249;p81">
              <a:extLst>
                <a:ext uri="{FF2B5EF4-FFF2-40B4-BE49-F238E27FC236}">
                  <a16:creationId xmlns:a16="http://schemas.microsoft.com/office/drawing/2014/main" id="{BE3F4F6E-B44D-4801-9C10-E43A98BCA5F3}"/>
                </a:ext>
              </a:extLst>
            </p:cNvPr>
            <p:cNvSpPr/>
            <p:nvPr/>
          </p:nvSpPr>
          <p:spPr>
            <a:xfrm flipH="1">
              <a:off x="7861157" y="2772423"/>
              <a:ext cx="896" cy="36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5" y="0"/>
                  </a:cubicBezTo>
                  <a:close/>
                </a:path>
              </a:pathLst>
            </a:custGeom>
            <a:solidFill>
              <a:srgbClr val="FF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250;p81">
              <a:extLst>
                <a:ext uri="{FF2B5EF4-FFF2-40B4-BE49-F238E27FC236}">
                  <a16:creationId xmlns:a16="http://schemas.microsoft.com/office/drawing/2014/main" id="{4600289C-9A3C-4DCB-85B6-91FB5F3C89BE}"/>
                </a:ext>
              </a:extLst>
            </p:cNvPr>
            <p:cNvSpPr/>
            <p:nvPr/>
          </p:nvSpPr>
          <p:spPr>
            <a:xfrm flipH="1">
              <a:off x="6674907" y="2540483"/>
              <a:ext cx="1427977" cy="1017781"/>
            </a:xfrm>
            <a:custGeom>
              <a:avLst/>
              <a:gdLst/>
              <a:ahLst/>
              <a:cxnLst/>
              <a:rect l="l" t="t" r="r" b="b"/>
              <a:pathLst>
                <a:path w="39832" h="28390" extrusionOk="0">
                  <a:moveTo>
                    <a:pt x="19409" y="1"/>
                  </a:moveTo>
                  <a:cubicBezTo>
                    <a:pt x="14412" y="1"/>
                    <a:pt x="9631" y="2393"/>
                    <a:pt x="6647" y="6566"/>
                  </a:cubicBezTo>
                  <a:cubicBezTo>
                    <a:pt x="6240" y="6040"/>
                    <a:pt x="5667" y="5634"/>
                    <a:pt x="5021" y="5442"/>
                  </a:cubicBezTo>
                  <a:cubicBezTo>
                    <a:pt x="4733" y="5365"/>
                    <a:pt x="4440" y="5328"/>
                    <a:pt x="4150" y="5328"/>
                  </a:cubicBezTo>
                  <a:cubicBezTo>
                    <a:pt x="3092" y="5328"/>
                    <a:pt x="2068" y="5823"/>
                    <a:pt x="1411" y="6686"/>
                  </a:cubicBezTo>
                  <a:cubicBezTo>
                    <a:pt x="574" y="7785"/>
                    <a:pt x="120" y="9100"/>
                    <a:pt x="96" y="10463"/>
                  </a:cubicBezTo>
                  <a:cubicBezTo>
                    <a:pt x="0" y="11874"/>
                    <a:pt x="455" y="13236"/>
                    <a:pt x="1339" y="14336"/>
                  </a:cubicBezTo>
                  <a:cubicBezTo>
                    <a:pt x="1961" y="15077"/>
                    <a:pt x="2822" y="15603"/>
                    <a:pt x="3754" y="15866"/>
                  </a:cubicBezTo>
                  <a:cubicBezTo>
                    <a:pt x="4065" y="22202"/>
                    <a:pt x="9540" y="26147"/>
                    <a:pt x="16736" y="27749"/>
                  </a:cubicBezTo>
                  <a:cubicBezTo>
                    <a:pt x="18622" y="28167"/>
                    <a:pt x="20468" y="28390"/>
                    <a:pt x="22218" y="28390"/>
                  </a:cubicBezTo>
                  <a:cubicBezTo>
                    <a:pt x="27167" y="28390"/>
                    <a:pt x="31353" y="26609"/>
                    <a:pt x="33544" y="22441"/>
                  </a:cubicBezTo>
                  <a:cubicBezTo>
                    <a:pt x="33841" y="22501"/>
                    <a:pt x="34142" y="22530"/>
                    <a:pt x="34441" y="22530"/>
                  </a:cubicBezTo>
                  <a:cubicBezTo>
                    <a:pt x="35103" y="22530"/>
                    <a:pt x="35763" y="22386"/>
                    <a:pt x="36389" y="22106"/>
                  </a:cubicBezTo>
                  <a:cubicBezTo>
                    <a:pt x="37632" y="21485"/>
                    <a:pt x="38636" y="20409"/>
                    <a:pt x="39138" y="19118"/>
                  </a:cubicBezTo>
                  <a:cubicBezTo>
                    <a:pt x="39688" y="17875"/>
                    <a:pt x="39831" y="16464"/>
                    <a:pt x="39545" y="15149"/>
                  </a:cubicBezTo>
                  <a:cubicBezTo>
                    <a:pt x="39258" y="13786"/>
                    <a:pt x="38158" y="12734"/>
                    <a:pt x="36795" y="12495"/>
                  </a:cubicBezTo>
                  <a:cubicBezTo>
                    <a:pt x="36623" y="12465"/>
                    <a:pt x="36452" y="12450"/>
                    <a:pt x="36281" y="12450"/>
                  </a:cubicBezTo>
                  <a:cubicBezTo>
                    <a:pt x="35787" y="12450"/>
                    <a:pt x="35303" y="12575"/>
                    <a:pt x="34859" y="12806"/>
                  </a:cubicBezTo>
                  <a:cubicBezTo>
                    <a:pt x="33687" y="6638"/>
                    <a:pt x="28953" y="1737"/>
                    <a:pt x="22809" y="374"/>
                  </a:cubicBezTo>
                  <a:cubicBezTo>
                    <a:pt x="21677" y="123"/>
                    <a:pt x="20537" y="1"/>
                    <a:pt x="19409" y="1"/>
                  </a:cubicBezTo>
                  <a:close/>
                </a:path>
              </a:pathLst>
            </a:custGeom>
            <a:solidFill>
              <a:srgbClr val="FF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251;p81">
              <a:extLst>
                <a:ext uri="{FF2B5EF4-FFF2-40B4-BE49-F238E27FC236}">
                  <a16:creationId xmlns:a16="http://schemas.microsoft.com/office/drawing/2014/main" id="{7B70193A-A6D3-49DC-BF28-D81BB18B677B}"/>
                </a:ext>
              </a:extLst>
            </p:cNvPr>
            <p:cNvSpPr/>
            <p:nvPr/>
          </p:nvSpPr>
          <p:spPr>
            <a:xfrm flipH="1">
              <a:off x="7861157" y="2772423"/>
              <a:ext cx="896" cy="36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5" y="0"/>
                  </a:cubicBezTo>
                  <a:close/>
                </a:path>
              </a:pathLst>
            </a:custGeom>
            <a:solidFill>
              <a:srgbClr val="3326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252;p81">
              <a:extLst>
                <a:ext uri="{FF2B5EF4-FFF2-40B4-BE49-F238E27FC236}">
                  <a16:creationId xmlns:a16="http://schemas.microsoft.com/office/drawing/2014/main" id="{BB9EBDC9-D269-4A37-8A58-20B34132AA30}"/>
                </a:ext>
              </a:extLst>
            </p:cNvPr>
            <p:cNvSpPr/>
            <p:nvPr/>
          </p:nvSpPr>
          <p:spPr>
            <a:xfrm flipH="1">
              <a:off x="7008348" y="3203537"/>
              <a:ext cx="192909" cy="192873"/>
            </a:xfrm>
            <a:custGeom>
              <a:avLst/>
              <a:gdLst/>
              <a:ahLst/>
              <a:cxnLst/>
              <a:rect l="l" t="t" r="r" b="b"/>
              <a:pathLst>
                <a:path w="5381" h="5380" extrusionOk="0">
                  <a:moveTo>
                    <a:pt x="2702" y="0"/>
                  </a:moveTo>
                  <a:cubicBezTo>
                    <a:pt x="1220" y="0"/>
                    <a:pt x="1" y="1196"/>
                    <a:pt x="1" y="2678"/>
                  </a:cubicBezTo>
                  <a:cubicBezTo>
                    <a:pt x="1" y="4160"/>
                    <a:pt x="1220" y="5380"/>
                    <a:pt x="2702" y="5380"/>
                  </a:cubicBezTo>
                  <a:cubicBezTo>
                    <a:pt x="4185" y="5380"/>
                    <a:pt x="5380" y="4160"/>
                    <a:pt x="5380" y="2678"/>
                  </a:cubicBezTo>
                  <a:cubicBezTo>
                    <a:pt x="5380" y="1196"/>
                    <a:pt x="4185" y="0"/>
                    <a:pt x="2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253;p81">
              <a:extLst>
                <a:ext uri="{FF2B5EF4-FFF2-40B4-BE49-F238E27FC236}">
                  <a16:creationId xmlns:a16="http://schemas.microsoft.com/office/drawing/2014/main" id="{3109DBC1-B2E4-4C36-A56A-19990F651C9B}"/>
                </a:ext>
              </a:extLst>
            </p:cNvPr>
            <p:cNvSpPr/>
            <p:nvPr/>
          </p:nvSpPr>
          <p:spPr>
            <a:xfrm flipH="1">
              <a:off x="7074342" y="3002105"/>
              <a:ext cx="273464" cy="274324"/>
            </a:xfrm>
            <a:custGeom>
              <a:avLst/>
              <a:gdLst/>
              <a:ahLst/>
              <a:cxnLst/>
              <a:rect l="l" t="t" r="r" b="b"/>
              <a:pathLst>
                <a:path w="7628" h="7652" extrusionOk="0">
                  <a:moveTo>
                    <a:pt x="3826" y="1"/>
                  </a:moveTo>
                  <a:cubicBezTo>
                    <a:pt x="1722" y="1"/>
                    <a:pt x="1" y="1722"/>
                    <a:pt x="1" y="3826"/>
                  </a:cubicBezTo>
                  <a:cubicBezTo>
                    <a:pt x="1" y="5930"/>
                    <a:pt x="1722" y="7651"/>
                    <a:pt x="3826" y="7651"/>
                  </a:cubicBezTo>
                  <a:cubicBezTo>
                    <a:pt x="5930" y="7651"/>
                    <a:pt x="7627" y="5930"/>
                    <a:pt x="7627" y="3826"/>
                  </a:cubicBezTo>
                  <a:cubicBezTo>
                    <a:pt x="7627" y="1722"/>
                    <a:pt x="5930" y="1"/>
                    <a:pt x="3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254;p81">
              <a:extLst>
                <a:ext uri="{FF2B5EF4-FFF2-40B4-BE49-F238E27FC236}">
                  <a16:creationId xmlns:a16="http://schemas.microsoft.com/office/drawing/2014/main" id="{88258112-F498-484F-A5FA-FE8B1EE8F7D8}"/>
                </a:ext>
              </a:extLst>
            </p:cNvPr>
            <p:cNvSpPr/>
            <p:nvPr/>
          </p:nvSpPr>
          <p:spPr>
            <a:xfrm flipH="1">
              <a:off x="7096641" y="2994397"/>
              <a:ext cx="237435" cy="237470"/>
            </a:xfrm>
            <a:custGeom>
              <a:avLst/>
              <a:gdLst/>
              <a:ahLst/>
              <a:cxnLst/>
              <a:rect l="l" t="t" r="r" b="b"/>
              <a:pathLst>
                <a:path w="6623" h="6624" extrusionOk="0">
                  <a:moveTo>
                    <a:pt x="3323" y="1"/>
                  </a:moveTo>
                  <a:cubicBezTo>
                    <a:pt x="1482" y="1"/>
                    <a:pt x="0" y="1483"/>
                    <a:pt x="0" y="3300"/>
                  </a:cubicBezTo>
                  <a:cubicBezTo>
                    <a:pt x="0" y="5141"/>
                    <a:pt x="1482" y="6623"/>
                    <a:pt x="3323" y="6623"/>
                  </a:cubicBezTo>
                  <a:cubicBezTo>
                    <a:pt x="5140" y="6623"/>
                    <a:pt x="6623" y="5141"/>
                    <a:pt x="6623" y="3300"/>
                  </a:cubicBezTo>
                  <a:cubicBezTo>
                    <a:pt x="6623" y="1483"/>
                    <a:pt x="5140" y="1"/>
                    <a:pt x="3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255;p81">
              <a:extLst>
                <a:ext uri="{FF2B5EF4-FFF2-40B4-BE49-F238E27FC236}">
                  <a16:creationId xmlns:a16="http://schemas.microsoft.com/office/drawing/2014/main" id="{207D2F5B-E335-45F7-9439-84A73D07A75B}"/>
                </a:ext>
              </a:extLst>
            </p:cNvPr>
            <p:cNvSpPr/>
            <p:nvPr/>
          </p:nvSpPr>
          <p:spPr>
            <a:xfrm flipH="1">
              <a:off x="7059896" y="2985256"/>
              <a:ext cx="250807" cy="145910"/>
            </a:xfrm>
            <a:custGeom>
              <a:avLst/>
              <a:gdLst/>
              <a:ahLst/>
              <a:cxnLst/>
              <a:rect l="l" t="t" r="r" b="b"/>
              <a:pathLst>
                <a:path w="6996" h="4070" extrusionOk="0">
                  <a:moveTo>
                    <a:pt x="2702" y="0"/>
                  </a:moveTo>
                  <a:cubicBezTo>
                    <a:pt x="1767" y="0"/>
                    <a:pt x="866" y="359"/>
                    <a:pt x="185" y="1021"/>
                  </a:cubicBezTo>
                  <a:cubicBezTo>
                    <a:pt x="0" y="1187"/>
                    <a:pt x="172" y="1425"/>
                    <a:pt x="359" y="1425"/>
                  </a:cubicBezTo>
                  <a:cubicBezTo>
                    <a:pt x="414" y="1425"/>
                    <a:pt x="471" y="1404"/>
                    <a:pt x="520" y="1355"/>
                  </a:cubicBezTo>
                  <a:cubicBezTo>
                    <a:pt x="1131" y="774"/>
                    <a:pt x="1920" y="471"/>
                    <a:pt x="2717" y="471"/>
                  </a:cubicBezTo>
                  <a:cubicBezTo>
                    <a:pt x="3197" y="471"/>
                    <a:pt x="3680" y="581"/>
                    <a:pt x="4130" y="806"/>
                  </a:cubicBezTo>
                  <a:cubicBezTo>
                    <a:pt x="5349" y="1427"/>
                    <a:pt x="6234" y="2575"/>
                    <a:pt x="6497" y="3914"/>
                  </a:cubicBezTo>
                  <a:cubicBezTo>
                    <a:pt x="6524" y="4023"/>
                    <a:pt x="6607" y="4070"/>
                    <a:pt x="6696" y="4070"/>
                  </a:cubicBezTo>
                  <a:cubicBezTo>
                    <a:pt x="6839" y="4070"/>
                    <a:pt x="6995" y="3947"/>
                    <a:pt x="6951" y="3770"/>
                  </a:cubicBezTo>
                  <a:cubicBezTo>
                    <a:pt x="6807" y="3125"/>
                    <a:pt x="6544" y="2527"/>
                    <a:pt x="6162" y="1977"/>
                  </a:cubicBezTo>
                  <a:cubicBezTo>
                    <a:pt x="5492" y="949"/>
                    <a:pt x="4440" y="256"/>
                    <a:pt x="3245" y="40"/>
                  </a:cubicBezTo>
                  <a:cubicBezTo>
                    <a:pt x="3064" y="13"/>
                    <a:pt x="2882" y="0"/>
                    <a:pt x="2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256;p81">
              <a:extLst>
                <a:ext uri="{FF2B5EF4-FFF2-40B4-BE49-F238E27FC236}">
                  <a16:creationId xmlns:a16="http://schemas.microsoft.com/office/drawing/2014/main" id="{44CC3D93-7FD5-4E1E-A067-C6B6B3FE05A1}"/>
                </a:ext>
              </a:extLst>
            </p:cNvPr>
            <p:cNvSpPr/>
            <p:nvPr/>
          </p:nvSpPr>
          <p:spPr>
            <a:xfrm flipH="1">
              <a:off x="7704312" y="3043259"/>
              <a:ext cx="192873" cy="192013"/>
            </a:xfrm>
            <a:custGeom>
              <a:avLst/>
              <a:gdLst/>
              <a:ahLst/>
              <a:cxnLst/>
              <a:rect l="l" t="t" r="r" b="b"/>
              <a:pathLst>
                <a:path w="5380" h="5356" extrusionOk="0">
                  <a:moveTo>
                    <a:pt x="2702" y="0"/>
                  </a:moveTo>
                  <a:cubicBezTo>
                    <a:pt x="1220" y="0"/>
                    <a:pt x="0" y="1196"/>
                    <a:pt x="0" y="2678"/>
                  </a:cubicBezTo>
                  <a:cubicBezTo>
                    <a:pt x="0" y="4160"/>
                    <a:pt x="1220" y="5356"/>
                    <a:pt x="2702" y="5356"/>
                  </a:cubicBezTo>
                  <a:cubicBezTo>
                    <a:pt x="4184" y="5356"/>
                    <a:pt x="5380" y="4160"/>
                    <a:pt x="5380" y="2678"/>
                  </a:cubicBezTo>
                  <a:cubicBezTo>
                    <a:pt x="5380" y="1196"/>
                    <a:pt x="4184" y="0"/>
                    <a:pt x="2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257;p81">
              <a:extLst>
                <a:ext uri="{FF2B5EF4-FFF2-40B4-BE49-F238E27FC236}">
                  <a16:creationId xmlns:a16="http://schemas.microsoft.com/office/drawing/2014/main" id="{9CD509BB-7C03-4352-B806-345F2CE1061C}"/>
                </a:ext>
              </a:extLst>
            </p:cNvPr>
            <p:cNvSpPr/>
            <p:nvPr/>
          </p:nvSpPr>
          <p:spPr>
            <a:xfrm flipH="1">
              <a:off x="7497749" y="2904417"/>
              <a:ext cx="274324" cy="274288"/>
            </a:xfrm>
            <a:custGeom>
              <a:avLst/>
              <a:gdLst/>
              <a:ahLst/>
              <a:cxnLst/>
              <a:rect l="l" t="t" r="r" b="b"/>
              <a:pathLst>
                <a:path w="7652" h="7651" extrusionOk="0">
                  <a:moveTo>
                    <a:pt x="3826" y="0"/>
                  </a:moveTo>
                  <a:cubicBezTo>
                    <a:pt x="1722" y="0"/>
                    <a:pt x="1" y="1722"/>
                    <a:pt x="1" y="3826"/>
                  </a:cubicBezTo>
                  <a:cubicBezTo>
                    <a:pt x="1" y="5929"/>
                    <a:pt x="1722" y="7651"/>
                    <a:pt x="3826" y="7651"/>
                  </a:cubicBezTo>
                  <a:cubicBezTo>
                    <a:pt x="5930" y="7651"/>
                    <a:pt x="7652" y="5929"/>
                    <a:pt x="7652" y="3826"/>
                  </a:cubicBezTo>
                  <a:cubicBezTo>
                    <a:pt x="7652" y="1722"/>
                    <a:pt x="5930" y="0"/>
                    <a:pt x="38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258;p81">
              <a:extLst>
                <a:ext uri="{FF2B5EF4-FFF2-40B4-BE49-F238E27FC236}">
                  <a16:creationId xmlns:a16="http://schemas.microsoft.com/office/drawing/2014/main" id="{83376AF5-586E-4B50-9415-8148AC896588}"/>
                </a:ext>
              </a:extLst>
            </p:cNvPr>
            <p:cNvSpPr/>
            <p:nvPr/>
          </p:nvSpPr>
          <p:spPr>
            <a:xfrm flipH="1">
              <a:off x="7521733" y="2896710"/>
              <a:ext cx="237470" cy="237435"/>
            </a:xfrm>
            <a:custGeom>
              <a:avLst/>
              <a:gdLst/>
              <a:ahLst/>
              <a:cxnLst/>
              <a:rect l="l" t="t" r="r" b="b"/>
              <a:pathLst>
                <a:path w="6624" h="6623" extrusionOk="0">
                  <a:moveTo>
                    <a:pt x="3300" y="0"/>
                  </a:moveTo>
                  <a:cubicBezTo>
                    <a:pt x="1483" y="0"/>
                    <a:pt x="1" y="1482"/>
                    <a:pt x="1" y="3299"/>
                  </a:cubicBezTo>
                  <a:cubicBezTo>
                    <a:pt x="1" y="5140"/>
                    <a:pt x="1483" y="6623"/>
                    <a:pt x="3300" y="6623"/>
                  </a:cubicBezTo>
                  <a:cubicBezTo>
                    <a:pt x="5141" y="6623"/>
                    <a:pt x="6623" y="5140"/>
                    <a:pt x="6623" y="3299"/>
                  </a:cubicBezTo>
                  <a:cubicBezTo>
                    <a:pt x="6623" y="1482"/>
                    <a:pt x="5141" y="0"/>
                    <a:pt x="3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259;p81">
              <a:extLst>
                <a:ext uri="{FF2B5EF4-FFF2-40B4-BE49-F238E27FC236}">
                  <a16:creationId xmlns:a16="http://schemas.microsoft.com/office/drawing/2014/main" id="{B841A9C1-5A58-4E4F-AAA6-2E52A97DF8C4}"/>
                </a:ext>
              </a:extLst>
            </p:cNvPr>
            <p:cNvSpPr/>
            <p:nvPr/>
          </p:nvSpPr>
          <p:spPr>
            <a:xfrm flipH="1">
              <a:off x="7496423" y="2892336"/>
              <a:ext cx="269664" cy="95935"/>
            </a:xfrm>
            <a:custGeom>
              <a:avLst/>
              <a:gdLst/>
              <a:ahLst/>
              <a:cxnLst/>
              <a:rect l="l" t="t" r="r" b="b"/>
              <a:pathLst>
                <a:path w="7522" h="2676" extrusionOk="0">
                  <a:moveTo>
                    <a:pt x="3907" y="1"/>
                  </a:moveTo>
                  <a:cubicBezTo>
                    <a:pt x="3115" y="1"/>
                    <a:pt x="2331" y="213"/>
                    <a:pt x="1651" y="624"/>
                  </a:cubicBezTo>
                  <a:cubicBezTo>
                    <a:pt x="1077" y="935"/>
                    <a:pt x="575" y="1365"/>
                    <a:pt x="145" y="1891"/>
                  </a:cubicBezTo>
                  <a:cubicBezTo>
                    <a:pt x="0" y="2054"/>
                    <a:pt x="156" y="2285"/>
                    <a:pt x="334" y="2285"/>
                  </a:cubicBezTo>
                  <a:cubicBezTo>
                    <a:pt x="391" y="2285"/>
                    <a:pt x="451" y="2261"/>
                    <a:pt x="503" y="2202"/>
                  </a:cubicBezTo>
                  <a:cubicBezTo>
                    <a:pt x="1316" y="1126"/>
                    <a:pt x="2607" y="481"/>
                    <a:pt x="3970" y="457"/>
                  </a:cubicBezTo>
                  <a:cubicBezTo>
                    <a:pt x="5309" y="457"/>
                    <a:pt x="6504" y="1270"/>
                    <a:pt x="6983" y="2537"/>
                  </a:cubicBezTo>
                  <a:cubicBezTo>
                    <a:pt x="7026" y="2633"/>
                    <a:pt x="7115" y="2675"/>
                    <a:pt x="7206" y="2675"/>
                  </a:cubicBezTo>
                  <a:cubicBezTo>
                    <a:pt x="7361" y="2675"/>
                    <a:pt x="7521" y="2551"/>
                    <a:pt x="7461" y="2369"/>
                  </a:cubicBezTo>
                  <a:cubicBezTo>
                    <a:pt x="7078" y="1318"/>
                    <a:pt x="6194" y="481"/>
                    <a:pt x="5118" y="170"/>
                  </a:cubicBezTo>
                  <a:cubicBezTo>
                    <a:pt x="4721" y="57"/>
                    <a:pt x="4313" y="1"/>
                    <a:pt x="3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260;p81">
              <a:extLst>
                <a:ext uri="{FF2B5EF4-FFF2-40B4-BE49-F238E27FC236}">
                  <a16:creationId xmlns:a16="http://schemas.microsoft.com/office/drawing/2014/main" id="{6668998A-FC0E-428E-979C-CE240FA891DC}"/>
                </a:ext>
              </a:extLst>
            </p:cNvPr>
            <p:cNvSpPr/>
            <p:nvPr/>
          </p:nvSpPr>
          <p:spPr>
            <a:xfrm flipH="1">
              <a:off x="7941635" y="2896101"/>
              <a:ext cx="37822" cy="240697"/>
            </a:xfrm>
            <a:custGeom>
              <a:avLst/>
              <a:gdLst/>
              <a:ahLst/>
              <a:cxnLst/>
              <a:rect l="l" t="t" r="r" b="b"/>
              <a:pathLst>
                <a:path w="1055" h="6714" extrusionOk="0">
                  <a:moveTo>
                    <a:pt x="899" y="1"/>
                  </a:moveTo>
                  <a:cubicBezTo>
                    <a:pt x="833" y="1"/>
                    <a:pt x="763" y="37"/>
                    <a:pt x="741" y="113"/>
                  </a:cubicBezTo>
                  <a:cubicBezTo>
                    <a:pt x="215" y="2241"/>
                    <a:pt x="0" y="4416"/>
                    <a:pt x="120" y="6592"/>
                  </a:cubicBezTo>
                  <a:cubicBezTo>
                    <a:pt x="120" y="6676"/>
                    <a:pt x="180" y="6714"/>
                    <a:pt x="245" y="6714"/>
                  </a:cubicBezTo>
                  <a:cubicBezTo>
                    <a:pt x="328" y="6714"/>
                    <a:pt x="420" y="6651"/>
                    <a:pt x="407" y="6544"/>
                  </a:cubicBezTo>
                  <a:cubicBezTo>
                    <a:pt x="311" y="4392"/>
                    <a:pt x="502" y="2241"/>
                    <a:pt x="1028" y="161"/>
                  </a:cubicBezTo>
                  <a:cubicBezTo>
                    <a:pt x="1055" y="55"/>
                    <a:pt x="980" y="1"/>
                    <a:pt x="8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261;p81">
              <a:extLst>
                <a:ext uri="{FF2B5EF4-FFF2-40B4-BE49-F238E27FC236}">
                  <a16:creationId xmlns:a16="http://schemas.microsoft.com/office/drawing/2014/main" id="{1BE95A04-1B1E-44AC-A813-4C4FF242F77A}"/>
                </a:ext>
              </a:extLst>
            </p:cNvPr>
            <p:cNvSpPr/>
            <p:nvPr/>
          </p:nvSpPr>
          <p:spPr>
            <a:xfrm flipH="1">
              <a:off x="7992289" y="2841288"/>
              <a:ext cx="50190" cy="179035"/>
            </a:xfrm>
            <a:custGeom>
              <a:avLst/>
              <a:gdLst/>
              <a:ahLst/>
              <a:cxnLst/>
              <a:rect l="l" t="t" r="r" b="b"/>
              <a:pathLst>
                <a:path w="1400" h="4994" extrusionOk="0">
                  <a:moveTo>
                    <a:pt x="177" y="0"/>
                  </a:moveTo>
                  <a:cubicBezTo>
                    <a:pt x="83" y="0"/>
                    <a:pt x="0" y="77"/>
                    <a:pt x="61" y="183"/>
                  </a:cubicBezTo>
                  <a:cubicBezTo>
                    <a:pt x="778" y="1618"/>
                    <a:pt x="1113" y="3244"/>
                    <a:pt x="969" y="4845"/>
                  </a:cubicBezTo>
                  <a:cubicBezTo>
                    <a:pt x="956" y="4937"/>
                    <a:pt x="1044" y="4993"/>
                    <a:pt x="1126" y="4993"/>
                  </a:cubicBezTo>
                  <a:cubicBezTo>
                    <a:pt x="1193" y="4993"/>
                    <a:pt x="1256" y="4956"/>
                    <a:pt x="1256" y="4869"/>
                  </a:cubicBezTo>
                  <a:cubicBezTo>
                    <a:pt x="1400" y="3220"/>
                    <a:pt x="1089" y="1546"/>
                    <a:pt x="324" y="88"/>
                  </a:cubicBezTo>
                  <a:cubicBezTo>
                    <a:pt x="289" y="26"/>
                    <a:pt x="231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262;p81">
              <a:extLst>
                <a:ext uri="{FF2B5EF4-FFF2-40B4-BE49-F238E27FC236}">
                  <a16:creationId xmlns:a16="http://schemas.microsoft.com/office/drawing/2014/main" id="{944650C0-0481-4BAE-85EA-8E93A91D52CE}"/>
                </a:ext>
              </a:extLst>
            </p:cNvPr>
            <p:cNvSpPr/>
            <p:nvPr/>
          </p:nvSpPr>
          <p:spPr>
            <a:xfrm flipH="1">
              <a:off x="6723247" y="3117501"/>
              <a:ext cx="117946" cy="131569"/>
            </a:xfrm>
            <a:custGeom>
              <a:avLst/>
              <a:gdLst/>
              <a:ahLst/>
              <a:cxnLst/>
              <a:rect l="l" t="t" r="r" b="b"/>
              <a:pathLst>
                <a:path w="3290" h="3670" extrusionOk="0">
                  <a:moveTo>
                    <a:pt x="3071" y="1"/>
                  </a:moveTo>
                  <a:cubicBezTo>
                    <a:pt x="3043" y="1"/>
                    <a:pt x="3014" y="10"/>
                    <a:pt x="2987" y="33"/>
                  </a:cubicBezTo>
                  <a:cubicBezTo>
                    <a:pt x="1720" y="894"/>
                    <a:pt x="715" y="2089"/>
                    <a:pt x="46" y="3476"/>
                  </a:cubicBezTo>
                  <a:cubicBezTo>
                    <a:pt x="0" y="3583"/>
                    <a:pt x="90" y="3670"/>
                    <a:pt x="186" y="3670"/>
                  </a:cubicBezTo>
                  <a:cubicBezTo>
                    <a:pt x="241" y="3670"/>
                    <a:pt x="298" y="3641"/>
                    <a:pt x="333" y="3572"/>
                  </a:cubicBezTo>
                  <a:cubicBezTo>
                    <a:pt x="955" y="2257"/>
                    <a:pt x="1935" y="1109"/>
                    <a:pt x="3154" y="272"/>
                  </a:cubicBezTo>
                  <a:cubicBezTo>
                    <a:pt x="3289" y="176"/>
                    <a:pt x="3190" y="1"/>
                    <a:pt x="3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263;p81">
              <a:extLst>
                <a:ext uri="{FF2B5EF4-FFF2-40B4-BE49-F238E27FC236}">
                  <a16:creationId xmlns:a16="http://schemas.microsoft.com/office/drawing/2014/main" id="{676DF019-0E4D-4671-BFA1-D6B95104A6D5}"/>
                </a:ext>
              </a:extLst>
            </p:cNvPr>
            <p:cNvSpPr/>
            <p:nvPr/>
          </p:nvSpPr>
          <p:spPr>
            <a:xfrm flipH="1">
              <a:off x="6854097" y="3128040"/>
              <a:ext cx="59403" cy="245286"/>
            </a:xfrm>
            <a:custGeom>
              <a:avLst/>
              <a:gdLst/>
              <a:ahLst/>
              <a:cxnLst/>
              <a:rect l="l" t="t" r="r" b="b"/>
              <a:pathLst>
                <a:path w="1657" h="6842" extrusionOk="0">
                  <a:moveTo>
                    <a:pt x="1473" y="0"/>
                  </a:moveTo>
                  <a:cubicBezTo>
                    <a:pt x="1406" y="0"/>
                    <a:pt x="1346" y="38"/>
                    <a:pt x="1346" y="122"/>
                  </a:cubicBezTo>
                  <a:cubicBezTo>
                    <a:pt x="1226" y="2345"/>
                    <a:pt x="796" y="4545"/>
                    <a:pt x="31" y="6625"/>
                  </a:cubicBezTo>
                  <a:cubicBezTo>
                    <a:pt x="0" y="6748"/>
                    <a:pt x="98" y="6841"/>
                    <a:pt x="191" y="6841"/>
                  </a:cubicBezTo>
                  <a:cubicBezTo>
                    <a:pt x="242" y="6841"/>
                    <a:pt x="292" y="6813"/>
                    <a:pt x="318" y="6744"/>
                  </a:cubicBezTo>
                  <a:cubicBezTo>
                    <a:pt x="1083" y="4617"/>
                    <a:pt x="1513" y="2417"/>
                    <a:pt x="1657" y="170"/>
                  </a:cubicBezTo>
                  <a:cubicBezTo>
                    <a:pt x="1657" y="62"/>
                    <a:pt x="1559" y="0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264;p81">
              <a:extLst>
                <a:ext uri="{FF2B5EF4-FFF2-40B4-BE49-F238E27FC236}">
                  <a16:creationId xmlns:a16="http://schemas.microsoft.com/office/drawing/2014/main" id="{3E931066-B048-4B4C-9D12-93AD1B5F5EA8}"/>
                </a:ext>
              </a:extLst>
            </p:cNvPr>
            <p:cNvSpPr/>
            <p:nvPr/>
          </p:nvSpPr>
          <p:spPr>
            <a:xfrm flipH="1">
              <a:off x="6779489" y="2422255"/>
              <a:ext cx="1127984" cy="615114"/>
            </a:xfrm>
            <a:custGeom>
              <a:avLst/>
              <a:gdLst/>
              <a:ahLst/>
              <a:cxnLst/>
              <a:rect l="l" t="t" r="r" b="b"/>
              <a:pathLst>
                <a:path w="31464" h="17158" extrusionOk="0">
                  <a:moveTo>
                    <a:pt x="16786" y="0"/>
                  </a:moveTo>
                  <a:cubicBezTo>
                    <a:pt x="15748" y="0"/>
                    <a:pt x="14722" y="528"/>
                    <a:pt x="14154" y="1544"/>
                  </a:cubicBezTo>
                  <a:cubicBezTo>
                    <a:pt x="14082" y="1688"/>
                    <a:pt x="14011" y="1831"/>
                    <a:pt x="13963" y="1974"/>
                  </a:cubicBezTo>
                  <a:cubicBezTo>
                    <a:pt x="13293" y="1281"/>
                    <a:pt x="12433" y="803"/>
                    <a:pt x="11476" y="660"/>
                  </a:cubicBezTo>
                  <a:cubicBezTo>
                    <a:pt x="11356" y="644"/>
                    <a:pt x="11235" y="637"/>
                    <a:pt x="11116" y="637"/>
                  </a:cubicBezTo>
                  <a:cubicBezTo>
                    <a:pt x="10290" y="637"/>
                    <a:pt x="9509" y="995"/>
                    <a:pt x="8966" y="1664"/>
                  </a:cubicBezTo>
                  <a:cubicBezTo>
                    <a:pt x="8703" y="1974"/>
                    <a:pt x="8536" y="2381"/>
                    <a:pt x="8488" y="2787"/>
                  </a:cubicBezTo>
                  <a:cubicBezTo>
                    <a:pt x="7748" y="2399"/>
                    <a:pt x="6923" y="2111"/>
                    <a:pt x="6089" y="2111"/>
                  </a:cubicBezTo>
                  <a:cubicBezTo>
                    <a:pt x="5845" y="2111"/>
                    <a:pt x="5600" y="2135"/>
                    <a:pt x="5356" y="2190"/>
                  </a:cubicBezTo>
                  <a:cubicBezTo>
                    <a:pt x="4424" y="2405"/>
                    <a:pt x="3682" y="3074"/>
                    <a:pt x="3372" y="3959"/>
                  </a:cubicBezTo>
                  <a:cubicBezTo>
                    <a:pt x="3252" y="4365"/>
                    <a:pt x="3252" y="4796"/>
                    <a:pt x="3372" y="5202"/>
                  </a:cubicBezTo>
                  <a:cubicBezTo>
                    <a:pt x="2224" y="5202"/>
                    <a:pt x="1172" y="5800"/>
                    <a:pt x="574" y="6804"/>
                  </a:cubicBezTo>
                  <a:cubicBezTo>
                    <a:pt x="1" y="7784"/>
                    <a:pt x="24" y="9458"/>
                    <a:pt x="1220" y="9960"/>
                  </a:cubicBezTo>
                  <a:cubicBezTo>
                    <a:pt x="1422" y="10056"/>
                    <a:pt x="1637" y="10102"/>
                    <a:pt x="1848" y="10102"/>
                  </a:cubicBezTo>
                  <a:cubicBezTo>
                    <a:pt x="2161" y="10102"/>
                    <a:pt x="2469" y="10002"/>
                    <a:pt x="2726" y="9816"/>
                  </a:cubicBezTo>
                  <a:cubicBezTo>
                    <a:pt x="3061" y="10797"/>
                    <a:pt x="3826" y="11562"/>
                    <a:pt x="4806" y="11896"/>
                  </a:cubicBezTo>
                  <a:cubicBezTo>
                    <a:pt x="5132" y="12007"/>
                    <a:pt x="5469" y="12061"/>
                    <a:pt x="5804" y="12061"/>
                  </a:cubicBezTo>
                  <a:cubicBezTo>
                    <a:pt x="6551" y="12061"/>
                    <a:pt x="7289" y="11794"/>
                    <a:pt x="7866" y="11299"/>
                  </a:cubicBezTo>
                  <a:cubicBezTo>
                    <a:pt x="8297" y="10940"/>
                    <a:pt x="8631" y="10486"/>
                    <a:pt x="8847" y="9960"/>
                  </a:cubicBezTo>
                  <a:cubicBezTo>
                    <a:pt x="9425" y="10415"/>
                    <a:pt x="10105" y="10630"/>
                    <a:pt x="10778" y="10630"/>
                  </a:cubicBezTo>
                  <a:cubicBezTo>
                    <a:pt x="11942" y="10630"/>
                    <a:pt x="13083" y="9987"/>
                    <a:pt x="13628" y="8836"/>
                  </a:cubicBezTo>
                  <a:cubicBezTo>
                    <a:pt x="14312" y="9971"/>
                    <a:pt x="15503" y="10574"/>
                    <a:pt x="16707" y="10574"/>
                  </a:cubicBezTo>
                  <a:cubicBezTo>
                    <a:pt x="17608" y="10574"/>
                    <a:pt x="18516" y="10236"/>
                    <a:pt x="19223" y="9529"/>
                  </a:cubicBezTo>
                  <a:cubicBezTo>
                    <a:pt x="19462" y="10557"/>
                    <a:pt x="19773" y="11633"/>
                    <a:pt x="20801" y="12111"/>
                  </a:cubicBezTo>
                  <a:cubicBezTo>
                    <a:pt x="21221" y="12317"/>
                    <a:pt x="21673" y="12398"/>
                    <a:pt x="22133" y="12398"/>
                  </a:cubicBezTo>
                  <a:cubicBezTo>
                    <a:pt x="22798" y="12398"/>
                    <a:pt x="23478" y="12228"/>
                    <a:pt x="24100" y="12016"/>
                  </a:cubicBezTo>
                  <a:lnTo>
                    <a:pt x="24100" y="12016"/>
                  </a:lnTo>
                  <a:cubicBezTo>
                    <a:pt x="23861" y="12781"/>
                    <a:pt x="23980" y="13618"/>
                    <a:pt x="24411" y="14287"/>
                  </a:cubicBezTo>
                  <a:cubicBezTo>
                    <a:pt x="24900" y="14999"/>
                    <a:pt x="25701" y="15442"/>
                    <a:pt x="26561" y="15442"/>
                  </a:cubicBezTo>
                  <a:cubicBezTo>
                    <a:pt x="26625" y="15442"/>
                    <a:pt x="26689" y="15440"/>
                    <a:pt x="26754" y="15435"/>
                  </a:cubicBezTo>
                  <a:cubicBezTo>
                    <a:pt x="27160" y="15411"/>
                    <a:pt x="27543" y="15291"/>
                    <a:pt x="27901" y="15100"/>
                  </a:cubicBezTo>
                  <a:lnTo>
                    <a:pt x="27901" y="15100"/>
                  </a:lnTo>
                  <a:cubicBezTo>
                    <a:pt x="27806" y="15506"/>
                    <a:pt x="27806" y="15937"/>
                    <a:pt x="27925" y="16343"/>
                  </a:cubicBezTo>
                  <a:cubicBezTo>
                    <a:pt x="28069" y="16774"/>
                    <a:pt x="28427" y="17084"/>
                    <a:pt x="28882" y="17156"/>
                  </a:cubicBezTo>
                  <a:cubicBezTo>
                    <a:pt x="28903" y="17157"/>
                    <a:pt x="28924" y="17158"/>
                    <a:pt x="28945" y="17158"/>
                  </a:cubicBezTo>
                  <a:cubicBezTo>
                    <a:pt x="29815" y="17158"/>
                    <a:pt x="30318" y="16204"/>
                    <a:pt x="30388" y="15411"/>
                  </a:cubicBezTo>
                  <a:cubicBezTo>
                    <a:pt x="30842" y="14765"/>
                    <a:pt x="31153" y="14024"/>
                    <a:pt x="31296" y="13235"/>
                  </a:cubicBezTo>
                  <a:cubicBezTo>
                    <a:pt x="31464" y="12279"/>
                    <a:pt x="31392" y="11179"/>
                    <a:pt x="30794" y="10366"/>
                  </a:cubicBezTo>
                  <a:cubicBezTo>
                    <a:pt x="30579" y="10079"/>
                    <a:pt x="30292" y="9864"/>
                    <a:pt x="29933" y="9745"/>
                  </a:cubicBezTo>
                  <a:cubicBezTo>
                    <a:pt x="30125" y="8454"/>
                    <a:pt x="30292" y="7067"/>
                    <a:pt x="29718" y="5871"/>
                  </a:cubicBezTo>
                  <a:cubicBezTo>
                    <a:pt x="29260" y="4888"/>
                    <a:pt x="28361" y="4105"/>
                    <a:pt x="27280" y="4105"/>
                  </a:cubicBezTo>
                  <a:cubicBezTo>
                    <a:pt x="27178" y="4105"/>
                    <a:pt x="27074" y="4112"/>
                    <a:pt x="26969" y="4126"/>
                  </a:cubicBezTo>
                  <a:cubicBezTo>
                    <a:pt x="26586" y="4198"/>
                    <a:pt x="26252" y="4294"/>
                    <a:pt x="25917" y="4461"/>
                  </a:cubicBezTo>
                  <a:cubicBezTo>
                    <a:pt x="25797" y="3385"/>
                    <a:pt x="25295" y="2429"/>
                    <a:pt x="24482" y="1711"/>
                  </a:cubicBezTo>
                  <a:cubicBezTo>
                    <a:pt x="23786" y="1106"/>
                    <a:pt x="22907" y="788"/>
                    <a:pt x="22023" y="788"/>
                  </a:cubicBezTo>
                  <a:cubicBezTo>
                    <a:pt x="21510" y="788"/>
                    <a:pt x="20996" y="895"/>
                    <a:pt x="20514" y="1114"/>
                  </a:cubicBezTo>
                  <a:cubicBezTo>
                    <a:pt x="20179" y="1281"/>
                    <a:pt x="19844" y="1496"/>
                    <a:pt x="19557" y="1735"/>
                  </a:cubicBezTo>
                  <a:lnTo>
                    <a:pt x="19510" y="1664"/>
                  </a:lnTo>
                  <a:cubicBezTo>
                    <a:pt x="19390" y="1448"/>
                    <a:pt x="19270" y="1233"/>
                    <a:pt x="19103" y="1066"/>
                  </a:cubicBezTo>
                  <a:cubicBezTo>
                    <a:pt x="18482" y="348"/>
                    <a:pt x="17630" y="0"/>
                    <a:pt x="16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265;p81">
              <a:extLst>
                <a:ext uri="{FF2B5EF4-FFF2-40B4-BE49-F238E27FC236}">
                  <a16:creationId xmlns:a16="http://schemas.microsoft.com/office/drawing/2014/main" id="{E6EC1517-1271-4DAC-866D-4C5C436719DA}"/>
                </a:ext>
              </a:extLst>
            </p:cNvPr>
            <p:cNvSpPr/>
            <p:nvPr/>
          </p:nvSpPr>
          <p:spPr>
            <a:xfrm flipH="1">
              <a:off x="7406054" y="3210062"/>
              <a:ext cx="133721" cy="111852"/>
            </a:xfrm>
            <a:custGeom>
              <a:avLst/>
              <a:gdLst/>
              <a:ahLst/>
              <a:cxnLst/>
              <a:rect l="l" t="t" r="r" b="b"/>
              <a:pathLst>
                <a:path w="3730" h="3120" extrusionOk="0">
                  <a:moveTo>
                    <a:pt x="504" y="0"/>
                  </a:moveTo>
                  <a:cubicBezTo>
                    <a:pt x="448" y="0"/>
                    <a:pt x="391" y="11"/>
                    <a:pt x="335" y="33"/>
                  </a:cubicBezTo>
                  <a:cubicBezTo>
                    <a:pt x="120" y="129"/>
                    <a:pt x="0" y="368"/>
                    <a:pt x="96" y="607"/>
                  </a:cubicBezTo>
                  <a:cubicBezTo>
                    <a:pt x="526" y="1970"/>
                    <a:pt x="1745" y="2950"/>
                    <a:pt x="3180" y="3118"/>
                  </a:cubicBezTo>
                  <a:cubicBezTo>
                    <a:pt x="3195" y="3119"/>
                    <a:pt x="3210" y="3120"/>
                    <a:pt x="3226" y="3120"/>
                  </a:cubicBezTo>
                  <a:cubicBezTo>
                    <a:pt x="3449" y="3120"/>
                    <a:pt x="3661" y="2959"/>
                    <a:pt x="3706" y="2735"/>
                  </a:cubicBezTo>
                  <a:cubicBezTo>
                    <a:pt x="3730" y="2496"/>
                    <a:pt x="3562" y="2257"/>
                    <a:pt x="3323" y="2233"/>
                  </a:cubicBezTo>
                  <a:cubicBezTo>
                    <a:pt x="3156" y="2209"/>
                    <a:pt x="3013" y="2185"/>
                    <a:pt x="2869" y="2161"/>
                  </a:cubicBezTo>
                  <a:lnTo>
                    <a:pt x="2773" y="2137"/>
                  </a:lnTo>
                  <a:lnTo>
                    <a:pt x="2726" y="2137"/>
                  </a:lnTo>
                  <a:cubicBezTo>
                    <a:pt x="2654" y="2089"/>
                    <a:pt x="2582" y="2066"/>
                    <a:pt x="2510" y="2042"/>
                  </a:cubicBezTo>
                  <a:cubicBezTo>
                    <a:pt x="2391" y="1994"/>
                    <a:pt x="2271" y="1922"/>
                    <a:pt x="2128" y="1850"/>
                  </a:cubicBezTo>
                  <a:lnTo>
                    <a:pt x="2080" y="1826"/>
                  </a:lnTo>
                  <a:lnTo>
                    <a:pt x="2008" y="1779"/>
                  </a:lnTo>
                  <a:cubicBezTo>
                    <a:pt x="1937" y="1731"/>
                    <a:pt x="1889" y="1683"/>
                    <a:pt x="1817" y="1635"/>
                  </a:cubicBezTo>
                  <a:cubicBezTo>
                    <a:pt x="1721" y="1540"/>
                    <a:pt x="1626" y="1444"/>
                    <a:pt x="1530" y="1348"/>
                  </a:cubicBezTo>
                  <a:lnTo>
                    <a:pt x="1482" y="1300"/>
                  </a:lnTo>
                  <a:lnTo>
                    <a:pt x="1411" y="1205"/>
                  </a:lnTo>
                  <a:cubicBezTo>
                    <a:pt x="1363" y="1157"/>
                    <a:pt x="1339" y="1085"/>
                    <a:pt x="1291" y="1038"/>
                  </a:cubicBezTo>
                  <a:cubicBezTo>
                    <a:pt x="1243" y="966"/>
                    <a:pt x="1196" y="918"/>
                    <a:pt x="1172" y="846"/>
                  </a:cubicBezTo>
                  <a:lnTo>
                    <a:pt x="1130" y="784"/>
                  </a:lnTo>
                  <a:lnTo>
                    <a:pt x="1130" y="784"/>
                  </a:lnTo>
                  <a:cubicBezTo>
                    <a:pt x="1128" y="773"/>
                    <a:pt x="1100" y="703"/>
                    <a:pt x="1100" y="703"/>
                  </a:cubicBezTo>
                  <a:cubicBezTo>
                    <a:pt x="1028" y="583"/>
                    <a:pt x="956" y="440"/>
                    <a:pt x="933" y="296"/>
                  </a:cubicBezTo>
                  <a:cubicBezTo>
                    <a:pt x="859" y="113"/>
                    <a:pt x="688" y="0"/>
                    <a:pt x="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266;p81">
              <a:extLst>
                <a:ext uri="{FF2B5EF4-FFF2-40B4-BE49-F238E27FC236}">
                  <a16:creationId xmlns:a16="http://schemas.microsoft.com/office/drawing/2014/main" id="{A4CCC41A-F90D-4687-A87F-43A900433A3C}"/>
                </a:ext>
              </a:extLst>
            </p:cNvPr>
            <p:cNvSpPr/>
            <p:nvPr/>
          </p:nvSpPr>
          <p:spPr>
            <a:xfrm flipH="1">
              <a:off x="6908048" y="2794793"/>
              <a:ext cx="981430" cy="551875"/>
            </a:xfrm>
            <a:custGeom>
              <a:avLst/>
              <a:gdLst/>
              <a:ahLst/>
              <a:cxnLst/>
              <a:rect l="l" t="t" r="r" b="b"/>
              <a:pathLst>
                <a:path w="27376" h="15394" extrusionOk="0">
                  <a:moveTo>
                    <a:pt x="6623" y="1020"/>
                  </a:moveTo>
                  <a:cubicBezTo>
                    <a:pt x="9189" y="1020"/>
                    <a:pt x="11644" y="3012"/>
                    <a:pt x="11644" y="6023"/>
                  </a:cubicBezTo>
                  <a:cubicBezTo>
                    <a:pt x="11644" y="8772"/>
                    <a:pt x="9420" y="10996"/>
                    <a:pt x="6671" y="10996"/>
                  </a:cubicBezTo>
                  <a:cubicBezTo>
                    <a:pt x="2224" y="10996"/>
                    <a:pt x="1" y="5616"/>
                    <a:pt x="3133" y="2485"/>
                  </a:cubicBezTo>
                  <a:cubicBezTo>
                    <a:pt x="4152" y="1473"/>
                    <a:pt x="5400" y="1020"/>
                    <a:pt x="6623" y="1020"/>
                  </a:cubicBezTo>
                  <a:close/>
                  <a:moveTo>
                    <a:pt x="19346" y="4375"/>
                  </a:moveTo>
                  <a:cubicBezTo>
                    <a:pt x="21906" y="4375"/>
                    <a:pt x="24363" y="6365"/>
                    <a:pt x="24363" y="9370"/>
                  </a:cubicBezTo>
                  <a:cubicBezTo>
                    <a:pt x="24339" y="12119"/>
                    <a:pt x="22116" y="14343"/>
                    <a:pt x="19366" y="14367"/>
                  </a:cubicBezTo>
                  <a:cubicBezTo>
                    <a:pt x="14919" y="14367"/>
                    <a:pt x="12696" y="8987"/>
                    <a:pt x="15852" y="5856"/>
                  </a:cubicBezTo>
                  <a:cubicBezTo>
                    <a:pt x="16867" y="4833"/>
                    <a:pt x="18118" y="4375"/>
                    <a:pt x="19346" y="4375"/>
                  </a:cubicBezTo>
                  <a:close/>
                  <a:moveTo>
                    <a:pt x="6689" y="0"/>
                  </a:moveTo>
                  <a:cubicBezTo>
                    <a:pt x="3791" y="0"/>
                    <a:pt x="1287" y="2104"/>
                    <a:pt x="790" y="5019"/>
                  </a:cubicBezTo>
                  <a:cubicBezTo>
                    <a:pt x="287" y="8103"/>
                    <a:pt x="2248" y="11044"/>
                    <a:pt x="5284" y="11785"/>
                  </a:cubicBezTo>
                  <a:cubicBezTo>
                    <a:pt x="5760" y="11902"/>
                    <a:pt x="6238" y="11958"/>
                    <a:pt x="6710" y="11958"/>
                  </a:cubicBezTo>
                  <a:cubicBezTo>
                    <a:pt x="9225" y="11958"/>
                    <a:pt x="11560" y="10360"/>
                    <a:pt x="12385" y="7864"/>
                  </a:cubicBezTo>
                  <a:cubicBezTo>
                    <a:pt x="12744" y="8007"/>
                    <a:pt x="13102" y="8127"/>
                    <a:pt x="13485" y="8199"/>
                  </a:cubicBezTo>
                  <a:cubicBezTo>
                    <a:pt x="13413" y="8605"/>
                    <a:pt x="13365" y="8987"/>
                    <a:pt x="13365" y="9394"/>
                  </a:cubicBezTo>
                  <a:cubicBezTo>
                    <a:pt x="13365" y="13001"/>
                    <a:pt x="16320" y="15394"/>
                    <a:pt x="19402" y="15394"/>
                  </a:cubicBezTo>
                  <a:cubicBezTo>
                    <a:pt x="20875" y="15394"/>
                    <a:pt x="22376" y="14847"/>
                    <a:pt x="23598" y="13626"/>
                  </a:cubicBezTo>
                  <a:cubicBezTo>
                    <a:pt x="27375" y="9848"/>
                    <a:pt x="24722" y="3393"/>
                    <a:pt x="19366" y="3393"/>
                  </a:cubicBezTo>
                  <a:lnTo>
                    <a:pt x="19366" y="3369"/>
                  </a:lnTo>
                  <a:cubicBezTo>
                    <a:pt x="16880" y="3369"/>
                    <a:pt x="14656" y="4899"/>
                    <a:pt x="13772" y="7218"/>
                  </a:cubicBezTo>
                  <a:cubicBezTo>
                    <a:pt x="13533" y="7170"/>
                    <a:pt x="13317" y="7123"/>
                    <a:pt x="13078" y="7027"/>
                  </a:cubicBezTo>
                  <a:cubicBezTo>
                    <a:pt x="12935" y="6979"/>
                    <a:pt x="12791" y="6931"/>
                    <a:pt x="12648" y="6884"/>
                  </a:cubicBezTo>
                  <a:lnTo>
                    <a:pt x="12624" y="6860"/>
                  </a:lnTo>
                  <a:cubicBezTo>
                    <a:pt x="12648" y="6573"/>
                    <a:pt x="12672" y="6310"/>
                    <a:pt x="12672" y="6023"/>
                  </a:cubicBezTo>
                  <a:cubicBezTo>
                    <a:pt x="12696" y="2915"/>
                    <a:pt x="10305" y="285"/>
                    <a:pt x="7197" y="22"/>
                  </a:cubicBezTo>
                  <a:cubicBezTo>
                    <a:pt x="7026" y="8"/>
                    <a:pt x="6857" y="0"/>
                    <a:pt x="6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267;p81">
              <a:extLst>
                <a:ext uri="{FF2B5EF4-FFF2-40B4-BE49-F238E27FC236}">
                  <a16:creationId xmlns:a16="http://schemas.microsoft.com/office/drawing/2014/main" id="{B29D539C-49DD-4AE7-AF91-B602B58665EC}"/>
                </a:ext>
              </a:extLst>
            </p:cNvPr>
            <p:cNvSpPr/>
            <p:nvPr/>
          </p:nvSpPr>
          <p:spPr>
            <a:xfrm flipH="1">
              <a:off x="7439462" y="3492369"/>
              <a:ext cx="194594" cy="74855"/>
            </a:xfrm>
            <a:custGeom>
              <a:avLst/>
              <a:gdLst/>
              <a:ahLst/>
              <a:cxnLst/>
              <a:rect l="l" t="t" r="r" b="b"/>
              <a:pathLst>
                <a:path w="5428" h="2088" extrusionOk="0">
                  <a:moveTo>
                    <a:pt x="191" y="0"/>
                  </a:moveTo>
                  <a:lnTo>
                    <a:pt x="0" y="478"/>
                  </a:lnTo>
                  <a:cubicBezTo>
                    <a:pt x="1256" y="1531"/>
                    <a:pt x="2837" y="2087"/>
                    <a:pt x="4469" y="2087"/>
                  </a:cubicBezTo>
                  <a:cubicBezTo>
                    <a:pt x="4763" y="2087"/>
                    <a:pt x="5059" y="2069"/>
                    <a:pt x="5356" y="2032"/>
                  </a:cubicBezTo>
                  <a:lnTo>
                    <a:pt x="5427" y="1387"/>
                  </a:lnTo>
                  <a:cubicBezTo>
                    <a:pt x="5380" y="1387"/>
                    <a:pt x="335" y="48"/>
                    <a:pt x="191" y="0"/>
                  </a:cubicBezTo>
                  <a:close/>
                </a:path>
              </a:pathLst>
            </a:custGeom>
            <a:solidFill>
              <a:srgbClr val="ED78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268;p81">
              <a:extLst>
                <a:ext uri="{FF2B5EF4-FFF2-40B4-BE49-F238E27FC236}">
                  <a16:creationId xmlns:a16="http://schemas.microsoft.com/office/drawing/2014/main" id="{5E15EA89-C586-49A3-A52A-0113F8A8CB63}"/>
                </a:ext>
              </a:extLst>
            </p:cNvPr>
            <p:cNvSpPr/>
            <p:nvPr/>
          </p:nvSpPr>
          <p:spPr>
            <a:xfrm flipH="1">
              <a:off x="7221761" y="3504234"/>
              <a:ext cx="908547" cy="894852"/>
            </a:xfrm>
            <a:custGeom>
              <a:avLst/>
              <a:gdLst/>
              <a:ahLst/>
              <a:cxnLst/>
              <a:rect l="l" t="t" r="r" b="b"/>
              <a:pathLst>
                <a:path w="25343" h="24961" extrusionOk="0">
                  <a:moveTo>
                    <a:pt x="12584" y="1"/>
                  </a:moveTo>
                  <a:cubicBezTo>
                    <a:pt x="12197" y="1"/>
                    <a:pt x="11810" y="43"/>
                    <a:pt x="11428" y="123"/>
                  </a:cubicBezTo>
                  <a:cubicBezTo>
                    <a:pt x="8249" y="793"/>
                    <a:pt x="5595" y="4212"/>
                    <a:pt x="3682" y="7965"/>
                  </a:cubicBezTo>
                  <a:cubicBezTo>
                    <a:pt x="1268" y="12723"/>
                    <a:pt x="0" y="17983"/>
                    <a:pt x="239" y="18772"/>
                  </a:cubicBezTo>
                  <a:cubicBezTo>
                    <a:pt x="335" y="19082"/>
                    <a:pt x="502" y="19345"/>
                    <a:pt x="742" y="19561"/>
                  </a:cubicBezTo>
                  <a:cubicBezTo>
                    <a:pt x="1650" y="20469"/>
                    <a:pt x="3348" y="20732"/>
                    <a:pt x="3348" y="20732"/>
                  </a:cubicBezTo>
                  <a:cubicBezTo>
                    <a:pt x="3348" y="20732"/>
                    <a:pt x="4615" y="23314"/>
                    <a:pt x="8894" y="24414"/>
                  </a:cubicBezTo>
                  <a:cubicBezTo>
                    <a:pt x="10478" y="24830"/>
                    <a:pt x="12042" y="24961"/>
                    <a:pt x="13384" y="24961"/>
                  </a:cubicBezTo>
                  <a:cubicBezTo>
                    <a:pt x="15669" y="24961"/>
                    <a:pt x="17310" y="24581"/>
                    <a:pt x="17310" y="24581"/>
                  </a:cubicBezTo>
                  <a:cubicBezTo>
                    <a:pt x="18490" y="24841"/>
                    <a:pt x="19447" y="24953"/>
                    <a:pt x="20242" y="24953"/>
                  </a:cubicBezTo>
                  <a:cubicBezTo>
                    <a:pt x="21572" y="24953"/>
                    <a:pt x="22449" y="24639"/>
                    <a:pt x="23167" y="24175"/>
                  </a:cubicBezTo>
                  <a:cubicBezTo>
                    <a:pt x="23526" y="23960"/>
                    <a:pt x="23861" y="23697"/>
                    <a:pt x="24172" y="23410"/>
                  </a:cubicBezTo>
                  <a:cubicBezTo>
                    <a:pt x="25032" y="22645"/>
                    <a:pt x="25343" y="17959"/>
                    <a:pt x="25200" y="13488"/>
                  </a:cubicBezTo>
                  <a:cubicBezTo>
                    <a:pt x="25176" y="11265"/>
                    <a:pt x="24960" y="9065"/>
                    <a:pt x="24578" y="6889"/>
                  </a:cubicBezTo>
                  <a:cubicBezTo>
                    <a:pt x="24243" y="5240"/>
                    <a:pt x="23287" y="3781"/>
                    <a:pt x="21900" y="2849"/>
                  </a:cubicBezTo>
                  <a:cubicBezTo>
                    <a:pt x="21087" y="2275"/>
                    <a:pt x="20155" y="1893"/>
                    <a:pt x="19175" y="1701"/>
                  </a:cubicBezTo>
                  <a:cubicBezTo>
                    <a:pt x="18869" y="1743"/>
                    <a:pt x="18563" y="1764"/>
                    <a:pt x="18258" y="1764"/>
                  </a:cubicBezTo>
                  <a:cubicBezTo>
                    <a:pt x="16655" y="1764"/>
                    <a:pt x="15085" y="1192"/>
                    <a:pt x="13819" y="147"/>
                  </a:cubicBezTo>
                  <a:cubicBezTo>
                    <a:pt x="13412" y="49"/>
                    <a:pt x="12998" y="1"/>
                    <a:pt x="12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269;p81">
              <a:extLst>
                <a:ext uri="{FF2B5EF4-FFF2-40B4-BE49-F238E27FC236}">
                  <a16:creationId xmlns:a16="http://schemas.microsoft.com/office/drawing/2014/main" id="{B901AC90-075E-4009-A4C8-B81C98B550F0}"/>
                </a:ext>
              </a:extLst>
            </p:cNvPr>
            <p:cNvSpPr/>
            <p:nvPr/>
          </p:nvSpPr>
          <p:spPr>
            <a:xfrm flipH="1">
              <a:off x="8000211" y="4142158"/>
              <a:ext cx="51337" cy="96867"/>
            </a:xfrm>
            <a:custGeom>
              <a:avLst/>
              <a:gdLst/>
              <a:ahLst/>
              <a:cxnLst/>
              <a:rect l="l" t="t" r="r" b="b"/>
              <a:pathLst>
                <a:path w="1432" h="2702" extrusionOk="0">
                  <a:moveTo>
                    <a:pt x="168" y="0"/>
                  </a:moveTo>
                  <a:cubicBezTo>
                    <a:pt x="84" y="0"/>
                    <a:pt x="0" y="68"/>
                    <a:pt x="27" y="188"/>
                  </a:cubicBezTo>
                  <a:cubicBezTo>
                    <a:pt x="146" y="1072"/>
                    <a:pt x="529" y="1933"/>
                    <a:pt x="1103" y="2650"/>
                  </a:cubicBezTo>
                  <a:cubicBezTo>
                    <a:pt x="1133" y="2686"/>
                    <a:pt x="1170" y="2701"/>
                    <a:pt x="1207" y="2701"/>
                  </a:cubicBezTo>
                  <a:cubicBezTo>
                    <a:pt x="1319" y="2701"/>
                    <a:pt x="1431" y="2567"/>
                    <a:pt x="1342" y="2459"/>
                  </a:cubicBezTo>
                  <a:cubicBezTo>
                    <a:pt x="792" y="1790"/>
                    <a:pt x="457" y="977"/>
                    <a:pt x="314" y="140"/>
                  </a:cubicBezTo>
                  <a:cubicBezTo>
                    <a:pt x="303" y="44"/>
                    <a:pt x="236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270;p81">
              <a:extLst>
                <a:ext uri="{FF2B5EF4-FFF2-40B4-BE49-F238E27FC236}">
                  <a16:creationId xmlns:a16="http://schemas.microsoft.com/office/drawing/2014/main" id="{7F63F8EF-6F5A-4427-98BE-4ECA04873E31}"/>
                </a:ext>
              </a:extLst>
            </p:cNvPr>
            <p:cNvSpPr/>
            <p:nvPr/>
          </p:nvSpPr>
          <p:spPr>
            <a:xfrm flipH="1">
              <a:off x="7429357" y="4284011"/>
              <a:ext cx="95576" cy="90629"/>
            </a:xfrm>
            <a:custGeom>
              <a:avLst/>
              <a:gdLst/>
              <a:ahLst/>
              <a:cxnLst/>
              <a:rect l="l" t="t" r="r" b="b"/>
              <a:pathLst>
                <a:path w="2666" h="2528" extrusionOk="0">
                  <a:moveTo>
                    <a:pt x="2470" y="0"/>
                  </a:moveTo>
                  <a:cubicBezTo>
                    <a:pt x="2429" y="0"/>
                    <a:pt x="2388" y="23"/>
                    <a:pt x="2359" y="80"/>
                  </a:cubicBezTo>
                  <a:cubicBezTo>
                    <a:pt x="1786" y="965"/>
                    <a:pt x="1044" y="1706"/>
                    <a:pt x="136" y="2256"/>
                  </a:cubicBezTo>
                  <a:cubicBezTo>
                    <a:pt x="1" y="2352"/>
                    <a:pt x="100" y="2527"/>
                    <a:pt x="231" y="2527"/>
                  </a:cubicBezTo>
                  <a:cubicBezTo>
                    <a:pt x="262" y="2527"/>
                    <a:pt x="295" y="2517"/>
                    <a:pt x="327" y="2495"/>
                  </a:cubicBezTo>
                  <a:cubicBezTo>
                    <a:pt x="1236" y="1945"/>
                    <a:pt x="2025" y="1156"/>
                    <a:pt x="2599" y="247"/>
                  </a:cubicBezTo>
                  <a:cubicBezTo>
                    <a:pt x="2666" y="130"/>
                    <a:pt x="2568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271;p81">
              <a:extLst>
                <a:ext uri="{FF2B5EF4-FFF2-40B4-BE49-F238E27FC236}">
                  <a16:creationId xmlns:a16="http://schemas.microsoft.com/office/drawing/2014/main" id="{01833FB8-BD48-4598-B89E-8EC5A29EAC17}"/>
                </a:ext>
              </a:extLst>
            </p:cNvPr>
            <p:cNvSpPr/>
            <p:nvPr/>
          </p:nvSpPr>
          <p:spPr>
            <a:xfrm flipH="1">
              <a:off x="7302323" y="3652109"/>
              <a:ext cx="666451" cy="409981"/>
            </a:xfrm>
            <a:custGeom>
              <a:avLst/>
              <a:gdLst/>
              <a:ahLst/>
              <a:cxnLst/>
              <a:rect l="l" t="t" r="r" b="b"/>
              <a:pathLst>
                <a:path w="18590" h="11436" extrusionOk="0">
                  <a:moveTo>
                    <a:pt x="9827" y="1"/>
                  </a:moveTo>
                  <a:cubicBezTo>
                    <a:pt x="7675" y="1"/>
                    <a:pt x="5534" y="855"/>
                    <a:pt x="3862" y="2382"/>
                  </a:cubicBezTo>
                  <a:cubicBezTo>
                    <a:pt x="2093" y="3960"/>
                    <a:pt x="945" y="6112"/>
                    <a:pt x="252" y="8359"/>
                  </a:cubicBezTo>
                  <a:cubicBezTo>
                    <a:pt x="1" y="9127"/>
                    <a:pt x="654" y="9658"/>
                    <a:pt x="1280" y="9658"/>
                  </a:cubicBezTo>
                  <a:cubicBezTo>
                    <a:pt x="1666" y="9658"/>
                    <a:pt x="2043" y="9455"/>
                    <a:pt x="2189" y="8980"/>
                  </a:cubicBezTo>
                  <a:cubicBezTo>
                    <a:pt x="3145" y="6016"/>
                    <a:pt x="5058" y="3075"/>
                    <a:pt x="8214" y="2238"/>
                  </a:cubicBezTo>
                  <a:cubicBezTo>
                    <a:pt x="8724" y="2101"/>
                    <a:pt x="9234" y="2036"/>
                    <a:pt x="9734" y="2036"/>
                  </a:cubicBezTo>
                  <a:cubicBezTo>
                    <a:pt x="12114" y="2036"/>
                    <a:pt x="14288" y="3504"/>
                    <a:pt x="15434" y="5657"/>
                  </a:cubicBezTo>
                  <a:cubicBezTo>
                    <a:pt x="16151" y="7140"/>
                    <a:pt x="16510" y="8765"/>
                    <a:pt x="16438" y="10391"/>
                  </a:cubicBezTo>
                  <a:cubicBezTo>
                    <a:pt x="16425" y="11075"/>
                    <a:pt x="16976" y="11436"/>
                    <a:pt x="17510" y="11436"/>
                  </a:cubicBezTo>
                  <a:cubicBezTo>
                    <a:pt x="18003" y="11436"/>
                    <a:pt x="18483" y="11129"/>
                    <a:pt x="18494" y="10487"/>
                  </a:cubicBezTo>
                  <a:cubicBezTo>
                    <a:pt x="18590" y="6829"/>
                    <a:pt x="17131" y="3051"/>
                    <a:pt x="13880" y="1115"/>
                  </a:cubicBezTo>
                  <a:cubicBezTo>
                    <a:pt x="12605" y="356"/>
                    <a:pt x="11214" y="1"/>
                    <a:pt x="9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272;p81">
              <a:extLst>
                <a:ext uri="{FF2B5EF4-FFF2-40B4-BE49-F238E27FC236}">
                  <a16:creationId xmlns:a16="http://schemas.microsoft.com/office/drawing/2014/main" id="{39038610-D727-4B30-8FCE-2C0E6D761E21}"/>
                </a:ext>
              </a:extLst>
            </p:cNvPr>
            <p:cNvSpPr/>
            <p:nvPr/>
          </p:nvSpPr>
          <p:spPr>
            <a:xfrm flipH="1">
              <a:off x="7392310" y="3751948"/>
              <a:ext cx="490715" cy="326414"/>
            </a:xfrm>
            <a:custGeom>
              <a:avLst/>
              <a:gdLst/>
              <a:ahLst/>
              <a:cxnLst/>
              <a:rect l="l" t="t" r="r" b="b"/>
              <a:pathLst>
                <a:path w="13688" h="9105" extrusionOk="0">
                  <a:moveTo>
                    <a:pt x="7670" y="1"/>
                  </a:moveTo>
                  <a:cubicBezTo>
                    <a:pt x="5966" y="1"/>
                    <a:pt x="4319" y="644"/>
                    <a:pt x="3096" y="1844"/>
                  </a:cubicBezTo>
                  <a:cubicBezTo>
                    <a:pt x="1662" y="3183"/>
                    <a:pt x="801" y="4976"/>
                    <a:pt x="251" y="6817"/>
                  </a:cubicBezTo>
                  <a:cubicBezTo>
                    <a:pt x="1" y="7598"/>
                    <a:pt x="648" y="8133"/>
                    <a:pt x="1272" y="8133"/>
                  </a:cubicBezTo>
                  <a:cubicBezTo>
                    <a:pt x="1661" y="8133"/>
                    <a:pt x="2041" y="7925"/>
                    <a:pt x="2187" y="7439"/>
                  </a:cubicBezTo>
                  <a:cubicBezTo>
                    <a:pt x="2953" y="5004"/>
                    <a:pt x="4618" y="2051"/>
                    <a:pt x="7489" y="2051"/>
                  </a:cubicBezTo>
                  <a:cubicBezTo>
                    <a:pt x="7577" y="2051"/>
                    <a:pt x="7667" y="2054"/>
                    <a:pt x="7758" y="2059"/>
                  </a:cubicBezTo>
                  <a:cubicBezTo>
                    <a:pt x="10818" y="2251"/>
                    <a:pt x="11320" y="5909"/>
                    <a:pt x="11559" y="8299"/>
                  </a:cubicBezTo>
                  <a:cubicBezTo>
                    <a:pt x="11623" y="8786"/>
                    <a:pt x="12137" y="9105"/>
                    <a:pt x="12602" y="9105"/>
                  </a:cubicBezTo>
                  <a:cubicBezTo>
                    <a:pt x="12662" y="9105"/>
                    <a:pt x="12721" y="9099"/>
                    <a:pt x="12779" y="9088"/>
                  </a:cubicBezTo>
                  <a:cubicBezTo>
                    <a:pt x="13329" y="8945"/>
                    <a:pt x="13687" y="8419"/>
                    <a:pt x="13592" y="7869"/>
                  </a:cubicBezTo>
                  <a:cubicBezTo>
                    <a:pt x="13400" y="6076"/>
                    <a:pt x="13161" y="4235"/>
                    <a:pt x="12181" y="2705"/>
                  </a:cubicBezTo>
                  <a:cubicBezTo>
                    <a:pt x="11201" y="1151"/>
                    <a:pt x="9695" y="123"/>
                    <a:pt x="7854" y="3"/>
                  </a:cubicBezTo>
                  <a:cubicBezTo>
                    <a:pt x="7793" y="2"/>
                    <a:pt x="7731" y="1"/>
                    <a:pt x="7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273;p81">
              <a:extLst>
                <a:ext uri="{FF2B5EF4-FFF2-40B4-BE49-F238E27FC236}">
                  <a16:creationId xmlns:a16="http://schemas.microsoft.com/office/drawing/2014/main" id="{48A2B319-9094-4F97-8EFC-7A0BD0377A0B}"/>
                </a:ext>
              </a:extLst>
            </p:cNvPr>
            <p:cNvSpPr/>
            <p:nvPr/>
          </p:nvSpPr>
          <p:spPr>
            <a:xfrm flipH="1">
              <a:off x="7502050" y="3858167"/>
              <a:ext cx="290672" cy="219653"/>
            </a:xfrm>
            <a:custGeom>
              <a:avLst/>
              <a:gdLst/>
              <a:ahLst/>
              <a:cxnLst/>
              <a:rect l="l" t="t" r="r" b="b"/>
              <a:pathLst>
                <a:path w="8108" h="6127" extrusionOk="0">
                  <a:moveTo>
                    <a:pt x="4512" y="0"/>
                  </a:moveTo>
                  <a:cubicBezTo>
                    <a:pt x="2348" y="0"/>
                    <a:pt x="908" y="2612"/>
                    <a:pt x="266" y="4404"/>
                  </a:cubicBezTo>
                  <a:cubicBezTo>
                    <a:pt x="0" y="5172"/>
                    <a:pt x="647" y="5703"/>
                    <a:pt x="1282" y="5703"/>
                  </a:cubicBezTo>
                  <a:cubicBezTo>
                    <a:pt x="1675" y="5703"/>
                    <a:pt x="2062" y="5500"/>
                    <a:pt x="2227" y="5026"/>
                  </a:cubicBezTo>
                  <a:cubicBezTo>
                    <a:pt x="2514" y="4237"/>
                    <a:pt x="2920" y="3519"/>
                    <a:pt x="3422" y="2874"/>
                  </a:cubicBezTo>
                  <a:cubicBezTo>
                    <a:pt x="3708" y="2522"/>
                    <a:pt x="4115" y="2050"/>
                    <a:pt x="4587" y="2050"/>
                  </a:cubicBezTo>
                  <a:cubicBezTo>
                    <a:pt x="4628" y="2050"/>
                    <a:pt x="4671" y="2053"/>
                    <a:pt x="4713" y="2061"/>
                  </a:cubicBezTo>
                  <a:cubicBezTo>
                    <a:pt x="5932" y="2276"/>
                    <a:pt x="5980" y="4117"/>
                    <a:pt x="6028" y="5049"/>
                  </a:cubicBezTo>
                  <a:cubicBezTo>
                    <a:pt x="6028" y="5599"/>
                    <a:pt x="6458" y="6078"/>
                    <a:pt x="7008" y="6125"/>
                  </a:cubicBezTo>
                  <a:cubicBezTo>
                    <a:pt x="7022" y="6126"/>
                    <a:pt x="7035" y="6126"/>
                    <a:pt x="7048" y="6126"/>
                  </a:cubicBezTo>
                  <a:cubicBezTo>
                    <a:pt x="7542" y="6126"/>
                    <a:pt x="8107" y="5704"/>
                    <a:pt x="8084" y="5145"/>
                  </a:cubicBezTo>
                  <a:cubicBezTo>
                    <a:pt x="8012" y="4093"/>
                    <a:pt x="7965" y="2993"/>
                    <a:pt x="7486" y="2013"/>
                  </a:cubicBezTo>
                  <a:cubicBezTo>
                    <a:pt x="7032" y="1009"/>
                    <a:pt x="6124" y="292"/>
                    <a:pt x="5048" y="53"/>
                  </a:cubicBezTo>
                  <a:cubicBezTo>
                    <a:pt x="4864" y="17"/>
                    <a:pt x="4686" y="0"/>
                    <a:pt x="4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274;p81">
              <a:extLst>
                <a:ext uri="{FF2B5EF4-FFF2-40B4-BE49-F238E27FC236}">
                  <a16:creationId xmlns:a16="http://schemas.microsoft.com/office/drawing/2014/main" id="{B1E6835D-728E-481E-BC29-347DEEEF17AD}"/>
                </a:ext>
              </a:extLst>
            </p:cNvPr>
            <p:cNvSpPr/>
            <p:nvPr/>
          </p:nvSpPr>
          <p:spPr>
            <a:xfrm flipH="1">
              <a:off x="7067091" y="2163895"/>
              <a:ext cx="505342" cy="417366"/>
            </a:xfrm>
            <a:custGeom>
              <a:avLst/>
              <a:gdLst/>
              <a:ahLst/>
              <a:cxnLst/>
              <a:rect l="l" t="t" r="r" b="b"/>
              <a:pathLst>
                <a:path w="14096" h="11642" extrusionOk="0">
                  <a:moveTo>
                    <a:pt x="7450" y="1"/>
                  </a:moveTo>
                  <a:cubicBezTo>
                    <a:pt x="7277" y="1"/>
                    <a:pt x="7103" y="96"/>
                    <a:pt x="7008" y="288"/>
                  </a:cubicBezTo>
                  <a:lnTo>
                    <a:pt x="4880" y="4543"/>
                  </a:lnTo>
                  <a:lnTo>
                    <a:pt x="887" y="766"/>
                  </a:lnTo>
                  <a:cubicBezTo>
                    <a:pt x="787" y="665"/>
                    <a:pt x="664" y="621"/>
                    <a:pt x="545" y="621"/>
                  </a:cubicBezTo>
                  <a:cubicBezTo>
                    <a:pt x="266" y="621"/>
                    <a:pt x="0" y="862"/>
                    <a:pt x="50" y="1196"/>
                  </a:cubicBezTo>
                  <a:lnTo>
                    <a:pt x="1389" y="10759"/>
                  </a:lnTo>
                  <a:cubicBezTo>
                    <a:pt x="1389" y="10759"/>
                    <a:pt x="3154" y="11642"/>
                    <a:pt x="6114" y="11642"/>
                  </a:cubicBezTo>
                  <a:cubicBezTo>
                    <a:pt x="7877" y="11642"/>
                    <a:pt x="10064" y="11329"/>
                    <a:pt x="12554" y="10329"/>
                  </a:cubicBezTo>
                  <a:lnTo>
                    <a:pt x="14061" y="1746"/>
                  </a:lnTo>
                  <a:cubicBezTo>
                    <a:pt x="14096" y="1411"/>
                    <a:pt x="13833" y="1168"/>
                    <a:pt x="13548" y="1168"/>
                  </a:cubicBezTo>
                  <a:cubicBezTo>
                    <a:pt x="13446" y="1168"/>
                    <a:pt x="13342" y="1199"/>
                    <a:pt x="13248" y="1268"/>
                  </a:cubicBezTo>
                  <a:lnTo>
                    <a:pt x="9685" y="3946"/>
                  </a:lnTo>
                  <a:lnTo>
                    <a:pt x="7892" y="288"/>
                  </a:lnTo>
                  <a:cubicBezTo>
                    <a:pt x="7797" y="96"/>
                    <a:pt x="7623" y="1"/>
                    <a:pt x="7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275;p81">
              <a:extLst>
                <a:ext uri="{FF2B5EF4-FFF2-40B4-BE49-F238E27FC236}">
                  <a16:creationId xmlns:a16="http://schemas.microsoft.com/office/drawing/2014/main" id="{41709AFE-A2DC-4214-93F9-991AEFB7A1BF}"/>
                </a:ext>
              </a:extLst>
            </p:cNvPr>
            <p:cNvSpPr/>
            <p:nvPr/>
          </p:nvSpPr>
          <p:spPr>
            <a:xfrm flipH="1">
              <a:off x="7210033" y="2368267"/>
              <a:ext cx="155661" cy="156808"/>
            </a:xfrm>
            <a:custGeom>
              <a:avLst/>
              <a:gdLst/>
              <a:ahLst/>
              <a:cxnLst/>
              <a:rect l="l" t="t" r="r" b="b"/>
              <a:pathLst>
                <a:path w="4342" h="4374" extrusionOk="0">
                  <a:moveTo>
                    <a:pt x="4142" y="1"/>
                  </a:moveTo>
                  <a:cubicBezTo>
                    <a:pt x="4106" y="1"/>
                    <a:pt x="4069" y="18"/>
                    <a:pt x="4038" y="62"/>
                  </a:cubicBezTo>
                  <a:cubicBezTo>
                    <a:pt x="2938" y="1592"/>
                    <a:pt x="1599" y="2954"/>
                    <a:pt x="117" y="4102"/>
                  </a:cubicBezTo>
                  <a:cubicBezTo>
                    <a:pt x="1" y="4199"/>
                    <a:pt x="73" y="4374"/>
                    <a:pt x="193" y="4374"/>
                  </a:cubicBezTo>
                  <a:cubicBezTo>
                    <a:pt x="221" y="4374"/>
                    <a:pt x="252" y="4364"/>
                    <a:pt x="284" y="4341"/>
                  </a:cubicBezTo>
                  <a:cubicBezTo>
                    <a:pt x="1791" y="3170"/>
                    <a:pt x="3129" y="1807"/>
                    <a:pt x="4253" y="253"/>
                  </a:cubicBezTo>
                  <a:cubicBezTo>
                    <a:pt x="4342" y="147"/>
                    <a:pt x="4246" y="1"/>
                    <a:pt x="4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276;p81">
              <a:extLst>
                <a:ext uri="{FF2B5EF4-FFF2-40B4-BE49-F238E27FC236}">
                  <a16:creationId xmlns:a16="http://schemas.microsoft.com/office/drawing/2014/main" id="{3214D6D2-0861-466C-92D7-902E8DE169B0}"/>
                </a:ext>
              </a:extLst>
            </p:cNvPr>
            <p:cNvSpPr/>
            <p:nvPr/>
          </p:nvSpPr>
          <p:spPr>
            <a:xfrm flipH="1">
              <a:off x="7187845" y="2415050"/>
              <a:ext cx="112712" cy="85646"/>
            </a:xfrm>
            <a:custGeom>
              <a:avLst/>
              <a:gdLst/>
              <a:ahLst/>
              <a:cxnLst/>
              <a:rect l="l" t="t" r="r" b="b"/>
              <a:pathLst>
                <a:path w="3144" h="2389" extrusionOk="0">
                  <a:moveTo>
                    <a:pt x="2905" y="0"/>
                  </a:moveTo>
                  <a:cubicBezTo>
                    <a:pt x="2867" y="0"/>
                    <a:pt x="2828" y="14"/>
                    <a:pt x="2795" y="48"/>
                  </a:cubicBezTo>
                  <a:cubicBezTo>
                    <a:pt x="1982" y="837"/>
                    <a:pt x="1097" y="1530"/>
                    <a:pt x="141" y="2128"/>
                  </a:cubicBezTo>
                  <a:cubicBezTo>
                    <a:pt x="1" y="2208"/>
                    <a:pt x="96" y="2389"/>
                    <a:pt x="229" y="2389"/>
                  </a:cubicBezTo>
                  <a:cubicBezTo>
                    <a:pt x="254" y="2389"/>
                    <a:pt x="281" y="2382"/>
                    <a:pt x="308" y="2367"/>
                  </a:cubicBezTo>
                  <a:cubicBezTo>
                    <a:pt x="1289" y="1769"/>
                    <a:pt x="2197" y="1052"/>
                    <a:pt x="3034" y="239"/>
                  </a:cubicBezTo>
                  <a:cubicBezTo>
                    <a:pt x="3144" y="147"/>
                    <a:pt x="3029" y="0"/>
                    <a:pt x="2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14914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5"/>
          <p:cNvSpPr txBox="1">
            <a:spLocks noGrp="1"/>
          </p:cNvSpPr>
          <p:nvPr>
            <p:ph type="ctrTitle"/>
          </p:nvPr>
        </p:nvSpPr>
        <p:spPr>
          <a:xfrm>
            <a:off x="0" y="1228761"/>
            <a:ext cx="4087079" cy="2887722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6000" dirty="0">
                <a:ln w="28575">
                  <a:solidFill>
                    <a:schemeClr val="tx2">
                      <a:lumMod val="50000"/>
                    </a:schemeClr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سبب </a:t>
            </a:r>
            <a:br>
              <a:rPr lang="ar-BH" sz="6000" dirty="0">
                <a:ln w="28575">
                  <a:solidFill>
                    <a:schemeClr val="tx2">
                      <a:lumMod val="50000"/>
                    </a:schemeClr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</a:br>
            <a:r>
              <a:rPr lang="ar-BH" sz="6000" dirty="0">
                <a:ln w="28575">
                  <a:solidFill>
                    <a:schemeClr val="tx2">
                      <a:lumMod val="50000"/>
                    </a:schemeClr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حدوث الفصول</a:t>
            </a:r>
            <a:endParaRPr sz="4800" dirty="0">
              <a:ln w="28575">
                <a:solidFill>
                  <a:schemeClr val="tx2">
                    <a:lumMod val="50000"/>
                  </a:schemeClr>
                </a:solidFill>
              </a:ln>
              <a:solidFill>
                <a:schemeClr val="accent2"/>
              </a:solidFill>
            </a:endParaRPr>
          </a:p>
        </p:txBody>
      </p:sp>
      <p:grpSp>
        <p:nvGrpSpPr>
          <p:cNvPr id="96" name="Google Shape;1681;p49">
            <a:extLst>
              <a:ext uri="{FF2B5EF4-FFF2-40B4-BE49-F238E27FC236}">
                <a16:creationId xmlns:a16="http://schemas.microsoft.com/office/drawing/2014/main" id="{6C9E7476-89A5-45BF-B248-58E21AD5136C}"/>
              </a:ext>
            </a:extLst>
          </p:cNvPr>
          <p:cNvGrpSpPr/>
          <p:nvPr/>
        </p:nvGrpSpPr>
        <p:grpSpPr>
          <a:xfrm>
            <a:off x="4506614" y="1160462"/>
            <a:ext cx="4207717" cy="3494181"/>
            <a:chOff x="4818226" y="896225"/>
            <a:chExt cx="3949963" cy="3425852"/>
          </a:xfrm>
        </p:grpSpPr>
        <p:sp>
          <p:nvSpPr>
            <p:cNvPr id="97" name="Google Shape;1682;p49">
              <a:extLst>
                <a:ext uri="{FF2B5EF4-FFF2-40B4-BE49-F238E27FC236}">
                  <a16:creationId xmlns:a16="http://schemas.microsoft.com/office/drawing/2014/main" id="{8901D37B-636E-4E32-8977-97DA5EFB7C49}"/>
                </a:ext>
              </a:extLst>
            </p:cNvPr>
            <p:cNvSpPr/>
            <p:nvPr/>
          </p:nvSpPr>
          <p:spPr>
            <a:xfrm>
              <a:off x="7082565" y="3636848"/>
              <a:ext cx="113289" cy="117359"/>
            </a:xfrm>
            <a:custGeom>
              <a:avLst/>
              <a:gdLst/>
              <a:ahLst/>
              <a:cxnLst/>
              <a:rect l="l" t="t" r="r" b="b"/>
              <a:pathLst>
                <a:path w="4899" h="5075" extrusionOk="0">
                  <a:moveTo>
                    <a:pt x="1445" y="0"/>
                  </a:moveTo>
                  <a:cubicBezTo>
                    <a:pt x="711" y="0"/>
                    <a:pt x="1" y="758"/>
                    <a:pt x="439" y="1612"/>
                  </a:cubicBezTo>
                  <a:cubicBezTo>
                    <a:pt x="840" y="2512"/>
                    <a:pt x="1206" y="3480"/>
                    <a:pt x="1673" y="4380"/>
                  </a:cubicBezTo>
                  <a:cubicBezTo>
                    <a:pt x="1935" y="4872"/>
                    <a:pt x="2359" y="5074"/>
                    <a:pt x="2796" y="5074"/>
                  </a:cubicBezTo>
                  <a:cubicBezTo>
                    <a:pt x="3812" y="5074"/>
                    <a:pt x="4898" y="3985"/>
                    <a:pt x="4175" y="2913"/>
                  </a:cubicBezTo>
                  <a:cubicBezTo>
                    <a:pt x="3608" y="2079"/>
                    <a:pt x="2941" y="1311"/>
                    <a:pt x="2341" y="511"/>
                  </a:cubicBezTo>
                  <a:cubicBezTo>
                    <a:pt x="2104" y="151"/>
                    <a:pt x="1772" y="0"/>
                    <a:pt x="1445" y="0"/>
                  </a:cubicBezTo>
                  <a:close/>
                </a:path>
              </a:pathLst>
            </a:custGeom>
            <a:solidFill>
              <a:srgbClr val="FFE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83;p49">
              <a:extLst>
                <a:ext uri="{FF2B5EF4-FFF2-40B4-BE49-F238E27FC236}">
                  <a16:creationId xmlns:a16="http://schemas.microsoft.com/office/drawing/2014/main" id="{4ED01E91-ABB2-40E0-898E-7A5BAA465391}"/>
                </a:ext>
              </a:extLst>
            </p:cNvPr>
            <p:cNvSpPr/>
            <p:nvPr/>
          </p:nvSpPr>
          <p:spPr>
            <a:xfrm>
              <a:off x="8038905" y="1380128"/>
              <a:ext cx="80521" cy="138264"/>
            </a:xfrm>
            <a:custGeom>
              <a:avLst/>
              <a:gdLst/>
              <a:ahLst/>
              <a:cxnLst/>
              <a:rect l="l" t="t" r="r" b="b"/>
              <a:pathLst>
                <a:path w="3482" h="5979" extrusionOk="0">
                  <a:moveTo>
                    <a:pt x="1046" y="1"/>
                  </a:moveTo>
                  <a:cubicBezTo>
                    <a:pt x="527" y="1"/>
                    <a:pt x="0" y="374"/>
                    <a:pt x="46" y="965"/>
                  </a:cubicBezTo>
                  <a:cubicBezTo>
                    <a:pt x="146" y="2165"/>
                    <a:pt x="480" y="3333"/>
                    <a:pt x="546" y="4534"/>
                  </a:cubicBezTo>
                  <a:cubicBezTo>
                    <a:pt x="546" y="5343"/>
                    <a:pt x="1214" y="5978"/>
                    <a:pt x="2008" y="5978"/>
                  </a:cubicBezTo>
                  <a:cubicBezTo>
                    <a:pt x="2065" y="5978"/>
                    <a:pt x="2123" y="5975"/>
                    <a:pt x="2181" y="5968"/>
                  </a:cubicBezTo>
                  <a:cubicBezTo>
                    <a:pt x="3115" y="5868"/>
                    <a:pt x="3482" y="5034"/>
                    <a:pt x="3382" y="4134"/>
                  </a:cubicBezTo>
                  <a:cubicBezTo>
                    <a:pt x="3181" y="2699"/>
                    <a:pt x="2748" y="1332"/>
                    <a:pt x="1714" y="264"/>
                  </a:cubicBezTo>
                  <a:cubicBezTo>
                    <a:pt x="1533" y="83"/>
                    <a:pt x="1290" y="1"/>
                    <a:pt x="1046" y="1"/>
                  </a:cubicBezTo>
                  <a:close/>
                </a:path>
              </a:pathLst>
            </a:custGeom>
            <a:solidFill>
              <a:srgbClr val="FFE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84;p49">
              <a:extLst>
                <a:ext uri="{FF2B5EF4-FFF2-40B4-BE49-F238E27FC236}">
                  <a16:creationId xmlns:a16="http://schemas.microsoft.com/office/drawing/2014/main" id="{477D7890-030D-412F-8BBA-AD05D030B4C1}"/>
                </a:ext>
              </a:extLst>
            </p:cNvPr>
            <p:cNvSpPr/>
            <p:nvPr/>
          </p:nvSpPr>
          <p:spPr>
            <a:xfrm>
              <a:off x="7257780" y="2861553"/>
              <a:ext cx="1510409" cy="1272407"/>
            </a:xfrm>
            <a:custGeom>
              <a:avLst/>
              <a:gdLst/>
              <a:ahLst/>
              <a:cxnLst/>
              <a:rect l="l" t="t" r="r" b="b"/>
              <a:pathLst>
                <a:path w="65315" h="55023" extrusionOk="0">
                  <a:moveTo>
                    <a:pt x="29408" y="1"/>
                  </a:moveTo>
                  <a:cubicBezTo>
                    <a:pt x="28121" y="1"/>
                    <a:pt x="26808" y="817"/>
                    <a:pt x="25886" y="1615"/>
                  </a:cubicBezTo>
                  <a:cubicBezTo>
                    <a:pt x="25152" y="2282"/>
                    <a:pt x="24452" y="2982"/>
                    <a:pt x="23784" y="3783"/>
                  </a:cubicBezTo>
                  <a:cubicBezTo>
                    <a:pt x="23184" y="4483"/>
                    <a:pt x="22584" y="5251"/>
                    <a:pt x="22016" y="6051"/>
                  </a:cubicBezTo>
                  <a:cubicBezTo>
                    <a:pt x="19748" y="9287"/>
                    <a:pt x="17914" y="12823"/>
                    <a:pt x="16613" y="16559"/>
                  </a:cubicBezTo>
                  <a:cubicBezTo>
                    <a:pt x="15278" y="20395"/>
                    <a:pt x="14244" y="24298"/>
                    <a:pt x="13544" y="28267"/>
                  </a:cubicBezTo>
                  <a:cubicBezTo>
                    <a:pt x="13510" y="28467"/>
                    <a:pt x="13477" y="28667"/>
                    <a:pt x="13444" y="28867"/>
                  </a:cubicBezTo>
                  <a:cubicBezTo>
                    <a:pt x="12777" y="24231"/>
                    <a:pt x="11676" y="19661"/>
                    <a:pt x="10208" y="15191"/>
                  </a:cubicBezTo>
                  <a:cubicBezTo>
                    <a:pt x="9774" y="13990"/>
                    <a:pt x="9341" y="12823"/>
                    <a:pt x="8907" y="11622"/>
                  </a:cubicBezTo>
                  <a:cubicBezTo>
                    <a:pt x="8574" y="10688"/>
                    <a:pt x="8140" y="9787"/>
                    <a:pt x="7573" y="8987"/>
                  </a:cubicBezTo>
                  <a:cubicBezTo>
                    <a:pt x="7124" y="8313"/>
                    <a:pt x="6367" y="7917"/>
                    <a:pt x="5568" y="7917"/>
                  </a:cubicBezTo>
                  <a:cubicBezTo>
                    <a:pt x="5536" y="7917"/>
                    <a:pt x="5504" y="7918"/>
                    <a:pt x="5471" y="7919"/>
                  </a:cubicBezTo>
                  <a:cubicBezTo>
                    <a:pt x="4571" y="8019"/>
                    <a:pt x="3937" y="8753"/>
                    <a:pt x="3503" y="9487"/>
                  </a:cubicBezTo>
                  <a:cubicBezTo>
                    <a:pt x="2970" y="10421"/>
                    <a:pt x="2536" y="11455"/>
                    <a:pt x="2202" y="12489"/>
                  </a:cubicBezTo>
                  <a:cubicBezTo>
                    <a:pt x="1835" y="13590"/>
                    <a:pt x="1502" y="14691"/>
                    <a:pt x="1235" y="15825"/>
                  </a:cubicBezTo>
                  <a:cubicBezTo>
                    <a:pt x="701" y="18093"/>
                    <a:pt x="401" y="20361"/>
                    <a:pt x="301" y="22696"/>
                  </a:cubicBezTo>
                  <a:cubicBezTo>
                    <a:pt x="1" y="27433"/>
                    <a:pt x="401" y="32170"/>
                    <a:pt x="1135" y="36873"/>
                  </a:cubicBezTo>
                  <a:cubicBezTo>
                    <a:pt x="1468" y="39208"/>
                    <a:pt x="1902" y="41577"/>
                    <a:pt x="2369" y="43912"/>
                  </a:cubicBezTo>
                  <a:cubicBezTo>
                    <a:pt x="2836" y="46347"/>
                    <a:pt x="3470" y="48748"/>
                    <a:pt x="4337" y="51083"/>
                  </a:cubicBezTo>
                  <a:cubicBezTo>
                    <a:pt x="4537" y="51617"/>
                    <a:pt x="4771" y="52184"/>
                    <a:pt x="5038" y="52718"/>
                  </a:cubicBezTo>
                  <a:cubicBezTo>
                    <a:pt x="5057" y="52767"/>
                    <a:pt x="5094" y="52787"/>
                    <a:pt x="5134" y="52787"/>
                  </a:cubicBezTo>
                  <a:cubicBezTo>
                    <a:pt x="5232" y="52787"/>
                    <a:pt x="5352" y="52669"/>
                    <a:pt x="5305" y="52551"/>
                  </a:cubicBezTo>
                  <a:cubicBezTo>
                    <a:pt x="4304" y="50350"/>
                    <a:pt x="3570" y="48048"/>
                    <a:pt x="3070" y="45713"/>
                  </a:cubicBezTo>
                  <a:cubicBezTo>
                    <a:pt x="2569" y="43445"/>
                    <a:pt x="2136" y="41143"/>
                    <a:pt x="1735" y="38841"/>
                  </a:cubicBezTo>
                  <a:cubicBezTo>
                    <a:pt x="901" y="34338"/>
                    <a:pt x="501" y="29768"/>
                    <a:pt x="501" y="25198"/>
                  </a:cubicBezTo>
                  <a:cubicBezTo>
                    <a:pt x="468" y="20695"/>
                    <a:pt x="1235" y="16225"/>
                    <a:pt x="2769" y="11989"/>
                  </a:cubicBezTo>
                  <a:cubicBezTo>
                    <a:pt x="3223" y="10798"/>
                    <a:pt x="4110" y="8186"/>
                    <a:pt x="5677" y="8186"/>
                  </a:cubicBezTo>
                  <a:cubicBezTo>
                    <a:pt x="5954" y="8186"/>
                    <a:pt x="6252" y="8268"/>
                    <a:pt x="6572" y="8453"/>
                  </a:cubicBezTo>
                  <a:cubicBezTo>
                    <a:pt x="7339" y="8920"/>
                    <a:pt x="7840" y="9787"/>
                    <a:pt x="8173" y="10588"/>
                  </a:cubicBezTo>
                  <a:cubicBezTo>
                    <a:pt x="8674" y="11689"/>
                    <a:pt x="9074" y="12823"/>
                    <a:pt x="9474" y="13957"/>
                  </a:cubicBezTo>
                  <a:cubicBezTo>
                    <a:pt x="11109" y="18493"/>
                    <a:pt x="12310" y="23197"/>
                    <a:pt x="13043" y="27933"/>
                  </a:cubicBezTo>
                  <a:cubicBezTo>
                    <a:pt x="13143" y="28567"/>
                    <a:pt x="13244" y="29201"/>
                    <a:pt x="13310" y="29801"/>
                  </a:cubicBezTo>
                  <a:cubicBezTo>
                    <a:pt x="13330" y="29901"/>
                    <a:pt x="13421" y="29965"/>
                    <a:pt x="13499" y="29965"/>
                  </a:cubicBezTo>
                  <a:cubicBezTo>
                    <a:pt x="13551" y="29965"/>
                    <a:pt x="13597" y="29936"/>
                    <a:pt x="13610" y="29868"/>
                  </a:cubicBezTo>
                  <a:cubicBezTo>
                    <a:pt x="14244" y="26032"/>
                    <a:pt x="15145" y="22229"/>
                    <a:pt x="16312" y="18527"/>
                  </a:cubicBezTo>
                  <a:cubicBezTo>
                    <a:pt x="17447" y="14824"/>
                    <a:pt x="19081" y="11288"/>
                    <a:pt x="21082" y="7986"/>
                  </a:cubicBezTo>
                  <a:cubicBezTo>
                    <a:pt x="22117" y="6385"/>
                    <a:pt x="23284" y="4850"/>
                    <a:pt x="24552" y="3416"/>
                  </a:cubicBezTo>
                  <a:cubicBezTo>
                    <a:pt x="25752" y="2082"/>
                    <a:pt x="27254" y="447"/>
                    <a:pt x="29188" y="314"/>
                  </a:cubicBezTo>
                  <a:cubicBezTo>
                    <a:pt x="29271" y="306"/>
                    <a:pt x="29352" y="303"/>
                    <a:pt x="29431" y="303"/>
                  </a:cubicBezTo>
                  <a:cubicBezTo>
                    <a:pt x="31487" y="303"/>
                    <a:pt x="32303" y="2746"/>
                    <a:pt x="32624" y="4417"/>
                  </a:cubicBezTo>
                  <a:cubicBezTo>
                    <a:pt x="33058" y="6551"/>
                    <a:pt x="32924" y="8786"/>
                    <a:pt x="32724" y="10955"/>
                  </a:cubicBezTo>
                  <a:cubicBezTo>
                    <a:pt x="32324" y="15625"/>
                    <a:pt x="31390" y="20228"/>
                    <a:pt x="30422" y="24798"/>
                  </a:cubicBezTo>
                  <a:cubicBezTo>
                    <a:pt x="30322" y="25332"/>
                    <a:pt x="30189" y="25899"/>
                    <a:pt x="30056" y="26466"/>
                  </a:cubicBezTo>
                  <a:cubicBezTo>
                    <a:pt x="30034" y="26571"/>
                    <a:pt x="30120" y="26637"/>
                    <a:pt x="30211" y="26637"/>
                  </a:cubicBezTo>
                  <a:cubicBezTo>
                    <a:pt x="30264" y="26637"/>
                    <a:pt x="30319" y="26615"/>
                    <a:pt x="30356" y="26566"/>
                  </a:cubicBezTo>
                  <a:cubicBezTo>
                    <a:pt x="32324" y="23130"/>
                    <a:pt x="34292" y="19694"/>
                    <a:pt x="36594" y="16459"/>
                  </a:cubicBezTo>
                  <a:cubicBezTo>
                    <a:pt x="38895" y="13223"/>
                    <a:pt x="41497" y="10154"/>
                    <a:pt x="44599" y="7686"/>
                  </a:cubicBezTo>
                  <a:cubicBezTo>
                    <a:pt x="46134" y="6418"/>
                    <a:pt x="47868" y="5451"/>
                    <a:pt x="49736" y="4784"/>
                  </a:cubicBezTo>
                  <a:cubicBezTo>
                    <a:pt x="50462" y="4558"/>
                    <a:pt x="51262" y="4333"/>
                    <a:pt x="52039" y="4333"/>
                  </a:cubicBezTo>
                  <a:cubicBezTo>
                    <a:pt x="52299" y="4333"/>
                    <a:pt x="52555" y="4358"/>
                    <a:pt x="52805" y="4417"/>
                  </a:cubicBezTo>
                  <a:cubicBezTo>
                    <a:pt x="53739" y="4650"/>
                    <a:pt x="54473" y="5317"/>
                    <a:pt x="54773" y="6218"/>
                  </a:cubicBezTo>
                  <a:cubicBezTo>
                    <a:pt x="55107" y="7219"/>
                    <a:pt x="55140" y="8286"/>
                    <a:pt x="54907" y="9287"/>
                  </a:cubicBezTo>
                  <a:cubicBezTo>
                    <a:pt x="54673" y="10287"/>
                    <a:pt x="54373" y="11288"/>
                    <a:pt x="54039" y="12289"/>
                  </a:cubicBezTo>
                  <a:cubicBezTo>
                    <a:pt x="53372" y="14257"/>
                    <a:pt x="52572" y="16192"/>
                    <a:pt x="51638" y="18093"/>
                  </a:cubicBezTo>
                  <a:cubicBezTo>
                    <a:pt x="49770" y="21796"/>
                    <a:pt x="47701" y="25365"/>
                    <a:pt x="45400" y="28834"/>
                  </a:cubicBezTo>
                  <a:lnTo>
                    <a:pt x="44566" y="30168"/>
                  </a:lnTo>
                  <a:cubicBezTo>
                    <a:pt x="44511" y="30277"/>
                    <a:pt x="44613" y="30386"/>
                    <a:pt x="44724" y="30386"/>
                  </a:cubicBezTo>
                  <a:cubicBezTo>
                    <a:pt x="44749" y="30386"/>
                    <a:pt x="44775" y="30381"/>
                    <a:pt x="44799" y="30369"/>
                  </a:cubicBezTo>
                  <a:cubicBezTo>
                    <a:pt x="47468" y="28534"/>
                    <a:pt x="50170" y="26733"/>
                    <a:pt x="53172" y="25465"/>
                  </a:cubicBezTo>
                  <a:cubicBezTo>
                    <a:pt x="55329" y="24512"/>
                    <a:pt x="57693" y="23880"/>
                    <a:pt x="60067" y="23880"/>
                  </a:cubicBezTo>
                  <a:cubicBezTo>
                    <a:pt x="60850" y="23880"/>
                    <a:pt x="61634" y="23948"/>
                    <a:pt x="62412" y="24097"/>
                  </a:cubicBezTo>
                  <a:cubicBezTo>
                    <a:pt x="63213" y="24197"/>
                    <a:pt x="63913" y="24564"/>
                    <a:pt x="64447" y="25198"/>
                  </a:cubicBezTo>
                  <a:cubicBezTo>
                    <a:pt x="64814" y="25765"/>
                    <a:pt x="64947" y="26432"/>
                    <a:pt x="64880" y="27100"/>
                  </a:cubicBezTo>
                  <a:cubicBezTo>
                    <a:pt x="64814" y="28567"/>
                    <a:pt x="64113" y="29968"/>
                    <a:pt x="63379" y="31202"/>
                  </a:cubicBezTo>
                  <a:cubicBezTo>
                    <a:pt x="61745" y="34004"/>
                    <a:pt x="59477" y="36373"/>
                    <a:pt x="57208" y="38641"/>
                  </a:cubicBezTo>
                  <a:cubicBezTo>
                    <a:pt x="54540" y="41276"/>
                    <a:pt x="51638" y="43678"/>
                    <a:pt x="48535" y="45846"/>
                  </a:cubicBezTo>
                  <a:cubicBezTo>
                    <a:pt x="48394" y="45931"/>
                    <a:pt x="48468" y="46135"/>
                    <a:pt x="48595" y="46135"/>
                  </a:cubicBezTo>
                  <a:cubicBezTo>
                    <a:pt x="48618" y="46135"/>
                    <a:pt x="48643" y="46129"/>
                    <a:pt x="48669" y="46113"/>
                  </a:cubicBezTo>
                  <a:cubicBezTo>
                    <a:pt x="50537" y="45246"/>
                    <a:pt x="52472" y="44712"/>
                    <a:pt x="54473" y="44445"/>
                  </a:cubicBezTo>
                  <a:cubicBezTo>
                    <a:pt x="55285" y="44315"/>
                    <a:pt x="56098" y="44254"/>
                    <a:pt x="56907" y="44254"/>
                  </a:cubicBezTo>
                  <a:cubicBezTo>
                    <a:pt x="57959" y="44254"/>
                    <a:pt x="59007" y="44357"/>
                    <a:pt x="60044" y="44545"/>
                  </a:cubicBezTo>
                  <a:cubicBezTo>
                    <a:pt x="60844" y="44712"/>
                    <a:pt x="61545" y="45046"/>
                    <a:pt x="62145" y="45579"/>
                  </a:cubicBezTo>
                  <a:cubicBezTo>
                    <a:pt x="62812" y="46213"/>
                    <a:pt x="63079" y="47147"/>
                    <a:pt x="62912" y="48081"/>
                  </a:cubicBezTo>
                  <a:cubicBezTo>
                    <a:pt x="62645" y="49983"/>
                    <a:pt x="61011" y="51183"/>
                    <a:pt x="59477" y="52117"/>
                  </a:cubicBezTo>
                  <a:cubicBezTo>
                    <a:pt x="57542" y="53285"/>
                    <a:pt x="55474" y="54152"/>
                    <a:pt x="53305" y="54719"/>
                  </a:cubicBezTo>
                  <a:cubicBezTo>
                    <a:pt x="53148" y="54782"/>
                    <a:pt x="53198" y="55022"/>
                    <a:pt x="53372" y="55022"/>
                  </a:cubicBezTo>
                  <a:cubicBezTo>
                    <a:pt x="53383" y="55022"/>
                    <a:pt x="53394" y="55021"/>
                    <a:pt x="53406" y="55020"/>
                  </a:cubicBezTo>
                  <a:cubicBezTo>
                    <a:pt x="55474" y="54486"/>
                    <a:pt x="57442" y="53652"/>
                    <a:pt x="59276" y="52584"/>
                  </a:cubicBezTo>
                  <a:cubicBezTo>
                    <a:pt x="60878" y="51650"/>
                    <a:pt x="62612" y="50483"/>
                    <a:pt x="63113" y="48582"/>
                  </a:cubicBezTo>
                  <a:cubicBezTo>
                    <a:pt x="63379" y="47714"/>
                    <a:pt x="63279" y="46780"/>
                    <a:pt x="62846" y="45980"/>
                  </a:cubicBezTo>
                  <a:cubicBezTo>
                    <a:pt x="62445" y="45346"/>
                    <a:pt x="61812" y="44846"/>
                    <a:pt x="61111" y="44579"/>
                  </a:cubicBezTo>
                  <a:cubicBezTo>
                    <a:pt x="60310" y="44278"/>
                    <a:pt x="59477" y="44112"/>
                    <a:pt x="58643" y="44045"/>
                  </a:cubicBezTo>
                  <a:cubicBezTo>
                    <a:pt x="58109" y="44012"/>
                    <a:pt x="57567" y="43995"/>
                    <a:pt x="57021" y="43995"/>
                  </a:cubicBezTo>
                  <a:cubicBezTo>
                    <a:pt x="56474" y="43995"/>
                    <a:pt x="55924" y="44012"/>
                    <a:pt x="55374" y="44045"/>
                  </a:cubicBezTo>
                  <a:cubicBezTo>
                    <a:pt x="53472" y="44212"/>
                    <a:pt x="51571" y="44645"/>
                    <a:pt x="49770" y="45313"/>
                  </a:cubicBezTo>
                  <a:cubicBezTo>
                    <a:pt x="52238" y="43511"/>
                    <a:pt x="54573" y="41577"/>
                    <a:pt x="56775" y="39475"/>
                  </a:cubicBezTo>
                  <a:cubicBezTo>
                    <a:pt x="59176" y="37173"/>
                    <a:pt x="61578" y="34672"/>
                    <a:pt x="63346" y="31836"/>
                  </a:cubicBezTo>
                  <a:cubicBezTo>
                    <a:pt x="64147" y="30569"/>
                    <a:pt x="64880" y="29134"/>
                    <a:pt x="65114" y="27667"/>
                  </a:cubicBezTo>
                  <a:cubicBezTo>
                    <a:pt x="65314" y="26399"/>
                    <a:pt x="65081" y="24998"/>
                    <a:pt x="63846" y="24298"/>
                  </a:cubicBezTo>
                  <a:cubicBezTo>
                    <a:pt x="63179" y="23964"/>
                    <a:pt x="62445" y="23764"/>
                    <a:pt x="61711" y="23697"/>
                  </a:cubicBezTo>
                  <a:cubicBezTo>
                    <a:pt x="61173" y="23632"/>
                    <a:pt x="60621" y="23596"/>
                    <a:pt x="60072" y="23596"/>
                  </a:cubicBezTo>
                  <a:cubicBezTo>
                    <a:pt x="59771" y="23596"/>
                    <a:pt x="59472" y="23607"/>
                    <a:pt x="59176" y="23630"/>
                  </a:cubicBezTo>
                  <a:cubicBezTo>
                    <a:pt x="57575" y="23730"/>
                    <a:pt x="56041" y="24064"/>
                    <a:pt x="54540" y="24598"/>
                  </a:cubicBezTo>
                  <a:cubicBezTo>
                    <a:pt x="51204" y="25799"/>
                    <a:pt x="48135" y="27733"/>
                    <a:pt x="45233" y="29701"/>
                  </a:cubicBezTo>
                  <a:cubicBezTo>
                    <a:pt x="47401" y="26266"/>
                    <a:pt x="49603" y="22796"/>
                    <a:pt x="51437" y="19161"/>
                  </a:cubicBezTo>
                  <a:cubicBezTo>
                    <a:pt x="52405" y="17259"/>
                    <a:pt x="53239" y="15324"/>
                    <a:pt x="53973" y="13323"/>
                  </a:cubicBezTo>
                  <a:cubicBezTo>
                    <a:pt x="54340" y="12289"/>
                    <a:pt x="54706" y="11255"/>
                    <a:pt x="54973" y="10221"/>
                  </a:cubicBezTo>
                  <a:cubicBezTo>
                    <a:pt x="55307" y="9187"/>
                    <a:pt x="55407" y="8119"/>
                    <a:pt x="55307" y="7052"/>
                  </a:cubicBezTo>
                  <a:cubicBezTo>
                    <a:pt x="55207" y="6218"/>
                    <a:pt x="54807" y="5417"/>
                    <a:pt x="54206" y="4817"/>
                  </a:cubicBezTo>
                  <a:cubicBezTo>
                    <a:pt x="53616" y="4311"/>
                    <a:pt x="52860" y="4018"/>
                    <a:pt x="52079" y="4018"/>
                  </a:cubicBezTo>
                  <a:cubicBezTo>
                    <a:pt x="51932" y="4018"/>
                    <a:pt x="51785" y="4029"/>
                    <a:pt x="51638" y="4050"/>
                  </a:cubicBezTo>
                  <a:cubicBezTo>
                    <a:pt x="49703" y="4216"/>
                    <a:pt x="47802" y="5150"/>
                    <a:pt x="46167" y="6185"/>
                  </a:cubicBezTo>
                  <a:cubicBezTo>
                    <a:pt x="42765" y="8353"/>
                    <a:pt x="39963" y="11455"/>
                    <a:pt x="37528" y="14657"/>
                  </a:cubicBezTo>
                  <a:cubicBezTo>
                    <a:pt x="35092" y="17993"/>
                    <a:pt x="32858" y="21462"/>
                    <a:pt x="30856" y="25098"/>
                  </a:cubicBezTo>
                  <a:cubicBezTo>
                    <a:pt x="30756" y="25265"/>
                    <a:pt x="30656" y="25432"/>
                    <a:pt x="30556" y="25598"/>
                  </a:cubicBezTo>
                  <a:cubicBezTo>
                    <a:pt x="31557" y="21229"/>
                    <a:pt x="32357" y="16792"/>
                    <a:pt x="32891" y="12356"/>
                  </a:cubicBezTo>
                  <a:cubicBezTo>
                    <a:pt x="33124" y="10121"/>
                    <a:pt x="33358" y="7786"/>
                    <a:pt x="33091" y="5517"/>
                  </a:cubicBezTo>
                  <a:cubicBezTo>
                    <a:pt x="32991" y="4483"/>
                    <a:pt x="32757" y="3449"/>
                    <a:pt x="32357" y="2449"/>
                  </a:cubicBezTo>
                  <a:cubicBezTo>
                    <a:pt x="31990" y="1615"/>
                    <a:pt x="31523" y="781"/>
                    <a:pt x="30689" y="314"/>
                  </a:cubicBezTo>
                  <a:cubicBezTo>
                    <a:pt x="30276" y="94"/>
                    <a:pt x="29844" y="1"/>
                    <a:pt x="29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85;p49">
              <a:extLst>
                <a:ext uri="{FF2B5EF4-FFF2-40B4-BE49-F238E27FC236}">
                  <a16:creationId xmlns:a16="http://schemas.microsoft.com/office/drawing/2014/main" id="{031D8CBD-7CFA-473B-B5B7-635C982F3226}"/>
                </a:ext>
              </a:extLst>
            </p:cNvPr>
            <p:cNvSpPr/>
            <p:nvPr/>
          </p:nvSpPr>
          <p:spPr>
            <a:xfrm>
              <a:off x="7773065" y="3284037"/>
              <a:ext cx="945743" cy="957468"/>
            </a:xfrm>
            <a:custGeom>
              <a:avLst/>
              <a:gdLst/>
              <a:ahLst/>
              <a:cxnLst/>
              <a:rect l="l" t="t" r="r" b="b"/>
              <a:pathLst>
                <a:path w="40897" h="41404" extrusionOk="0">
                  <a:moveTo>
                    <a:pt x="34241" y="1"/>
                  </a:moveTo>
                  <a:cubicBezTo>
                    <a:pt x="32572" y="1"/>
                    <a:pt x="30921" y="426"/>
                    <a:pt x="29355" y="957"/>
                  </a:cubicBezTo>
                  <a:cubicBezTo>
                    <a:pt x="25819" y="2191"/>
                    <a:pt x="22550" y="4026"/>
                    <a:pt x="19681" y="6428"/>
                  </a:cubicBezTo>
                  <a:cubicBezTo>
                    <a:pt x="16679" y="8963"/>
                    <a:pt x="14044" y="11865"/>
                    <a:pt x="11875" y="15101"/>
                  </a:cubicBezTo>
                  <a:cubicBezTo>
                    <a:pt x="9540" y="18536"/>
                    <a:pt x="7506" y="22139"/>
                    <a:pt x="5771" y="25908"/>
                  </a:cubicBezTo>
                  <a:cubicBezTo>
                    <a:pt x="3903" y="29811"/>
                    <a:pt x="2269" y="33814"/>
                    <a:pt x="901" y="37917"/>
                  </a:cubicBezTo>
                  <a:cubicBezTo>
                    <a:pt x="601" y="38951"/>
                    <a:pt x="301" y="39985"/>
                    <a:pt x="0" y="41019"/>
                  </a:cubicBezTo>
                  <a:cubicBezTo>
                    <a:pt x="0" y="41107"/>
                    <a:pt x="208" y="41403"/>
                    <a:pt x="326" y="41403"/>
                  </a:cubicBezTo>
                  <a:cubicBezTo>
                    <a:pt x="341" y="41403"/>
                    <a:pt x="355" y="41398"/>
                    <a:pt x="367" y="41386"/>
                  </a:cubicBezTo>
                  <a:cubicBezTo>
                    <a:pt x="3536" y="38484"/>
                    <a:pt x="6872" y="35749"/>
                    <a:pt x="10374" y="33247"/>
                  </a:cubicBezTo>
                  <a:cubicBezTo>
                    <a:pt x="13610" y="30979"/>
                    <a:pt x="16979" y="29011"/>
                    <a:pt x="20382" y="27076"/>
                  </a:cubicBezTo>
                  <a:cubicBezTo>
                    <a:pt x="23684" y="25241"/>
                    <a:pt x="26886" y="23273"/>
                    <a:pt x="29988" y="21105"/>
                  </a:cubicBezTo>
                  <a:cubicBezTo>
                    <a:pt x="32991" y="18937"/>
                    <a:pt x="35893" y="16402"/>
                    <a:pt x="38061" y="13333"/>
                  </a:cubicBezTo>
                  <a:cubicBezTo>
                    <a:pt x="39195" y="11765"/>
                    <a:pt x="40029" y="9997"/>
                    <a:pt x="40496" y="8096"/>
                  </a:cubicBezTo>
                  <a:cubicBezTo>
                    <a:pt x="40896" y="6361"/>
                    <a:pt x="40830" y="4360"/>
                    <a:pt x="39929" y="2792"/>
                  </a:cubicBezTo>
                  <a:cubicBezTo>
                    <a:pt x="38995" y="1224"/>
                    <a:pt x="37260" y="323"/>
                    <a:pt x="35526" y="90"/>
                  </a:cubicBezTo>
                  <a:cubicBezTo>
                    <a:pt x="35097" y="29"/>
                    <a:pt x="34668" y="1"/>
                    <a:pt x="34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86;p49">
              <a:extLst>
                <a:ext uri="{FF2B5EF4-FFF2-40B4-BE49-F238E27FC236}">
                  <a16:creationId xmlns:a16="http://schemas.microsoft.com/office/drawing/2014/main" id="{86B4ECC8-4FC4-43DA-B5A5-58F189348C5A}"/>
                </a:ext>
              </a:extLst>
            </p:cNvPr>
            <p:cNvSpPr/>
            <p:nvPr/>
          </p:nvSpPr>
          <p:spPr>
            <a:xfrm>
              <a:off x="7808653" y="3375703"/>
              <a:ext cx="844872" cy="802622"/>
            </a:xfrm>
            <a:custGeom>
              <a:avLst/>
              <a:gdLst/>
              <a:ahLst/>
              <a:cxnLst/>
              <a:rect l="l" t="t" r="r" b="b"/>
              <a:pathLst>
                <a:path w="36535" h="34708" extrusionOk="0">
                  <a:moveTo>
                    <a:pt x="29575" y="1"/>
                  </a:moveTo>
                  <a:cubicBezTo>
                    <a:pt x="29517" y="1"/>
                    <a:pt x="29463" y="30"/>
                    <a:pt x="29450" y="95"/>
                  </a:cubicBezTo>
                  <a:lnTo>
                    <a:pt x="28183" y="6100"/>
                  </a:lnTo>
                  <a:cubicBezTo>
                    <a:pt x="25614" y="8001"/>
                    <a:pt x="23079" y="10036"/>
                    <a:pt x="20644" y="12137"/>
                  </a:cubicBezTo>
                  <a:lnTo>
                    <a:pt x="19910" y="12805"/>
                  </a:lnTo>
                  <a:cubicBezTo>
                    <a:pt x="20644" y="9902"/>
                    <a:pt x="21378" y="7034"/>
                    <a:pt x="22112" y="4132"/>
                  </a:cubicBezTo>
                  <a:cubicBezTo>
                    <a:pt x="22152" y="4010"/>
                    <a:pt x="22056" y="3937"/>
                    <a:pt x="21960" y="3937"/>
                  </a:cubicBezTo>
                  <a:cubicBezTo>
                    <a:pt x="21899" y="3937"/>
                    <a:pt x="21837" y="3967"/>
                    <a:pt x="21811" y="4032"/>
                  </a:cubicBezTo>
                  <a:cubicBezTo>
                    <a:pt x="21044" y="7067"/>
                    <a:pt x="20277" y="10069"/>
                    <a:pt x="19510" y="13071"/>
                  </a:cubicBezTo>
                  <a:cubicBezTo>
                    <a:pt x="19510" y="13105"/>
                    <a:pt x="19510" y="13105"/>
                    <a:pt x="19510" y="13138"/>
                  </a:cubicBezTo>
                  <a:cubicBezTo>
                    <a:pt x="17475" y="14973"/>
                    <a:pt x="15440" y="16874"/>
                    <a:pt x="13505" y="18809"/>
                  </a:cubicBezTo>
                  <a:cubicBezTo>
                    <a:pt x="12171" y="20110"/>
                    <a:pt x="10904" y="21444"/>
                    <a:pt x="9669" y="22812"/>
                  </a:cubicBezTo>
                  <a:cubicBezTo>
                    <a:pt x="10136" y="20176"/>
                    <a:pt x="10603" y="17508"/>
                    <a:pt x="11070" y="14873"/>
                  </a:cubicBezTo>
                  <a:cubicBezTo>
                    <a:pt x="11111" y="14772"/>
                    <a:pt x="11016" y="14695"/>
                    <a:pt x="10928" y="14695"/>
                  </a:cubicBezTo>
                  <a:cubicBezTo>
                    <a:pt x="10871" y="14695"/>
                    <a:pt x="10817" y="14727"/>
                    <a:pt x="10803" y="14806"/>
                  </a:cubicBezTo>
                  <a:cubicBezTo>
                    <a:pt x="10303" y="17575"/>
                    <a:pt x="9803" y="20377"/>
                    <a:pt x="9302" y="23145"/>
                  </a:cubicBezTo>
                  <a:cubicBezTo>
                    <a:pt x="9302" y="23179"/>
                    <a:pt x="9302" y="23212"/>
                    <a:pt x="9302" y="23245"/>
                  </a:cubicBezTo>
                  <a:cubicBezTo>
                    <a:pt x="8468" y="24113"/>
                    <a:pt x="7668" y="25013"/>
                    <a:pt x="6901" y="25947"/>
                  </a:cubicBezTo>
                  <a:cubicBezTo>
                    <a:pt x="4766" y="28382"/>
                    <a:pt x="2731" y="30918"/>
                    <a:pt x="796" y="33519"/>
                  </a:cubicBezTo>
                  <a:lnTo>
                    <a:pt x="96" y="34487"/>
                  </a:lnTo>
                  <a:cubicBezTo>
                    <a:pt x="1" y="34606"/>
                    <a:pt x="109" y="34708"/>
                    <a:pt x="216" y="34708"/>
                  </a:cubicBezTo>
                  <a:cubicBezTo>
                    <a:pt x="259" y="34708"/>
                    <a:pt x="301" y="34692"/>
                    <a:pt x="329" y="34654"/>
                  </a:cubicBezTo>
                  <a:cubicBezTo>
                    <a:pt x="2264" y="32018"/>
                    <a:pt x="4265" y="29450"/>
                    <a:pt x="6367" y="26981"/>
                  </a:cubicBezTo>
                  <a:cubicBezTo>
                    <a:pt x="7434" y="25747"/>
                    <a:pt x="8502" y="24513"/>
                    <a:pt x="9636" y="23312"/>
                  </a:cubicBezTo>
                  <a:cubicBezTo>
                    <a:pt x="12071" y="22945"/>
                    <a:pt x="14506" y="22511"/>
                    <a:pt x="16908" y="21944"/>
                  </a:cubicBezTo>
                  <a:cubicBezTo>
                    <a:pt x="17608" y="21778"/>
                    <a:pt x="18309" y="21611"/>
                    <a:pt x="18976" y="21444"/>
                  </a:cubicBezTo>
                  <a:cubicBezTo>
                    <a:pt x="19156" y="21384"/>
                    <a:pt x="19120" y="21134"/>
                    <a:pt x="18965" y="21134"/>
                  </a:cubicBezTo>
                  <a:cubicBezTo>
                    <a:pt x="18948" y="21134"/>
                    <a:pt x="18929" y="21137"/>
                    <a:pt x="18909" y="21144"/>
                  </a:cubicBezTo>
                  <a:cubicBezTo>
                    <a:pt x="16474" y="21778"/>
                    <a:pt x="14006" y="22311"/>
                    <a:pt x="11504" y="22712"/>
                  </a:cubicBezTo>
                  <a:cubicBezTo>
                    <a:pt x="11004" y="22778"/>
                    <a:pt x="10470" y="22878"/>
                    <a:pt x="9936" y="22945"/>
                  </a:cubicBezTo>
                  <a:cubicBezTo>
                    <a:pt x="10904" y="21911"/>
                    <a:pt x="11871" y="20877"/>
                    <a:pt x="12872" y="19843"/>
                  </a:cubicBezTo>
                  <a:cubicBezTo>
                    <a:pt x="15107" y="17575"/>
                    <a:pt x="17408" y="15373"/>
                    <a:pt x="19777" y="13272"/>
                  </a:cubicBezTo>
                  <a:lnTo>
                    <a:pt x="27716" y="13105"/>
                  </a:lnTo>
                  <a:lnTo>
                    <a:pt x="30017" y="13071"/>
                  </a:lnTo>
                  <a:cubicBezTo>
                    <a:pt x="30251" y="13071"/>
                    <a:pt x="30251" y="12771"/>
                    <a:pt x="30017" y="12771"/>
                  </a:cubicBezTo>
                  <a:lnTo>
                    <a:pt x="21945" y="12938"/>
                  </a:lnTo>
                  <a:lnTo>
                    <a:pt x="20143" y="12971"/>
                  </a:lnTo>
                  <a:cubicBezTo>
                    <a:pt x="22478" y="10903"/>
                    <a:pt x="24914" y="8935"/>
                    <a:pt x="27415" y="7034"/>
                  </a:cubicBezTo>
                  <a:cubicBezTo>
                    <a:pt x="27749" y="6767"/>
                    <a:pt x="28082" y="6533"/>
                    <a:pt x="28416" y="6267"/>
                  </a:cubicBezTo>
                  <a:cubicBezTo>
                    <a:pt x="30718" y="6233"/>
                    <a:pt x="32986" y="6133"/>
                    <a:pt x="35288" y="5933"/>
                  </a:cubicBezTo>
                  <a:cubicBezTo>
                    <a:pt x="35478" y="5933"/>
                    <a:pt x="35487" y="5630"/>
                    <a:pt x="35315" y="5630"/>
                  </a:cubicBezTo>
                  <a:cubicBezTo>
                    <a:pt x="35306" y="5630"/>
                    <a:pt x="35297" y="5631"/>
                    <a:pt x="35288" y="5633"/>
                  </a:cubicBezTo>
                  <a:cubicBezTo>
                    <a:pt x="33153" y="5800"/>
                    <a:pt x="30985" y="5933"/>
                    <a:pt x="28816" y="5966"/>
                  </a:cubicBezTo>
                  <a:cubicBezTo>
                    <a:pt x="30985" y="4399"/>
                    <a:pt x="33186" y="2897"/>
                    <a:pt x="35421" y="1430"/>
                  </a:cubicBezTo>
                  <a:lnTo>
                    <a:pt x="36388" y="796"/>
                  </a:lnTo>
                  <a:cubicBezTo>
                    <a:pt x="36535" y="708"/>
                    <a:pt x="36424" y="517"/>
                    <a:pt x="36305" y="517"/>
                  </a:cubicBezTo>
                  <a:cubicBezTo>
                    <a:pt x="36288" y="517"/>
                    <a:pt x="36271" y="521"/>
                    <a:pt x="36255" y="529"/>
                  </a:cubicBezTo>
                  <a:cubicBezTo>
                    <a:pt x="33620" y="2197"/>
                    <a:pt x="31051" y="3965"/>
                    <a:pt x="28549" y="5833"/>
                  </a:cubicBezTo>
                  <a:lnTo>
                    <a:pt x="29750" y="196"/>
                  </a:lnTo>
                  <a:cubicBezTo>
                    <a:pt x="29771" y="73"/>
                    <a:pt x="29667" y="1"/>
                    <a:pt x="29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87;p49">
              <a:extLst>
                <a:ext uri="{FF2B5EF4-FFF2-40B4-BE49-F238E27FC236}">
                  <a16:creationId xmlns:a16="http://schemas.microsoft.com/office/drawing/2014/main" id="{3A815D9A-2A42-49D3-B5F2-170386380269}"/>
                </a:ext>
              </a:extLst>
            </p:cNvPr>
            <p:cNvSpPr/>
            <p:nvPr/>
          </p:nvSpPr>
          <p:spPr>
            <a:xfrm>
              <a:off x="7647336" y="2964873"/>
              <a:ext cx="478271" cy="1265053"/>
            </a:xfrm>
            <a:custGeom>
              <a:avLst/>
              <a:gdLst/>
              <a:ahLst/>
              <a:cxnLst/>
              <a:rect l="l" t="t" r="r" b="b"/>
              <a:pathLst>
                <a:path w="20682" h="54705" extrusionOk="0">
                  <a:moveTo>
                    <a:pt x="14010" y="0"/>
                  </a:moveTo>
                  <a:cubicBezTo>
                    <a:pt x="13001" y="0"/>
                    <a:pt x="11984" y="261"/>
                    <a:pt x="11075" y="716"/>
                  </a:cubicBezTo>
                  <a:cubicBezTo>
                    <a:pt x="9207" y="1650"/>
                    <a:pt x="7739" y="3251"/>
                    <a:pt x="6471" y="4919"/>
                  </a:cubicBezTo>
                  <a:cubicBezTo>
                    <a:pt x="4236" y="7921"/>
                    <a:pt x="2602" y="11290"/>
                    <a:pt x="1601" y="14893"/>
                  </a:cubicBezTo>
                  <a:cubicBezTo>
                    <a:pt x="534" y="18629"/>
                    <a:pt x="0" y="22531"/>
                    <a:pt x="0" y="26468"/>
                  </a:cubicBezTo>
                  <a:cubicBezTo>
                    <a:pt x="0" y="30604"/>
                    <a:pt x="367" y="34707"/>
                    <a:pt x="1034" y="38810"/>
                  </a:cubicBezTo>
                  <a:cubicBezTo>
                    <a:pt x="1701" y="43080"/>
                    <a:pt x="2602" y="47316"/>
                    <a:pt x="3803" y="51486"/>
                  </a:cubicBezTo>
                  <a:cubicBezTo>
                    <a:pt x="4103" y="52520"/>
                    <a:pt x="4437" y="53520"/>
                    <a:pt x="4804" y="54521"/>
                  </a:cubicBezTo>
                  <a:cubicBezTo>
                    <a:pt x="4828" y="54595"/>
                    <a:pt x="5069" y="54704"/>
                    <a:pt x="5208" y="54704"/>
                  </a:cubicBezTo>
                  <a:cubicBezTo>
                    <a:pt x="5258" y="54704"/>
                    <a:pt x="5295" y="54690"/>
                    <a:pt x="5304" y="54654"/>
                  </a:cubicBezTo>
                  <a:cubicBezTo>
                    <a:pt x="6271" y="50451"/>
                    <a:pt x="7505" y="46315"/>
                    <a:pt x="8973" y="42279"/>
                  </a:cubicBezTo>
                  <a:cubicBezTo>
                    <a:pt x="10341" y="38610"/>
                    <a:pt x="12042" y="35074"/>
                    <a:pt x="13777" y="31538"/>
                  </a:cubicBezTo>
                  <a:cubicBezTo>
                    <a:pt x="15478" y="28202"/>
                    <a:pt x="17012" y="24733"/>
                    <a:pt x="18347" y="21231"/>
                  </a:cubicBezTo>
                  <a:cubicBezTo>
                    <a:pt x="19614" y="17728"/>
                    <a:pt x="20581" y="13992"/>
                    <a:pt x="20615" y="10256"/>
                  </a:cubicBezTo>
                  <a:cubicBezTo>
                    <a:pt x="20682" y="8321"/>
                    <a:pt x="20381" y="6387"/>
                    <a:pt x="19714" y="4552"/>
                  </a:cubicBezTo>
                  <a:cubicBezTo>
                    <a:pt x="19047" y="2884"/>
                    <a:pt x="17880" y="1250"/>
                    <a:pt x="16245" y="482"/>
                  </a:cubicBezTo>
                  <a:cubicBezTo>
                    <a:pt x="15539" y="151"/>
                    <a:pt x="14777" y="0"/>
                    <a:pt x="1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88;p49">
              <a:extLst>
                <a:ext uri="{FF2B5EF4-FFF2-40B4-BE49-F238E27FC236}">
                  <a16:creationId xmlns:a16="http://schemas.microsoft.com/office/drawing/2014/main" id="{CE4AA43F-CC56-40B7-AABD-24258195C253}"/>
                </a:ext>
              </a:extLst>
            </p:cNvPr>
            <p:cNvSpPr/>
            <p:nvPr/>
          </p:nvSpPr>
          <p:spPr>
            <a:xfrm>
              <a:off x="7702673" y="3034640"/>
              <a:ext cx="358091" cy="1124731"/>
            </a:xfrm>
            <a:custGeom>
              <a:avLst/>
              <a:gdLst/>
              <a:ahLst/>
              <a:cxnLst/>
              <a:rect l="l" t="t" r="r" b="b"/>
              <a:pathLst>
                <a:path w="15485" h="48637" extrusionOk="0">
                  <a:moveTo>
                    <a:pt x="13175" y="0"/>
                  </a:moveTo>
                  <a:cubicBezTo>
                    <a:pt x="13125" y="0"/>
                    <a:pt x="13075" y="29"/>
                    <a:pt x="13051" y="101"/>
                  </a:cubicBezTo>
                  <a:cubicBezTo>
                    <a:pt x="11817" y="2936"/>
                    <a:pt x="10683" y="5838"/>
                    <a:pt x="9682" y="8773"/>
                  </a:cubicBezTo>
                  <a:lnTo>
                    <a:pt x="7481" y="3470"/>
                  </a:lnTo>
                  <a:cubicBezTo>
                    <a:pt x="7442" y="3405"/>
                    <a:pt x="7377" y="3375"/>
                    <a:pt x="7317" y="3375"/>
                  </a:cubicBezTo>
                  <a:cubicBezTo>
                    <a:pt x="7223" y="3375"/>
                    <a:pt x="7140" y="3448"/>
                    <a:pt x="7181" y="3570"/>
                  </a:cubicBezTo>
                  <a:lnTo>
                    <a:pt x="9516" y="9207"/>
                  </a:lnTo>
                  <a:cubicBezTo>
                    <a:pt x="8448" y="12276"/>
                    <a:pt x="7514" y="15345"/>
                    <a:pt x="6680" y="18480"/>
                  </a:cubicBezTo>
                  <a:cubicBezTo>
                    <a:pt x="6614" y="18781"/>
                    <a:pt x="6547" y="19114"/>
                    <a:pt x="6447" y="19414"/>
                  </a:cubicBezTo>
                  <a:cubicBezTo>
                    <a:pt x="5446" y="16612"/>
                    <a:pt x="4412" y="13810"/>
                    <a:pt x="3378" y="11008"/>
                  </a:cubicBezTo>
                  <a:cubicBezTo>
                    <a:pt x="3354" y="10948"/>
                    <a:pt x="3308" y="10923"/>
                    <a:pt x="3261" y="10923"/>
                  </a:cubicBezTo>
                  <a:cubicBezTo>
                    <a:pt x="3177" y="10923"/>
                    <a:pt x="3090" y="11002"/>
                    <a:pt x="3111" y="11108"/>
                  </a:cubicBezTo>
                  <a:lnTo>
                    <a:pt x="6280" y="19881"/>
                  </a:lnTo>
                  <a:cubicBezTo>
                    <a:pt x="6280" y="19881"/>
                    <a:pt x="6313" y="19915"/>
                    <a:pt x="6313" y="19915"/>
                  </a:cubicBezTo>
                  <a:cubicBezTo>
                    <a:pt x="5646" y="22617"/>
                    <a:pt x="5046" y="25319"/>
                    <a:pt x="4545" y="28021"/>
                  </a:cubicBezTo>
                  <a:cubicBezTo>
                    <a:pt x="4212" y="29822"/>
                    <a:pt x="3912" y="31656"/>
                    <a:pt x="3645" y="33458"/>
                  </a:cubicBezTo>
                  <a:cubicBezTo>
                    <a:pt x="2544" y="31023"/>
                    <a:pt x="1443" y="28554"/>
                    <a:pt x="342" y="26119"/>
                  </a:cubicBezTo>
                  <a:cubicBezTo>
                    <a:pt x="304" y="26043"/>
                    <a:pt x="242" y="26010"/>
                    <a:pt x="183" y="26010"/>
                  </a:cubicBezTo>
                  <a:cubicBezTo>
                    <a:pt x="87" y="26010"/>
                    <a:pt x="1" y="26096"/>
                    <a:pt x="42" y="26219"/>
                  </a:cubicBezTo>
                  <a:cubicBezTo>
                    <a:pt x="1210" y="28788"/>
                    <a:pt x="2344" y="31356"/>
                    <a:pt x="3511" y="33925"/>
                  </a:cubicBezTo>
                  <a:cubicBezTo>
                    <a:pt x="3511" y="33958"/>
                    <a:pt x="3545" y="33991"/>
                    <a:pt x="3545" y="33991"/>
                  </a:cubicBezTo>
                  <a:cubicBezTo>
                    <a:pt x="3378" y="35192"/>
                    <a:pt x="3211" y="36393"/>
                    <a:pt x="3078" y="37594"/>
                  </a:cubicBezTo>
                  <a:cubicBezTo>
                    <a:pt x="2711" y="40830"/>
                    <a:pt x="2477" y="44065"/>
                    <a:pt x="2344" y="47301"/>
                  </a:cubicBezTo>
                  <a:cubicBezTo>
                    <a:pt x="2344" y="47701"/>
                    <a:pt x="2310" y="48102"/>
                    <a:pt x="2310" y="48502"/>
                  </a:cubicBezTo>
                  <a:cubicBezTo>
                    <a:pt x="2310" y="48594"/>
                    <a:pt x="2367" y="48636"/>
                    <a:pt x="2431" y="48636"/>
                  </a:cubicBezTo>
                  <a:cubicBezTo>
                    <a:pt x="2506" y="48636"/>
                    <a:pt x="2593" y="48577"/>
                    <a:pt x="2611" y="48469"/>
                  </a:cubicBezTo>
                  <a:cubicBezTo>
                    <a:pt x="2711" y="45233"/>
                    <a:pt x="2944" y="41997"/>
                    <a:pt x="3278" y="38762"/>
                  </a:cubicBezTo>
                  <a:cubicBezTo>
                    <a:pt x="3445" y="37127"/>
                    <a:pt x="3645" y="35526"/>
                    <a:pt x="3878" y="33891"/>
                  </a:cubicBezTo>
                  <a:cubicBezTo>
                    <a:pt x="5713" y="32224"/>
                    <a:pt x="7447" y="30489"/>
                    <a:pt x="9149" y="28688"/>
                  </a:cubicBezTo>
                  <a:cubicBezTo>
                    <a:pt x="9616" y="28154"/>
                    <a:pt x="10116" y="27620"/>
                    <a:pt x="10583" y="27087"/>
                  </a:cubicBezTo>
                  <a:cubicBezTo>
                    <a:pt x="10681" y="26964"/>
                    <a:pt x="10581" y="26824"/>
                    <a:pt x="10468" y="26824"/>
                  </a:cubicBezTo>
                  <a:cubicBezTo>
                    <a:pt x="10428" y="26824"/>
                    <a:pt x="10385" y="26842"/>
                    <a:pt x="10350" y="26886"/>
                  </a:cubicBezTo>
                  <a:cubicBezTo>
                    <a:pt x="8682" y="28788"/>
                    <a:pt x="6947" y="30589"/>
                    <a:pt x="5112" y="32324"/>
                  </a:cubicBezTo>
                  <a:cubicBezTo>
                    <a:pt x="4746" y="32691"/>
                    <a:pt x="4345" y="33057"/>
                    <a:pt x="3945" y="33391"/>
                  </a:cubicBezTo>
                  <a:cubicBezTo>
                    <a:pt x="4145" y="31990"/>
                    <a:pt x="4379" y="30589"/>
                    <a:pt x="4645" y="29188"/>
                  </a:cubicBezTo>
                  <a:cubicBezTo>
                    <a:pt x="5179" y="26052"/>
                    <a:pt x="5880" y="22950"/>
                    <a:pt x="6647" y="19848"/>
                  </a:cubicBezTo>
                  <a:lnTo>
                    <a:pt x="13118" y="15245"/>
                  </a:lnTo>
                  <a:lnTo>
                    <a:pt x="15020" y="13910"/>
                  </a:lnTo>
                  <a:cubicBezTo>
                    <a:pt x="15158" y="13799"/>
                    <a:pt x="15066" y="13619"/>
                    <a:pt x="14935" y="13619"/>
                  </a:cubicBezTo>
                  <a:cubicBezTo>
                    <a:pt x="14909" y="13619"/>
                    <a:pt x="14881" y="13627"/>
                    <a:pt x="14853" y="13644"/>
                  </a:cubicBezTo>
                  <a:lnTo>
                    <a:pt x="8248" y="18347"/>
                  </a:lnTo>
                  <a:lnTo>
                    <a:pt x="6780" y="19414"/>
                  </a:lnTo>
                  <a:cubicBezTo>
                    <a:pt x="7581" y="16379"/>
                    <a:pt x="8448" y="13377"/>
                    <a:pt x="9449" y="10375"/>
                  </a:cubicBezTo>
                  <a:cubicBezTo>
                    <a:pt x="9582" y="9974"/>
                    <a:pt x="9716" y="9607"/>
                    <a:pt x="9849" y="9207"/>
                  </a:cubicBezTo>
                  <a:cubicBezTo>
                    <a:pt x="11751" y="7906"/>
                    <a:pt x="13585" y="6505"/>
                    <a:pt x="15353" y="5037"/>
                  </a:cubicBezTo>
                  <a:cubicBezTo>
                    <a:pt x="15485" y="4932"/>
                    <a:pt x="15408" y="4764"/>
                    <a:pt x="15288" y="4764"/>
                  </a:cubicBezTo>
                  <a:cubicBezTo>
                    <a:pt x="15256" y="4764"/>
                    <a:pt x="15221" y="4776"/>
                    <a:pt x="15186" y="4804"/>
                  </a:cubicBezTo>
                  <a:cubicBezTo>
                    <a:pt x="13518" y="6172"/>
                    <a:pt x="11784" y="7473"/>
                    <a:pt x="10049" y="8707"/>
                  </a:cubicBezTo>
                  <a:cubicBezTo>
                    <a:pt x="10917" y="6205"/>
                    <a:pt x="11851" y="3736"/>
                    <a:pt x="12885" y="1301"/>
                  </a:cubicBezTo>
                  <a:cubicBezTo>
                    <a:pt x="13018" y="934"/>
                    <a:pt x="13185" y="568"/>
                    <a:pt x="13318" y="201"/>
                  </a:cubicBezTo>
                  <a:cubicBezTo>
                    <a:pt x="13361" y="93"/>
                    <a:pt x="13266" y="0"/>
                    <a:pt x="13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89;p49">
              <a:extLst>
                <a:ext uri="{FF2B5EF4-FFF2-40B4-BE49-F238E27FC236}">
                  <a16:creationId xmlns:a16="http://schemas.microsoft.com/office/drawing/2014/main" id="{ACF65C2D-F1F5-4055-BF8A-F2C88E660FF0}"/>
                </a:ext>
              </a:extLst>
            </p:cNvPr>
            <p:cNvSpPr/>
            <p:nvPr/>
          </p:nvSpPr>
          <p:spPr>
            <a:xfrm>
              <a:off x="6288397" y="3964429"/>
              <a:ext cx="671712" cy="275003"/>
            </a:xfrm>
            <a:custGeom>
              <a:avLst/>
              <a:gdLst/>
              <a:ahLst/>
              <a:cxnLst/>
              <a:rect l="l" t="t" r="r" b="b"/>
              <a:pathLst>
                <a:path w="29047" h="11892" extrusionOk="0">
                  <a:moveTo>
                    <a:pt x="21315" y="0"/>
                  </a:moveTo>
                  <a:cubicBezTo>
                    <a:pt x="21113" y="0"/>
                    <a:pt x="20909" y="19"/>
                    <a:pt x="20706" y="55"/>
                  </a:cubicBezTo>
                  <a:cubicBezTo>
                    <a:pt x="20205" y="188"/>
                    <a:pt x="19805" y="588"/>
                    <a:pt x="19638" y="1089"/>
                  </a:cubicBezTo>
                  <a:cubicBezTo>
                    <a:pt x="19505" y="1622"/>
                    <a:pt x="19505" y="2156"/>
                    <a:pt x="19705" y="2690"/>
                  </a:cubicBezTo>
                  <a:cubicBezTo>
                    <a:pt x="19905" y="3424"/>
                    <a:pt x="20172" y="4124"/>
                    <a:pt x="20505" y="4825"/>
                  </a:cubicBezTo>
                  <a:cubicBezTo>
                    <a:pt x="20739" y="5325"/>
                    <a:pt x="20972" y="5859"/>
                    <a:pt x="21206" y="6359"/>
                  </a:cubicBezTo>
                  <a:cubicBezTo>
                    <a:pt x="20572" y="5759"/>
                    <a:pt x="19872" y="5258"/>
                    <a:pt x="19138" y="4791"/>
                  </a:cubicBezTo>
                  <a:cubicBezTo>
                    <a:pt x="18671" y="4491"/>
                    <a:pt x="18170" y="4191"/>
                    <a:pt x="17670" y="3957"/>
                  </a:cubicBezTo>
                  <a:cubicBezTo>
                    <a:pt x="17203" y="3691"/>
                    <a:pt x="16703" y="3490"/>
                    <a:pt x="16202" y="3324"/>
                  </a:cubicBezTo>
                  <a:cubicBezTo>
                    <a:pt x="16002" y="3240"/>
                    <a:pt x="15785" y="3199"/>
                    <a:pt x="15569" y="3199"/>
                  </a:cubicBezTo>
                  <a:cubicBezTo>
                    <a:pt x="15352" y="3199"/>
                    <a:pt x="15135" y="3240"/>
                    <a:pt x="14935" y="3324"/>
                  </a:cubicBezTo>
                  <a:cubicBezTo>
                    <a:pt x="14534" y="3557"/>
                    <a:pt x="14334" y="4024"/>
                    <a:pt x="14434" y="4458"/>
                  </a:cubicBezTo>
                  <a:cubicBezTo>
                    <a:pt x="14534" y="4992"/>
                    <a:pt x="14768" y="5492"/>
                    <a:pt x="15102" y="5926"/>
                  </a:cubicBezTo>
                  <a:cubicBezTo>
                    <a:pt x="15402" y="6393"/>
                    <a:pt x="15702" y="6826"/>
                    <a:pt x="16069" y="7260"/>
                  </a:cubicBezTo>
                  <a:cubicBezTo>
                    <a:pt x="16703" y="8027"/>
                    <a:pt x="17403" y="8728"/>
                    <a:pt x="18170" y="9361"/>
                  </a:cubicBezTo>
                  <a:cubicBezTo>
                    <a:pt x="17036" y="9061"/>
                    <a:pt x="15902" y="8861"/>
                    <a:pt x="14768" y="8761"/>
                  </a:cubicBezTo>
                  <a:cubicBezTo>
                    <a:pt x="14401" y="8761"/>
                    <a:pt x="14034" y="8728"/>
                    <a:pt x="13701" y="8728"/>
                  </a:cubicBezTo>
                  <a:cubicBezTo>
                    <a:pt x="13617" y="8719"/>
                    <a:pt x="13536" y="8715"/>
                    <a:pt x="13457" y="8715"/>
                  </a:cubicBezTo>
                  <a:cubicBezTo>
                    <a:pt x="13219" y="8715"/>
                    <a:pt x="13000" y="8753"/>
                    <a:pt x="12800" y="8828"/>
                  </a:cubicBezTo>
                  <a:cubicBezTo>
                    <a:pt x="12333" y="9028"/>
                    <a:pt x="12166" y="9595"/>
                    <a:pt x="12433" y="10028"/>
                  </a:cubicBezTo>
                  <a:cubicBezTo>
                    <a:pt x="12633" y="10462"/>
                    <a:pt x="13067" y="10729"/>
                    <a:pt x="13334" y="11129"/>
                  </a:cubicBezTo>
                  <a:cubicBezTo>
                    <a:pt x="12347" y="10625"/>
                    <a:pt x="11305" y="10445"/>
                    <a:pt x="10241" y="10445"/>
                  </a:cubicBezTo>
                  <a:cubicBezTo>
                    <a:pt x="7993" y="10445"/>
                    <a:pt x="5644" y="11247"/>
                    <a:pt x="3493" y="11496"/>
                  </a:cubicBezTo>
                  <a:cubicBezTo>
                    <a:pt x="3069" y="11548"/>
                    <a:pt x="2650" y="11574"/>
                    <a:pt x="2234" y="11574"/>
                  </a:cubicBezTo>
                  <a:cubicBezTo>
                    <a:pt x="1570" y="11574"/>
                    <a:pt x="914" y="11506"/>
                    <a:pt x="258" y="11363"/>
                  </a:cubicBezTo>
                  <a:cubicBezTo>
                    <a:pt x="246" y="11361"/>
                    <a:pt x="235" y="11360"/>
                    <a:pt x="224" y="11360"/>
                  </a:cubicBezTo>
                  <a:cubicBezTo>
                    <a:pt x="50" y="11360"/>
                    <a:pt x="0" y="11600"/>
                    <a:pt x="158" y="11663"/>
                  </a:cubicBezTo>
                  <a:cubicBezTo>
                    <a:pt x="815" y="11826"/>
                    <a:pt x="1469" y="11892"/>
                    <a:pt x="2119" y="11892"/>
                  </a:cubicBezTo>
                  <a:cubicBezTo>
                    <a:pt x="4844" y="11892"/>
                    <a:pt x="7520" y="10738"/>
                    <a:pt x="10263" y="10738"/>
                  </a:cubicBezTo>
                  <a:cubicBezTo>
                    <a:pt x="10486" y="10738"/>
                    <a:pt x="10709" y="10746"/>
                    <a:pt x="10932" y="10762"/>
                  </a:cubicBezTo>
                  <a:cubicBezTo>
                    <a:pt x="11866" y="10829"/>
                    <a:pt x="12800" y="11129"/>
                    <a:pt x="13600" y="11596"/>
                  </a:cubicBezTo>
                  <a:cubicBezTo>
                    <a:pt x="13633" y="11621"/>
                    <a:pt x="13666" y="11631"/>
                    <a:pt x="13696" y="11631"/>
                  </a:cubicBezTo>
                  <a:cubicBezTo>
                    <a:pt x="13789" y="11631"/>
                    <a:pt x="13859" y="11530"/>
                    <a:pt x="13834" y="11429"/>
                  </a:cubicBezTo>
                  <a:cubicBezTo>
                    <a:pt x="13667" y="10996"/>
                    <a:pt x="13367" y="10596"/>
                    <a:pt x="13000" y="10295"/>
                  </a:cubicBezTo>
                  <a:cubicBezTo>
                    <a:pt x="12700" y="9995"/>
                    <a:pt x="12366" y="9261"/>
                    <a:pt x="13000" y="9094"/>
                  </a:cubicBezTo>
                  <a:cubicBezTo>
                    <a:pt x="13267" y="9028"/>
                    <a:pt x="13567" y="9028"/>
                    <a:pt x="13867" y="9028"/>
                  </a:cubicBezTo>
                  <a:cubicBezTo>
                    <a:pt x="14168" y="9028"/>
                    <a:pt x="14501" y="9028"/>
                    <a:pt x="14835" y="9094"/>
                  </a:cubicBezTo>
                  <a:cubicBezTo>
                    <a:pt x="15468" y="9128"/>
                    <a:pt x="16102" y="9228"/>
                    <a:pt x="16736" y="9328"/>
                  </a:cubicBezTo>
                  <a:cubicBezTo>
                    <a:pt x="17470" y="9461"/>
                    <a:pt x="18170" y="9662"/>
                    <a:pt x="18871" y="9862"/>
                  </a:cubicBezTo>
                  <a:cubicBezTo>
                    <a:pt x="18891" y="9870"/>
                    <a:pt x="18911" y="9873"/>
                    <a:pt x="18929" y="9873"/>
                  </a:cubicBezTo>
                  <a:cubicBezTo>
                    <a:pt x="19059" y="9873"/>
                    <a:pt x="19122" y="9683"/>
                    <a:pt x="19004" y="9595"/>
                  </a:cubicBezTo>
                  <a:cubicBezTo>
                    <a:pt x="18137" y="8994"/>
                    <a:pt x="17370" y="8294"/>
                    <a:pt x="16703" y="7527"/>
                  </a:cubicBezTo>
                  <a:cubicBezTo>
                    <a:pt x="16002" y="6793"/>
                    <a:pt x="15402" y="5926"/>
                    <a:pt x="14935" y="5025"/>
                  </a:cubicBezTo>
                  <a:cubicBezTo>
                    <a:pt x="14735" y="4625"/>
                    <a:pt x="14568" y="4024"/>
                    <a:pt x="15001" y="3691"/>
                  </a:cubicBezTo>
                  <a:cubicBezTo>
                    <a:pt x="15185" y="3580"/>
                    <a:pt x="15399" y="3531"/>
                    <a:pt x="15616" y="3531"/>
                  </a:cubicBezTo>
                  <a:cubicBezTo>
                    <a:pt x="15792" y="3531"/>
                    <a:pt x="15971" y="3564"/>
                    <a:pt x="16136" y="3624"/>
                  </a:cubicBezTo>
                  <a:cubicBezTo>
                    <a:pt x="16603" y="3757"/>
                    <a:pt x="17036" y="3957"/>
                    <a:pt x="17470" y="4191"/>
                  </a:cubicBezTo>
                  <a:cubicBezTo>
                    <a:pt x="17937" y="4424"/>
                    <a:pt x="18371" y="4658"/>
                    <a:pt x="18838" y="4925"/>
                  </a:cubicBezTo>
                  <a:cubicBezTo>
                    <a:pt x="19838" y="5559"/>
                    <a:pt x="20739" y="6292"/>
                    <a:pt x="21606" y="7126"/>
                  </a:cubicBezTo>
                  <a:cubicBezTo>
                    <a:pt x="21632" y="7160"/>
                    <a:pt x="21666" y="7175"/>
                    <a:pt x="21701" y="7175"/>
                  </a:cubicBezTo>
                  <a:cubicBezTo>
                    <a:pt x="21804" y="7175"/>
                    <a:pt x="21914" y="7051"/>
                    <a:pt x="21840" y="6926"/>
                  </a:cubicBezTo>
                  <a:cubicBezTo>
                    <a:pt x="21206" y="5725"/>
                    <a:pt x="20639" y="4458"/>
                    <a:pt x="20172" y="3157"/>
                  </a:cubicBezTo>
                  <a:cubicBezTo>
                    <a:pt x="19838" y="2290"/>
                    <a:pt x="19505" y="822"/>
                    <a:pt x="20639" y="388"/>
                  </a:cubicBezTo>
                  <a:cubicBezTo>
                    <a:pt x="20879" y="328"/>
                    <a:pt x="21119" y="295"/>
                    <a:pt x="21359" y="295"/>
                  </a:cubicBezTo>
                  <a:cubicBezTo>
                    <a:pt x="21652" y="295"/>
                    <a:pt x="21946" y="345"/>
                    <a:pt x="22240" y="455"/>
                  </a:cubicBezTo>
                  <a:cubicBezTo>
                    <a:pt x="22740" y="622"/>
                    <a:pt x="23274" y="822"/>
                    <a:pt x="23741" y="1089"/>
                  </a:cubicBezTo>
                  <a:cubicBezTo>
                    <a:pt x="24742" y="1589"/>
                    <a:pt x="25676" y="2223"/>
                    <a:pt x="26476" y="2990"/>
                  </a:cubicBezTo>
                  <a:cubicBezTo>
                    <a:pt x="27377" y="3824"/>
                    <a:pt x="28144" y="4858"/>
                    <a:pt x="28711" y="5959"/>
                  </a:cubicBezTo>
                  <a:cubicBezTo>
                    <a:pt x="28743" y="6012"/>
                    <a:pt x="28791" y="6034"/>
                    <a:pt x="28840" y="6034"/>
                  </a:cubicBezTo>
                  <a:cubicBezTo>
                    <a:pt x="28944" y="6034"/>
                    <a:pt x="29046" y="5929"/>
                    <a:pt x="28978" y="5792"/>
                  </a:cubicBezTo>
                  <a:cubicBezTo>
                    <a:pt x="27877" y="3691"/>
                    <a:pt x="26143" y="1989"/>
                    <a:pt x="24008" y="889"/>
                  </a:cubicBezTo>
                  <a:cubicBezTo>
                    <a:pt x="23474" y="622"/>
                    <a:pt x="22940" y="388"/>
                    <a:pt x="22373" y="188"/>
                  </a:cubicBezTo>
                  <a:cubicBezTo>
                    <a:pt x="22031" y="60"/>
                    <a:pt x="21675" y="0"/>
                    <a:pt x="2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90;p49">
              <a:extLst>
                <a:ext uri="{FF2B5EF4-FFF2-40B4-BE49-F238E27FC236}">
                  <a16:creationId xmlns:a16="http://schemas.microsoft.com/office/drawing/2014/main" id="{DD15D489-D037-42E1-A887-642892EB83F5}"/>
                </a:ext>
              </a:extLst>
            </p:cNvPr>
            <p:cNvSpPr/>
            <p:nvPr/>
          </p:nvSpPr>
          <p:spPr>
            <a:xfrm>
              <a:off x="7387694" y="4089764"/>
              <a:ext cx="464859" cy="161320"/>
            </a:xfrm>
            <a:custGeom>
              <a:avLst/>
              <a:gdLst/>
              <a:ahLst/>
              <a:cxnLst/>
              <a:rect l="l" t="t" r="r" b="b"/>
              <a:pathLst>
                <a:path w="20102" h="6976" extrusionOk="0">
                  <a:moveTo>
                    <a:pt x="5147" y="1"/>
                  </a:moveTo>
                  <a:cubicBezTo>
                    <a:pt x="4907" y="1"/>
                    <a:pt x="4671" y="69"/>
                    <a:pt x="4457" y="205"/>
                  </a:cubicBezTo>
                  <a:cubicBezTo>
                    <a:pt x="4023" y="372"/>
                    <a:pt x="3589" y="639"/>
                    <a:pt x="3222" y="906"/>
                  </a:cubicBezTo>
                  <a:cubicBezTo>
                    <a:pt x="2422" y="1440"/>
                    <a:pt x="1755" y="2140"/>
                    <a:pt x="1221" y="2907"/>
                  </a:cubicBezTo>
                  <a:cubicBezTo>
                    <a:pt x="621" y="3808"/>
                    <a:pt x="187" y="4809"/>
                    <a:pt x="20" y="5876"/>
                  </a:cubicBezTo>
                  <a:cubicBezTo>
                    <a:pt x="1" y="5992"/>
                    <a:pt x="83" y="6064"/>
                    <a:pt x="161" y="6064"/>
                  </a:cubicBezTo>
                  <a:cubicBezTo>
                    <a:pt x="218" y="6064"/>
                    <a:pt x="273" y="6027"/>
                    <a:pt x="287" y="5943"/>
                  </a:cubicBezTo>
                  <a:cubicBezTo>
                    <a:pt x="621" y="4242"/>
                    <a:pt x="1521" y="2674"/>
                    <a:pt x="2889" y="1540"/>
                  </a:cubicBezTo>
                  <a:cubicBezTo>
                    <a:pt x="3222" y="1239"/>
                    <a:pt x="3589" y="1006"/>
                    <a:pt x="3956" y="772"/>
                  </a:cubicBezTo>
                  <a:cubicBezTo>
                    <a:pt x="4323" y="539"/>
                    <a:pt x="4723" y="372"/>
                    <a:pt x="5157" y="305"/>
                  </a:cubicBezTo>
                  <a:cubicBezTo>
                    <a:pt x="5190" y="300"/>
                    <a:pt x="5224" y="297"/>
                    <a:pt x="5257" y="297"/>
                  </a:cubicBezTo>
                  <a:cubicBezTo>
                    <a:pt x="5421" y="297"/>
                    <a:pt x="5574" y="367"/>
                    <a:pt x="5657" y="506"/>
                  </a:cubicBezTo>
                  <a:cubicBezTo>
                    <a:pt x="5758" y="739"/>
                    <a:pt x="5758" y="939"/>
                    <a:pt x="5657" y="1173"/>
                  </a:cubicBezTo>
                  <a:cubicBezTo>
                    <a:pt x="5524" y="1640"/>
                    <a:pt x="5391" y="2140"/>
                    <a:pt x="5190" y="2607"/>
                  </a:cubicBezTo>
                  <a:cubicBezTo>
                    <a:pt x="4790" y="3708"/>
                    <a:pt x="4223" y="4709"/>
                    <a:pt x="3523" y="5676"/>
                  </a:cubicBezTo>
                  <a:cubicBezTo>
                    <a:pt x="3448" y="5775"/>
                    <a:pt x="3557" y="5892"/>
                    <a:pt x="3659" y="5892"/>
                  </a:cubicBezTo>
                  <a:cubicBezTo>
                    <a:pt x="3695" y="5892"/>
                    <a:pt x="3730" y="5877"/>
                    <a:pt x="3756" y="5843"/>
                  </a:cubicBezTo>
                  <a:cubicBezTo>
                    <a:pt x="4757" y="4909"/>
                    <a:pt x="5891" y="4141"/>
                    <a:pt x="7159" y="3608"/>
                  </a:cubicBezTo>
                  <a:cubicBezTo>
                    <a:pt x="7356" y="3518"/>
                    <a:pt x="7710" y="3389"/>
                    <a:pt x="8009" y="3389"/>
                  </a:cubicBezTo>
                  <a:cubicBezTo>
                    <a:pt x="8264" y="3389"/>
                    <a:pt x="8480" y="3483"/>
                    <a:pt x="8526" y="3775"/>
                  </a:cubicBezTo>
                  <a:cubicBezTo>
                    <a:pt x="8593" y="4208"/>
                    <a:pt x="8293" y="4608"/>
                    <a:pt x="8193" y="5009"/>
                  </a:cubicBezTo>
                  <a:cubicBezTo>
                    <a:pt x="7992" y="5409"/>
                    <a:pt x="8126" y="5876"/>
                    <a:pt x="8459" y="6143"/>
                  </a:cubicBezTo>
                  <a:cubicBezTo>
                    <a:pt x="8693" y="6310"/>
                    <a:pt x="8960" y="6376"/>
                    <a:pt x="9260" y="6410"/>
                  </a:cubicBezTo>
                  <a:lnTo>
                    <a:pt x="10361" y="6543"/>
                  </a:lnTo>
                  <a:cubicBezTo>
                    <a:pt x="11862" y="6743"/>
                    <a:pt x="13363" y="6910"/>
                    <a:pt x="14897" y="6943"/>
                  </a:cubicBezTo>
                  <a:cubicBezTo>
                    <a:pt x="15260" y="6965"/>
                    <a:pt x="15625" y="6976"/>
                    <a:pt x="15990" y="6976"/>
                  </a:cubicBezTo>
                  <a:cubicBezTo>
                    <a:pt x="17303" y="6976"/>
                    <a:pt x="18622" y="6837"/>
                    <a:pt x="19901" y="6577"/>
                  </a:cubicBezTo>
                  <a:cubicBezTo>
                    <a:pt x="20101" y="6543"/>
                    <a:pt x="20001" y="6276"/>
                    <a:pt x="19834" y="6276"/>
                  </a:cubicBezTo>
                  <a:cubicBezTo>
                    <a:pt x="18513" y="6570"/>
                    <a:pt x="17172" y="6683"/>
                    <a:pt x="15823" y="6683"/>
                  </a:cubicBezTo>
                  <a:cubicBezTo>
                    <a:pt x="14107" y="6683"/>
                    <a:pt x="12379" y="6500"/>
                    <a:pt x="10661" y="6276"/>
                  </a:cubicBezTo>
                  <a:lnTo>
                    <a:pt x="9494" y="6143"/>
                  </a:lnTo>
                  <a:cubicBezTo>
                    <a:pt x="9160" y="6143"/>
                    <a:pt x="8860" y="6043"/>
                    <a:pt x="8593" y="5876"/>
                  </a:cubicBezTo>
                  <a:cubicBezTo>
                    <a:pt x="8193" y="5576"/>
                    <a:pt x="8493" y="5009"/>
                    <a:pt x="8626" y="4675"/>
                  </a:cubicBezTo>
                  <a:cubicBezTo>
                    <a:pt x="8760" y="4308"/>
                    <a:pt x="8926" y="3841"/>
                    <a:pt x="8726" y="3474"/>
                  </a:cubicBezTo>
                  <a:cubicBezTo>
                    <a:pt x="8552" y="3184"/>
                    <a:pt x="8278" y="3085"/>
                    <a:pt x="7986" y="3085"/>
                  </a:cubicBezTo>
                  <a:cubicBezTo>
                    <a:pt x="7775" y="3085"/>
                    <a:pt x="7555" y="3137"/>
                    <a:pt x="7359" y="3207"/>
                  </a:cubicBezTo>
                  <a:cubicBezTo>
                    <a:pt x="6658" y="3474"/>
                    <a:pt x="5958" y="3808"/>
                    <a:pt x="5357" y="4208"/>
                  </a:cubicBezTo>
                  <a:cubicBezTo>
                    <a:pt x="5024" y="4442"/>
                    <a:pt x="4690" y="4675"/>
                    <a:pt x="4390" y="4909"/>
                  </a:cubicBezTo>
                  <a:cubicBezTo>
                    <a:pt x="4790" y="4242"/>
                    <a:pt x="5124" y="3574"/>
                    <a:pt x="5424" y="2874"/>
                  </a:cubicBezTo>
                  <a:cubicBezTo>
                    <a:pt x="5624" y="2340"/>
                    <a:pt x="5824" y="1806"/>
                    <a:pt x="5958" y="1273"/>
                  </a:cubicBezTo>
                  <a:cubicBezTo>
                    <a:pt x="6058" y="839"/>
                    <a:pt x="6091" y="339"/>
                    <a:pt x="5657" y="105"/>
                  </a:cubicBezTo>
                  <a:cubicBezTo>
                    <a:pt x="5491" y="36"/>
                    <a:pt x="5318" y="1"/>
                    <a:pt x="5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91;p49">
              <a:extLst>
                <a:ext uri="{FF2B5EF4-FFF2-40B4-BE49-F238E27FC236}">
                  <a16:creationId xmlns:a16="http://schemas.microsoft.com/office/drawing/2014/main" id="{9531A975-75F1-42BF-B1C3-311ECE7826BA}"/>
                </a:ext>
              </a:extLst>
            </p:cNvPr>
            <p:cNvSpPr/>
            <p:nvPr/>
          </p:nvSpPr>
          <p:spPr>
            <a:xfrm>
              <a:off x="8064365" y="4170654"/>
              <a:ext cx="468952" cy="53696"/>
            </a:xfrm>
            <a:custGeom>
              <a:avLst/>
              <a:gdLst/>
              <a:ahLst/>
              <a:cxnLst/>
              <a:rect l="l" t="t" r="r" b="b"/>
              <a:pathLst>
                <a:path w="20279" h="2322" extrusionOk="0">
                  <a:moveTo>
                    <a:pt x="20078" y="1"/>
                  </a:moveTo>
                  <a:cubicBezTo>
                    <a:pt x="20062" y="1"/>
                    <a:pt x="20045" y="4"/>
                    <a:pt x="20027" y="10"/>
                  </a:cubicBezTo>
                  <a:cubicBezTo>
                    <a:pt x="17558" y="877"/>
                    <a:pt x="14956" y="1344"/>
                    <a:pt x="12321" y="1444"/>
                  </a:cubicBezTo>
                  <a:cubicBezTo>
                    <a:pt x="11559" y="1483"/>
                    <a:pt x="10786" y="1499"/>
                    <a:pt x="10014" y="1499"/>
                  </a:cubicBezTo>
                  <a:cubicBezTo>
                    <a:pt x="9468" y="1499"/>
                    <a:pt x="8924" y="1491"/>
                    <a:pt x="8385" y="1477"/>
                  </a:cubicBezTo>
                  <a:cubicBezTo>
                    <a:pt x="7306" y="1450"/>
                    <a:pt x="6248" y="1402"/>
                    <a:pt x="5194" y="1402"/>
                  </a:cubicBezTo>
                  <a:cubicBezTo>
                    <a:pt x="4946" y="1402"/>
                    <a:pt x="4697" y="1404"/>
                    <a:pt x="4449" y="1411"/>
                  </a:cubicBezTo>
                  <a:cubicBezTo>
                    <a:pt x="4345" y="1408"/>
                    <a:pt x="4240" y="1407"/>
                    <a:pt x="4136" y="1407"/>
                  </a:cubicBezTo>
                  <a:cubicBezTo>
                    <a:pt x="2778" y="1407"/>
                    <a:pt x="1450" y="1611"/>
                    <a:pt x="179" y="2044"/>
                  </a:cubicBezTo>
                  <a:cubicBezTo>
                    <a:pt x="1" y="2104"/>
                    <a:pt x="34" y="2322"/>
                    <a:pt x="185" y="2322"/>
                  </a:cubicBezTo>
                  <a:cubicBezTo>
                    <a:pt x="204" y="2322"/>
                    <a:pt x="224" y="2319"/>
                    <a:pt x="246" y="2311"/>
                  </a:cubicBezTo>
                  <a:cubicBezTo>
                    <a:pt x="1699" y="1808"/>
                    <a:pt x="3219" y="1686"/>
                    <a:pt x="4748" y="1686"/>
                  </a:cubicBezTo>
                  <a:cubicBezTo>
                    <a:pt x="5852" y="1686"/>
                    <a:pt x="6961" y="1750"/>
                    <a:pt x="8051" y="1778"/>
                  </a:cubicBezTo>
                  <a:cubicBezTo>
                    <a:pt x="8609" y="1799"/>
                    <a:pt x="9168" y="1810"/>
                    <a:pt x="9728" y="1810"/>
                  </a:cubicBezTo>
                  <a:cubicBezTo>
                    <a:pt x="11781" y="1810"/>
                    <a:pt x="13846" y="1666"/>
                    <a:pt x="15890" y="1377"/>
                  </a:cubicBezTo>
                  <a:cubicBezTo>
                    <a:pt x="17325" y="1177"/>
                    <a:pt x="18759" y="810"/>
                    <a:pt x="20127" y="310"/>
                  </a:cubicBezTo>
                  <a:cubicBezTo>
                    <a:pt x="20278" y="280"/>
                    <a:pt x="20237" y="1"/>
                    <a:pt x="20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92;p49">
              <a:extLst>
                <a:ext uri="{FF2B5EF4-FFF2-40B4-BE49-F238E27FC236}">
                  <a16:creationId xmlns:a16="http://schemas.microsoft.com/office/drawing/2014/main" id="{A1C90FCA-ADB1-4276-A1C5-930FACDE0084}"/>
                </a:ext>
              </a:extLst>
            </p:cNvPr>
            <p:cNvSpPr/>
            <p:nvPr/>
          </p:nvSpPr>
          <p:spPr>
            <a:xfrm>
              <a:off x="7014024" y="1979931"/>
              <a:ext cx="902546" cy="929926"/>
            </a:xfrm>
            <a:custGeom>
              <a:avLst/>
              <a:gdLst/>
              <a:ahLst/>
              <a:cxnLst/>
              <a:rect l="l" t="t" r="r" b="b"/>
              <a:pathLst>
                <a:path w="39029" h="40213" extrusionOk="0">
                  <a:moveTo>
                    <a:pt x="23510" y="0"/>
                  </a:moveTo>
                  <a:cubicBezTo>
                    <a:pt x="22498" y="0"/>
                    <a:pt x="21850" y="111"/>
                    <a:pt x="21850" y="111"/>
                  </a:cubicBezTo>
                  <a:lnTo>
                    <a:pt x="21816" y="111"/>
                  </a:lnTo>
                  <a:cubicBezTo>
                    <a:pt x="20347" y="973"/>
                    <a:pt x="18685" y="1411"/>
                    <a:pt x="16991" y="1411"/>
                  </a:cubicBezTo>
                  <a:cubicBezTo>
                    <a:pt x="16455" y="1411"/>
                    <a:pt x="15916" y="1367"/>
                    <a:pt x="15379" y="1279"/>
                  </a:cubicBezTo>
                  <a:cubicBezTo>
                    <a:pt x="14611" y="1212"/>
                    <a:pt x="13911" y="845"/>
                    <a:pt x="13410" y="278"/>
                  </a:cubicBezTo>
                  <a:cubicBezTo>
                    <a:pt x="8807" y="1079"/>
                    <a:pt x="7239" y="3981"/>
                    <a:pt x="3603" y="10919"/>
                  </a:cubicBezTo>
                  <a:cubicBezTo>
                    <a:pt x="1" y="17824"/>
                    <a:pt x="1402" y="30266"/>
                    <a:pt x="1669" y="32234"/>
                  </a:cubicBezTo>
                  <a:cubicBezTo>
                    <a:pt x="1669" y="32334"/>
                    <a:pt x="1669" y="32401"/>
                    <a:pt x="1702" y="32434"/>
                  </a:cubicBezTo>
                  <a:cubicBezTo>
                    <a:pt x="1802" y="32701"/>
                    <a:pt x="1969" y="32935"/>
                    <a:pt x="2169" y="33135"/>
                  </a:cubicBezTo>
                  <a:cubicBezTo>
                    <a:pt x="4170" y="35370"/>
                    <a:pt x="11509" y="39072"/>
                    <a:pt x="16012" y="40040"/>
                  </a:cubicBezTo>
                  <a:cubicBezTo>
                    <a:pt x="16572" y="40159"/>
                    <a:pt x="17148" y="40212"/>
                    <a:pt x="17732" y="40212"/>
                  </a:cubicBezTo>
                  <a:cubicBezTo>
                    <a:pt x="22541" y="40212"/>
                    <a:pt x="27821" y="36604"/>
                    <a:pt x="27821" y="36604"/>
                  </a:cubicBezTo>
                  <a:cubicBezTo>
                    <a:pt x="27821" y="36604"/>
                    <a:pt x="30548" y="37658"/>
                    <a:pt x="32564" y="37658"/>
                  </a:cubicBezTo>
                  <a:cubicBezTo>
                    <a:pt x="32980" y="37658"/>
                    <a:pt x="33366" y="37613"/>
                    <a:pt x="33692" y="37505"/>
                  </a:cubicBezTo>
                  <a:cubicBezTo>
                    <a:pt x="34692" y="37104"/>
                    <a:pt x="35593" y="36471"/>
                    <a:pt x="36293" y="35670"/>
                  </a:cubicBezTo>
                  <a:cubicBezTo>
                    <a:pt x="36760" y="35203"/>
                    <a:pt x="37161" y="34703"/>
                    <a:pt x="37561" y="34202"/>
                  </a:cubicBezTo>
                  <a:cubicBezTo>
                    <a:pt x="37895" y="33769"/>
                    <a:pt x="38161" y="33335"/>
                    <a:pt x="38428" y="32868"/>
                  </a:cubicBezTo>
                  <a:cubicBezTo>
                    <a:pt x="39029" y="31634"/>
                    <a:pt x="35226" y="16356"/>
                    <a:pt x="35226" y="16356"/>
                  </a:cubicBezTo>
                  <a:cubicBezTo>
                    <a:pt x="36200" y="1559"/>
                    <a:pt x="27303" y="0"/>
                    <a:pt x="23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93;p49">
              <a:extLst>
                <a:ext uri="{FF2B5EF4-FFF2-40B4-BE49-F238E27FC236}">
                  <a16:creationId xmlns:a16="http://schemas.microsoft.com/office/drawing/2014/main" id="{EFC1B4E3-59AA-4907-9DF8-FBBEF655083D}"/>
                </a:ext>
              </a:extLst>
            </p:cNvPr>
            <p:cNvSpPr/>
            <p:nvPr/>
          </p:nvSpPr>
          <p:spPr>
            <a:xfrm>
              <a:off x="7667339" y="2669226"/>
              <a:ext cx="142797" cy="138126"/>
            </a:xfrm>
            <a:custGeom>
              <a:avLst/>
              <a:gdLst/>
              <a:ahLst/>
              <a:cxnLst/>
              <a:rect l="l" t="t" r="r" b="b"/>
              <a:pathLst>
                <a:path w="6175" h="5973" extrusionOk="0">
                  <a:moveTo>
                    <a:pt x="5948" y="1"/>
                  </a:moveTo>
                  <a:cubicBezTo>
                    <a:pt x="5911" y="1"/>
                    <a:pt x="5872" y="17"/>
                    <a:pt x="5840" y="58"/>
                  </a:cubicBezTo>
                  <a:lnTo>
                    <a:pt x="102" y="5729"/>
                  </a:lnTo>
                  <a:cubicBezTo>
                    <a:pt x="0" y="5831"/>
                    <a:pt x="94" y="5973"/>
                    <a:pt x="204" y="5973"/>
                  </a:cubicBezTo>
                  <a:cubicBezTo>
                    <a:pt x="237" y="5973"/>
                    <a:pt x="272" y="5960"/>
                    <a:pt x="303" y="5929"/>
                  </a:cubicBezTo>
                  <a:lnTo>
                    <a:pt x="6073" y="291"/>
                  </a:lnTo>
                  <a:cubicBezTo>
                    <a:pt x="6174" y="165"/>
                    <a:pt x="6065" y="1"/>
                    <a:pt x="5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94;p49">
              <a:extLst>
                <a:ext uri="{FF2B5EF4-FFF2-40B4-BE49-F238E27FC236}">
                  <a16:creationId xmlns:a16="http://schemas.microsoft.com/office/drawing/2014/main" id="{655A43CE-B3C5-4467-AE7E-3DE62FB33D6C}"/>
                </a:ext>
              </a:extLst>
            </p:cNvPr>
            <p:cNvSpPr/>
            <p:nvPr/>
          </p:nvSpPr>
          <p:spPr>
            <a:xfrm>
              <a:off x="7670461" y="1043968"/>
              <a:ext cx="635660" cy="1005799"/>
            </a:xfrm>
            <a:custGeom>
              <a:avLst/>
              <a:gdLst/>
              <a:ahLst/>
              <a:cxnLst/>
              <a:rect l="l" t="t" r="r" b="b"/>
              <a:pathLst>
                <a:path w="27488" h="43494" extrusionOk="0">
                  <a:moveTo>
                    <a:pt x="9295" y="0"/>
                  </a:moveTo>
                  <a:cubicBezTo>
                    <a:pt x="7644" y="0"/>
                    <a:pt x="6001" y="644"/>
                    <a:pt x="4771" y="1925"/>
                  </a:cubicBezTo>
                  <a:cubicBezTo>
                    <a:pt x="4170" y="2459"/>
                    <a:pt x="3670" y="3093"/>
                    <a:pt x="3270" y="3760"/>
                  </a:cubicBezTo>
                  <a:cubicBezTo>
                    <a:pt x="2803" y="4694"/>
                    <a:pt x="2469" y="5628"/>
                    <a:pt x="2202" y="6629"/>
                  </a:cubicBezTo>
                  <a:cubicBezTo>
                    <a:pt x="2202" y="6829"/>
                    <a:pt x="6172" y="12233"/>
                    <a:pt x="6572" y="15535"/>
                  </a:cubicBezTo>
                  <a:cubicBezTo>
                    <a:pt x="6806" y="17203"/>
                    <a:pt x="6739" y="18871"/>
                    <a:pt x="6472" y="20539"/>
                  </a:cubicBezTo>
                  <a:cubicBezTo>
                    <a:pt x="6105" y="22340"/>
                    <a:pt x="5505" y="24041"/>
                    <a:pt x="4637" y="25642"/>
                  </a:cubicBezTo>
                  <a:cubicBezTo>
                    <a:pt x="2803" y="29145"/>
                    <a:pt x="134" y="32547"/>
                    <a:pt x="34" y="36650"/>
                  </a:cubicBezTo>
                  <a:cubicBezTo>
                    <a:pt x="1" y="38285"/>
                    <a:pt x="468" y="39886"/>
                    <a:pt x="1402" y="41220"/>
                  </a:cubicBezTo>
                  <a:cubicBezTo>
                    <a:pt x="2302" y="42521"/>
                    <a:pt x="3770" y="43355"/>
                    <a:pt x="5371" y="43488"/>
                  </a:cubicBezTo>
                  <a:cubicBezTo>
                    <a:pt x="5449" y="43492"/>
                    <a:pt x="5527" y="43493"/>
                    <a:pt x="5605" y="43493"/>
                  </a:cubicBezTo>
                  <a:cubicBezTo>
                    <a:pt x="7158" y="43493"/>
                    <a:pt x="8661" y="42862"/>
                    <a:pt x="9741" y="41687"/>
                  </a:cubicBezTo>
                  <a:cubicBezTo>
                    <a:pt x="10342" y="40987"/>
                    <a:pt x="10775" y="40186"/>
                    <a:pt x="10975" y="39285"/>
                  </a:cubicBezTo>
                  <a:cubicBezTo>
                    <a:pt x="12056" y="40643"/>
                    <a:pt x="13679" y="41402"/>
                    <a:pt x="15368" y="41402"/>
                  </a:cubicBezTo>
                  <a:cubicBezTo>
                    <a:pt x="15505" y="41402"/>
                    <a:pt x="15642" y="41397"/>
                    <a:pt x="15779" y="41387"/>
                  </a:cubicBezTo>
                  <a:cubicBezTo>
                    <a:pt x="18014" y="41187"/>
                    <a:pt x="20015" y="39686"/>
                    <a:pt x="21049" y="37684"/>
                  </a:cubicBezTo>
                  <a:cubicBezTo>
                    <a:pt x="22050" y="35649"/>
                    <a:pt x="22283" y="33348"/>
                    <a:pt x="21683" y="31146"/>
                  </a:cubicBezTo>
                  <a:lnTo>
                    <a:pt x="21683" y="31146"/>
                  </a:lnTo>
                  <a:cubicBezTo>
                    <a:pt x="21856" y="31170"/>
                    <a:pt x="22029" y="31181"/>
                    <a:pt x="22201" y="31181"/>
                  </a:cubicBezTo>
                  <a:cubicBezTo>
                    <a:pt x="24212" y="31181"/>
                    <a:pt x="26077" y="29613"/>
                    <a:pt x="26753" y="27677"/>
                  </a:cubicBezTo>
                  <a:cubicBezTo>
                    <a:pt x="27487" y="25576"/>
                    <a:pt x="26953" y="23241"/>
                    <a:pt x="25919" y="21272"/>
                  </a:cubicBezTo>
                  <a:cubicBezTo>
                    <a:pt x="24885" y="19304"/>
                    <a:pt x="23351" y="17670"/>
                    <a:pt x="21850" y="16035"/>
                  </a:cubicBezTo>
                  <a:cubicBezTo>
                    <a:pt x="20315" y="14434"/>
                    <a:pt x="18814" y="12766"/>
                    <a:pt x="17814" y="10765"/>
                  </a:cubicBezTo>
                  <a:cubicBezTo>
                    <a:pt x="16312" y="7729"/>
                    <a:pt x="16079" y="3927"/>
                    <a:pt x="13577" y="1658"/>
                  </a:cubicBezTo>
                  <a:cubicBezTo>
                    <a:pt x="12358" y="552"/>
                    <a:pt x="10823" y="0"/>
                    <a:pt x="9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95;p49">
              <a:extLst>
                <a:ext uri="{FF2B5EF4-FFF2-40B4-BE49-F238E27FC236}">
                  <a16:creationId xmlns:a16="http://schemas.microsoft.com/office/drawing/2014/main" id="{ABF78C2D-D8F4-4E78-813F-882798662352}"/>
                </a:ext>
              </a:extLst>
            </p:cNvPr>
            <p:cNvSpPr/>
            <p:nvPr/>
          </p:nvSpPr>
          <p:spPr>
            <a:xfrm>
              <a:off x="7744344" y="1021583"/>
              <a:ext cx="617299" cy="1014956"/>
            </a:xfrm>
            <a:custGeom>
              <a:avLst/>
              <a:gdLst/>
              <a:ahLst/>
              <a:cxnLst/>
              <a:rect l="l" t="t" r="r" b="b"/>
              <a:pathLst>
                <a:path w="26694" h="43890" extrusionOk="0">
                  <a:moveTo>
                    <a:pt x="6910" y="1"/>
                  </a:moveTo>
                  <a:cubicBezTo>
                    <a:pt x="5817" y="1"/>
                    <a:pt x="4726" y="246"/>
                    <a:pt x="3744" y="725"/>
                  </a:cubicBezTo>
                  <a:cubicBezTo>
                    <a:pt x="2376" y="1392"/>
                    <a:pt x="1242" y="2460"/>
                    <a:pt x="508" y="3794"/>
                  </a:cubicBezTo>
                  <a:cubicBezTo>
                    <a:pt x="308" y="4127"/>
                    <a:pt x="142" y="4494"/>
                    <a:pt x="41" y="4828"/>
                  </a:cubicBezTo>
                  <a:cubicBezTo>
                    <a:pt x="1" y="4950"/>
                    <a:pt x="84" y="5023"/>
                    <a:pt x="171" y="5023"/>
                  </a:cubicBezTo>
                  <a:cubicBezTo>
                    <a:pt x="226" y="5023"/>
                    <a:pt x="282" y="4993"/>
                    <a:pt x="308" y="4928"/>
                  </a:cubicBezTo>
                  <a:cubicBezTo>
                    <a:pt x="842" y="3494"/>
                    <a:pt x="1809" y="2293"/>
                    <a:pt x="3044" y="1459"/>
                  </a:cubicBezTo>
                  <a:cubicBezTo>
                    <a:pt x="4181" y="701"/>
                    <a:pt x="5521" y="300"/>
                    <a:pt x="6866" y="300"/>
                  </a:cubicBezTo>
                  <a:cubicBezTo>
                    <a:pt x="7060" y="300"/>
                    <a:pt x="7253" y="308"/>
                    <a:pt x="7447" y="325"/>
                  </a:cubicBezTo>
                  <a:cubicBezTo>
                    <a:pt x="9081" y="458"/>
                    <a:pt x="10616" y="1125"/>
                    <a:pt x="11817" y="2259"/>
                  </a:cubicBezTo>
                  <a:cubicBezTo>
                    <a:pt x="13051" y="3427"/>
                    <a:pt x="13951" y="4928"/>
                    <a:pt x="14885" y="6396"/>
                  </a:cubicBezTo>
                  <a:lnTo>
                    <a:pt x="21257" y="16370"/>
                  </a:lnTo>
                  <a:cubicBezTo>
                    <a:pt x="22224" y="17904"/>
                    <a:pt x="23291" y="19472"/>
                    <a:pt x="24192" y="21073"/>
                  </a:cubicBezTo>
                  <a:cubicBezTo>
                    <a:pt x="25126" y="22607"/>
                    <a:pt x="25760" y="24275"/>
                    <a:pt x="26060" y="26043"/>
                  </a:cubicBezTo>
                  <a:cubicBezTo>
                    <a:pt x="26327" y="27711"/>
                    <a:pt x="25960" y="29379"/>
                    <a:pt x="25093" y="30813"/>
                  </a:cubicBezTo>
                  <a:cubicBezTo>
                    <a:pt x="24259" y="32047"/>
                    <a:pt x="22891" y="32848"/>
                    <a:pt x="21423" y="32981"/>
                  </a:cubicBezTo>
                  <a:cubicBezTo>
                    <a:pt x="21332" y="32990"/>
                    <a:pt x="21240" y="32994"/>
                    <a:pt x="21149" y="32994"/>
                  </a:cubicBezTo>
                  <a:cubicBezTo>
                    <a:pt x="20875" y="32994"/>
                    <a:pt x="20606" y="32956"/>
                    <a:pt x="20356" y="32881"/>
                  </a:cubicBezTo>
                  <a:cubicBezTo>
                    <a:pt x="20342" y="32878"/>
                    <a:pt x="20328" y="32876"/>
                    <a:pt x="20315" y="32876"/>
                  </a:cubicBezTo>
                  <a:cubicBezTo>
                    <a:pt x="20203" y="32876"/>
                    <a:pt x="20126" y="32996"/>
                    <a:pt x="20156" y="33115"/>
                  </a:cubicBezTo>
                  <a:cubicBezTo>
                    <a:pt x="21457" y="36084"/>
                    <a:pt x="20690" y="39586"/>
                    <a:pt x="18254" y="41754"/>
                  </a:cubicBezTo>
                  <a:cubicBezTo>
                    <a:pt x="17087" y="42755"/>
                    <a:pt x="15619" y="43389"/>
                    <a:pt x="14085" y="43556"/>
                  </a:cubicBezTo>
                  <a:cubicBezTo>
                    <a:pt x="13830" y="43584"/>
                    <a:pt x="13576" y="43598"/>
                    <a:pt x="13322" y="43598"/>
                  </a:cubicBezTo>
                  <a:cubicBezTo>
                    <a:pt x="12080" y="43598"/>
                    <a:pt x="10856" y="43264"/>
                    <a:pt x="9748" y="42655"/>
                  </a:cubicBezTo>
                  <a:cubicBezTo>
                    <a:pt x="8281" y="41821"/>
                    <a:pt x="7113" y="40520"/>
                    <a:pt x="6446" y="38952"/>
                  </a:cubicBezTo>
                  <a:cubicBezTo>
                    <a:pt x="6419" y="38885"/>
                    <a:pt x="6354" y="38856"/>
                    <a:pt x="6291" y="38856"/>
                  </a:cubicBezTo>
                  <a:cubicBezTo>
                    <a:pt x="6197" y="38856"/>
                    <a:pt x="6106" y="38920"/>
                    <a:pt x="6146" y="39019"/>
                  </a:cubicBezTo>
                  <a:cubicBezTo>
                    <a:pt x="7370" y="41963"/>
                    <a:pt x="10266" y="43890"/>
                    <a:pt x="13436" y="43890"/>
                  </a:cubicBezTo>
                  <a:cubicBezTo>
                    <a:pt x="13463" y="43890"/>
                    <a:pt x="13491" y="43890"/>
                    <a:pt x="13518" y="43889"/>
                  </a:cubicBezTo>
                  <a:cubicBezTo>
                    <a:pt x="15152" y="43823"/>
                    <a:pt x="16720" y="43255"/>
                    <a:pt x="18021" y="42321"/>
                  </a:cubicBezTo>
                  <a:cubicBezTo>
                    <a:pt x="19322" y="41321"/>
                    <a:pt x="20289" y="39953"/>
                    <a:pt x="20756" y="38352"/>
                  </a:cubicBezTo>
                  <a:cubicBezTo>
                    <a:pt x="21257" y="36684"/>
                    <a:pt x="21190" y="34849"/>
                    <a:pt x="20556" y="33215"/>
                  </a:cubicBezTo>
                  <a:lnTo>
                    <a:pt x="20556" y="33215"/>
                  </a:lnTo>
                  <a:cubicBezTo>
                    <a:pt x="20749" y="33238"/>
                    <a:pt x="20943" y="33250"/>
                    <a:pt x="21136" y="33250"/>
                  </a:cubicBezTo>
                  <a:cubicBezTo>
                    <a:pt x="22312" y="33250"/>
                    <a:pt x="23471" y="32821"/>
                    <a:pt x="24359" y="32047"/>
                  </a:cubicBezTo>
                  <a:cubicBezTo>
                    <a:pt x="25593" y="30947"/>
                    <a:pt x="26327" y="29379"/>
                    <a:pt x="26394" y="27744"/>
                  </a:cubicBezTo>
                  <a:cubicBezTo>
                    <a:pt x="26694" y="23975"/>
                    <a:pt x="24392" y="20706"/>
                    <a:pt x="22457" y="17670"/>
                  </a:cubicBezTo>
                  <a:cubicBezTo>
                    <a:pt x="20223" y="14168"/>
                    <a:pt x="17988" y="10699"/>
                    <a:pt x="15753" y="7196"/>
                  </a:cubicBezTo>
                  <a:cubicBezTo>
                    <a:pt x="14785" y="5662"/>
                    <a:pt x="13851" y="4027"/>
                    <a:pt x="12617" y="2660"/>
                  </a:cubicBezTo>
                  <a:cubicBezTo>
                    <a:pt x="11550" y="1392"/>
                    <a:pt x="10049" y="492"/>
                    <a:pt x="8414" y="158"/>
                  </a:cubicBezTo>
                  <a:cubicBezTo>
                    <a:pt x="7919" y="53"/>
                    <a:pt x="7415" y="1"/>
                    <a:pt x="6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96;p49">
              <a:extLst>
                <a:ext uri="{FF2B5EF4-FFF2-40B4-BE49-F238E27FC236}">
                  <a16:creationId xmlns:a16="http://schemas.microsoft.com/office/drawing/2014/main" id="{09E254AD-9B07-4761-AD96-BF1026A94AFB}"/>
                </a:ext>
              </a:extLst>
            </p:cNvPr>
            <p:cNvSpPr/>
            <p:nvPr/>
          </p:nvSpPr>
          <p:spPr>
            <a:xfrm>
              <a:off x="7323361" y="1942377"/>
              <a:ext cx="195175" cy="70184"/>
            </a:xfrm>
            <a:custGeom>
              <a:avLst/>
              <a:gdLst/>
              <a:ahLst/>
              <a:cxnLst/>
              <a:rect l="l" t="t" r="r" b="b"/>
              <a:pathLst>
                <a:path w="8440" h="3035" extrusionOk="0">
                  <a:moveTo>
                    <a:pt x="667" y="1"/>
                  </a:moveTo>
                  <a:lnTo>
                    <a:pt x="0" y="1902"/>
                  </a:lnTo>
                  <a:cubicBezTo>
                    <a:pt x="534" y="2469"/>
                    <a:pt x="1234" y="2836"/>
                    <a:pt x="2002" y="2903"/>
                  </a:cubicBezTo>
                  <a:cubicBezTo>
                    <a:pt x="2531" y="2991"/>
                    <a:pt x="3066" y="3035"/>
                    <a:pt x="3600" y="3035"/>
                  </a:cubicBezTo>
                  <a:cubicBezTo>
                    <a:pt x="5288" y="3035"/>
                    <a:pt x="6970" y="2597"/>
                    <a:pt x="8439" y="1735"/>
                  </a:cubicBezTo>
                  <a:cubicBezTo>
                    <a:pt x="8439" y="1202"/>
                    <a:pt x="8406" y="668"/>
                    <a:pt x="8339" y="134"/>
                  </a:cubicBezTo>
                  <a:cubicBezTo>
                    <a:pt x="7372" y="201"/>
                    <a:pt x="6405" y="234"/>
                    <a:pt x="5404" y="234"/>
                  </a:cubicBezTo>
                  <a:cubicBezTo>
                    <a:pt x="3836" y="234"/>
                    <a:pt x="2235" y="167"/>
                    <a:pt x="667" y="1"/>
                  </a:cubicBezTo>
                  <a:close/>
                </a:path>
              </a:pathLst>
            </a:custGeom>
            <a:solidFill>
              <a:srgbClr val="FF7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97;p49">
              <a:extLst>
                <a:ext uri="{FF2B5EF4-FFF2-40B4-BE49-F238E27FC236}">
                  <a16:creationId xmlns:a16="http://schemas.microsoft.com/office/drawing/2014/main" id="{A62CB1F6-1EFC-4396-9741-FD29D3CD4201}"/>
                </a:ext>
              </a:extLst>
            </p:cNvPr>
            <p:cNvSpPr/>
            <p:nvPr/>
          </p:nvSpPr>
          <p:spPr>
            <a:xfrm>
              <a:off x="6771817" y="939769"/>
              <a:ext cx="1088448" cy="562192"/>
            </a:xfrm>
            <a:custGeom>
              <a:avLst/>
              <a:gdLst/>
              <a:ahLst/>
              <a:cxnLst/>
              <a:rect l="l" t="t" r="r" b="b"/>
              <a:pathLst>
                <a:path w="47068" h="24311" extrusionOk="0">
                  <a:moveTo>
                    <a:pt x="12305" y="0"/>
                  </a:moveTo>
                  <a:cubicBezTo>
                    <a:pt x="11973" y="0"/>
                    <a:pt x="11641" y="19"/>
                    <a:pt x="11309" y="60"/>
                  </a:cubicBezTo>
                  <a:cubicBezTo>
                    <a:pt x="8006" y="494"/>
                    <a:pt x="5338" y="3262"/>
                    <a:pt x="4270" y="6398"/>
                  </a:cubicBezTo>
                  <a:cubicBezTo>
                    <a:pt x="3170" y="9533"/>
                    <a:pt x="3403" y="12969"/>
                    <a:pt x="4004" y="16238"/>
                  </a:cubicBezTo>
                  <a:cubicBezTo>
                    <a:pt x="1" y="18140"/>
                    <a:pt x="1268" y="24177"/>
                    <a:pt x="5705" y="24311"/>
                  </a:cubicBezTo>
                  <a:cubicBezTo>
                    <a:pt x="6205" y="21142"/>
                    <a:pt x="7406" y="18106"/>
                    <a:pt x="9207" y="15404"/>
                  </a:cubicBezTo>
                  <a:cubicBezTo>
                    <a:pt x="11422" y="17137"/>
                    <a:pt x="14339" y="17612"/>
                    <a:pt x="17195" y="17612"/>
                  </a:cubicBezTo>
                  <a:cubicBezTo>
                    <a:pt x="17693" y="17612"/>
                    <a:pt x="18190" y="17597"/>
                    <a:pt x="18681" y="17573"/>
                  </a:cubicBezTo>
                  <a:cubicBezTo>
                    <a:pt x="19081" y="17573"/>
                    <a:pt x="19481" y="17539"/>
                    <a:pt x="19882" y="17539"/>
                  </a:cubicBezTo>
                  <a:lnTo>
                    <a:pt x="20315" y="17506"/>
                  </a:lnTo>
                  <a:lnTo>
                    <a:pt x="21082" y="17439"/>
                  </a:lnTo>
                  <a:lnTo>
                    <a:pt x="21416" y="17406"/>
                  </a:lnTo>
                  <a:cubicBezTo>
                    <a:pt x="21783" y="17372"/>
                    <a:pt x="22150" y="17306"/>
                    <a:pt x="22517" y="17272"/>
                  </a:cubicBezTo>
                  <a:lnTo>
                    <a:pt x="23051" y="17206"/>
                  </a:lnTo>
                  <a:lnTo>
                    <a:pt x="23351" y="17172"/>
                  </a:lnTo>
                  <a:lnTo>
                    <a:pt x="23784" y="17106"/>
                  </a:lnTo>
                  <a:cubicBezTo>
                    <a:pt x="25019" y="16905"/>
                    <a:pt x="26253" y="16672"/>
                    <a:pt x="27454" y="16405"/>
                  </a:cubicBezTo>
                  <a:lnTo>
                    <a:pt x="28221" y="16238"/>
                  </a:lnTo>
                  <a:lnTo>
                    <a:pt x="28521" y="16172"/>
                  </a:lnTo>
                  <a:cubicBezTo>
                    <a:pt x="29188" y="15971"/>
                    <a:pt x="29822" y="15805"/>
                    <a:pt x="30489" y="15604"/>
                  </a:cubicBezTo>
                  <a:lnTo>
                    <a:pt x="31523" y="15271"/>
                  </a:lnTo>
                  <a:cubicBezTo>
                    <a:pt x="31857" y="15171"/>
                    <a:pt x="32190" y="15071"/>
                    <a:pt x="32524" y="14971"/>
                  </a:cubicBezTo>
                  <a:lnTo>
                    <a:pt x="32624" y="14937"/>
                  </a:lnTo>
                  <a:lnTo>
                    <a:pt x="33491" y="14604"/>
                  </a:lnTo>
                  <a:lnTo>
                    <a:pt x="33725" y="14537"/>
                  </a:lnTo>
                  <a:cubicBezTo>
                    <a:pt x="34025" y="14404"/>
                    <a:pt x="34325" y="14304"/>
                    <a:pt x="34592" y="14170"/>
                  </a:cubicBezTo>
                  <a:lnTo>
                    <a:pt x="34625" y="14170"/>
                  </a:lnTo>
                  <a:cubicBezTo>
                    <a:pt x="34959" y="14037"/>
                    <a:pt x="35293" y="13903"/>
                    <a:pt x="35626" y="13770"/>
                  </a:cubicBezTo>
                  <a:cubicBezTo>
                    <a:pt x="36393" y="17306"/>
                    <a:pt x="38662" y="20341"/>
                    <a:pt x="41831" y="22076"/>
                  </a:cubicBezTo>
                  <a:cubicBezTo>
                    <a:pt x="41831" y="22076"/>
                    <a:pt x="41997" y="20975"/>
                    <a:pt x="44332" y="18773"/>
                  </a:cubicBezTo>
                  <a:cubicBezTo>
                    <a:pt x="44566" y="18573"/>
                    <a:pt x="44799" y="18406"/>
                    <a:pt x="45033" y="18273"/>
                  </a:cubicBezTo>
                  <a:cubicBezTo>
                    <a:pt x="45567" y="17973"/>
                    <a:pt x="46100" y="17739"/>
                    <a:pt x="46701" y="17639"/>
                  </a:cubicBezTo>
                  <a:lnTo>
                    <a:pt x="46667" y="17506"/>
                  </a:lnTo>
                  <a:lnTo>
                    <a:pt x="46701" y="17506"/>
                  </a:lnTo>
                  <a:cubicBezTo>
                    <a:pt x="47068" y="13570"/>
                    <a:pt x="44432" y="9967"/>
                    <a:pt x="40530" y="9167"/>
                  </a:cubicBezTo>
                  <a:cubicBezTo>
                    <a:pt x="40396" y="9133"/>
                    <a:pt x="40263" y="9133"/>
                    <a:pt x="40129" y="9100"/>
                  </a:cubicBezTo>
                  <a:cubicBezTo>
                    <a:pt x="39996" y="9100"/>
                    <a:pt x="39863" y="9066"/>
                    <a:pt x="39696" y="9066"/>
                  </a:cubicBezTo>
                  <a:cubicBezTo>
                    <a:pt x="39863" y="7332"/>
                    <a:pt x="39229" y="5631"/>
                    <a:pt x="37995" y="4430"/>
                  </a:cubicBezTo>
                  <a:cubicBezTo>
                    <a:pt x="36527" y="2929"/>
                    <a:pt x="34459" y="2195"/>
                    <a:pt x="32391" y="1928"/>
                  </a:cubicBezTo>
                  <a:cubicBezTo>
                    <a:pt x="31130" y="1748"/>
                    <a:pt x="29881" y="1712"/>
                    <a:pt x="28629" y="1712"/>
                  </a:cubicBezTo>
                  <a:cubicBezTo>
                    <a:pt x="27795" y="1712"/>
                    <a:pt x="26960" y="1728"/>
                    <a:pt x="26119" y="1728"/>
                  </a:cubicBezTo>
                  <a:cubicBezTo>
                    <a:pt x="23017" y="1695"/>
                    <a:pt x="19915" y="1361"/>
                    <a:pt x="16879" y="694"/>
                  </a:cubicBezTo>
                  <a:cubicBezTo>
                    <a:pt x="15371" y="392"/>
                    <a:pt x="13840" y="0"/>
                    <a:pt x="12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98;p49">
              <a:extLst>
                <a:ext uri="{FF2B5EF4-FFF2-40B4-BE49-F238E27FC236}">
                  <a16:creationId xmlns:a16="http://schemas.microsoft.com/office/drawing/2014/main" id="{15EC35A6-08CB-4183-B9CA-FB01E234131E}"/>
                </a:ext>
              </a:extLst>
            </p:cNvPr>
            <p:cNvSpPr/>
            <p:nvPr/>
          </p:nvSpPr>
          <p:spPr>
            <a:xfrm>
              <a:off x="6896782" y="1258170"/>
              <a:ext cx="1133194" cy="714331"/>
            </a:xfrm>
            <a:custGeom>
              <a:avLst/>
              <a:gdLst/>
              <a:ahLst/>
              <a:cxnLst/>
              <a:rect l="l" t="t" r="r" b="b"/>
              <a:pathLst>
                <a:path w="49003" h="30890" extrusionOk="0">
                  <a:moveTo>
                    <a:pt x="30222" y="1"/>
                  </a:moveTo>
                  <a:cubicBezTo>
                    <a:pt x="29889" y="168"/>
                    <a:pt x="29555" y="301"/>
                    <a:pt x="29221" y="434"/>
                  </a:cubicBezTo>
                  <a:lnTo>
                    <a:pt x="29188" y="434"/>
                  </a:lnTo>
                  <a:cubicBezTo>
                    <a:pt x="28921" y="535"/>
                    <a:pt x="28621" y="668"/>
                    <a:pt x="28321" y="768"/>
                  </a:cubicBezTo>
                  <a:lnTo>
                    <a:pt x="28087" y="868"/>
                  </a:lnTo>
                  <a:lnTo>
                    <a:pt x="27220" y="1168"/>
                  </a:lnTo>
                  <a:lnTo>
                    <a:pt x="27087" y="1202"/>
                  </a:lnTo>
                  <a:cubicBezTo>
                    <a:pt x="26786" y="1335"/>
                    <a:pt x="26486" y="1435"/>
                    <a:pt x="26119" y="1535"/>
                  </a:cubicBezTo>
                  <a:cubicBezTo>
                    <a:pt x="25786" y="1635"/>
                    <a:pt x="25419" y="1769"/>
                    <a:pt x="25085" y="1869"/>
                  </a:cubicBezTo>
                  <a:cubicBezTo>
                    <a:pt x="24418" y="2069"/>
                    <a:pt x="23751" y="2236"/>
                    <a:pt x="23084" y="2403"/>
                  </a:cubicBezTo>
                  <a:lnTo>
                    <a:pt x="22817" y="2469"/>
                  </a:lnTo>
                  <a:lnTo>
                    <a:pt x="22050" y="2669"/>
                  </a:lnTo>
                  <a:cubicBezTo>
                    <a:pt x="20815" y="2936"/>
                    <a:pt x="19615" y="3170"/>
                    <a:pt x="18380" y="3337"/>
                  </a:cubicBezTo>
                  <a:lnTo>
                    <a:pt x="17947" y="3403"/>
                  </a:lnTo>
                  <a:lnTo>
                    <a:pt x="17647" y="3470"/>
                  </a:lnTo>
                  <a:lnTo>
                    <a:pt x="17079" y="3537"/>
                  </a:lnTo>
                  <a:cubicBezTo>
                    <a:pt x="16746" y="3570"/>
                    <a:pt x="16379" y="3603"/>
                    <a:pt x="16012" y="3637"/>
                  </a:cubicBezTo>
                  <a:lnTo>
                    <a:pt x="15678" y="3670"/>
                  </a:lnTo>
                  <a:lnTo>
                    <a:pt x="14911" y="3737"/>
                  </a:lnTo>
                  <a:lnTo>
                    <a:pt x="14478" y="3770"/>
                  </a:lnTo>
                  <a:cubicBezTo>
                    <a:pt x="14077" y="3804"/>
                    <a:pt x="13677" y="3837"/>
                    <a:pt x="13277" y="3837"/>
                  </a:cubicBezTo>
                  <a:cubicBezTo>
                    <a:pt x="12849" y="3854"/>
                    <a:pt x="12418" y="3864"/>
                    <a:pt x="11984" y="3864"/>
                  </a:cubicBezTo>
                  <a:cubicBezTo>
                    <a:pt x="9067" y="3864"/>
                    <a:pt x="6069" y="3411"/>
                    <a:pt x="3803" y="1669"/>
                  </a:cubicBezTo>
                  <a:cubicBezTo>
                    <a:pt x="2002" y="4337"/>
                    <a:pt x="801" y="7373"/>
                    <a:pt x="301" y="10575"/>
                  </a:cubicBezTo>
                  <a:cubicBezTo>
                    <a:pt x="101" y="11776"/>
                    <a:pt x="1" y="12977"/>
                    <a:pt x="1" y="14178"/>
                  </a:cubicBezTo>
                  <a:cubicBezTo>
                    <a:pt x="1" y="24785"/>
                    <a:pt x="7306" y="29622"/>
                    <a:pt x="17013" y="30656"/>
                  </a:cubicBezTo>
                  <a:cubicBezTo>
                    <a:pt x="18414" y="30823"/>
                    <a:pt x="19848" y="30890"/>
                    <a:pt x="21249" y="30890"/>
                  </a:cubicBezTo>
                  <a:cubicBezTo>
                    <a:pt x="22150" y="30890"/>
                    <a:pt x="23017" y="30856"/>
                    <a:pt x="23851" y="30790"/>
                  </a:cubicBezTo>
                  <a:cubicBezTo>
                    <a:pt x="26953" y="30656"/>
                    <a:pt x="30022" y="29989"/>
                    <a:pt x="32891" y="28788"/>
                  </a:cubicBezTo>
                  <a:cubicBezTo>
                    <a:pt x="36360" y="27220"/>
                    <a:pt x="38995" y="24752"/>
                    <a:pt x="40429" y="21149"/>
                  </a:cubicBezTo>
                  <a:cubicBezTo>
                    <a:pt x="40479" y="21150"/>
                    <a:pt x="40528" y="21151"/>
                    <a:pt x="40577" y="21151"/>
                  </a:cubicBezTo>
                  <a:cubicBezTo>
                    <a:pt x="42294" y="21151"/>
                    <a:pt x="43970" y="20584"/>
                    <a:pt x="45300" y="19481"/>
                  </a:cubicBezTo>
                  <a:cubicBezTo>
                    <a:pt x="47068" y="17947"/>
                    <a:pt x="48268" y="15812"/>
                    <a:pt x="48635" y="13511"/>
                  </a:cubicBezTo>
                  <a:cubicBezTo>
                    <a:pt x="49002" y="11609"/>
                    <a:pt x="48835" y="9674"/>
                    <a:pt x="48102" y="7873"/>
                  </a:cubicBezTo>
                  <a:cubicBezTo>
                    <a:pt x="47368" y="6105"/>
                    <a:pt x="45933" y="4704"/>
                    <a:pt x="44099" y="4037"/>
                  </a:cubicBezTo>
                  <a:cubicBezTo>
                    <a:pt x="43528" y="3868"/>
                    <a:pt x="42931" y="3779"/>
                    <a:pt x="42333" y="3779"/>
                  </a:cubicBezTo>
                  <a:cubicBezTo>
                    <a:pt x="41986" y="3779"/>
                    <a:pt x="41639" y="3809"/>
                    <a:pt x="41297" y="3870"/>
                  </a:cubicBezTo>
                  <a:cubicBezTo>
                    <a:pt x="40730" y="4004"/>
                    <a:pt x="40163" y="4204"/>
                    <a:pt x="39629" y="4537"/>
                  </a:cubicBezTo>
                  <a:cubicBezTo>
                    <a:pt x="39395" y="4671"/>
                    <a:pt x="39162" y="4838"/>
                    <a:pt x="38962" y="5038"/>
                  </a:cubicBezTo>
                  <a:cubicBezTo>
                    <a:pt x="36627" y="7239"/>
                    <a:pt x="36460" y="8340"/>
                    <a:pt x="36460" y="8340"/>
                  </a:cubicBezTo>
                  <a:cubicBezTo>
                    <a:pt x="33258" y="6606"/>
                    <a:pt x="30989" y="3570"/>
                    <a:pt x="30222" y="1"/>
                  </a:cubicBezTo>
                  <a:close/>
                </a:path>
              </a:pathLst>
            </a:custGeom>
            <a:solidFill>
              <a:srgbClr val="FFBB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99;p49">
              <a:extLst>
                <a:ext uri="{FF2B5EF4-FFF2-40B4-BE49-F238E27FC236}">
                  <a16:creationId xmlns:a16="http://schemas.microsoft.com/office/drawing/2014/main" id="{881667D5-7D2A-4543-BDF4-570D1B5B7A76}"/>
                </a:ext>
              </a:extLst>
            </p:cNvPr>
            <p:cNvSpPr/>
            <p:nvPr/>
          </p:nvSpPr>
          <p:spPr>
            <a:xfrm>
              <a:off x="6818112" y="896225"/>
              <a:ext cx="888648" cy="429293"/>
            </a:xfrm>
            <a:custGeom>
              <a:avLst/>
              <a:gdLst/>
              <a:ahLst/>
              <a:cxnLst/>
              <a:rect l="l" t="t" r="r" b="b"/>
              <a:pathLst>
                <a:path w="38428" h="18564" extrusionOk="0">
                  <a:moveTo>
                    <a:pt x="10455" y="0"/>
                  </a:moveTo>
                  <a:cubicBezTo>
                    <a:pt x="9954" y="0"/>
                    <a:pt x="9450" y="34"/>
                    <a:pt x="8940" y="108"/>
                  </a:cubicBezTo>
                  <a:cubicBezTo>
                    <a:pt x="5604" y="575"/>
                    <a:pt x="2869" y="3077"/>
                    <a:pt x="1568" y="6113"/>
                  </a:cubicBezTo>
                  <a:cubicBezTo>
                    <a:pt x="0" y="9649"/>
                    <a:pt x="500" y="13718"/>
                    <a:pt x="2002" y="17187"/>
                  </a:cubicBezTo>
                  <a:cubicBezTo>
                    <a:pt x="2202" y="17621"/>
                    <a:pt x="2402" y="18055"/>
                    <a:pt x="2635" y="18488"/>
                  </a:cubicBezTo>
                  <a:cubicBezTo>
                    <a:pt x="2667" y="18541"/>
                    <a:pt x="2715" y="18564"/>
                    <a:pt x="2764" y="18564"/>
                  </a:cubicBezTo>
                  <a:cubicBezTo>
                    <a:pt x="2868" y="18564"/>
                    <a:pt x="2971" y="18458"/>
                    <a:pt x="2902" y="18321"/>
                  </a:cubicBezTo>
                  <a:cubicBezTo>
                    <a:pt x="1134" y="14986"/>
                    <a:pt x="300" y="11016"/>
                    <a:pt x="1401" y="7347"/>
                  </a:cubicBezTo>
                  <a:cubicBezTo>
                    <a:pt x="2335" y="4311"/>
                    <a:pt x="4670" y="1609"/>
                    <a:pt x="7739" y="675"/>
                  </a:cubicBezTo>
                  <a:cubicBezTo>
                    <a:pt x="8641" y="392"/>
                    <a:pt x="9543" y="276"/>
                    <a:pt x="10443" y="276"/>
                  </a:cubicBezTo>
                  <a:cubicBezTo>
                    <a:pt x="13571" y="276"/>
                    <a:pt x="16676" y="1685"/>
                    <a:pt x="19681" y="2410"/>
                  </a:cubicBezTo>
                  <a:cubicBezTo>
                    <a:pt x="20682" y="2644"/>
                    <a:pt x="21682" y="2810"/>
                    <a:pt x="22716" y="2877"/>
                  </a:cubicBezTo>
                  <a:cubicBezTo>
                    <a:pt x="23107" y="2889"/>
                    <a:pt x="23502" y="2897"/>
                    <a:pt x="23899" y="2897"/>
                  </a:cubicBezTo>
                  <a:cubicBezTo>
                    <a:pt x="24585" y="2897"/>
                    <a:pt x="25275" y="2874"/>
                    <a:pt x="25952" y="2810"/>
                  </a:cubicBezTo>
                  <a:cubicBezTo>
                    <a:pt x="27083" y="2756"/>
                    <a:pt x="28234" y="2671"/>
                    <a:pt x="29383" y="2671"/>
                  </a:cubicBezTo>
                  <a:cubicBezTo>
                    <a:pt x="30335" y="2671"/>
                    <a:pt x="31286" y="2729"/>
                    <a:pt x="32223" y="2910"/>
                  </a:cubicBezTo>
                  <a:cubicBezTo>
                    <a:pt x="33958" y="3211"/>
                    <a:pt x="35526" y="4045"/>
                    <a:pt x="36693" y="5345"/>
                  </a:cubicBezTo>
                  <a:cubicBezTo>
                    <a:pt x="37760" y="6613"/>
                    <a:pt x="38094" y="8381"/>
                    <a:pt x="37560" y="9949"/>
                  </a:cubicBezTo>
                  <a:cubicBezTo>
                    <a:pt x="37394" y="10316"/>
                    <a:pt x="37193" y="10649"/>
                    <a:pt x="36927" y="10949"/>
                  </a:cubicBezTo>
                  <a:cubicBezTo>
                    <a:pt x="36849" y="11078"/>
                    <a:pt x="36951" y="11227"/>
                    <a:pt x="37062" y="11227"/>
                  </a:cubicBezTo>
                  <a:cubicBezTo>
                    <a:pt x="37095" y="11227"/>
                    <a:pt x="37129" y="11213"/>
                    <a:pt x="37160" y="11183"/>
                  </a:cubicBezTo>
                  <a:cubicBezTo>
                    <a:pt x="38194" y="9849"/>
                    <a:pt x="38428" y="8081"/>
                    <a:pt x="37760" y="6546"/>
                  </a:cubicBezTo>
                  <a:cubicBezTo>
                    <a:pt x="37093" y="4945"/>
                    <a:pt x="35659" y="3811"/>
                    <a:pt x="34125" y="3177"/>
                  </a:cubicBezTo>
                  <a:cubicBezTo>
                    <a:pt x="32589" y="2548"/>
                    <a:pt x="31000" y="2379"/>
                    <a:pt x="29392" y="2379"/>
                  </a:cubicBezTo>
                  <a:cubicBezTo>
                    <a:pt x="27537" y="2379"/>
                    <a:pt x="25656" y="2604"/>
                    <a:pt x="23797" y="2604"/>
                  </a:cubicBezTo>
                  <a:cubicBezTo>
                    <a:pt x="22997" y="2604"/>
                    <a:pt x="22202" y="2562"/>
                    <a:pt x="21415" y="2443"/>
                  </a:cubicBezTo>
                  <a:cubicBezTo>
                    <a:pt x="17707" y="1884"/>
                    <a:pt x="14206" y="0"/>
                    <a:pt x="10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700;p49">
              <a:extLst>
                <a:ext uri="{FF2B5EF4-FFF2-40B4-BE49-F238E27FC236}">
                  <a16:creationId xmlns:a16="http://schemas.microsoft.com/office/drawing/2014/main" id="{AEBF7CBC-E47D-405B-8E23-55DA818A79C9}"/>
                </a:ext>
              </a:extLst>
            </p:cNvPr>
            <p:cNvSpPr/>
            <p:nvPr/>
          </p:nvSpPr>
          <p:spPr>
            <a:xfrm>
              <a:off x="7826922" y="1604135"/>
              <a:ext cx="19448" cy="150544"/>
            </a:xfrm>
            <a:custGeom>
              <a:avLst/>
              <a:gdLst/>
              <a:ahLst/>
              <a:cxnLst/>
              <a:rect l="l" t="t" r="r" b="b"/>
              <a:pathLst>
                <a:path w="841" h="6510" extrusionOk="0">
                  <a:moveTo>
                    <a:pt x="511" y="1"/>
                  </a:moveTo>
                  <a:cubicBezTo>
                    <a:pt x="440" y="1"/>
                    <a:pt x="373" y="51"/>
                    <a:pt x="373" y="151"/>
                  </a:cubicBezTo>
                  <a:cubicBezTo>
                    <a:pt x="507" y="2219"/>
                    <a:pt x="407" y="4287"/>
                    <a:pt x="40" y="6322"/>
                  </a:cubicBezTo>
                  <a:cubicBezTo>
                    <a:pt x="1" y="6438"/>
                    <a:pt x="86" y="6509"/>
                    <a:pt x="171" y="6509"/>
                  </a:cubicBezTo>
                  <a:cubicBezTo>
                    <a:pt x="232" y="6509"/>
                    <a:pt x="293" y="6472"/>
                    <a:pt x="307" y="6388"/>
                  </a:cubicBezTo>
                  <a:cubicBezTo>
                    <a:pt x="707" y="4320"/>
                    <a:pt x="840" y="2219"/>
                    <a:pt x="673" y="151"/>
                  </a:cubicBezTo>
                  <a:cubicBezTo>
                    <a:pt x="657" y="51"/>
                    <a:pt x="582" y="1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701;p49">
              <a:extLst>
                <a:ext uri="{FF2B5EF4-FFF2-40B4-BE49-F238E27FC236}">
                  <a16:creationId xmlns:a16="http://schemas.microsoft.com/office/drawing/2014/main" id="{5E6F3A68-FE01-467D-B26D-B8E3F8D9C7F9}"/>
                </a:ext>
              </a:extLst>
            </p:cNvPr>
            <p:cNvSpPr/>
            <p:nvPr/>
          </p:nvSpPr>
          <p:spPr>
            <a:xfrm>
              <a:off x="7860036" y="1473598"/>
              <a:ext cx="108225" cy="194412"/>
            </a:xfrm>
            <a:custGeom>
              <a:avLst/>
              <a:gdLst/>
              <a:ahLst/>
              <a:cxnLst/>
              <a:rect l="l" t="t" r="r" b="b"/>
              <a:pathLst>
                <a:path w="4680" h="8407" extrusionOk="0">
                  <a:moveTo>
                    <a:pt x="4483" y="0"/>
                  </a:moveTo>
                  <a:cubicBezTo>
                    <a:pt x="4448" y="0"/>
                    <a:pt x="4411" y="17"/>
                    <a:pt x="4378" y="58"/>
                  </a:cubicBezTo>
                  <a:cubicBezTo>
                    <a:pt x="3945" y="592"/>
                    <a:pt x="3545" y="1126"/>
                    <a:pt x="3178" y="1693"/>
                  </a:cubicBezTo>
                  <a:cubicBezTo>
                    <a:pt x="1777" y="3694"/>
                    <a:pt x="743" y="5862"/>
                    <a:pt x="42" y="8197"/>
                  </a:cubicBezTo>
                  <a:cubicBezTo>
                    <a:pt x="1" y="8321"/>
                    <a:pt x="100" y="8407"/>
                    <a:pt x="197" y="8407"/>
                  </a:cubicBezTo>
                  <a:cubicBezTo>
                    <a:pt x="257" y="8407"/>
                    <a:pt x="317" y="8374"/>
                    <a:pt x="342" y="8297"/>
                  </a:cubicBezTo>
                  <a:cubicBezTo>
                    <a:pt x="542" y="7630"/>
                    <a:pt x="743" y="6997"/>
                    <a:pt x="1009" y="6363"/>
                  </a:cubicBezTo>
                  <a:cubicBezTo>
                    <a:pt x="1877" y="4161"/>
                    <a:pt x="3078" y="2126"/>
                    <a:pt x="4579" y="258"/>
                  </a:cubicBezTo>
                  <a:cubicBezTo>
                    <a:pt x="4679" y="158"/>
                    <a:pt x="4590" y="0"/>
                    <a:pt x="4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702;p49">
              <a:extLst>
                <a:ext uri="{FF2B5EF4-FFF2-40B4-BE49-F238E27FC236}">
                  <a16:creationId xmlns:a16="http://schemas.microsoft.com/office/drawing/2014/main" id="{EED10C8F-84F7-4431-84B8-BD07B90F20BC}"/>
                </a:ext>
              </a:extLst>
            </p:cNvPr>
            <p:cNvSpPr/>
            <p:nvPr/>
          </p:nvSpPr>
          <p:spPr>
            <a:xfrm>
              <a:off x="6875947" y="1594492"/>
              <a:ext cx="185925" cy="185925"/>
            </a:xfrm>
            <a:custGeom>
              <a:avLst/>
              <a:gdLst/>
              <a:ahLst/>
              <a:cxnLst/>
              <a:rect l="l" t="t" r="r" b="b"/>
              <a:pathLst>
                <a:path w="8040" h="8040" extrusionOk="0">
                  <a:moveTo>
                    <a:pt x="4037" y="1"/>
                  </a:moveTo>
                  <a:cubicBezTo>
                    <a:pt x="1802" y="1"/>
                    <a:pt x="1" y="1802"/>
                    <a:pt x="1" y="4037"/>
                  </a:cubicBezTo>
                  <a:cubicBezTo>
                    <a:pt x="1" y="6238"/>
                    <a:pt x="1802" y="8040"/>
                    <a:pt x="4037" y="8040"/>
                  </a:cubicBezTo>
                  <a:cubicBezTo>
                    <a:pt x="6239" y="8040"/>
                    <a:pt x="8040" y="6238"/>
                    <a:pt x="8040" y="4037"/>
                  </a:cubicBezTo>
                  <a:cubicBezTo>
                    <a:pt x="8040" y="1802"/>
                    <a:pt x="6239" y="1"/>
                    <a:pt x="4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703;p49">
              <a:extLst>
                <a:ext uri="{FF2B5EF4-FFF2-40B4-BE49-F238E27FC236}">
                  <a16:creationId xmlns:a16="http://schemas.microsoft.com/office/drawing/2014/main" id="{4EA07817-73E4-4797-AA8D-FF52A15210CD}"/>
                </a:ext>
              </a:extLst>
            </p:cNvPr>
            <p:cNvSpPr/>
            <p:nvPr/>
          </p:nvSpPr>
          <p:spPr>
            <a:xfrm>
              <a:off x="6970064" y="1426331"/>
              <a:ext cx="264596" cy="264619"/>
            </a:xfrm>
            <a:custGeom>
              <a:avLst/>
              <a:gdLst/>
              <a:ahLst/>
              <a:cxnLst/>
              <a:rect l="l" t="t" r="r" b="b"/>
              <a:pathLst>
                <a:path w="11442" h="11443" extrusionOk="0">
                  <a:moveTo>
                    <a:pt x="5705" y="1"/>
                  </a:moveTo>
                  <a:cubicBezTo>
                    <a:pt x="2569" y="1"/>
                    <a:pt x="0" y="2569"/>
                    <a:pt x="0" y="5705"/>
                  </a:cubicBezTo>
                  <a:cubicBezTo>
                    <a:pt x="0" y="8874"/>
                    <a:pt x="2569" y="11442"/>
                    <a:pt x="5705" y="11442"/>
                  </a:cubicBezTo>
                  <a:cubicBezTo>
                    <a:pt x="8873" y="11442"/>
                    <a:pt x="11442" y="8874"/>
                    <a:pt x="11442" y="5705"/>
                  </a:cubicBezTo>
                  <a:cubicBezTo>
                    <a:pt x="11442" y="2569"/>
                    <a:pt x="8873" y="1"/>
                    <a:pt x="57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704;p49">
              <a:extLst>
                <a:ext uri="{FF2B5EF4-FFF2-40B4-BE49-F238E27FC236}">
                  <a16:creationId xmlns:a16="http://schemas.microsoft.com/office/drawing/2014/main" id="{BD8BB44D-7BFD-415A-A816-73065F44F891}"/>
                </a:ext>
              </a:extLst>
            </p:cNvPr>
            <p:cNvSpPr/>
            <p:nvPr/>
          </p:nvSpPr>
          <p:spPr>
            <a:xfrm>
              <a:off x="6969301" y="1438680"/>
              <a:ext cx="229123" cy="229122"/>
            </a:xfrm>
            <a:custGeom>
              <a:avLst/>
              <a:gdLst/>
              <a:ahLst/>
              <a:cxnLst/>
              <a:rect l="l" t="t" r="r" b="b"/>
              <a:pathLst>
                <a:path w="9908" h="9908" extrusionOk="0">
                  <a:moveTo>
                    <a:pt x="4937" y="0"/>
                  </a:moveTo>
                  <a:cubicBezTo>
                    <a:pt x="2202" y="0"/>
                    <a:pt x="0" y="2235"/>
                    <a:pt x="0" y="4971"/>
                  </a:cubicBezTo>
                  <a:cubicBezTo>
                    <a:pt x="0" y="7706"/>
                    <a:pt x="2202" y="9908"/>
                    <a:pt x="4937" y="9908"/>
                  </a:cubicBezTo>
                  <a:cubicBezTo>
                    <a:pt x="7672" y="9908"/>
                    <a:pt x="9907" y="7706"/>
                    <a:pt x="9907" y="4971"/>
                  </a:cubicBezTo>
                  <a:cubicBezTo>
                    <a:pt x="9907" y="2235"/>
                    <a:pt x="7672" y="0"/>
                    <a:pt x="4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705;p49">
              <a:extLst>
                <a:ext uri="{FF2B5EF4-FFF2-40B4-BE49-F238E27FC236}">
                  <a16:creationId xmlns:a16="http://schemas.microsoft.com/office/drawing/2014/main" id="{4B3B3E29-FFA9-4620-9086-AF4FF5110D2F}"/>
                </a:ext>
              </a:extLst>
            </p:cNvPr>
            <p:cNvSpPr/>
            <p:nvPr/>
          </p:nvSpPr>
          <p:spPr>
            <a:xfrm>
              <a:off x="6963034" y="1411462"/>
              <a:ext cx="255878" cy="110838"/>
            </a:xfrm>
            <a:custGeom>
              <a:avLst/>
              <a:gdLst/>
              <a:ahLst/>
              <a:cxnLst/>
              <a:rect l="l" t="t" r="r" b="b"/>
              <a:pathLst>
                <a:path w="11065" h="4793" extrusionOk="0">
                  <a:moveTo>
                    <a:pt x="6369" y="0"/>
                  </a:moveTo>
                  <a:cubicBezTo>
                    <a:pt x="4687" y="0"/>
                    <a:pt x="3058" y="690"/>
                    <a:pt x="1839" y="1878"/>
                  </a:cubicBezTo>
                  <a:cubicBezTo>
                    <a:pt x="1138" y="2545"/>
                    <a:pt x="571" y="3379"/>
                    <a:pt x="138" y="4246"/>
                  </a:cubicBezTo>
                  <a:cubicBezTo>
                    <a:pt x="1" y="4543"/>
                    <a:pt x="239" y="4793"/>
                    <a:pt x="467" y="4793"/>
                  </a:cubicBezTo>
                  <a:cubicBezTo>
                    <a:pt x="572" y="4793"/>
                    <a:pt x="675" y="4740"/>
                    <a:pt x="738" y="4613"/>
                  </a:cubicBezTo>
                  <a:cubicBezTo>
                    <a:pt x="1572" y="2745"/>
                    <a:pt x="3207" y="1344"/>
                    <a:pt x="5175" y="844"/>
                  </a:cubicBezTo>
                  <a:cubicBezTo>
                    <a:pt x="5567" y="744"/>
                    <a:pt x="5962" y="696"/>
                    <a:pt x="6353" y="696"/>
                  </a:cubicBezTo>
                  <a:cubicBezTo>
                    <a:pt x="7919" y="696"/>
                    <a:pt x="9404" y="1470"/>
                    <a:pt x="10312" y="2779"/>
                  </a:cubicBezTo>
                  <a:cubicBezTo>
                    <a:pt x="10383" y="2890"/>
                    <a:pt x="10487" y="2937"/>
                    <a:pt x="10591" y="2937"/>
                  </a:cubicBezTo>
                  <a:cubicBezTo>
                    <a:pt x="10830" y="2937"/>
                    <a:pt x="11065" y="2690"/>
                    <a:pt x="10879" y="2412"/>
                  </a:cubicBezTo>
                  <a:cubicBezTo>
                    <a:pt x="9978" y="977"/>
                    <a:pt x="8410" y="110"/>
                    <a:pt x="6709" y="10"/>
                  </a:cubicBezTo>
                  <a:cubicBezTo>
                    <a:pt x="6595" y="4"/>
                    <a:pt x="6482" y="0"/>
                    <a:pt x="6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706;p49">
              <a:extLst>
                <a:ext uri="{FF2B5EF4-FFF2-40B4-BE49-F238E27FC236}">
                  <a16:creationId xmlns:a16="http://schemas.microsoft.com/office/drawing/2014/main" id="{3E4D51A1-5D1A-40C5-BB73-A92E4FE7AAF3}"/>
                </a:ext>
              </a:extLst>
            </p:cNvPr>
            <p:cNvSpPr/>
            <p:nvPr/>
          </p:nvSpPr>
          <p:spPr>
            <a:xfrm>
              <a:off x="7565568" y="1586792"/>
              <a:ext cx="185925" cy="185925"/>
            </a:xfrm>
            <a:custGeom>
              <a:avLst/>
              <a:gdLst/>
              <a:ahLst/>
              <a:cxnLst/>
              <a:rect l="l" t="t" r="r" b="b"/>
              <a:pathLst>
                <a:path w="8040" h="8040" extrusionOk="0">
                  <a:moveTo>
                    <a:pt x="4003" y="0"/>
                  </a:moveTo>
                  <a:cubicBezTo>
                    <a:pt x="1802" y="0"/>
                    <a:pt x="0" y="1801"/>
                    <a:pt x="0" y="4003"/>
                  </a:cubicBezTo>
                  <a:cubicBezTo>
                    <a:pt x="0" y="6238"/>
                    <a:pt x="1802" y="8039"/>
                    <a:pt x="4003" y="8039"/>
                  </a:cubicBezTo>
                  <a:cubicBezTo>
                    <a:pt x="6238" y="8039"/>
                    <a:pt x="8039" y="6238"/>
                    <a:pt x="8039" y="4003"/>
                  </a:cubicBezTo>
                  <a:cubicBezTo>
                    <a:pt x="8039" y="1801"/>
                    <a:pt x="6238" y="0"/>
                    <a:pt x="40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707;p49">
              <a:extLst>
                <a:ext uri="{FF2B5EF4-FFF2-40B4-BE49-F238E27FC236}">
                  <a16:creationId xmlns:a16="http://schemas.microsoft.com/office/drawing/2014/main" id="{3ABAE050-6EA2-4E42-9975-ACABD7E85FF1}"/>
                </a:ext>
              </a:extLst>
            </p:cNvPr>
            <p:cNvSpPr/>
            <p:nvPr/>
          </p:nvSpPr>
          <p:spPr>
            <a:xfrm>
              <a:off x="7389682" y="1420943"/>
              <a:ext cx="264619" cy="264596"/>
            </a:xfrm>
            <a:custGeom>
              <a:avLst/>
              <a:gdLst/>
              <a:ahLst/>
              <a:cxnLst/>
              <a:rect l="l" t="t" r="r" b="b"/>
              <a:pathLst>
                <a:path w="11443" h="11442" extrusionOk="0">
                  <a:moveTo>
                    <a:pt x="5738" y="0"/>
                  </a:moveTo>
                  <a:cubicBezTo>
                    <a:pt x="2569" y="0"/>
                    <a:pt x="1" y="2569"/>
                    <a:pt x="1" y="5738"/>
                  </a:cubicBezTo>
                  <a:cubicBezTo>
                    <a:pt x="1" y="8907"/>
                    <a:pt x="2569" y="11442"/>
                    <a:pt x="5738" y="11442"/>
                  </a:cubicBezTo>
                  <a:cubicBezTo>
                    <a:pt x="8874" y="11442"/>
                    <a:pt x="11442" y="8907"/>
                    <a:pt x="11442" y="5738"/>
                  </a:cubicBezTo>
                  <a:cubicBezTo>
                    <a:pt x="11442" y="2569"/>
                    <a:pt x="8874" y="0"/>
                    <a:pt x="57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708;p49">
              <a:extLst>
                <a:ext uri="{FF2B5EF4-FFF2-40B4-BE49-F238E27FC236}">
                  <a16:creationId xmlns:a16="http://schemas.microsoft.com/office/drawing/2014/main" id="{2F736712-C2D7-457D-95F9-A1E4C394AE52}"/>
                </a:ext>
              </a:extLst>
            </p:cNvPr>
            <p:cNvSpPr/>
            <p:nvPr/>
          </p:nvSpPr>
          <p:spPr>
            <a:xfrm>
              <a:off x="7388156" y="1438680"/>
              <a:ext cx="229123" cy="229122"/>
            </a:xfrm>
            <a:custGeom>
              <a:avLst/>
              <a:gdLst/>
              <a:ahLst/>
              <a:cxnLst/>
              <a:rect l="l" t="t" r="r" b="b"/>
              <a:pathLst>
                <a:path w="9908" h="9908" extrusionOk="0">
                  <a:moveTo>
                    <a:pt x="4970" y="0"/>
                  </a:moveTo>
                  <a:cubicBezTo>
                    <a:pt x="2235" y="0"/>
                    <a:pt x="0" y="2235"/>
                    <a:pt x="0" y="4971"/>
                  </a:cubicBezTo>
                  <a:cubicBezTo>
                    <a:pt x="0" y="7706"/>
                    <a:pt x="2235" y="9908"/>
                    <a:pt x="4970" y="9908"/>
                  </a:cubicBezTo>
                  <a:cubicBezTo>
                    <a:pt x="7706" y="9908"/>
                    <a:pt x="9907" y="7706"/>
                    <a:pt x="9907" y="4971"/>
                  </a:cubicBezTo>
                  <a:cubicBezTo>
                    <a:pt x="9907" y="2235"/>
                    <a:pt x="7706" y="0"/>
                    <a:pt x="49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709;p49">
              <a:extLst>
                <a:ext uri="{FF2B5EF4-FFF2-40B4-BE49-F238E27FC236}">
                  <a16:creationId xmlns:a16="http://schemas.microsoft.com/office/drawing/2014/main" id="{94D461C9-48F4-4F25-AFA7-63E00A2A9DB6}"/>
                </a:ext>
              </a:extLst>
            </p:cNvPr>
            <p:cNvSpPr/>
            <p:nvPr/>
          </p:nvSpPr>
          <p:spPr>
            <a:xfrm>
              <a:off x="7402910" y="1406814"/>
              <a:ext cx="257682" cy="107624"/>
            </a:xfrm>
            <a:custGeom>
              <a:avLst/>
              <a:gdLst/>
              <a:ahLst/>
              <a:cxnLst/>
              <a:rect l="l" t="t" r="r" b="b"/>
              <a:pathLst>
                <a:path w="11143" h="4654" extrusionOk="0">
                  <a:moveTo>
                    <a:pt x="4670" y="0"/>
                  </a:moveTo>
                  <a:cubicBezTo>
                    <a:pt x="4546" y="0"/>
                    <a:pt x="4423" y="4"/>
                    <a:pt x="4299" y="11"/>
                  </a:cubicBezTo>
                  <a:cubicBezTo>
                    <a:pt x="2598" y="144"/>
                    <a:pt x="1063" y="1078"/>
                    <a:pt x="163" y="2513"/>
                  </a:cubicBezTo>
                  <a:cubicBezTo>
                    <a:pt x="0" y="2791"/>
                    <a:pt x="258" y="3038"/>
                    <a:pt x="509" y="3038"/>
                  </a:cubicBezTo>
                  <a:cubicBezTo>
                    <a:pt x="618" y="3038"/>
                    <a:pt x="726" y="2991"/>
                    <a:pt x="796" y="2879"/>
                  </a:cubicBezTo>
                  <a:cubicBezTo>
                    <a:pt x="1676" y="1506"/>
                    <a:pt x="3211" y="698"/>
                    <a:pt x="4825" y="698"/>
                  </a:cubicBezTo>
                  <a:cubicBezTo>
                    <a:pt x="5170" y="698"/>
                    <a:pt x="5520" y="735"/>
                    <a:pt x="5867" y="811"/>
                  </a:cubicBezTo>
                  <a:cubicBezTo>
                    <a:pt x="7835" y="1278"/>
                    <a:pt x="9503" y="2646"/>
                    <a:pt x="10403" y="4481"/>
                  </a:cubicBezTo>
                  <a:cubicBezTo>
                    <a:pt x="10464" y="4603"/>
                    <a:pt x="10563" y="4654"/>
                    <a:pt x="10665" y="4654"/>
                  </a:cubicBezTo>
                  <a:cubicBezTo>
                    <a:pt x="10896" y="4654"/>
                    <a:pt x="11143" y="4392"/>
                    <a:pt x="11004" y="4114"/>
                  </a:cubicBezTo>
                  <a:cubicBezTo>
                    <a:pt x="10537" y="3246"/>
                    <a:pt x="9936" y="2446"/>
                    <a:pt x="9236" y="1779"/>
                  </a:cubicBezTo>
                  <a:cubicBezTo>
                    <a:pt x="7993" y="629"/>
                    <a:pt x="6345" y="0"/>
                    <a:pt x="4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710;p49">
              <a:extLst>
                <a:ext uri="{FF2B5EF4-FFF2-40B4-BE49-F238E27FC236}">
                  <a16:creationId xmlns:a16="http://schemas.microsoft.com/office/drawing/2014/main" id="{28BB50E3-B530-4197-8502-06E3690E820F}"/>
                </a:ext>
              </a:extLst>
            </p:cNvPr>
            <p:cNvSpPr/>
            <p:nvPr/>
          </p:nvSpPr>
          <p:spPr>
            <a:xfrm>
              <a:off x="7453714" y="1326826"/>
              <a:ext cx="172004" cy="69421"/>
            </a:xfrm>
            <a:custGeom>
              <a:avLst/>
              <a:gdLst/>
              <a:ahLst/>
              <a:cxnLst/>
              <a:rect l="l" t="t" r="r" b="b"/>
              <a:pathLst>
                <a:path w="7438" h="3002" extrusionOk="0">
                  <a:moveTo>
                    <a:pt x="1536" y="0"/>
                  </a:moveTo>
                  <a:cubicBezTo>
                    <a:pt x="1" y="0"/>
                    <a:pt x="11" y="2403"/>
                    <a:pt x="1568" y="2436"/>
                  </a:cubicBezTo>
                  <a:cubicBezTo>
                    <a:pt x="2836" y="2502"/>
                    <a:pt x="4103" y="2669"/>
                    <a:pt x="5371" y="2969"/>
                  </a:cubicBezTo>
                  <a:cubicBezTo>
                    <a:pt x="5473" y="2992"/>
                    <a:pt x="5571" y="3002"/>
                    <a:pt x="5664" y="3002"/>
                  </a:cubicBezTo>
                  <a:cubicBezTo>
                    <a:pt x="6980" y="3002"/>
                    <a:pt x="7437" y="944"/>
                    <a:pt x="6005" y="601"/>
                  </a:cubicBezTo>
                  <a:cubicBezTo>
                    <a:pt x="4570" y="267"/>
                    <a:pt x="3069" y="67"/>
                    <a:pt x="1568" y="1"/>
                  </a:cubicBezTo>
                  <a:cubicBezTo>
                    <a:pt x="1558" y="0"/>
                    <a:pt x="1547" y="0"/>
                    <a:pt x="1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711;p49">
              <a:extLst>
                <a:ext uri="{FF2B5EF4-FFF2-40B4-BE49-F238E27FC236}">
                  <a16:creationId xmlns:a16="http://schemas.microsoft.com/office/drawing/2014/main" id="{17AF0730-2C3E-425B-B7F9-50F90DCFE120}"/>
                </a:ext>
              </a:extLst>
            </p:cNvPr>
            <p:cNvSpPr/>
            <p:nvPr/>
          </p:nvSpPr>
          <p:spPr>
            <a:xfrm>
              <a:off x="7009630" y="1326017"/>
              <a:ext cx="171819" cy="68843"/>
            </a:xfrm>
            <a:custGeom>
              <a:avLst/>
              <a:gdLst/>
              <a:ahLst/>
              <a:cxnLst/>
              <a:rect l="l" t="t" r="r" b="b"/>
              <a:pathLst>
                <a:path w="7430" h="2977" extrusionOk="0">
                  <a:moveTo>
                    <a:pt x="5924" y="1"/>
                  </a:moveTo>
                  <a:cubicBezTo>
                    <a:pt x="5904" y="1"/>
                    <a:pt x="5883" y="1"/>
                    <a:pt x="5862" y="2"/>
                  </a:cubicBezTo>
                  <a:cubicBezTo>
                    <a:pt x="4360" y="36"/>
                    <a:pt x="2893" y="236"/>
                    <a:pt x="1425" y="569"/>
                  </a:cubicBezTo>
                  <a:cubicBezTo>
                    <a:pt x="0" y="910"/>
                    <a:pt x="474" y="2976"/>
                    <a:pt x="1750" y="2976"/>
                  </a:cubicBezTo>
                  <a:cubicBezTo>
                    <a:pt x="1848" y="2976"/>
                    <a:pt x="1952" y="2964"/>
                    <a:pt x="2059" y="2938"/>
                  </a:cubicBezTo>
                  <a:cubicBezTo>
                    <a:pt x="3326" y="2637"/>
                    <a:pt x="4594" y="2471"/>
                    <a:pt x="5862" y="2437"/>
                  </a:cubicBezTo>
                  <a:cubicBezTo>
                    <a:pt x="7408" y="2372"/>
                    <a:pt x="7429" y="1"/>
                    <a:pt x="5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712;p49">
              <a:extLst>
                <a:ext uri="{FF2B5EF4-FFF2-40B4-BE49-F238E27FC236}">
                  <a16:creationId xmlns:a16="http://schemas.microsoft.com/office/drawing/2014/main" id="{0C1BCC47-F64E-4951-BB43-05A30B3617C4}"/>
                </a:ext>
              </a:extLst>
            </p:cNvPr>
            <p:cNvSpPr/>
            <p:nvPr/>
          </p:nvSpPr>
          <p:spPr>
            <a:xfrm>
              <a:off x="7283240" y="1692933"/>
              <a:ext cx="210599" cy="160094"/>
            </a:xfrm>
            <a:custGeom>
              <a:avLst/>
              <a:gdLst/>
              <a:ahLst/>
              <a:cxnLst/>
              <a:rect l="l" t="t" r="r" b="b"/>
              <a:pathLst>
                <a:path w="9107" h="6923" extrusionOk="0">
                  <a:moveTo>
                    <a:pt x="6579" y="1"/>
                  </a:moveTo>
                  <a:cubicBezTo>
                    <a:pt x="6014" y="1"/>
                    <a:pt x="5448" y="170"/>
                    <a:pt x="4971" y="514"/>
                  </a:cubicBezTo>
                  <a:lnTo>
                    <a:pt x="4804" y="647"/>
                  </a:lnTo>
                  <a:cubicBezTo>
                    <a:pt x="4103" y="1181"/>
                    <a:pt x="3236" y="1448"/>
                    <a:pt x="2336" y="1481"/>
                  </a:cubicBezTo>
                  <a:lnTo>
                    <a:pt x="2169" y="1481"/>
                  </a:lnTo>
                  <a:cubicBezTo>
                    <a:pt x="1301" y="1614"/>
                    <a:pt x="601" y="2182"/>
                    <a:pt x="301" y="2982"/>
                  </a:cubicBezTo>
                  <a:cubicBezTo>
                    <a:pt x="0" y="3749"/>
                    <a:pt x="101" y="4650"/>
                    <a:pt x="601" y="5317"/>
                  </a:cubicBezTo>
                  <a:cubicBezTo>
                    <a:pt x="1168" y="6051"/>
                    <a:pt x="1969" y="6551"/>
                    <a:pt x="2869" y="6751"/>
                  </a:cubicBezTo>
                  <a:cubicBezTo>
                    <a:pt x="3003" y="6785"/>
                    <a:pt x="3136" y="6852"/>
                    <a:pt x="3270" y="6852"/>
                  </a:cubicBezTo>
                  <a:cubicBezTo>
                    <a:pt x="3554" y="6899"/>
                    <a:pt x="3841" y="6922"/>
                    <a:pt x="4126" y="6922"/>
                  </a:cubicBezTo>
                  <a:cubicBezTo>
                    <a:pt x="5645" y="6922"/>
                    <a:pt x="7129" y="6263"/>
                    <a:pt x="8140" y="5084"/>
                  </a:cubicBezTo>
                  <a:cubicBezTo>
                    <a:pt x="8640" y="4483"/>
                    <a:pt x="8974" y="3749"/>
                    <a:pt x="9074" y="2982"/>
                  </a:cubicBezTo>
                  <a:cubicBezTo>
                    <a:pt x="9107" y="2782"/>
                    <a:pt x="9107" y="2582"/>
                    <a:pt x="9107" y="2382"/>
                  </a:cubicBezTo>
                  <a:cubicBezTo>
                    <a:pt x="9040" y="1514"/>
                    <a:pt x="8573" y="747"/>
                    <a:pt x="7806" y="280"/>
                  </a:cubicBezTo>
                  <a:cubicBezTo>
                    <a:pt x="7421" y="95"/>
                    <a:pt x="7000" y="1"/>
                    <a:pt x="65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713;p49">
              <a:extLst>
                <a:ext uri="{FF2B5EF4-FFF2-40B4-BE49-F238E27FC236}">
                  <a16:creationId xmlns:a16="http://schemas.microsoft.com/office/drawing/2014/main" id="{69CD4172-02D7-4F53-AEB5-2FC3EBD4E60E}"/>
                </a:ext>
              </a:extLst>
            </p:cNvPr>
            <p:cNvSpPr/>
            <p:nvPr/>
          </p:nvSpPr>
          <p:spPr>
            <a:xfrm>
              <a:off x="7356522" y="1757196"/>
              <a:ext cx="136553" cy="95830"/>
            </a:xfrm>
            <a:custGeom>
              <a:avLst/>
              <a:gdLst/>
              <a:ahLst/>
              <a:cxnLst/>
              <a:rect l="l" t="t" r="r" b="b"/>
              <a:pathLst>
                <a:path w="5905" h="4144" extrusionOk="0">
                  <a:moveTo>
                    <a:pt x="4480" y="0"/>
                  </a:moveTo>
                  <a:cubicBezTo>
                    <a:pt x="3893" y="0"/>
                    <a:pt x="3304" y="101"/>
                    <a:pt x="2736" y="303"/>
                  </a:cubicBezTo>
                  <a:cubicBezTo>
                    <a:pt x="1568" y="703"/>
                    <a:pt x="401" y="1637"/>
                    <a:pt x="101" y="2905"/>
                  </a:cubicBezTo>
                  <a:cubicBezTo>
                    <a:pt x="34" y="3272"/>
                    <a:pt x="0" y="3672"/>
                    <a:pt x="101" y="4073"/>
                  </a:cubicBezTo>
                  <a:cubicBezTo>
                    <a:pt x="385" y="4120"/>
                    <a:pt x="672" y="4143"/>
                    <a:pt x="957" y="4143"/>
                  </a:cubicBezTo>
                  <a:cubicBezTo>
                    <a:pt x="2476" y="4143"/>
                    <a:pt x="3960" y="3484"/>
                    <a:pt x="4971" y="2305"/>
                  </a:cubicBezTo>
                  <a:cubicBezTo>
                    <a:pt x="5471" y="1704"/>
                    <a:pt x="5805" y="970"/>
                    <a:pt x="5905" y="203"/>
                  </a:cubicBezTo>
                  <a:cubicBezTo>
                    <a:pt x="5439" y="68"/>
                    <a:pt x="4960" y="0"/>
                    <a:pt x="4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714;p49">
              <a:extLst>
                <a:ext uri="{FF2B5EF4-FFF2-40B4-BE49-F238E27FC236}">
                  <a16:creationId xmlns:a16="http://schemas.microsoft.com/office/drawing/2014/main" id="{55BB7B4E-76B8-4840-9412-385537F44C8A}"/>
                </a:ext>
              </a:extLst>
            </p:cNvPr>
            <p:cNvSpPr/>
            <p:nvPr/>
          </p:nvSpPr>
          <p:spPr>
            <a:xfrm>
              <a:off x="7639613" y="1353535"/>
              <a:ext cx="155631" cy="93541"/>
            </a:xfrm>
            <a:custGeom>
              <a:avLst/>
              <a:gdLst/>
              <a:ahLst/>
              <a:cxnLst/>
              <a:rect l="l" t="t" r="r" b="b"/>
              <a:pathLst>
                <a:path w="6730" h="4045" extrusionOk="0">
                  <a:moveTo>
                    <a:pt x="5738" y="714"/>
                  </a:moveTo>
                  <a:lnTo>
                    <a:pt x="5738" y="747"/>
                  </a:lnTo>
                  <a:cubicBezTo>
                    <a:pt x="5571" y="947"/>
                    <a:pt x="5404" y="1147"/>
                    <a:pt x="5171" y="1281"/>
                  </a:cubicBezTo>
                  <a:cubicBezTo>
                    <a:pt x="4971" y="1447"/>
                    <a:pt x="4737" y="1614"/>
                    <a:pt x="4537" y="1781"/>
                  </a:cubicBezTo>
                  <a:cubicBezTo>
                    <a:pt x="4103" y="2081"/>
                    <a:pt x="3636" y="2348"/>
                    <a:pt x="3203" y="2615"/>
                  </a:cubicBezTo>
                  <a:cubicBezTo>
                    <a:pt x="2736" y="2915"/>
                    <a:pt x="2235" y="3149"/>
                    <a:pt x="1735" y="3282"/>
                  </a:cubicBezTo>
                  <a:cubicBezTo>
                    <a:pt x="1672" y="3301"/>
                    <a:pt x="1614" y="3309"/>
                    <a:pt x="1561" y="3309"/>
                  </a:cubicBezTo>
                  <a:cubicBezTo>
                    <a:pt x="1146" y="3309"/>
                    <a:pt x="1057" y="2767"/>
                    <a:pt x="968" y="2381"/>
                  </a:cubicBezTo>
                  <a:cubicBezTo>
                    <a:pt x="901" y="2115"/>
                    <a:pt x="868" y="1881"/>
                    <a:pt x="834" y="1614"/>
                  </a:cubicBezTo>
                  <a:cubicBezTo>
                    <a:pt x="834" y="1514"/>
                    <a:pt x="868" y="1447"/>
                    <a:pt x="901" y="1381"/>
                  </a:cubicBezTo>
                  <a:cubicBezTo>
                    <a:pt x="1301" y="1281"/>
                    <a:pt x="1702" y="1214"/>
                    <a:pt x="2135" y="1114"/>
                  </a:cubicBezTo>
                  <a:cubicBezTo>
                    <a:pt x="3203" y="980"/>
                    <a:pt x="5605" y="714"/>
                    <a:pt x="5638" y="714"/>
                  </a:cubicBezTo>
                  <a:close/>
                  <a:moveTo>
                    <a:pt x="5416" y="0"/>
                  </a:moveTo>
                  <a:cubicBezTo>
                    <a:pt x="5123" y="0"/>
                    <a:pt x="4830" y="31"/>
                    <a:pt x="4537" y="80"/>
                  </a:cubicBezTo>
                  <a:cubicBezTo>
                    <a:pt x="4137" y="113"/>
                    <a:pt x="3703" y="147"/>
                    <a:pt x="3303" y="213"/>
                  </a:cubicBezTo>
                  <a:cubicBezTo>
                    <a:pt x="2803" y="280"/>
                    <a:pt x="2302" y="347"/>
                    <a:pt x="1768" y="447"/>
                  </a:cubicBezTo>
                  <a:lnTo>
                    <a:pt x="1735" y="447"/>
                  </a:lnTo>
                  <a:cubicBezTo>
                    <a:pt x="1402" y="447"/>
                    <a:pt x="1068" y="513"/>
                    <a:pt x="734" y="614"/>
                  </a:cubicBezTo>
                  <a:cubicBezTo>
                    <a:pt x="1" y="914"/>
                    <a:pt x="134" y="1714"/>
                    <a:pt x="267" y="2315"/>
                  </a:cubicBezTo>
                  <a:cubicBezTo>
                    <a:pt x="367" y="2882"/>
                    <a:pt x="501" y="3582"/>
                    <a:pt x="1035" y="3883"/>
                  </a:cubicBezTo>
                  <a:cubicBezTo>
                    <a:pt x="1209" y="3999"/>
                    <a:pt x="1395" y="4045"/>
                    <a:pt x="1585" y="4045"/>
                  </a:cubicBezTo>
                  <a:cubicBezTo>
                    <a:pt x="2048" y="4045"/>
                    <a:pt x="2534" y="3772"/>
                    <a:pt x="2936" y="3582"/>
                  </a:cubicBezTo>
                  <a:cubicBezTo>
                    <a:pt x="3536" y="3282"/>
                    <a:pt x="4103" y="2949"/>
                    <a:pt x="4671" y="2582"/>
                  </a:cubicBezTo>
                  <a:cubicBezTo>
                    <a:pt x="5271" y="2215"/>
                    <a:pt x="5805" y="1781"/>
                    <a:pt x="6272" y="1247"/>
                  </a:cubicBezTo>
                  <a:cubicBezTo>
                    <a:pt x="6729" y="790"/>
                    <a:pt x="6418" y="12"/>
                    <a:pt x="5778" y="12"/>
                  </a:cubicBezTo>
                  <a:cubicBezTo>
                    <a:pt x="5765" y="12"/>
                    <a:pt x="5751" y="12"/>
                    <a:pt x="5738" y="13"/>
                  </a:cubicBezTo>
                  <a:cubicBezTo>
                    <a:pt x="5631" y="4"/>
                    <a:pt x="5523" y="0"/>
                    <a:pt x="5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715;p49">
              <a:extLst>
                <a:ext uri="{FF2B5EF4-FFF2-40B4-BE49-F238E27FC236}">
                  <a16:creationId xmlns:a16="http://schemas.microsoft.com/office/drawing/2014/main" id="{9E94DB03-613E-4D1D-A633-6780BF9418F8}"/>
                </a:ext>
              </a:extLst>
            </p:cNvPr>
            <p:cNvSpPr/>
            <p:nvPr/>
          </p:nvSpPr>
          <p:spPr>
            <a:xfrm>
              <a:off x="7639613" y="3208189"/>
              <a:ext cx="666509" cy="825470"/>
            </a:xfrm>
            <a:custGeom>
              <a:avLst/>
              <a:gdLst/>
              <a:ahLst/>
              <a:cxnLst/>
              <a:rect l="l" t="t" r="r" b="b"/>
              <a:pathLst>
                <a:path w="28822" h="35696" extrusionOk="0">
                  <a:moveTo>
                    <a:pt x="15612" y="1"/>
                  </a:moveTo>
                  <a:cubicBezTo>
                    <a:pt x="10942" y="3136"/>
                    <a:pt x="5571" y="5038"/>
                    <a:pt x="1" y="5605"/>
                  </a:cubicBezTo>
                  <a:cubicBezTo>
                    <a:pt x="501" y="6439"/>
                    <a:pt x="1035" y="7273"/>
                    <a:pt x="1568" y="8140"/>
                  </a:cubicBezTo>
                  <a:cubicBezTo>
                    <a:pt x="2569" y="9808"/>
                    <a:pt x="3636" y="11476"/>
                    <a:pt x="4704" y="13244"/>
                  </a:cubicBezTo>
                  <a:cubicBezTo>
                    <a:pt x="5805" y="14978"/>
                    <a:pt x="6905" y="16713"/>
                    <a:pt x="7973" y="18414"/>
                  </a:cubicBezTo>
                  <a:cubicBezTo>
                    <a:pt x="8974" y="19982"/>
                    <a:pt x="9974" y="21516"/>
                    <a:pt x="10908" y="22951"/>
                  </a:cubicBezTo>
                  <a:cubicBezTo>
                    <a:pt x="12109" y="24819"/>
                    <a:pt x="13210" y="26553"/>
                    <a:pt x="14244" y="28121"/>
                  </a:cubicBezTo>
                  <a:cubicBezTo>
                    <a:pt x="15111" y="29422"/>
                    <a:pt x="15879" y="30623"/>
                    <a:pt x="16546" y="31624"/>
                  </a:cubicBezTo>
                  <a:cubicBezTo>
                    <a:pt x="18214" y="34159"/>
                    <a:pt x="19214" y="35693"/>
                    <a:pt x="19214" y="35693"/>
                  </a:cubicBezTo>
                  <a:cubicBezTo>
                    <a:pt x="19303" y="35695"/>
                    <a:pt x="19392" y="35696"/>
                    <a:pt x="19481" y="35696"/>
                  </a:cubicBezTo>
                  <a:cubicBezTo>
                    <a:pt x="21156" y="35696"/>
                    <a:pt x="22799" y="35398"/>
                    <a:pt x="24351" y="34859"/>
                  </a:cubicBezTo>
                  <a:cubicBezTo>
                    <a:pt x="27720" y="33592"/>
                    <a:pt x="28821" y="31323"/>
                    <a:pt x="28821" y="31323"/>
                  </a:cubicBezTo>
                  <a:cubicBezTo>
                    <a:pt x="28221" y="30089"/>
                    <a:pt x="27620" y="28821"/>
                    <a:pt x="27053" y="27554"/>
                  </a:cubicBezTo>
                  <a:cubicBezTo>
                    <a:pt x="26419" y="26220"/>
                    <a:pt x="25819" y="24852"/>
                    <a:pt x="25185" y="23484"/>
                  </a:cubicBezTo>
                  <a:cubicBezTo>
                    <a:pt x="24385" y="21650"/>
                    <a:pt x="23584" y="19815"/>
                    <a:pt x="22783" y="17947"/>
                  </a:cubicBezTo>
                  <a:cubicBezTo>
                    <a:pt x="22083" y="16279"/>
                    <a:pt x="21382" y="14611"/>
                    <a:pt x="20715" y="12943"/>
                  </a:cubicBezTo>
                  <a:cubicBezTo>
                    <a:pt x="19915" y="11042"/>
                    <a:pt x="19181" y="9141"/>
                    <a:pt x="18447" y="7306"/>
                  </a:cubicBezTo>
                  <a:cubicBezTo>
                    <a:pt x="17646" y="5305"/>
                    <a:pt x="16913" y="3370"/>
                    <a:pt x="16179" y="1502"/>
                  </a:cubicBezTo>
                  <a:lnTo>
                    <a:pt x="156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716;p49">
              <a:extLst>
                <a:ext uri="{FF2B5EF4-FFF2-40B4-BE49-F238E27FC236}">
                  <a16:creationId xmlns:a16="http://schemas.microsoft.com/office/drawing/2014/main" id="{1B1CD296-D768-487F-A82C-70D762CF177A}"/>
                </a:ext>
              </a:extLst>
            </p:cNvPr>
            <p:cNvSpPr/>
            <p:nvPr/>
          </p:nvSpPr>
          <p:spPr>
            <a:xfrm>
              <a:off x="6806527" y="4144639"/>
              <a:ext cx="567765" cy="177438"/>
            </a:xfrm>
            <a:custGeom>
              <a:avLst/>
              <a:gdLst/>
              <a:ahLst/>
              <a:cxnLst/>
              <a:rect l="l" t="t" r="r" b="b"/>
              <a:pathLst>
                <a:path w="24552" h="7673" extrusionOk="0">
                  <a:moveTo>
                    <a:pt x="13210" y="1"/>
                  </a:moveTo>
                  <a:cubicBezTo>
                    <a:pt x="1" y="1435"/>
                    <a:pt x="1368" y="7673"/>
                    <a:pt x="1368" y="7673"/>
                  </a:cubicBezTo>
                  <a:lnTo>
                    <a:pt x="23351" y="7673"/>
                  </a:lnTo>
                  <a:cubicBezTo>
                    <a:pt x="24552" y="4737"/>
                    <a:pt x="23351" y="1035"/>
                    <a:pt x="23351" y="1035"/>
                  </a:cubicBezTo>
                  <a:cubicBezTo>
                    <a:pt x="23351" y="1035"/>
                    <a:pt x="21702" y="1894"/>
                    <a:pt x="19262" y="1894"/>
                  </a:cubicBezTo>
                  <a:cubicBezTo>
                    <a:pt x="17539" y="1894"/>
                    <a:pt x="15420" y="1465"/>
                    <a:pt x="13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717;p49">
              <a:extLst>
                <a:ext uri="{FF2B5EF4-FFF2-40B4-BE49-F238E27FC236}">
                  <a16:creationId xmlns:a16="http://schemas.microsoft.com/office/drawing/2014/main" id="{9FD7C1A7-CF5B-4871-871A-CBB5F29DD92E}"/>
                </a:ext>
              </a:extLst>
            </p:cNvPr>
            <p:cNvSpPr/>
            <p:nvPr/>
          </p:nvSpPr>
          <p:spPr>
            <a:xfrm>
              <a:off x="7055694" y="3231337"/>
              <a:ext cx="393426" cy="956774"/>
            </a:xfrm>
            <a:custGeom>
              <a:avLst/>
              <a:gdLst/>
              <a:ahLst/>
              <a:cxnLst/>
              <a:rect l="l" t="t" r="r" b="b"/>
              <a:pathLst>
                <a:path w="17013" h="41374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935"/>
                    <a:pt x="100" y="1902"/>
                    <a:pt x="134" y="2869"/>
                  </a:cubicBezTo>
                  <a:cubicBezTo>
                    <a:pt x="200" y="4904"/>
                    <a:pt x="300" y="7039"/>
                    <a:pt x="434" y="9107"/>
                  </a:cubicBezTo>
                  <a:cubicBezTo>
                    <a:pt x="534" y="11142"/>
                    <a:pt x="634" y="13177"/>
                    <a:pt x="767" y="15145"/>
                  </a:cubicBezTo>
                  <a:cubicBezTo>
                    <a:pt x="867" y="17213"/>
                    <a:pt x="1001" y="19281"/>
                    <a:pt x="1134" y="21216"/>
                  </a:cubicBezTo>
                  <a:cubicBezTo>
                    <a:pt x="1201" y="22283"/>
                    <a:pt x="1268" y="23351"/>
                    <a:pt x="1334" y="24351"/>
                  </a:cubicBezTo>
                  <a:cubicBezTo>
                    <a:pt x="1468" y="26553"/>
                    <a:pt x="1635" y="28621"/>
                    <a:pt x="1768" y="30489"/>
                  </a:cubicBezTo>
                  <a:cubicBezTo>
                    <a:pt x="1901" y="32724"/>
                    <a:pt x="2068" y="34659"/>
                    <a:pt x="2168" y="36126"/>
                  </a:cubicBezTo>
                  <a:cubicBezTo>
                    <a:pt x="2335" y="38228"/>
                    <a:pt x="2435" y="39462"/>
                    <a:pt x="2435" y="39462"/>
                  </a:cubicBezTo>
                  <a:cubicBezTo>
                    <a:pt x="4136" y="40630"/>
                    <a:pt x="6138" y="41297"/>
                    <a:pt x="8173" y="41364"/>
                  </a:cubicBezTo>
                  <a:cubicBezTo>
                    <a:pt x="8322" y="41370"/>
                    <a:pt x="8471" y="41373"/>
                    <a:pt x="8621" y="41373"/>
                  </a:cubicBezTo>
                  <a:cubicBezTo>
                    <a:pt x="9971" y="41373"/>
                    <a:pt x="11314" y="41100"/>
                    <a:pt x="12576" y="40530"/>
                  </a:cubicBezTo>
                  <a:cubicBezTo>
                    <a:pt x="12743" y="39195"/>
                    <a:pt x="12909" y="37828"/>
                    <a:pt x="13076" y="36460"/>
                  </a:cubicBezTo>
                  <a:cubicBezTo>
                    <a:pt x="13310" y="34759"/>
                    <a:pt x="13510" y="33058"/>
                    <a:pt x="13710" y="31323"/>
                  </a:cubicBezTo>
                  <a:cubicBezTo>
                    <a:pt x="13977" y="29322"/>
                    <a:pt x="14210" y="27287"/>
                    <a:pt x="14477" y="25252"/>
                  </a:cubicBezTo>
                  <a:cubicBezTo>
                    <a:pt x="14644" y="23751"/>
                    <a:pt x="14844" y="22250"/>
                    <a:pt x="15011" y="20715"/>
                  </a:cubicBezTo>
                  <a:cubicBezTo>
                    <a:pt x="15278" y="18647"/>
                    <a:pt x="15511" y="16612"/>
                    <a:pt x="15745" y="14611"/>
                  </a:cubicBezTo>
                  <a:cubicBezTo>
                    <a:pt x="15845" y="13844"/>
                    <a:pt x="15945" y="13077"/>
                    <a:pt x="16045" y="12309"/>
                  </a:cubicBezTo>
                  <a:cubicBezTo>
                    <a:pt x="16312" y="10208"/>
                    <a:pt x="16545" y="8173"/>
                    <a:pt x="16779" y="6238"/>
                  </a:cubicBezTo>
                  <a:cubicBezTo>
                    <a:pt x="16846" y="5605"/>
                    <a:pt x="16912" y="4971"/>
                    <a:pt x="17012" y="4370"/>
                  </a:cubicBezTo>
                  <a:cubicBezTo>
                    <a:pt x="11242" y="3503"/>
                    <a:pt x="5671" y="1368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718;p49">
              <a:extLst>
                <a:ext uri="{FF2B5EF4-FFF2-40B4-BE49-F238E27FC236}">
                  <a16:creationId xmlns:a16="http://schemas.microsoft.com/office/drawing/2014/main" id="{89FB0D59-448F-4B0C-8AA6-21DF011D2461}"/>
                </a:ext>
              </a:extLst>
            </p:cNvPr>
            <p:cNvSpPr/>
            <p:nvPr/>
          </p:nvSpPr>
          <p:spPr>
            <a:xfrm>
              <a:off x="7827061" y="3932518"/>
              <a:ext cx="546166" cy="383389"/>
            </a:xfrm>
            <a:custGeom>
              <a:avLst/>
              <a:gdLst/>
              <a:ahLst/>
              <a:cxnLst/>
              <a:rect l="l" t="t" r="r" b="b"/>
              <a:pathLst>
                <a:path w="23618" h="16579" extrusionOk="0">
                  <a:moveTo>
                    <a:pt x="20715" y="0"/>
                  </a:moveTo>
                  <a:cubicBezTo>
                    <a:pt x="20715" y="0"/>
                    <a:pt x="18596" y="4370"/>
                    <a:pt x="11193" y="4370"/>
                  </a:cubicBezTo>
                  <a:cubicBezTo>
                    <a:pt x="11165" y="4370"/>
                    <a:pt x="11136" y="4370"/>
                    <a:pt x="11108" y="4370"/>
                  </a:cubicBezTo>
                  <a:cubicBezTo>
                    <a:pt x="0" y="11642"/>
                    <a:pt x="4037" y="16579"/>
                    <a:pt x="4037" y="16579"/>
                  </a:cubicBezTo>
                  <a:lnTo>
                    <a:pt x="23617" y="6605"/>
                  </a:lnTo>
                  <a:cubicBezTo>
                    <a:pt x="23350" y="3469"/>
                    <a:pt x="20715" y="0"/>
                    <a:pt x="20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719;p49">
              <a:extLst>
                <a:ext uri="{FF2B5EF4-FFF2-40B4-BE49-F238E27FC236}">
                  <a16:creationId xmlns:a16="http://schemas.microsoft.com/office/drawing/2014/main" id="{5CE03FDE-E560-40C7-8985-95E7FA72668D}"/>
                </a:ext>
              </a:extLst>
            </p:cNvPr>
            <p:cNvSpPr/>
            <p:nvPr/>
          </p:nvSpPr>
          <p:spPr>
            <a:xfrm>
              <a:off x="6831224" y="2730714"/>
              <a:ext cx="1272800" cy="610685"/>
            </a:xfrm>
            <a:custGeom>
              <a:avLst/>
              <a:gdLst/>
              <a:ahLst/>
              <a:cxnLst/>
              <a:rect l="l" t="t" r="r" b="b"/>
              <a:pathLst>
                <a:path w="55040" h="26408" extrusionOk="0">
                  <a:moveTo>
                    <a:pt x="9607" y="1"/>
                  </a:moveTo>
                  <a:cubicBezTo>
                    <a:pt x="4303" y="5571"/>
                    <a:pt x="934" y="12676"/>
                    <a:pt x="0" y="20315"/>
                  </a:cubicBezTo>
                  <a:cubicBezTo>
                    <a:pt x="3269" y="20349"/>
                    <a:pt x="6538" y="20782"/>
                    <a:pt x="9707" y="21616"/>
                  </a:cubicBezTo>
                  <a:cubicBezTo>
                    <a:pt x="15344" y="23051"/>
                    <a:pt x="20949" y="25152"/>
                    <a:pt x="26686" y="26019"/>
                  </a:cubicBezTo>
                  <a:cubicBezTo>
                    <a:pt x="27453" y="26119"/>
                    <a:pt x="28187" y="26220"/>
                    <a:pt x="28921" y="26286"/>
                  </a:cubicBezTo>
                  <a:cubicBezTo>
                    <a:pt x="29876" y="26366"/>
                    <a:pt x="30839" y="26407"/>
                    <a:pt x="31802" y="26407"/>
                  </a:cubicBezTo>
                  <a:cubicBezTo>
                    <a:pt x="32857" y="26407"/>
                    <a:pt x="33912" y="26358"/>
                    <a:pt x="34959" y="26253"/>
                  </a:cubicBezTo>
                  <a:cubicBezTo>
                    <a:pt x="40529" y="25686"/>
                    <a:pt x="45900" y="23784"/>
                    <a:pt x="50570" y="20649"/>
                  </a:cubicBezTo>
                  <a:cubicBezTo>
                    <a:pt x="52171" y="19581"/>
                    <a:pt x="53672" y="18381"/>
                    <a:pt x="55040" y="17046"/>
                  </a:cubicBezTo>
                  <a:cubicBezTo>
                    <a:pt x="52705" y="11476"/>
                    <a:pt x="49436" y="6305"/>
                    <a:pt x="45433" y="1735"/>
                  </a:cubicBezTo>
                  <a:cubicBezTo>
                    <a:pt x="45066" y="2269"/>
                    <a:pt x="44632" y="2736"/>
                    <a:pt x="44198" y="3203"/>
                  </a:cubicBezTo>
                  <a:cubicBezTo>
                    <a:pt x="43465" y="4004"/>
                    <a:pt x="42597" y="4637"/>
                    <a:pt x="41597" y="5038"/>
                  </a:cubicBezTo>
                  <a:cubicBezTo>
                    <a:pt x="41265" y="5146"/>
                    <a:pt x="40875" y="5191"/>
                    <a:pt x="40454" y="5191"/>
                  </a:cubicBezTo>
                  <a:cubicBezTo>
                    <a:pt x="38419" y="5191"/>
                    <a:pt x="35692" y="4137"/>
                    <a:pt x="35692" y="4137"/>
                  </a:cubicBezTo>
                  <a:cubicBezTo>
                    <a:pt x="35692" y="4137"/>
                    <a:pt x="30405" y="7777"/>
                    <a:pt x="25592" y="7777"/>
                  </a:cubicBezTo>
                  <a:cubicBezTo>
                    <a:pt x="25012" y="7777"/>
                    <a:pt x="24440" y="7725"/>
                    <a:pt x="23884" y="7606"/>
                  </a:cubicBezTo>
                  <a:cubicBezTo>
                    <a:pt x="19381" y="6639"/>
                    <a:pt x="12042" y="2936"/>
                    <a:pt x="10041" y="701"/>
                  </a:cubicBezTo>
                  <a:cubicBezTo>
                    <a:pt x="9874" y="468"/>
                    <a:pt x="9707" y="234"/>
                    <a:pt x="9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720;p49">
              <a:extLst>
                <a:ext uri="{FF2B5EF4-FFF2-40B4-BE49-F238E27FC236}">
                  <a16:creationId xmlns:a16="http://schemas.microsoft.com/office/drawing/2014/main" id="{FDA742FF-C1DE-4875-85AB-2D81BAFE5310}"/>
                </a:ext>
              </a:extLst>
            </p:cNvPr>
            <p:cNvSpPr/>
            <p:nvPr/>
          </p:nvSpPr>
          <p:spPr>
            <a:xfrm>
              <a:off x="6831339" y="3195609"/>
              <a:ext cx="193302" cy="109867"/>
            </a:xfrm>
            <a:custGeom>
              <a:avLst/>
              <a:gdLst/>
              <a:ahLst/>
              <a:cxnLst/>
              <a:rect l="l" t="t" r="r" b="b"/>
              <a:pathLst>
                <a:path w="8359" h="4751" extrusionOk="0">
                  <a:moveTo>
                    <a:pt x="226" y="1"/>
                  </a:moveTo>
                  <a:cubicBezTo>
                    <a:pt x="108" y="1"/>
                    <a:pt x="1" y="142"/>
                    <a:pt x="129" y="245"/>
                  </a:cubicBezTo>
                  <a:cubicBezTo>
                    <a:pt x="1863" y="1913"/>
                    <a:pt x="3898" y="3213"/>
                    <a:pt x="6133" y="4114"/>
                  </a:cubicBezTo>
                  <a:cubicBezTo>
                    <a:pt x="6767" y="4348"/>
                    <a:pt x="7434" y="4581"/>
                    <a:pt x="8101" y="4748"/>
                  </a:cubicBezTo>
                  <a:cubicBezTo>
                    <a:pt x="8113" y="4750"/>
                    <a:pt x="8124" y="4751"/>
                    <a:pt x="8135" y="4751"/>
                  </a:cubicBezTo>
                  <a:cubicBezTo>
                    <a:pt x="8308" y="4751"/>
                    <a:pt x="8358" y="4510"/>
                    <a:pt x="8201" y="4448"/>
                  </a:cubicBezTo>
                  <a:cubicBezTo>
                    <a:pt x="5899" y="3847"/>
                    <a:pt x="3765" y="2813"/>
                    <a:pt x="1863" y="1379"/>
                  </a:cubicBezTo>
                  <a:cubicBezTo>
                    <a:pt x="1329" y="945"/>
                    <a:pt x="829" y="512"/>
                    <a:pt x="329" y="45"/>
                  </a:cubicBezTo>
                  <a:cubicBezTo>
                    <a:pt x="298" y="13"/>
                    <a:pt x="261" y="1"/>
                    <a:pt x="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721;p49">
              <a:extLst>
                <a:ext uri="{FF2B5EF4-FFF2-40B4-BE49-F238E27FC236}">
                  <a16:creationId xmlns:a16="http://schemas.microsoft.com/office/drawing/2014/main" id="{188D5050-77C5-4DAF-A561-B69F1557B7A9}"/>
                </a:ext>
              </a:extLst>
            </p:cNvPr>
            <p:cNvSpPr/>
            <p:nvPr/>
          </p:nvSpPr>
          <p:spPr>
            <a:xfrm>
              <a:off x="7058770" y="3297681"/>
              <a:ext cx="384939" cy="218323"/>
            </a:xfrm>
            <a:custGeom>
              <a:avLst/>
              <a:gdLst/>
              <a:ahLst/>
              <a:cxnLst/>
              <a:rect l="l" t="t" r="r" b="b"/>
              <a:pathLst>
                <a:path w="16646" h="9441" extrusionOk="0">
                  <a:moveTo>
                    <a:pt x="1" y="0"/>
                  </a:moveTo>
                  <a:lnTo>
                    <a:pt x="1" y="0"/>
                  </a:lnTo>
                  <a:cubicBezTo>
                    <a:pt x="67" y="2035"/>
                    <a:pt x="167" y="4170"/>
                    <a:pt x="301" y="6238"/>
                  </a:cubicBezTo>
                  <a:lnTo>
                    <a:pt x="15912" y="9440"/>
                  </a:lnTo>
                  <a:cubicBezTo>
                    <a:pt x="16179" y="7339"/>
                    <a:pt x="16412" y="5304"/>
                    <a:pt x="16646" y="336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722;p49">
              <a:extLst>
                <a:ext uri="{FF2B5EF4-FFF2-40B4-BE49-F238E27FC236}">
                  <a16:creationId xmlns:a16="http://schemas.microsoft.com/office/drawing/2014/main" id="{1F10DFCF-E53D-4BBC-8D51-ED4DA3996301}"/>
                </a:ext>
              </a:extLst>
            </p:cNvPr>
            <p:cNvSpPr/>
            <p:nvPr/>
          </p:nvSpPr>
          <p:spPr>
            <a:xfrm>
              <a:off x="7072644" y="3569209"/>
              <a:ext cx="347939" cy="152741"/>
            </a:xfrm>
            <a:custGeom>
              <a:avLst/>
              <a:gdLst/>
              <a:ahLst/>
              <a:cxnLst/>
              <a:rect l="l" t="t" r="r" b="b"/>
              <a:pathLst>
                <a:path w="15046" h="6605" extrusionOk="0">
                  <a:moveTo>
                    <a:pt x="15045" y="0"/>
                  </a:moveTo>
                  <a:lnTo>
                    <a:pt x="1" y="534"/>
                  </a:lnTo>
                  <a:cubicBezTo>
                    <a:pt x="134" y="2602"/>
                    <a:pt x="268" y="4670"/>
                    <a:pt x="368" y="6605"/>
                  </a:cubicBezTo>
                  <a:lnTo>
                    <a:pt x="14278" y="6138"/>
                  </a:lnTo>
                  <a:cubicBezTo>
                    <a:pt x="14545" y="4070"/>
                    <a:pt x="14778" y="2001"/>
                    <a:pt x="150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723;p49">
              <a:extLst>
                <a:ext uri="{FF2B5EF4-FFF2-40B4-BE49-F238E27FC236}">
                  <a16:creationId xmlns:a16="http://schemas.microsoft.com/office/drawing/2014/main" id="{D247C253-C435-486B-B461-9B8DDC99AA84}"/>
                </a:ext>
              </a:extLst>
            </p:cNvPr>
            <p:cNvSpPr/>
            <p:nvPr/>
          </p:nvSpPr>
          <p:spPr>
            <a:xfrm>
              <a:off x="7086542" y="3794441"/>
              <a:ext cx="303955" cy="161228"/>
            </a:xfrm>
            <a:custGeom>
              <a:avLst/>
              <a:gdLst/>
              <a:ahLst/>
              <a:cxnLst/>
              <a:rect l="l" t="t" r="r" b="b"/>
              <a:pathLst>
                <a:path w="13144" h="6972" extrusionOk="0">
                  <a:moveTo>
                    <a:pt x="0" y="0"/>
                  </a:moveTo>
                  <a:cubicBezTo>
                    <a:pt x="134" y="2202"/>
                    <a:pt x="267" y="4270"/>
                    <a:pt x="401" y="6138"/>
                  </a:cubicBezTo>
                  <a:lnTo>
                    <a:pt x="12376" y="6972"/>
                  </a:lnTo>
                  <a:cubicBezTo>
                    <a:pt x="12643" y="4971"/>
                    <a:pt x="12876" y="2936"/>
                    <a:pt x="13143" y="9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724;p49">
              <a:extLst>
                <a:ext uri="{FF2B5EF4-FFF2-40B4-BE49-F238E27FC236}">
                  <a16:creationId xmlns:a16="http://schemas.microsoft.com/office/drawing/2014/main" id="{B09B3A1B-C475-44EF-BB9A-00090D9BA5FA}"/>
                </a:ext>
              </a:extLst>
            </p:cNvPr>
            <p:cNvSpPr/>
            <p:nvPr/>
          </p:nvSpPr>
          <p:spPr>
            <a:xfrm>
              <a:off x="7105828" y="4067495"/>
              <a:ext cx="252271" cy="120597"/>
            </a:xfrm>
            <a:custGeom>
              <a:avLst/>
              <a:gdLst/>
              <a:ahLst/>
              <a:cxnLst/>
              <a:rect l="l" t="t" r="r" b="b"/>
              <a:pathLst>
                <a:path w="10909" h="5215" extrusionOk="0">
                  <a:moveTo>
                    <a:pt x="0" y="1"/>
                  </a:moveTo>
                  <a:lnTo>
                    <a:pt x="0" y="1"/>
                  </a:lnTo>
                  <a:cubicBezTo>
                    <a:pt x="167" y="2069"/>
                    <a:pt x="267" y="3337"/>
                    <a:pt x="267" y="3337"/>
                  </a:cubicBezTo>
                  <a:cubicBezTo>
                    <a:pt x="1968" y="4471"/>
                    <a:pt x="3970" y="5138"/>
                    <a:pt x="6005" y="5205"/>
                  </a:cubicBezTo>
                  <a:cubicBezTo>
                    <a:pt x="6154" y="5211"/>
                    <a:pt x="6303" y="5214"/>
                    <a:pt x="6453" y="5214"/>
                  </a:cubicBezTo>
                  <a:cubicBezTo>
                    <a:pt x="7803" y="5214"/>
                    <a:pt x="9146" y="4941"/>
                    <a:pt x="10408" y="4371"/>
                  </a:cubicBezTo>
                  <a:cubicBezTo>
                    <a:pt x="10575" y="3036"/>
                    <a:pt x="10741" y="1669"/>
                    <a:pt x="10908" y="3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725;p49">
              <a:extLst>
                <a:ext uri="{FF2B5EF4-FFF2-40B4-BE49-F238E27FC236}">
                  <a16:creationId xmlns:a16="http://schemas.microsoft.com/office/drawing/2014/main" id="{CF314F3E-9789-47E2-9DB2-CF68F5C6B891}"/>
                </a:ext>
              </a:extLst>
            </p:cNvPr>
            <p:cNvSpPr/>
            <p:nvPr/>
          </p:nvSpPr>
          <p:spPr>
            <a:xfrm>
              <a:off x="8022209" y="3844575"/>
              <a:ext cx="283906" cy="189070"/>
            </a:xfrm>
            <a:custGeom>
              <a:avLst/>
              <a:gdLst/>
              <a:ahLst/>
              <a:cxnLst/>
              <a:rect l="l" t="t" r="r" b="b"/>
              <a:pathLst>
                <a:path w="12277" h="8176" extrusionOk="0">
                  <a:moveTo>
                    <a:pt x="10475" y="1"/>
                  </a:moveTo>
                  <a:cubicBezTo>
                    <a:pt x="7172" y="1802"/>
                    <a:pt x="3637" y="3169"/>
                    <a:pt x="1" y="4104"/>
                  </a:cubicBezTo>
                  <a:cubicBezTo>
                    <a:pt x="1669" y="6639"/>
                    <a:pt x="2669" y="8173"/>
                    <a:pt x="2669" y="8173"/>
                  </a:cubicBezTo>
                  <a:cubicBezTo>
                    <a:pt x="2758" y="8175"/>
                    <a:pt x="2847" y="8176"/>
                    <a:pt x="2936" y="8176"/>
                  </a:cubicBezTo>
                  <a:cubicBezTo>
                    <a:pt x="4611" y="8176"/>
                    <a:pt x="6254" y="7878"/>
                    <a:pt x="7806" y="7339"/>
                  </a:cubicBezTo>
                  <a:cubicBezTo>
                    <a:pt x="11175" y="6072"/>
                    <a:pt x="12276" y="3803"/>
                    <a:pt x="12276" y="3803"/>
                  </a:cubicBezTo>
                  <a:cubicBezTo>
                    <a:pt x="11676" y="2569"/>
                    <a:pt x="11075" y="1301"/>
                    <a:pt x="10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726;p49">
              <a:extLst>
                <a:ext uri="{FF2B5EF4-FFF2-40B4-BE49-F238E27FC236}">
                  <a16:creationId xmlns:a16="http://schemas.microsoft.com/office/drawing/2014/main" id="{F4FD1A3D-0821-45BC-801A-211B3B4E59F4}"/>
                </a:ext>
              </a:extLst>
            </p:cNvPr>
            <p:cNvSpPr/>
            <p:nvPr/>
          </p:nvSpPr>
          <p:spPr>
            <a:xfrm>
              <a:off x="7891856" y="3622418"/>
              <a:ext cx="330942" cy="236060"/>
            </a:xfrm>
            <a:custGeom>
              <a:avLst/>
              <a:gdLst/>
              <a:ahLst/>
              <a:cxnLst/>
              <a:rect l="l" t="t" r="r" b="b"/>
              <a:pathLst>
                <a:path w="14311" h="10208" extrusionOk="0">
                  <a:moveTo>
                    <a:pt x="11875" y="1"/>
                  </a:moveTo>
                  <a:lnTo>
                    <a:pt x="0" y="5071"/>
                  </a:lnTo>
                  <a:cubicBezTo>
                    <a:pt x="1201" y="6906"/>
                    <a:pt x="2302" y="8640"/>
                    <a:pt x="3336" y="10208"/>
                  </a:cubicBezTo>
                  <a:lnTo>
                    <a:pt x="14311" y="5571"/>
                  </a:lnTo>
                  <a:cubicBezTo>
                    <a:pt x="13477" y="3737"/>
                    <a:pt x="12643" y="1869"/>
                    <a:pt x="118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727;p49">
              <a:extLst>
                <a:ext uri="{FF2B5EF4-FFF2-40B4-BE49-F238E27FC236}">
                  <a16:creationId xmlns:a16="http://schemas.microsoft.com/office/drawing/2014/main" id="{0D9FD889-E70A-4295-824B-088422EA13C4}"/>
                </a:ext>
              </a:extLst>
            </p:cNvPr>
            <p:cNvSpPr/>
            <p:nvPr/>
          </p:nvSpPr>
          <p:spPr>
            <a:xfrm>
              <a:off x="7748368" y="3377137"/>
              <a:ext cx="369514" cy="256896"/>
            </a:xfrm>
            <a:custGeom>
              <a:avLst/>
              <a:gdLst/>
              <a:ahLst/>
              <a:cxnLst/>
              <a:rect l="l" t="t" r="r" b="b"/>
              <a:pathLst>
                <a:path w="15979" h="11109" extrusionOk="0">
                  <a:moveTo>
                    <a:pt x="13744" y="0"/>
                  </a:moveTo>
                  <a:lnTo>
                    <a:pt x="1" y="5938"/>
                  </a:lnTo>
                  <a:cubicBezTo>
                    <a:pt x="1102" y="7672"/>
                    <a:pt x="2202" y="9440"/>
                    <a:pt x="3270" y="11108"/>
                  </a:cubicBezTo>
                  <a:lnTo>
                    <a:pt x="15979" y="5637"/>
                  </a:lnTo>
                  <a:cubicBezTo>
                    <a:pt x="15212" y="3736"/>
                    <a:pt x="14445" y="1835"/>
                    <a:pt x="137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728;p49">
              <a:extLst>
                <a:ext uri="{FF2B5EF4-FFF2-40B4-BE49-F238E27FC236}">
                  <a16:creationId xmlns:a16="http://schemas.microsoft.com/office/drawing/2014/main" id="{D8A5EFC6-FF87-45B5-A236-D7B00576767F}"/>
                </a:ext>
              </a:extLst>
            </p:cNvPr>
            <p:cNvSpPr/>
            <p:nvPr/>
          </p:nvSpPr>
          <p:spPr>
            <a:xfrm>
              <a:off x="7639613" y="3208189"/>
              <a:ext cx="374139" cy="188261"/>
            </a:xfrm>
            <a:custGeom>
              <a:avLst/>
              <a:gdLst/>
              <a:ahLst/>
              <a:cxnLst/>
              <a:rect l="l" t="t" r="r" b="b"/>
              <a:pathLst>
                <a:path w="16179" h="8141" extrusionOk="0">
                  <a:moveTo>
                    <a:pt x="15612" y="1"/>
                  </a:moveTo>
                  <a:cubicBezTo>
                    <a:pt x="10942" y="3136"/>
                    <a:pt x="5571" y="5038"/>
                    <a:pt x="1" y="5605"/>
                  </a:cubicBezTo>
                  <a:cubicBezTo>
                    <a:pt x="501" y="6439"/>
                    <a:pt x="1035" y="7273"/>
                    <a:pt x="1535" y="8140"/>
                  </a:cubicBezTo>
                  <a:lnTo>
                    <a:pt x="16179" y="1502"/>
                  </a:lnTo>
                  <a:lnTo>
                    <a:pt x="156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729;p49">
              <a:extLst>
                <a:ext uri="{FF2B5EF4-FFF2-40B4-BE49-F238E27FC236}">
                  <a16:creationId xmlns:a16="http://schemas.microsoft.com/office/drawing/2014/main" id="{DFE62A5A-B0C1-4BA3-A905-889FE22A0867}"/>
                </a:ext>
              </a:extLst>
            </p:cNvPr>
            <p:cNvSpPr/>
            <p:nvPr/>
          </p:nvSpPr>
          <p:spPr>
            <a:xfrm>
              <a:off x="7121715" y="3512831"/>
              <a:ext cx="78371" cy="95876"/>
            </a:xfrm>
            <a:custGeom>
              <a:avLst/>
              <a:gdLst/>
              <a:ahLst/>
              <a:cxnLst/>
              <a:rect l="l" t="t" r="r" b="b"/>
              <a:pathLst>
                <a:path w="3389" h="4146" extrusionOk="0">
                  <a:moveTo>
                    <a:pt x="203" y="1"/>
                  </a:moveTo>
                  <a:cubicBezTo>
                    <a:pt x="103" y="1"/>
                    <a:pt x="0" y="119"/>
                    <a:pt x="47" y="236"/>
                  </a:cubicBezTo>
                  <a:cubicBezTo>
                    <a:pt x="848" y="1671"/>
                    <a:pt x="1848" y="2972"/>
                    <a:pt x="3049" y="4106"/>
                  </a:cubicBezTo>
                  <a:cubicBezTo>
                    <a:pt x="3084" y="4134"/>
                    <a:pt x="3121" y="4146"/>
                    <a:pt x="3155" y="4146"/>
                  </a:cubicBezTo>
                  <a:cubicBezTo>
                    <a:pt x="3285" y="4146"/>
                    <a:pt x="3388" y="3978"/>
                    <a:pt x="3283" y="3872"/>
                  </a:cubicBezTo>
                  <a:cubicBezTo>
                    <a:pt x="2082" y="2772"/>
                    <a:pt x="1081" y="1504"/>
                    <a:pt x="314" y="70"/>
                  </a:cubicBezTo>
                  <a:cubicBezTo>
                    <a:pt x="285" y="21"/>
                    <a:pt x="244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730;p49">
              <a:extLst>
                <a:ext uri="{FF2B5EF4-FFF2-40B4-BE49-F238E27FC236}">
                  <a16:creationId xmlns:a16="http://schemas.microsoft.com/office/drawing/2014/main" id="{9D41FD59-43A5-4665-AF06-198324BBA159}"/>
                </a:ext>
              </a:extLst>
            </p:cNvPr>
            <p:cNvSpPr/>
            <p:nvPr/>
          </p:nvSpPr>
          <p:spPr>
            <a:xfrm>
              <a:off x="7786893" y="3457101"/>
              <a:ext cx="100848" cy="63594"/>
            </a:xfrm>
            <a:custGeom>
              <a:avLst/>
              <a:gdLst/>
              <a:ahLst/>
              <a:cxnLst/>
              <a:rect l="l" t="t" r="r" b="b"/>
              <a:pathLst>
                <a:path w="4361" h="2750" extrusionOk="0">
                  <a:moveTo>
                    <a:pt x="219" y="1"/>
                  </a:moveTo>
                  <a:cubicBezTo>
                    <a:pt x="95" y="1"/>
                    <a:pt x="0" y="142"/>
                    <a:pt x="103" y="245"/>
                  </a:cubicBezTo>
                  <a:cubicBezTo>
                    <a:pt x="1270" y="1346"/>
                    <a:pt x="2605" y="2179"/>
                    <a:pt x="4106" y="2747"/>
                  </a:cubicBezTo>
                  <a:cubicBezTo>
                    <a:pt x="4115" y="2748"/>
                    <a:pt x="4125" y="2749"/>
                    <a:pt x="4134" y="2749"/>
                  </a:cubicBezTo>
                  <a:cubicBezTo>
                    <a:pt x="4283" y="2749"/>
                    <a:pt x="4361" y="2509"/>
                    <a:pt x="4172" y="2446"/>
                  </a:cubicBezTo>
                  <a:cubicBezTo>
                    <a:pt x="2738" y="1879"/>
                    <a:pt x="1437" y="1079"/>
                    <a:pt x="336" y="45"/>
                  </a:cubicBezTo>
                  <a:cubicBezTo>
                    <a:pt x="298" y="14"/>
                    <a:pt x="257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731;p49">
              <a:extLst>
                <a:ext uri="{FF2B5EF4-FFF2-40B4-BE49-F238E27FC236}">
                  <a16:creationId xmlns:a16="http://schemas.microsoft.com/office/drawing/2014/main" id="{C5E75D0E-0FC8-4165-A427-B4F5358B193E}"/>
                </a:ext>
              </a:extLst>
            </p:cNvPr>
            <p:cNvSpPr/>
            <p:nvPr/>
          </p:nvSpPr>
          <p:spPr>
            <a:xfrm rot="-2700000">
              <a:off x="7010937" y="4001818"/>
              <a:ext cx="145832" cy="182094"/>
            </a:xfrm>
            <a:custGeom>
              <a:avLst/>
              <a:gdLst/>
              <a:ahLst/>
              <a:cxnLst/>
              <a:rect l="l" t="t" r="r" b="b"/>
              <a:pathLst>
                <a:path w="6306" h="7874" extrusionOk="0">
                  <a:moveTo>
                    <a:pt x="824" y="297"/>
                  </a:moveTo>
                  <a:cubicBezTo>
                    <a:pt x="1052" y="297"/>
                    <a:pt x="1268" y="499"/>
                    <a:pt x="1368" y="701"/>
                  </a:cubicBezTo>
                  <a:cubicBezTo>
                    <a:pt x="1502" y="1068"/>
                    <a:pt x="1535" y="1435"/>
                    <a:pt x="1535" y="1835"/>
                  </a:cubicBezTo>
                  <a:cubicBezTo>
                    <a:pt x="1535" y="2202"/>
                    <a:pt x="1535" y="2569"/>
                    <a:pt x="1502" y="2969"/>
                  </a:cubicBezTo>
                  <a:cubicBezTo>
                    <a:pt x="1435" y="3703"/>
                    <a:pt x="1268" y="4437"/>
                    <a:pt x="1001" y="5137"/>
                  </a:cubicBezTo>
                  <a:cubicBezTo>
                    <a:pt x="768" y="4537"/>
                    <a:pt x="601" y="3936"/>
                    <a:pt x="501" y="3336"/>
                  </a:cubicBezTo>
                  <a:cubicBezTo>
                    <a:pt x="434" y="2936"/>
                    <a:pt x="368" y="2535"/>
                    <a:pt x="334" y="2135"/>
                  </a:cubicBezTo>
                  <a:cubicBezTo>
                    <a:pt x="301" y="1801"/>
                    <a:pt x="301" y="1468"/>
                    <a:pt x="301" y="1134"/>
                  </a:cubicBezTo>
                  <a:cubicBezTo>
                    <a:pt x="301" y="834"/>
                    <a:pt x="401" y="567"/>
                    <a:pt x="601" y="367"/>
                  </a:cubicBezTo>
                  <a:cubicBezTo>
                    <a:pt x="674" y="318"/>
                    <a:pt x="750" y="297"/>
                    <a:pt x="824" y="297"/>
                  </a:cubicBezTo>
                  <a:close/>
                  <a:moveTo>
                    <a:pt x="2776" y="4968"/>
                  </a:moveTo>
                  <a:cubicBezTo>
                    <a:pt x="3451" y="4968"/>
                    <a:pt x="4125" y="5164"/>
                    <a:pt x="4704" y="5537"/>
                  </a:cubicBezTo>
                  <a:cubicBezTo>
                    <a:pt x="5004" y="5738"/>
                    <a:pt x="5271" y="5971"/>
                    <a:pt x="5471" y="6238"/>
                  </a:cubicBezTo>
                  <a:cubicBezTo>
                    <a:pt x="5671" y="6505"/>
                    <a:pt x="5738" y="6838"/>
                    <a:pt x="5705" y="7172"/>
                  </a:cubicBezTo>
                  <a:cubicBezTo>
                    <a:pt x="5611" y="7464"/>
                    <a:pt x="5403" y="7568"/>
                    <a:pt x="5155" y="7568"/>
                  </a:cubicBezTo>
                  <a:cubicBezTo>
                    <a:pt x="4694" y="7568"/>
                    <a:pt x="4097" y="7212"/>
                    <a:pt x="3837" y="7039"/>
                  </a:cubicBezTo>
                  <a:lnTo>
                    <a:pt x="1168" y="5537"/>
                  </a:lnTo>
                  <a:cubicBezTo>
                    <a:pt x="1202" y="5471"/>
                    <a:pt x="1202" y="5404"/>
                    <a:pt x="1235" y="5337"/>
                  </a:cubicBezTo>
                  <a:cubicBezTo>
                    <a:pt x="1719" y="5088"/>
                    <a:pt x="2248" y="4968"/>
                    <a:pt x="2776" y="4968"/>
                  </a:cubicBezTo>
                  <a:close/>
                  <a:moveTo>
                    <a:pt x="835" y="0"/>
                  </a:moveTo>
                  <a:cubicBezTo>
                    <a:pt x="568" y="0"/>
                    <a:pt x="301" y="167"/>
                    <a:pt x="201" y="434"/>
                  </a:cubicBezTo>
                  <a:cubicBezTo>
                    <a:pt x="67" y="701"/>
                    <a:pt x="1" y="1034"/>
                    <a:pt x="1" y="1334"/>
                  </a:cubicBezTo>
                  <a:cubicBezTo>
                    <a:pt x="1" y="1801"/>
                    <a:pt x="34" y="2235"/>
                    <a:pt x="101" y="2702"/>
                  </a:cubicBezTo>
                  <a:cubicBezTo>
                    <a:pt x="234" y="3669"/>
                    <a:pt x="468" y="4637"/>
                    <a:pt x="835" y="5537"/>
                  </a:cubicBezTo>
                  <a:cubicBezTo>
                    <a:pt x="801" y="5604"/>
                    <a:pt x="835" y="5704"/>
                    <a:pt x="901" y="5738"/>
                  </a:cubicBezTo>
                  <a:lnTo>
                    <a:pt x="3770" y="7372"/>
                  </a:lnTo>
                  <a:cubicBezTo>
                    <a:pt x="4150" y="7583"/>
                    <a:pt x="4676" y="7874"/>
                    <a:pt x="5147" y="7874"/>
                  </a:cubicBezTo>
                  <a:cubicBezTo>
                    <a:pt x="5420" y="7874"/>
                    <a:pt x="5675" y="7775"/>
                    <a:pt x="5872" y="7506"/>
                  </a:cubicBezTo>
                  <a:cubicBezTo>
                    <a:pt x="6305" y="6872"/>
                    <a:pt x="5772" y="6038"/>
                    <a:pt x="5271" y="5604"/>
                  </a:cubicBezTo>
                  <a:cubicBezTo>
                    <a:pt x="4570" y="4991"/>
                    <a:pt x="3682" y="4665"/>
                    <a:pt x="2777" y="4665"/>
                  </a:cubicBezTo>
                  <a:cubicBezTo>
                    <a:pt x="2304" y="4665"/>
                    <a:pt x="1826" y="4754"/>
                    <a:pt x="1368" y="4937"/>
                  </a:cubicBezTo>
                  <a:cubicBezTo>
                    <a:pt x="1569" y="4370"/>
                    <a:pt x="1735" y="3736"/>
                    <a:pt x="1802" y="3136"/>
                  </a:cubicBezTo>
                  <a:cubicBezTo>
                    <a:pt x="1869" y="2669"/>
                    <a:pt x="1869" y="2202"/>
                    <a:pt x="1835" y="1735"/>
                  </a:cubicBezTo>
                  <a:cubicBezTo>
                    <a:pt x="1869" y="1334"/>
                    <a:pt x="1802" y="934"/>
                    <a:pt x="1635" y="567"/>
                  </a:cubicBezTo>
                  <a:cubicBezTo>
                    <a:pt x="1502" y="234"/>
                    <a:pt x="1202" y="0"/>
                    <a:pt x="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732;p49">
              <a:extLst>
                <a:ext uri="{FF2B5EF4-FFF2-40B4-BE49-F238E27FC236}">
                  <a16:creationId xmlns:a16="http://schemas.microsoft.com/office/drawing/2014/main" id="{BC6A1A8E-B0ED-4115-A8C9-0DC22DA57526}"/>
                </a:ext>
              </a:extLst>
            </p:cNvPr>
            <p:cNvSpPr/>
            <p:nvPr/>
          </p:nvSpPr>
          <p:spPr>
            <a:xfrm rot="-2517271">
              <a:off x="7953088" y="3962059"/>
              <a:ext cx="199823" cy="132830"/>
            </a:xfrm>
            <a:custGeom>
              <a:avLst/>
              <a:gdLst/>
              <a:ahLst/>
              <a:cxnLst/>
              <a:rect l="l" t="t" r="r" b="b"/>
              <a:pathLst>
                <a:path w="8641" h="5744" extrusionOk="0">
                  <a:moveTo>
                    <a:pt x="883" y="315"/>
                  </a:moveTo>
                  <a:cubicBezTo>
                    <a:pt x="1180" y="315"/>
                    <a:pt x="1516" y="587"/>
                    <a:pt x="1702" y="773"/>
                  </a:cubicBezTo>
                  <a:cubicBezTo>
                    <a:pt x="1969" y="1073"/>
                    <a:pt x="2202" y="1373"/>
                    <a:pt x="2402" y="1707"/>
                  </a:cubicBezTo>
                  <a:cubicBezTo>
                    <a:pt x="2769" y="2274"/>
                    <a:pt x="3003" y="2941"/>
                    <a:pt x="3103" y="3608"/>
                  </a:cubicBezTo>
                  <a:cubicBezTo>
                    <a:pt x="2970" y="3542"/>
                    <a:pt x="2836" y="3508"/>
                    <a:pt x="2703" y="3442"/>
                  </a:cubicBezTo>
                  <a:cubicBezTo>
                    <a:pt x="2102" y="3108"/>
                    <a:pt x="1602" y="2674"/>
                    <a:pt x="1202" y="2107"/>
                  </a:cubicBezTo>
                  <a:cubicBezTo>
                    <a:pt x="1001" y="1840"/>
                    <a:pt x="801" y="1574"/>
                    <a:pt x="601" y="1273"/>
                  </a:cubicBezTo>
                  <a:cubicBezTo>
                    <a:pt x="468" y="1007"/>
                    <a:pt x="334" y="573"/>
                    <a:pt x="668" y="373"/>
                  </a:cubicBezTo>
                  <a:cubicBezTo>
                    <a:pt x="735" y="332"/>
                    <a:pt x="808" y="315"/>
                    <a:pt x="883" y="315"/>
                  </a:cubicBezTo>
                  <a:close/>
                  <a:moveTo>
                    <a:pt x="5532" y="3764"/>
                  </a:moveTo>
                  <a:cubicBezTo>
                    <a:pt x="6042" y="3764"/>
                    <a:pt x="6547" y="3832"/>
                    <a:pt x="7039" y="3975"/>
                  </a:cubicBezTo>
                  <a:cubicBezTo>
                    <a:pt x="7406" y="4075"/>
                    <a:pt x="7740" y="4242"/>
                    <a:pt x="8040" y="4476"/>
                  </a:cubicBezTo>
                  <a:cubicBezTo>
                    <a:pt x="8273" y="4709"/>
                    <a:pt x="8473" y="5076"/>
                    <a:pt x="8173" y="5276"/>
                  </a:cubicBezTo>
                  <a:cubicBezTo>
                    <a:pt x="7986" y="5380"/>
                    <a:pt x="7785" y="5433"/>
                    <a:pt x="7579" y="5433"/>
                  </a:cubicBezTo>
                  <a:cubicBezTo>
                    <a:pt x="7456" y="5433"/>
                    <a:pt x="7331" y="5414"/>
                    <a:pt x="7206" y="5376"/>
                  </a:cubicBezTo>
                  <a:cubicBezTo>
                    <a:pt x="6772" y="5310"/>
                    <a:pt x="6372" y="5210"/>
                    <a:pt x="5972" y="5076"/>
                  </a:cubicBezTo>
                  <a:cubicBezTo>
                    <a:pt x="5104" y="4809"/>
                    <a:pt x="4237" y="4476"/>
                    <a:pt x="3470" y="4009"/>
                  </a:cubicBezTo>
                  <a:cubicBezTo>
                    <a:pt x="3470" y="3975"/>
                    <a:pt x="3470" y="3975"/>
                    <a:pt x="3470" y="3942"/>
                  </a:cubicBezTo>
                  <a:lnTo>
                    <a:pt x="3470" y="3909"/>
                  </a:lnTo>
                  <a:cubicBezTo>
                    <a:pt x="3568" y="3918"/>
                    <a:pt x="3667" y="3922"/>
                    <a:pt x="3765" y="3922"/>
                  </a:cubicBezTo>
                  <a:cubicBezTo>
                    <a:pt x="4033" y="3922"/>
                    <a:pt x="4302" y="3891"/>
                    <a:pt x="4571" y="3842"/>
                  </a:cubicBezTo>
                  <a:cubicBezTo>
                    <a:pt x="4892" y="3790"/>
                    <a:pt x="5213" y="3764"/>
                    <a:pt x="5532" y="3764"/>
                  </a:cubicBezTo>
                  <a:close/>
                  <a:moveTo>
                    <a:pt x="871" y="1"/>
                  </a:moveTo>
                  <a:cubicBezTo>
                    <a:pt x="837" y="1"/>
                    <a:pt x="802" y="2"/>
                    <a:pt x="768" y="6"/>
                  </a:cubicBezTo>
                  <a:cubicBezTo>
                    <a:pt x="501" y="39"/>
                    <a:pt x="268" y="273"/>
                    <a:pt x="201" y="540"/>
                  </a:cubicBezTo>
                  <a:cubicBezTo>
                    <a:pt x="1" y="1207"/>
                    <a:pt x="601" y="1807"/>
                    <a:pt x="968" y="2274"/>
                  </a:cubicBezTo>
                  <a:cubicBezTo>
                    <a:pt x="1368" y="2841"/>
                    <a:pt x="1835" y="3275"/>
                    <a:pt x="2436" y="3642"/>
                  </a:cubicBezTo>
                  <a:cubicBezTo>
                    <a:pt x="2669" y="3742"/>
                    <a:pt x="2903" y="3842"/>
                    <a:pt x="3170" y="3875"/>
                  </a:cubicBezTo>
                  <a:cubicBezTo>
                    <a:pt x="3170" y="3909"/>
                    <a:pt x="3170" y="3909"/>
                    <a:pt x="3170" y="3942"/>
                  </a:cubicBezTo>
                  <a:cubicBezTo>
                    <a:pt x="3170" y="3975"/>
                    <a:pt x="3170" y="4009"/>
                    <a:pt x="3203" y="4042"/>
                  </a:cubicBezTo>
                  <a:cubicBezTo>
                    <a:pt x="3136" y="4109"/>
                    <a:pt x="3170" y="4209"/>
                    <a:pt x="3236" y="4242"/>
                  </a:cubicBezTo>
                  <a:cubicBezTo>
                    <a:pt x="3904" y="4642"/>
                    <a:pt x="4637" y="4943"/>
                    <a:pt x="5371" y="5210"/>
                  </a:cubicBezTo>
                  <a:cubicBezTo>
                    <a:pt x="5738" y="5343"/>
                    <a:pt x="6105" y="5443"/>
                    <a:pt x="6472" y="5543"/>
                  </a:cubicBezTo>
                  <a:cubicBezTo>
                    <a:pt x="6806" y="5643"/>
                    <a:pt x="7139" y="5710"/>
                    <a:pt x="7473" y="5743"/>
                  </a:cubicBezTo>
                  <a:cubicBezTo>
                    <a:pt x="7973" y="5743"/>
                    <a:pt x="8640" y="5576"/>
                    <a:pt x="8607" y="4943"/>
                  </a:cubicBezTo>
                  <a:cubicBezTo>
                    <a:pt x="8607" y="4342"/>
                    <a:pt x="7840" y="3942"/>
                    <a:pt x="7306" y="3742"/>
                  </a:cubicBezTo>
                  <a:cubicBezTo>
                    <a:pt x="6784" y="3543"/>
                    <a:pt x="6226" y="3437"/>
                    <a:pt x="5658" y="3437"/>
                  </a:cubicBezTo>
                  <a:cubicBezTo>
                    <a:pt x="5463" y="3437"/>
                    <a:pt x="5267" y="3449"/>
                    <a:pt x="5071" y="3475"/>
                  </a:cubicBezTo>
                  <a:cubicBezTo>
                    <a:pt x="4537" y="3575"/>
                    <a:pt x="3970" y="3608"/>
                    <a:pt x="3437" y="3608"/>
                  </a:cubicBezTo>
                  <a:cubicBezTo>
                    <a:pt x="3336" y="3041"/>
                    <a:pt x="3170" y="2474"/>
                    <a:pt x="2936" y="1941"/>
                  </a:cubicBezTo>
                  <a:cubicBezTo>
                    <a:pt x="2636" y="1307"/>
                    <a:pt x="2202" y="773"/>
                    <a:pt x="1669" y="306"/>
                  </a:cubicBezTo>
                  <a:cubicBezTo>
                    <a:pt x="1459" y="127"/>
                    <a:pt x="1169" y="1"/>
                    <a:pt x="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733;p49">
              <a:extLst>
                <a:ext uri="{FF2B5EF4-FFF2-40B4-BE49-F238E27FC236}">
                  <a16:creationId xmlns:a16="http://schemas.microsoft.com/office/drawing/2014/main" id="{7BCDCCA2-DA38-40A4-9484-5D13EBA714A1}"/>
                </a:ext>
              </a:extLst>
            </p:cNvPr>
            <p:cNvSpPr/>
            <p:nvPr/>
          </p:nvSpPr>
          <p:spPr>
            <a:xfrm>
              <a:off x="4818226" y="1059146"/>
              <a:ext cx="2254330" cy="2254330"/>
            </a:xfrm>
            <a:custGeom>
              <a:avLst/>
              <a:gdLst/>
              <a:ahLst/>
              <a:cxnLst/>
              <a:rect l="l" t="t" r="r" b="b"/>
              <a:pathLst>
                <a:path w="110547" h="110547" extrusionOk="0">
                  <a:moveTo>
                    <a:pt x="55273" y="0"/>
                  </a:moveTo>
                  <a:cubicBezTo>
                    <a:pt x="24752" y="0"/>
                    <a:pt x="1" y="24751"/>
                    <a:pt x="1" y="55273"/>
                  </a:cubicBezTo>
                  <a:cubicBezTo>
                    <a:pt x="1" y="85795"/>
                    <a:pt x="24752" y="110546"/>
                    <a:pt x="55273" y="110546"/>
                  </a:cubicBezTo>
                  <a:cubicBezTo>
                    <a:pt x="85795" y="110546"/>
                    <a:pt x="110546" y="85795"/>
                    <a:pt x="110546" y="55273"/>
                  </a:cubicBezTo>
                  <a:cubicBezTo>
                    <a:pt x="110546" y="24751"/>
                    <a:pt x="85795" y="0"/>
                    <a:pt x="55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734;p49">
              <a:extLst>
                <a:ext uri="{FF2B5EF4-FFF2-40B4-BE49-F238E27FC236}">
                  <a16:creationId xmlns:a16="http://schemas.microsoft.com/office/drawing/2014/main" id="{B61414A8-18AB-4C1A-9685-84DD20C1ACAD}"/>
                </a:ext>
              </a:extLst>
            </p:cNvPr>
            <p:cNvSpPr/>
            <p:nvPr/>
          </p:nvSpPr>
          <p:spPr>
            <a:xfrm>
              <a:off x="4991677" y="1488706"/>
              <a:ext cx="1398453" cy="1785135"/>
            </a:xfrm>
            <a:custGeom>
              <a:avLst/>
              <a:gdLst/>
              <a:ahLst/>
              <a:cxnLst/>
              <a:rect l="l" t="t" r="r" b="b"/>
              <a:pathLst>
                <a:path w="77423" h="98831" extrusionOk="0">
                  <a:moveTo>
                    <a:pt x="49060" y="1"/>
                  </a:moveTo>
                  <a:cubicBezTo>
                    <a:pt x="46789" y="1"/>
                    <a:pt x="44402" y="1255"/>
                    <a:pt x="43798" y="3446"/>
                  </a:cubicBezTo>
                  <a:cubicBezTo>
                    <a:pt x="43732" y="4013"/>
                    <a:pt x="43565" y="4547"/>
                    <a:pt x="43398" y="5081"/>
                  </a:cubicBezTo>
                  <a:cubicBezTo>
                    <a:pt x="42949" y="6050"/>
                    <a:pt x="41881" y="6516"/>
                    <a:pt x="40809" y="6516"/>
                  </a:cubicBezTo>
                  <a:cubicBezTo>
                    <a:pt x="40369" y="6516"/>
                    <a:pt x="39927" y="6437"/>
                    <a:pt x="39529" y="6282"/>
                  </a:cubicBezTo>
                  <a:cubicBezTo>
                    <a:pt x="38595" y="5881"/>
                    <a:pt x="37761" y="5281"/>
                    <a:pt x="37093" y="4514"/>
                  </a:cubicBezTo>
                  <a:cubicBezTo>
                    <a:pt x="36460" y="2112"/>
                    <a:pt x="34191" y="177"/>
                    <a:pt x="31690" y="111"/>
                  </a:cubicBezTo>
                  <a:cubicBezTo>
                    <a:pt x="31630" y="109"/>
                    <a:pt x="31571" y="108"/>
                    <a:pt x="31512" y="108"/>
                  </a:cubicBezTo>
                  <a:cubicBezTo>
                    <a:pt x="29376" y="108"/>
                    <a:pt x="27361" y="1250"/>
                    <a:pt x="25218" y="1445"/>
                  </a:cubicBezTo>
                  <a:cubicBezTo>
                    <a:pt x="24762" y="1489"/>
                    <a:pt x="24299" y="1489"/>
                    <a:pt x="23838" y="1489"/>
                  </a:cubicBezTo>
                  <a:cubicBezTo>
                    <a:pt x="22917" y="1489"/>
                    <a:pt x="22005" y="1489"/>
                    <a:pt x="21182" y="1845"/>
                  </a:cubicBezTo>
                  <a:cubicBezTo>
                    <a:pt x="19281" y="2679"/>
                    <a:pt x="18647" y="5448"/>
                    <a:pt x="19981" y="7049"/>
                  </a:cubicBezTo>
                  <a:cubicBezTo>
                    <a:pt x="18850" y="7571"/>
                    <a:pt x="17649" y="7760"/>
                    <a:pt x="16419" y="7760"/>
                  </a:cubicBezTo>
                  <a:cubicBezTo>
                    <a:pt x="14347" y="7760"/>
                    <a:pt x="12192" y="7225"/>
                    <a:pt x="10141" y="6849"/>
                  </a:cubicBezTo>
                  <a:cubicBezTo>
                    <a:pt x="9182" y="6684"/>
                    <a:pt x="8167" y="6578"/>
                    <a:pt x="7163" y="6578"/>
                  </a:cubicBezTo>
                  <a:cubicBezTo>
                    <a:pt x="4708" y="6578"/>
                    <a:pt x="2317" y="7209"/>
                    <a:pt x="968" y="9150"/>
                  </a:cubicBezTo>
                  <a:cubicBezTo>
                    <a:pt x="167" y="10284"/>
                    <a:pt x="0" y="12052"/>
                    <a:pt x="1068" y="12953"/>
                  </a:cubicBezTo>
                  <a:cubicBezTo>
                    <a:pt x="1468" y="13287"/>
                    <a:pt x="1968" y="13420"/>
                    <a:pt x="2402" y="13754"/>
                  </a:cubicBezTo>
                  <a:cubicBezTo>
                    <a:pt x="4203" y="15088"/>
                    <a:pt x="3169" y="18090"/>
                    <a:pt x="4470" y="19991"/>
                  </a:cubicBezTo>
                  <a:cubicBezTo>
                    <a:pt x="5260" y="21176"/>
                    <a:pt x="6644" y="21506"/>
                    <a:pt x="8125" y="21506"/>
                  </a:cubicBezTo>
                  <a:cubicBezTo>
                    <a:pt x="9021" y="21506"/>
                    <a:pt x="9953" y="21385"/>
                    <a:pt x="10808" y="21259"/>
                  </a:cubicBezTo>
                  <a:cubicBezTo>
                    <a:pt x="11906" y="21064"/>
                    <a:pt x="13086" y="20946"/>
                    <a:pt x="14276" y="20946"/>
                  </a:cubicBezTo>
                  <a:cubicBezTo>
                    <a:pt x="17969" y="20946"/>
                    <a:pt x="21752" y="22081"/>
                    <a:pt x="23417" y="25562"/>
                  </a:cubicBezTo>
                  <a:cubicBezTo>
                    <a:pt x="24718" y="28331"/>
                    <a:pt x="23884" y="31600"/>
                    <a:pt x="24451" y="34602"/>
                  </a:cubicBezTo>
                  <a:cubicBezTo>
                    <a:pt x="25118" y="38538"/>
                    <a:pt x="28054" y="41674"/>
                    <a:pt x="30856" y="44542"/>
                  </a:cubicBezTo>
                  <a:cubicBezTo>
                    <a:pt x="32457" y="46177"/>
                    <a:pt x="34091" y="47845"/>
                    <a:pt x="35692" y="49513"/>
                  </a:cubicBezTo>
                  <a:cubicBezTo>
                    <a:pt x="36252" y="50072"/>
                    <a:pt x="37186" y="50581"/>
                    <a:pt x="37901" y="50581"/>
                  </a:cubicBezTo>
                  <a:cubicBezTo>
                    <a:pt x="38336" y="50581"/>
                    <a:pt x="38689" y="50392"/>
                    <a:pt x="38828" y="49913"/>
                  </a:cubicBezTo>
                  <a:cubicBezTo>
                    <a:pt x="38961" y="49513"/>
                    <a:pt x="38795" y="49012"/>
                    <a:pt x="38995" y="48612"/>
                  </a:cubicBezTo>
                  <a:cubicBezTo>
                    <a:pt x="39156" y="48308"/>
                    <a:pt x="39480" y="48176"/>
                    <a:pt x="39823" y="48176"/>
                  </a:cubicBezTo>
                  <a:cubicBezTo>
                    <a:pt x="40119" y="48176"/>
                    <a:pt x="40431" y="48275"/>
                    <a:pt x="40663" y="48445"/>
                  </a:cubicBezTo>
                  <a:cubicBezTo>
                    <a:pt x="41163" y="48845"/>
                    <a:pt x="41430" y="49446"/>
                    <a:pt x="41797" y="49980"/>
                  </a:cubicBezTo>
                  <a:cubicBezTo>
                    <a:pt x="43932" y="52982"/>
                    <a:pt x="49436" y="52715"/>
                    <a:pt x="50670" y="56217"/>
                  </a:cubicBezTo>
                  <a:cubicBezTo>
                    <a:pt x="52171" y="60320"/>
                    <a:pt x="45866" y="64156"/>
                    <a:pt x="47101" y="68326"/>
                  </a:cubicBezTo>
                  <a:cubicBezTo>
                    <a:pt x="47601" y="69994"/>
                    <a:pt x="49202" y="71095"/>
                    <a:pt x="50236" y="72496"/>
                  </a:cubicBezTo>
                  <a:cubicBezTo>
                    <a:pt x="55340" y="80235"/>
                    <a:pt x="46300" y="88507"/>
                    <a:pt x="55040" y="97814"/>
                  </a:cubicBezTo>
                  <a:cubicBezTo>
                    <a:pt x="55685" y="98474"/>
                    <a:pt x="56408" y="98831"/>
                    <a:pt x="57021" y="98831"/>
                  </a:cubicBezTo>
                  <a:cubicBezTo>
                    <a:pt x="57802" y="98831"/>
                    <a:pt x="58405" y="98251"/>
                    <a:pt x="58442" y="96980"/>
                  </a:cubicBezTo>
                  <a:cubicBezTo>
                    <a:pt x="58509" y="94612"/>
                    <a:pt x="57475" y="92176"/>
                    <a:pt x="58175" y="89908"/>
                  </a:cubicBezTo>
                  <a:cubicBezTo>
                    <a:pt x="59109" y="86973"/>
                    <a:pt x="62445" y="85672"/>
                    <a:pt x="65047" y="84004"/>
                  </a:cubicBezTo>
                  <a:cubicBezTo>
                    <a:pt x="70684" y="80368"/>
                    <a:pt x="73520" y="73697"/>
                    <a:pt x="76021" y="67425"/>
                  </a:cubicBezTo>
                  <a:cubicBezTo>
                    <a:pt x="76688" y="65724"/>
                    <a:pt x="77422" y="63956"/>
                    <a:pt x="77422" y="62088"/>
                  </a:cubicBezTo>
                  <a:cubicBezTo>
                    <a:pt x="77422" y="60254"/>
                    <a:pt x="76622" y="58286"/>
                    <a:pt x="74954" y="57452"/>
                  </a:cubicBezTo>
                  <a:cubicBezTo>
                    <a:pt x="73119" y="56551"/>
                    <a:pt x="70884" y="57251"/>
                    <a:pt x="68950" y="56618"/>
                  </a:cubicBezTo>
                  <a:cubicBezTo>
                    <a:pt x="66014" y="55717"/>
                    <a:pt x="64780" y="52315"/>
                    <a:pt x="62512" y="50280"/>
                  </a:cubicBezTo>
                  <a:cubicBezTo>
                    <a:pt x="60971" y="48926"/>
                    <a:pt x="59023" y="48209"/>
                    <a:pt x="57043" y="48209"/>
                  </a:cubicBezTo>
                  <a:cubicBezTo>
                    <a:pt x="56193" y="48209"/>
                    <a:pt x="55337" y="48341"/>
                    <a:pt x="54506" y="48612"/>
                  </a:cubicBezTo>
                  <a:cubicBezTo>
                    <a:pt x="52938" y="49112"/>
                    <a:pt x="51504" y="50113"/>
                    <a:pt x="49869" y="50180"/>
                  </a:cubicBezTo>
                  <a:cubicBezTo>
                    <a:pt x="49818" y="50183"/>
                    <a:pt x="49767" y="50184"/>
                    <a:pt x="49716" y="50184"/>
                  </a:cubicBezTo>
                  <a:cubicBezTo>
                    <a:pt x="48152" y="50184"/>
                    <a:pt x="46419" y="48730"/>
                    <a:pt x="47001" y="47244"/>
                  </a:cubicBezTo>
                  <a:cubicBezTo>
                    <a:pt x="47234" y="46711"/>
                    <a:pt x="47734" y="46244"/>
                    <a:pt x="47734" y="45677"/>
                  </a:cubicBezTo>
                  <a:cubicBezTo>
                    <a:pt x="47734" y="44932"/>
                    <a:pt x="46948" y="44507"/>
                    <a:pt x="46198" y="44507"/>
                  </a:cubicBezTo>
                  <a:cubicBezTo>
                    <a:pt x="46074" y="44507"/>
                    <a:pt x="45951" y="44519"/>
                    <a:pt x="45833" y="44542"/>
                  </a:cubicBezTo>
                  <a:cubicBezTo>
                    <a:pt x="44999" y="44676"/>
                    <a:pt x="44232" y="45176"/>
                    <a:pt x="43398" y="45276"/>
                  </a:cubicBezTo>
                  <a:cubicBezTo>
                    <a:pt x="43285" y="45289"/>
                    <a:pt x="43175" y="45295"/>
                    <a:pt x="43068" y="45295"/>
                  </a:cubicBezTo>
                  <a:cubicBezTo>
                    <a:pt x="40296" y="45295"/>
                    <a:pt x="39502" y="41268"/>
                    <a:pt x="42264" y="40273"/>
                  </a:cubicBezTo>
                  <a:cubicBezTo>
                    <a:pt x="42574" y="40162"/>
                    <a:pt x="42884" y="40112"/>
                    <a:pt x="43192" y="40112"/>
                  </a:cubicBezTo>
                  <a:cubicBezTo>
                    <a:pt x="45794" y="40112"/>
                    <a:pt x="48316" y="43636"/>
                    <a:pt x="50776" y="43636"/>
                  </a:cubicBezTo>
                  <a:cubicBezTo>
                    <a:pt x="51187" y="43636"/>
                    <a:pt x="51596" y="43538"/>
                    <a:pt x="52004" y="43308"/>
                  </a:cubicBezTo>
                  <a:cubicBezTo>
                    <a:pt x="54439" y="41907"/>
                    <a:pt x="52838" y="37804"/>
                    <a:pt x="54506" y="35503"/>
                  </a:cubicBezTo>
                  <a:cubicBezTo>
                    <a:pt x="55473" y="34135"/>
                    <a:pt x="57308" y="33768"/>
                    <a:pt x="58742" y="32901"/>
                  </a:cubicBezTo>
                  <a:cubicBezTo>
                    <a:pt x="60177" y="32000"/>
                    <a:pt x="61077" y="29698"/>
                    <a:pt x="59676" y="28798"/>
                  </a:cubicBezTo>
                  <a:cubicBezTo>
                    <a:pt x="60209" y="28474"/>
                    <a:pt x="60823" y="28389"/>
                    <a:pt x="61465" y="28389"/>
                  </a:cubicBezTo>
                  <a:cubicBezTo>
                    <a:pt x="62179" y="28389"/>
                    <a:pt x="62927" y="28494"/>
                    <a:pt x="63638" y="28494"/>
                  </a:cubicBezTo>
                  <a:cubicBezTo>
                    <a:pt x="64333" y="28494"/>
                    <a:pt x="64992" y="28394"/>
                    <a:pt x="65547" y="27997"/>
                  </a:cubicBezTo>
                  <a:cubicBezTo>
                    <a:pt x="69517" y="24695"/>
                    <a:pt x="60677" y="15655"/>
                    <a:pt x="57441" y="14154"/>
                  </a:cubicBezTo>
                  <a:cubicBezTo>
                    <a:pt x="56359" y="13570"/>
                    <a:pt x="55193" y="13182"/>
                    <a:pt x="54052" y="13182"/>
                  </a:cubicBezTo>
                  <a:cubicBezTo>
                    <a:pt x="53434" y="13182"/>
                    <a:pt x="52824" y="13296"/>
                    <a:pt x="52238" y="13554"/>
                  </a:cubicBezTo>
                  <a:cubicBezTo>
                    <a:pt x="50703" y="14221"/>
                    <a:pt x="49736" y="15722"/>
                    <a:pt x="48468" y="16756"/>
                  </a:cubicBezTo>
                  <a:cubicBezTo>
                    <a:pt x="47723" y="17401"/>
                    <a:pt x="46660" y="17863"/>
                    <a:pt x="45693" y="17863"/>
                  </a:cubicBezTo>
                  <a:cubicBezTo>
                    <a:pt x="45060" y="17863"/>
                    <a:pt x="44467" y="17665"/>
                    <a:pt x="44032" y="17189"/>
                  </a:cubicBezTo>
                  <a:cubicBezTo>
                    <a:pt x="42731" y="15788"/>
                    <a:pt x="43932" y="13487"/>
                    <a:pt x="45499" y="12353"/>
                  </a:cubicBezTo>
                  <a:cubicBezTo>
                    <a:pt x="47034" y="11252"/>
                    <a:pt x="49035" y="10485"/>
                    <a:pt x="49836" y="8750"/>
                  </a:cubicBezTo>
                  <a:cubicBezTo>
                    <a:pt x="50078" y="8134"/>
                    <a:pt x="50378" y="7692"/>
                    <a:pt x="50793" y="7692"/>
                  </a:cubicBezTo>
                  <a:cubicBezTo>
                    <a:pt x="51008" y="7692"/>
                    <a:pt x="51253" y="7810"/>
                    <a:pt x="51537" y="8083"/>
                  </a:cubicBezTo>
                  <a:lnTo>
                    <a:pt x="54639" y="10785"/>
                  </a:lnTo>
                  <a:cubicBezTo>
                    <a:pt x="55407" y="11452"/>
                    <a:pt x="56274" y="12186"/>
                    <a:pt x="57275" y="12286"/>
                  </a:cubicBezTo>
                  <a:cubicBezTo>
                    <a:pt x="57384" y="12300"/>
                    <a:pt x="57492" y="12307"/>
                    <a:pt x="57598" y="12307"/>
                  </a:cubicBezTo>
                  <a:cubicBezTo>
                    <a:pt x="59692" y="12307"/>
                    <a:pt x="61113" y="9578"/>
                    <a:pt x="60510" y="7482"/>
                  </a:cubicBezTo>
                  <a:cubicBezTo>
                    <a:pt x="59843" y="5314"/>
                    <a:pt x="57842" y="3847"/>
                    <a:pt x="55907" y="2612"/>
                  </a:cubicBezTo>
                  <a:cubicBezTo>
                    <a:pt x="53905" y="1345"/>
                    <a:pt x="51771" y="144"/>
                    <a:pt x="49402" y="10"/>
                  </a:cubicBezTo>
                  <a:cubicBezTo>
                    <a:pt x="49289" y="4"/>
                    <a:pt x="49175" y="1"/>
                    <a:pt x="49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735;p49">
              <a:extLst>
                <a:ext uri="{FF2B5EF4-FFF2-40B4-BE49-F238E27FC236}">
                  <a16:creationId xmlns:a16="http://schemas.microsoft.com/office/drawing/2014/main" id="{F56FD329-599D-42C1-BB6B-CF6120478CD5}"/>
                </a:ext>
              </a:extLst>
            </p:cNvPr>
            <p:cNvSpPr/>
            <p:nvPr/>
          </p:nvSpPr>
          <p:spPr>
            <a:xfrm>
              <a:off x="5555009" y="1214965"/>
              <a:ext cx="515757" cy="222711"/>
            </a:xfrm>
            <a:custGeom>
              <a:avLst/>
              <a:gdLst/>
              <a:ahLst/>
              <a:cxnLst/>
              <a:rect l="l" t="t" r="r" b="b"/>
              <a:pathLst>
                <a:path w="28554" h="12330" extrusionOk="0">
                  <a:moveTo>
                    <a:pt x="22476" y="1"/>
                  </a:moveTo>
                  <a:cubicBezTo>
                    <a:pt x="22266" y="1"/>
                    <a:pt x="22056" y="8"/>
                    <a:pt x="21849" y="22"/>
                  </a:cubicBezTo>
                  <a:cubicBezTo>
                    <a:pt x="19381" y="156"/>
                    <a:pt x="17046" y="1023"/>
                    <a:pt x="14611" y="1423"/>
                  </a:cubicBezTo>
                  <a:cubicBezTo>
                    <a:pt x="9974" y="2224"/>
                    <a:pt x="3236" y="1190"/>
                    <a:pt x="634" y="5726"/>
                  </a:cubicBezTo>
                  <a:lnTo>
                    <a:pt x="501" y="5660"/>
                  </a:lnTo>
                  <a:cubicBezTo>
                    <a:pt x="434" y="5826"/>
                    <a:pt x="367" y="5960"/>
                    <a:pt x="334" y="6093"/>
                  </a:cubicBezTo>
                  <a:cubicBezTo>
                    <a:pt x="67" y="6727"/>
                    <a:pt x="0" y="7428"/>
                    <a:pt x="200" y="8061"/>
                  </a:cubicBezTo>
                  <a:cubicBezTo>
                    <a:pt x="667" y="9296"/>
                    <a:pt x="2235" y="9629"/>
                    <a:pt x="3569" y="9696"/>
                  </a:cubicBezTo>
                  <a:cubicBezTo>
                    <a:pt x="5838" y="9829"/>
                    <a:pt x="8239" y="9896"/>
                    <a:pt x="10174" y="11064"/>
                  </a:cubicBezTo>
                  <a:cubicBezTo>
                    <a:pt x="10908" y="11497"/>
                    <a:pt x="11542" y="12098"/>
                    <a:pt x="12376" y="12298"/>
                  </a:cubicBezTo>
                  <a:cubicBezTo>
                    <a:pt x="12570" y="12319"/>
                    <a:pt x="12760" y="12329"/>
                    <a:pt x="12946" y="12329"/>
                  </a:cubicBezTo>
                  <a:cubicBezTo>
                    <a:pt x="16860" y="12329"/>
                    <a:pt x="19144" y="7826"/>
                    <a:pt x="22583" y="6394"/>
                  </a:cubicBezTo>
                  <a:cubicBezTo>
                    <a:pt x="24451" y="5560"/>
                    <a:pt x="26753" y="5426"/>
                    <a:pt x="28120" y="3925"/>
                  </a:cubicBezTo>
                  <a:cubicBezTo>
                    <a:pt x="28487" y="3625"/>
                    <a:pt x="28554" y="3091"/>
                    <a:pt x="28287" y="2724"/>
                  </a:cubicBezTo>
                  <a:cubicBezTo>
                    <a:pt x="27097" y="832"/>
                    <a:pt x="24734" y="1"/>
                    <a:pt x="224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736;p49">
              <a:extLst>
                <a:ext uri="{FF2B5EF4-FFF2-40B4-BE49-F238E27FC236}">
                  <a16:creationId xmlns:a16="http://schemas.microsoft.com/office/drawing/2014/main" id="{28599616-C87F-41DC-A029-A98B04DB7B6B}"/>
                </a:ext>
              </a:extLst>
            </p:cNvPr>
            <p:cNvSpPr/>
            <p:nvPr/>
          </p:nvSpPr>
          <p:spPr>
            <a:xfrm>
              <a:off x="5962900" y="1256940"/>
              <a:ext cx="593480" cy="515522"/>
            </a:xfrm>
            <a:custGeom>
              <a:avLst/>
              <a:gdLst/>
              <a:ahLst/>
              <a:cxnLst/>
              <a:rect l="l" t="t" r="r" b="b"/>
              <a:pathLst>
                <a:path w="32857" h="28541" extrusionOk="0">
                  <a:moveTo>
                    <a:pt x="14595" y="0"/>
                  </a:moveTo>
                  <a:cubicBezTo>
                    <a:pt x="12327" y="0"/>
                    <a:pt x="10057" y="1022"/>
                    <a:pt x="8339" y="2435"/>
                  </a:cubicBezTo>
                  <a:cubicBezTo>
                    <a:pt x="3903" y="4570"/>
                    <a:pt x="0" y="8840"/>
                    <a:pt x="5838" y="12275"/>
                  </a:cubicBezTo>
                  <a:cubicBezTo>
                    <a:pt x="7339" y="13143"/>
                    <a:pt x="9107" y="13776"/>
                    <a:pt x="10207" y="15144"/>
                  </a:cubicBezTo>
                  <a:cubicBezTo>
                    <a:pt x="12809" y="18346"/>
                    <a:pt x="10808" y="23283"/>
                    <a:pt x="13009" y="26652"/>
                  </a:cubicBezTo>
                  <a:cubicBezTo>
                    <a:pt x="13746" y="27768"/>
                    <a:pt x="15138" y="28540"/>
                    <a:pt x="16419" y="28540"/>
                  </a:cubicBezTo>
                  <a:cubicBezTo>
                    <a:pt x="17053" y="28540"/>
                    <a:pt x="17660" y="28351"/>
                    <a:pt x="18146" y="27920"/>
                  </a:cubicBezTo>
                  <a:cubicBezTo>
                    <a:pt x="19614" y="26619"/>
                    <a:pt x="19214" y="24217"/>
                    <a:pt x="20114" y="22483"/>
                  </a:cubicBezTo>
                  <a:cubicBezTo>
                    <a:pt x="21816" y="19314"/>
                    <a:pt x="26753" y="19847"/>
                    <a:pt x="29421" y="17446"/>
                  </a:cubicBezTo>
                  <a:cubicBezTo>
                    <a:pt x="30655" y="16378"/>
                    <a:pt x="30589" y="15311"/>
                    <a:pt x="29988" y="13943"/>
                  </a:cubicBezTo>
                  <a:cubicBezTo>
                    <a:pt x="29188" y="11542"/>
                    <a:pt x="29555" y="8906"/>
                    <a:pt x="30989" y="6838"/>
                  </a:cubicBezTo>
                  <a:cubicBezTo>
                    <a:pt x="31523" y="6138"/>
                    <a:pt x="32156" y="5504"/>
                    <a:pt x="32390" y="4670"/>
                  </a:cubicBezTo>
                  <a:cubicBezTo>
                    <a:pt x="32857" y="3136"/>
                    <a:pt x="31823" y="1434"/>
                    <a:pt x="30388" y="767"/>
                  </a:cubicBezTo>
                  <a:cubicBezTo>
                    <a:pt x="29676" y="443"/>
                    <a:pt x="28909" y="308"/>
                    <a:pt x="28136" y="308"/>
                  </a:cubicBezTo>
                  <a:cubicBezTo>
                    <a:pt x="27316" y="308"/>
                    <a:pt x="26491" y="460"/>
                    <a:pt x="25718" y="700"/>
                  </a:cubicBezTo>
                  <a:cubicBezTo>
                    <a:pt x="24384" y="1101"/>
                    <a:pt x="23083" y="1768"/>
                    <a:pt x="21716" y="1768"/>
                  </a:cubicBezTo>
                  <a:cubicBezTo>
                    <a:pt x="21689" y="1768"/>
                    <a:pt x="21662" y="1769"/>
                    <a:pt x="21636" y="1769"/>
                  </a:cubicBezTo>
                  <a:cubicBezTo>
                    <a:pt x="19667" y="1769"/>
                    <a:pt x="17920" y="561"/>
                    <a:pt x="15978" y="133"/>
                  </a:cubicBezTo>
                  <a:cubicBezTo>
                    <a:pt x="15520" y="43"/>
                    <a:pt x="15058" y="0"/>
                    <a:pt x="1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737;p49">
              <a:extLst>
                <a:ext uri="{FF2B5EF4-FFF2-40B4-BE49-F238E27FC236}">
                  <a16:creationId xmlns:a16="http://schemas.microsoft.com/office/drawing/2014/main" id="{38DA706B-2AB5-41A2-B3CA-3C9F4D9ABF6C}"/>
                </a:ext>
              </a:extLst>
            </p:cNvPr>
            <p:cNvSpPr/>
            <p:nvPr/>
          </p:nvSpPr>
          <p:spPr>
            <a:xfrm>
              <a:off x="6494856" y="2768466"/>
              <a:ext cx="394860" cy="373896"/>
            </a:xfrm>
            <a:custGeom>
              <a:avLst/>
              <a:gdLst/>
              <a:ahLst/>
              <a:cxnLst/>
              <a:rect l="l" t="t" r="r" b="b"/>
              <a:pathLst>
                <a:path w="19363" h="18335" extrusionOk="0">
                  <a:moveTo>
                    <a:pt x="19160" y="0"/>
                  </a:moveTo>
                  <a:cubicBezTo>
                    <a:pt x="19110" y="0"/>
                    <a:pt x="19060" y="23"/>
                    <a:pt x="19028" y="77"/>
                  </a:cubicBezTo>
                  <a:cubicBezTo>
                    <a:pt x="14324" y="7549"/>
                    <a:pt x="7853" y="13720"/>
                    <a:pt x="147" y="18056"/>
                  </a:cubicBezTo>
                  <a:cubicBezTo>
                    <a:pt x="1" y="18144"/>
                    <a:pt x="112" y="18335"/>
                    <a:pt x="254" y="18335"/>
                  </a:cubicBezTo>
                  <a:cubicBezTo>
                    <a:pt x="274" y="18335"/>
                    <a:pt x="294" y="18331"/>
                    <a:pt x="314" y="18323"/>
                  </a:cubicBezTo>
                  <a:cubicBezTo>
                    <a:pt x="3316" y="16622"/>
                    <a:pt x="6152" y="14621"/>
                    <a:pt x="8787" y="12386"/>
                  </a:cubicBezTo>
                  <a:cubicBezTo>
                    <a:pt x="11422" y="10151"/>
                    <a:pt x="13824" y="7649"/>
                    <a:pt x="15959" y="4947"/>
                  </a:cubicBezTo>
                  <a:cubicBezTo>
                    <a:pt x="17160" y="3446"/>
                    <a:pt x="18260" y="1845"/>
                    <a:pt x="19294" y="210"/>
                  </a:cubicBezTo>
                  <a:cubicBezTo>
                    <a:pt x="19362" y="98"/>
                    <a:pt x="19262" y="0"/>
                    <a:pt x="19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738;p49">
              <a:extLst>
                <a:ext uri="{FF2B5EF4-FFF2-40B4-BE49-F238E27FC236}">
                  <a16:creationId xmlns:a16="http://schemas.microsoft.com/office/drawing/2014/main" id="{19113701-D0C3-4172-A122-591E9CA5C038}"/>
                </a:ext>
              </a:extLst>
            </p:cNvPr>
            <p:cNvSpPr/>
            <p:nvPr/>
          </p:nvSpPr>
          <p:spPr>
            <a:xfrm>
              <a:off x="6502300" y="3053567"/>
              <a:ext cx="73902" cy="52796"/>
            </a:xfrm>
            <a:custGeom>
              <a:avLst/>
              <a:gdLst/>
              <a:ahLst/>
              <a:cxnLst/>
              <a:rect l="l" t="t" r="r" b="b"/>
              <a:pathLst>
                <a:path w="3624" h="2589" extrusionOk="0">
                  <a:moveTo>
                    <a:pt x="3391" y="0"/>
                  </a:moveTo>
                  <a:cubicBezTo>
                    <a:pt x="3356" y="0"/>
                    <a:pt x="3320" y="12"/>
                    <a:pt x="3285" y="40"/>
                  </a:cubicBezTo>
                  <a:cubicBezTo>
                    <a:pt x="2318" y="907"/>
                    <a:pt x="1250" y="1675"/>
                    <a:pt x="116" y="2308"/>
                  </a:cubicBezTo>
                  <a:cubicBezTo>
                    <a:pt x="1" y="2424"/>
                    <a:pt x="85" y="2588"/>
                    <a:pt x="217" y="2588"/>
                  </a:cubicBezTo>
                  <a:cubicBezTo>
                    <a:pt x="238" y="2588"/>
                    <a:pt x="260" y="2584"/>
                    <a:pt x="283" y="2575"/>
                  </a:cubicBezTo>
                  <a:cubicBezTo>
                    <a:pt x="1417" y="1908"/>
                    <a:pt x="2484" y="1141"/>
                    <a:pt x="3518" y="274"/>
                  </a:cubicBezTo>
                  <a:cubicBezTo>
                    <a:pt x="3624" y="168"/>
                    <a:pt x="3521" y="0"/>
                    <a:pt x="3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739;p49">
              <a:extLst>
                <a:ext uri="{FF2B5EF4-FFF2-40B4-BE49-F238E27FC236}">
                  <a16:creationId xmlns:a16="http://schemas.microsoft.com/office/drawing/2014/main" id="{8A3C23D2-D8A3-4A51-A5D7-49EFB031998D}"/>
                </a:ext>
              </a:extLst>
            </p:cNvPr>
            <p:cNvSpPr/>
            <p:nvPr/>
          </p:nvSpPr>
          <p:spPr>
            <a:xfrm>
              <a:off x="6665717" y="1370840"/>
              <a:ext cx="273117" cy="411990"/>
            </a:xfrm>
            <a:custGeom>
              <a:avLst/>
              <a:gdLst/>
              <a:ahLst/>
              <a:cxnLst/>
              <a:rect l="l" t="t" r="r" b="b"/>
              <a:pathLst>
                <a:path w="13393" h="20203" extrusionOk="0">
                  <a:moveTo>
                    <a:pt x="247" y="0"/>
                  </a:moveTo>
                  <a:cubicBezTo>
                    <a:pt x="112" y="0"/>
                    <a:pt x="0" y="153"/>
                    <a:pt x="109" y="261"/>
                  </a:cubicBezTo>
                  <a:cubicBezTo>
                    <a:pt x="4712" y="4464"/>
                    <a:pt x="8415" y="9534"/>
                    <a:pt x="11083" y="15172"/>
                  </a:cubicBezTo>
                  <a:cubicBezTo>
                    <a:pt x="11817" y="16773"/>
                    <a:pt x="12484" y="18441"/>
                    <a:pt x="13051" y="20108"/>
                  </a:cubicBezTo>
                  <a:cubicBezTo>
                    <a:pt x="13077" y="20173"/>
                    <a:pt x="13139" y="20203"/>
                    <a:pt x="13200" y="20203"/>
                  </a:cubicBezTo>
                  <a:cubicBezTo>
                    <a:pt x="13296" y="20203"/>
                    <a:pt x="13392" y="20130"/>
                    <a:pt x="13352" y="20008"/>
                  </a:cubicBezTo>
                  <a:cubicBezTo>
                    <a:pt x="11317" y="14071"/>
                    <a:pt x="8181" y="8567"/>
                    <a:pt x="4045" y="3863"/>
                  </a:cubicBezTo>
                  <a:cubicBezTo>
                    <a:pt x="2877" y="2496"/>
                    <a:pt x="1643" y="1228"/>
                    <a:pt x="342" y="27"/>
                  </a:cubicBezTo>
                  <a:cubicBezTo>
                    <a:pt x="311" y="8"/>
                    <a:pt x="278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740;p49">
              <a:extLst>
                <a:ext uri="{FF2B5EF4-FFF2-40B4-BE49-F238E27FC236}">
                  <a16:creationId xmlns:a16="http://schemas.microsoft.com/office/drawing/2014/main" id="{B152B859-868B-4C42-ADBB-D13C85D145EB}"/>
                </a:ext>
              </a:extLst>
            </p:cNvPr>
            <p:cNvSpPr/>
            <p:nvPr/>
          </p:nvSpPr>
          <p:spPr>
            <a:xfrm>
              <a:off x="5226350" y="2988165"/>
              <a:ext cx="416741" cy="245995"/>
            </a:xfrm>
            <a:custGeom>
              <a:avLst/>
              <a:gdLst/>
              <a:ahLst/>
              <a:cxnLst/>
              <a:rect l="l" t="t" r="r" b="b"/>
              <a:pathLst>
                <a:path w="20436" h="12063" extrusionOk="0">
                  <a:moveTo>
                    <a:pt x="219" y="1"/>
                  </a:moveTo>
                  <a:cubicBezTo>
                    <a:pt x="95" y="1"/>
                    <a:pt x="1" y="143"/>
                    <a:pt x="103" y="245"/>
                  </a:cubicBezTo>
                  <a:cubicBezTo>
                    <a:pt x="2371" y="2246"/>
                    <a:pt x="4740" y="4081"/>
                    <a:pt x="7275" y="5749"/>
                  </a:cubicBezTo>
                  <a:cubicBezTo>
                    <a:pt x="8476" y="6616"/>
                    <a:pt x="9743" y="7450"/>
                    <a:pt x="11077" y="8151"/>
                  </a:cubicBezTo>
                  <a:cubicBezTo>
                    <a:pt x="12478" y="8884"/>
                    <a:pt x="13946" y="9485"/>
                    <a:pt x="15381" y="10119"/>
                  </a:cubicBezTo>
                  <a:lnTo>
                    <a:pt x="17849" y="11186"/>
                  </a:lnTo>
                  <a:cubicBezTo>
                    <a:pt x="18616" y="11553"/>
                    <a:pt x="19383" y="11853"/>
                    <a:pt x="20184" y="12053"/>
                  </a:cubicBezTo>
                  <a:cubicBezTo>
                    <a:pt x="20202" y="12059"/>
                    <a:pt x="20219" y="12062"/>
                    <a:pt x="20235" y="12062"/>
                  </a:cubicBezTo>
                  <a:cubicBezTo>
                    <a:pt x="20394" y="12062"/>
                    <a:pt x="20436" y="11784"/>
                    <a:pt x="20284" y="11753"/>
                  </a:cubicBezTo>
                  <a:cubicBezTo>
                    <a:pt x="19550" y="11586"/>
                    <a:pt x="18850" y="11320"/>
                    <a:pt x="18183" y="11019"/>
                  </a:cubicBezTo>
                  <a:lnTo>
                    <a:pt x="16014" y="10052"/>
                  </a:lnTo>
                  <a:cubicBezTo>
                    <a:pt x="14580" y="9418"/>
                    <a:pt x="13146" y="8818"/>
                    <a:pt x="11778" y="8151"/>
                  </a:cubicBezTo>
                  <a:cubicBezTo>
                    <a:pt x="10410" y="7483"/>
                    <a:pt x="9109" y="6683"/>
                    <a:pt x="7875" y="5816"/>
                  </a:cubicBezTo>
                  <a:cubicBezTo>
                    <a:pt x="6674" y="4982"/>
                    <a:pt x="5440" y="4114"/>
                    <a:pt x="4239" y="3214"/>
                  </a:cubicBezTo>
                  <a:cubicBezTo>
                    <a:pt x="2872" y="2246"/>
                    <a:pt x="1571" y="1179"/>
                    <a:pt x="336" y="45"/>
                  </a:cubicBezTo>
                  <a:cubicBezTo>
                    <a:pt x="298" y="14"/>
                    <a:pt x="257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741;p49">
              <a:extLst>
                <a:ext uri="{FF2B5EF4-FFF2-40B4-BE49-F238E27FC236}">
                  <a16:creationId xmlns:a16="http://schemas.microsoft.com/office/drawing/2014/main" id="{9343604F-7D80-4E47-8AB0-D3B0712A96AE}"/>
                </a:ext>
              </a:extLst>
            </p:cNvPr>
            <p:cNvSpPr/>
            <p:nvPr/>
          </p:nvSpPr>
          <p:spPr>
            <a:xfrm>
              <a:off x="5517679" y="3137833"/>
              <a:ext cx="132898" cy="67091"/>
            </a:xfrm>
            <a:custGeom>
              <a:avLst/>
              <a:gdLst/>
              <a:ahLst/>
              <a:cxnLst/>
              <a:rect l="l" t="t" r="r" b="b"/>
              <a:pathLst>
                <a:path w="6517" h="3290" extrusionOk="0">
                  <a:moveTo>
                    <a:pt x="225" y="0"/>
                  </a:moveTo>
                  <a:cubicBezTo>
                    <a:pt x="108" y="0"/>
                    <a:pt x="0" y="142"/>
                    <a:pt x="128" y="245"/>
                  </a:cubicBezTo>
                  <a:cubicBezTo>
                    <a:pt x="1896" y="1746"/>
                    <a:pt x="4098" y="2513"/>
                    <a:pt x="6266" y="3280"/>
                  </a:cubicBezTo>
                  <a:cubicBezTo>
                    <a:pt x="6286" y="3287"/>
                    <a:pt x="6304" y="3290"/>
                    <a:pt x="6321" y="3290"/>
                  </a:cubicBezTo>
                  <a:cubicBezTo>
                    <a:pt x="6477" y="3290"/>
                    <a:pt x="6516" y="3040"/>
                    <a:pt x="6366" y="2980"/>
                  </a:cubicBezTo>
                  <a:cubicBezTo>
                    <a:pt x="4231" y="2246"/>
                    <a:pt x="2063" y="1479"/>
                    <a:pt x="328" y="44"/>
                  </a:cubicBezTo>
                  <a:cubicBezTo>
                    <a:pt x="297" y="13"/>
                    <a:pt x="261" y="0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742;p49">
              <a:extLst>
                <a:ext uri="{FF2B5EF4-FFF2-40B4-BE49-F238E27FC236}">
                  <a16:creationId xmlns:a16="http://schemas.microsoft.com/office/drawing/2014/main" id="{105269E6-839D-43D5-A63B-C7CDE40A0EDF}"/>
                </a:ext>
              </a:extLst>
            </p:cNvPr>
            <p:cNvSpPr/>
            <p:nvPr/>
          </p:nvSpPr>
          <p:spPr>
            <a:xfrm>
              <a:off x="6677723" y="2370365"/>
              <a:ext cx="1048326" cy="362322"/>
            </a:xfrm>
            <a:custGeom>
              <a:avLst/>
              <a:gdLst/>
              <a:ahLst/>
              <a:cxnLst/>
              <a:rect l="l" t="t" r="r" b="b"/>
              <a:pathLst>
                <a:path w="45333" h="15668" extrusionOk="0">
                  <a:moveTo>
                    <a:pt x="8004" y="0"/>
                  </a:moveTo>
                  <a:cubicBezTo>
                    <a:pt x="7982" y="0"/>
                    <a:pt x="7960" y="2"/>
                    <a:pt x="7939" y="6"/>
                  </a:cubicBezTo>
                  <a:cubicBezTo>
                    <a:pt x="7005" y="173"/>
                    <a:pt x="8940" y="5210"/>
                    <a:pt x="8940" y="5210"/>
                  </a:cubicBezTo>
                  <a:cubicBezTo>
                    <a:pt x="8841" y="5223"/>
                    <a:pt x="8737" y="5229"/>
                    <a:pt x="8629" y="5229"/>
                  </a:cubicBezTo>
                  <a:cubicBezTo>
                    <a:pt x="6695" y="5229"/>
                    <a:pt x="3468" y="3212"/>
                    <a:pt x="2255" y="3212"/>
                  </a:cubicBezTo>
                  <a:cubicBezTo>
                    <a:pt x="2172" y="3212"/>
                    <a:pt x="2098" y="3221"/>
                    <a:pt x="2035" y="3242"/>
                  </a:cubicBezTo>
                  <a:cubicBezTo>
                    <a:pt x="1001" y="3542"/>
                    <a:pt x="2002" y="4876"/>
                    <a:pt x="2002" y="4876"/>
                  </a:cubicBezTo>
                  <a:cubicBezTo>
                    <a:pt x="0" y="5610"/>
                    <a:pt x="1835" y="7478"/>
                    <a:pt x="1835" y="7478"/>
                  </a:cubicBezTo>
                  <a:cubicBezTo>
                    <a:pt x="801" y="9079"/>
                    <a:pt x="2936" y="10547"/>
                    <a:pt x="2936" y="10547"/>
                  </a:cubicBezTo>
                  <a:cubicBezTo>
                    <a:pt x="2469" y="14149"/>
                    <a:pt x="13710" y="14350"/>
                    <a:pt x="13710" y="14350"/>
                  </a:cubicBezTo>
                  <a:cubicBezTo>
                    <a:pt x="13710" y="14350"/>
                    <a:pt x="22507" y="15667"/>
                    <a:pt x="29938" y="15667"/>
                  </a:cubicBezTo>
                  <a:cubicBezTo>
                    <a:pt x="32881" y="15667"/>
                    <a:pt x="35610" y="15461"/>
                    <a:pt x="37494" y="14883"/>
                  </a:cubicBezTo>
                  <a:cubicBezTo>
                    <a:pt x="44098" y="12815"/>
                    <a:pt x="45333" y="3408"/>
                    <a:pt x="45333" y="3408"/>
                  </a:cubicBezTo>
                  <a:lnTo>
                    <a:pt x="29688" y="1007"/>
                  </a:lnTo>
                  <a:lnTo>
                    <a:pt x="28554" y="4176"/>
                  </a:lnTo>
                  <a:lnTo>
                    <a:pt x="14043" y="7244"/>
                  </a:lnTo>
                  <a:cubicBezTo>
                    <a:pt x="13810" y="5910"/>
                    <a:pt x="12342" y="4743"/>
                    <a:pt x="11275" y="4076"/>
                  </a:cubicBezTo>
                  <a:cubicBezTo>
                    <a:pt x="10232" y="3424"/>
                    <a:pt x="8934" y="0"/>
                    <a:pt x="8004" y="0"/>
                  </a:cubicBezTo>
                  <a:close/>
                </a:path>
              </a:pathLst>
            </a:custGeom>
            <a:solidFill>
              <a:srgbClr val="FFBB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743;p49">
              <a:extLst>
                <a:ext uri="{FF2B5EF4-FFF2-40B4-BE49-F238E27FC236}">
                  <a16:creationId xmlns:a16="http://schemas.microsoft.com/office/drawing/2014/main" id="{22C44B2A-D9C8-4678-B824-E6585C95797D}"/>
                </a:ext>
              </a:extLst>
            </p:cNvPr>
            <p:cNvSpPr/>
            <p:nvPr/>
          </p:nvSpPr>
          <p:spPr>
            <a:xfrm>
              <a:off x="7346092" y="2468945"/>
              <a:ext cx="90719" cy="63802"/>
            </a:xfrm>
            <a:custGeom>
              <a:avLst/>
              <a:gdLst/>
              <a:ahLst/>
              <a:cxnLst/>
              <a:rect l="l" t="t" r="r" b="b"/>
              <a:pathLst>
                <a:path w="3923" h="2759" extrusionOk="0">
                  <a:moveTo>
                    <a:pt x="226" y="1"/>
                  </a:moveTo>
                  <a:cubicBezTo>
                    <a:pt x="89" y="1"/>
                    <a:pt x="1" y="192"/>
                    <a:pt x="118" y="280"/>
                  </a:cubicBezTo>
                  <a:cubicBezTo>
                    <a:pt x="1352" y="980"/>
                    <a:pt x="2520" y="1814"/>
                    <a:pt x="3587" y="2715"/>
                  </a:cubicBezTo>
                  <a:cubicBezTo>
                    <a:pt x="3626" y="2746"/>
                    <a:pt x="3666" y="2759"/>
                    <a:pt x="3704" y="2759"/>
                  </a:cubicBezTo>
                  <a:cubicBezTo>
                    <a:pt x="3829" y="2759"/>
                    <a:pt x="3923" y="2617"/>
                    <a:pt x="3821" y="2514"/>
                  </a:cubicBezTo>
                  <a:cubicBezTo>
                    <a:pt x="2720" y="1580"/>
                    <a:pt x="1519" y="747"/>
                    <a:pt x="285" y="13"/>
                  </a:cubicBezTo>
                  <a:cubicBezTo>
                    <a:pt x="264" y="5"/>
                    <a:pt x="245" y="1"/>
                    <a:pt x="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744;p49">
              <a:extLst>
                <a:ext uri="{FF2B5EF4-FFF2-40B4-BE49-F238E27FC236}">
                  <a16:creationId xmlns:a16="http://schemas.microsoft.com/office/drawing/2014/main" id="{5DBC7F91-24C7-4DDF-969A-B658FEA50178}"/>
                </a:ext>
              </a:extLst>
            </p:cNvPr>
            <p:cNvSpPr/>
            <p:nvPr/>
          </p:nvSpPr>
          <p:spPr>
            <a:xfrm>
              <a:off x="6721498" y="2477201"/>
              <a:ext cx="135119" cy="46874"/>
            </a:xfrm>
            <a:custGeom>
              <a:avLst/>
              <a:gdLst/>
              <a:ahLst/>
              <a:cxnLst/>
              <a:rect l="l" t="t" r="r" b="b"/>
              <a:pathLst>
                <a:path w="5843" h="2027" extrusionOk="0">
                  <a:moveTo>
                    <a:pt x="233" y="1"/>
                  </a:moveTo>
                  <a:cubicBezTo>
                    <a:pt x="99" y="1"/>
                    <a:pt x="1" y="205"/>
                    <a:pt x="142" y="289"/>
                  </a:cubicBezTo>
                  <a:cubicBezTo>
                    <a:pt x="1843" y="1223"/>
                    <a:pt x="3711" y="1824"/>
                    <a:pt x="5646" y="2024"/>
                  </a:cubicBezTo>
                  <a:cubicBezTo>
                    <a:pt x="5655" y="2026"/>
                    <a:pt x="5664" y="2026"/>
                    <a:pt x="5673" y="2026"/>
                  </a:cubicBezTo>
                  <a:cubicBezTo>
                    <a:pt x="5843" y="2026"/>
                    <a:pt x="5805" y="1724"/>
                    <a:pt x="5646" y="1724"/>
                  </a:cubicBezTo>
                  <a:cubicBezTo>
                    <a:pt x="3778" y="1524"/>
                    <a:pt x="1943" y="923"/>
                    <a:pt x="309" y="23"/>
                  </a:cubicBezTo>
                  <a:cubicBezTo>
                    <a:pt x="283" y="7"/>
                    <a:pt x="257" y="1"/>
                    <a:pt x="2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745;p49">
              <a:extLst>
                <a:ext uri="{FF2B5EF4-FFF2-40B4-BE49-F238E27FC236}">
                  <a16:creationId xmlns:a16="http://schemas.microsoft.com/office/drawing/2014/main" id="{6F5908ED-0EF7-4BC9-949F-D6F35975F39A}"/>
                </a:ext>
              </a:extLst>
            </p:cNvPr>
            <p:cNvSpPr/>
            <p:nvPr/>
          </p:nvSpPr>
          <p:spPr>
            <a:xfrm>
              <a:off x="6715347" y="2537371"/>
              <a:ext cx="113706" cy="44978"/>
            </a:xfrm>
            <a:custGeom>
              <a:avLst/>
              <a:gdLst/>
              <a:ahLst/>
              <a:cxnLst/>
              <a:rect l="l" t="t" r="r" b="b"/>
              <a:pathLst>
                <a:path w="4917" h="1945" extrusionOk="0">
                  <a:moveTo>
                    <a:pt x="232" y="0"/>
                  </a:moveTo>
                  <a:cubicBezTo>
                    <a:pt x="97" y="0"/>
                    <a:pt x="0" y="200"/>
                    <a:pt x="141" y="256"/>
                  </a:cubicBezTo>
                  <a:cubicBezTo>
                    <a:pt x="1575" y="1023"/>
                    <a:pt x="3110" y="1590"/>
                    <a:pt x="4678" y="1924"/>
                  </a:cubicBezTo>
                  <a:cubicBezTo>
                    <a:pt x="4706" y="1938"/>
                    <a:pt x="4732" y="1944"/>
                    <a:pt x="4754" y="1944"/>
                  </a:cubicBezTo>
                  <a:cubicBezTo>
                    <a:pt x="4891" y="1944"/>
                    <a:pt x="4916" y="1719"/>
                    <a:pt x="4744" y="1690"/>
                  </a:cubicBezTo>
                  <a:cubicBezTo>
                    <a:pt x="3210" y="1323"/>
                    <a:pt x="1709" y="756"/>
                    <a:pt x="308" y="22"/>
                  </a:cubicBezTo>
                  <a:cubicBezTo>
                    <a:pt x="282" y="7"/>
                    <a:pt x="256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746;p49">
              <a:extLst>
                <a:ext uri="{FF2B5EF4-FFF2-40B4-BE49-F238E27FC236}">
                  <a16:creationId xmlns:a16="http://schemas.microsoft.com/office/drawing/2014/main" id="{9FDDBB16-2E42-4382-B8B0-12EA8D343A04}"/>
                </a:ext>
              </a:extLst>
            </p:cNvPr>
            <p:cNvSpPr/>
            <p:nvPr/>
          </p:nvSpPr>
          <p:spPr>
            <a:xfrm>
              <a:off x="6741431" y="2605542"/>
              <a:ext cx="88592" cy="23611"/>
            </a:xfrm>
            <a:custGeom>
              <a:avLst/>
              <a:gdLst/>
              <a:ahLst/>
              <a:cxnLst/>
              <a:rect l="l" t="t" r="r" b="b"/>
              <a:pathLst>
                <a:path w="3831" h="1021" extrusionOk="0">
                  <a:moveTo>
                    <a:pt x="192" y="0"/>
                  </a:moveTo>
                  <a:cubicBezTo>
                    <a:pt x="37" y="0"/>
                    <a:pt x="0" y="250"/>
                    <a:pt x="181" y="310"/>
                  </a:cubicBezTo>
                  <a:lnTo>
                    <a:pt x="3583" y="1011"/>
                  </a:lnTo>
                  <a:cubicBezTo>
                    <a:pt x="3599" y="1017"/>
                    <a:pt x="3615" y="1020"/>
                    <a:pt x="3630" y="1020"/>
                  </a:cubicBezTo>
                  <a:cubicBezTo>
                    <a:pt x="3767" y="1020"/>
                    <a:pt x="3830" y="770"/>
                    <a:pt x="3650" y="710"/>
                  </a:cubicBezTo>
                  <a:lnTo>
                    <a:pt x="247" y="10"/>
                  </a:lnTo>
                  <a:cubicBezTo>
                    <a:pt x="227" y="3"/>
                    <a:pt x="209" y="0"/>
                    <a:pt x="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747;p49">
              <a:extLst>
                <a:ext uri="{FF2B5EF4-FFF2-40B4-BE49-F238E27FC236}">
                  <a16:creationId xmlns:a16="http://schemas.microsoft.com/office/drawing/2014/main" id="{44450595-BD6C-4786-9DC1-2AF991953255}"/>
                </a:ext>
              </a:extLst>
            </p:cNvPr>
            <p:cNvSpPr/>
            <p:nvPr/>
          </p:nvSpPr>
          <p:spPr>
            <a:xfrm>
              <a:off x="7334160" y="2011288"/>
              <a:ext cx="451284" cy="441780"/>
            </a:xfrm>
            <a:custGeom>
              <a:avLst/>
              <a:gdLst/>
              <a:ahLst/>
              <a:cxnLst/>
              <a:rect l="l" t="t" r="r" b="b"/>
              <a:pathLst>
                <a:path w="19515" h="19104" extrusionOk="0">
                  <a:moveTo>
                    <a:pt x="8569" y="1"/>
                  </a:moveTo>
                  <a:cubicBezTo>
                    <a:pt x="8548" y="1"/>
                    <a:pt x="8527" y="7"/>
                    <a:pt x="8506" y="23"/>
                  </a:cubicBezTo>
                  <a:cubicBezTo>
                    <a:pt x="3136" y="3659"/>
                    <a:pt x="0" y="9763"/>
                    <a:pt x="167" y="16268"/>
                  </a:cubicBezTo>
                  <a:cubicBezTo>
                    <a:pt x="134" y="16335"/>
                    <a:pt x="167" y="16435"/>
                    <a:pt x="267" y="16435"/>
                  </a:cubicBezTo>
                  <a:lnTo>
                    <a:pt x="13943" y="18503"/>
                  </a:lnTo>
                  <a:lnTo>
                    <a:pt x="17779" y="19103"/>
                  </a:lnTo>
                  <a:cubicBezTo>
                    <a:pt x="17846" y="19103"/>
                    <a:pt x="17880" y="19103"/>
                    <a:pt x="17913" y="19070"/>
                  </a:cubicBezTo>
                  <a:cubicBezTo>
                    <a:pt x="17980" y="19070"/>
                    <a:pt x="18013" y="19036"/>
                    <a:pt x="18046" y="19003"/>
                  </a:cubicBezTo>
                  <a:lnTo>
                    <a:pt x="19514" y="16535"/>
                  </a:lnTo>
                  <a:cubicBezTo>
                    <a:pt x="19514" y="16422"/>
                    <a:pt x="19438" y="16339"/>
                    <a:pt x="19357" y="16339"/>
                  </a:cubicBezTo>
                  <a:cubicBezTo>
                    <a:pt x="19319" y="16339"/>
                    <a:pt x="19279" y="16358"/>
                    <a:pt x="19247" y="16401"/>
                  </a:cubicBezTo>
                  <a:lnTo>
                    <a:pt x="17779" y="18836"/>
                  </a:lnTo>
                  <a:lnTo>
                    <a:pt x="4170" y="16735"/>
                  </a:lnTo>
                  <a:lnTo>
                    <a:pt x="467" y="16168"/>
                  </a:lnTo>
                  <a:cubicBezTo>
                    <a:pt x="367" y="11197"/>
                    <a:pt x="2235" y="6394"/>
                    <a:pt x="5671" y="2825"/>
                  </a:cubicBezTo>
                  <a:cubicBezTo>
                    <a:pt x="6571" y="1857"/>
                    <a:pt x="7572" y="1024"/>
                    <a:pt x="8640" y="290"/>
                  </a:cubicBezTo>
                  <a:cubicBezTo>
                    <a:pt x="8781" y="205"/>
                    <a:pt x="8683" y="1"/>
                    <a:pt x="8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7" name="Google Shape;617;p35"/>
          <p:cNvSpPr txBox="1">
            <a:spLocks noGrp="1"/>
          </p:cNvSpPr>
          <p:nvPr>
            <p:ph type="subTitle" idx="1"/>
          </p:nvPr>
        </p:nvSpPr>
        <p:spPr>
          <a:xfrm>
            <a:off x="2605045" y="4843740"/>
            <a:ext cx="399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BH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إعداد:أ.دارين الجودر</a:t>
            </a:r>
            <a:endParaRPr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621" name="Google Shape;621;p35"/>
          <p:cNvSpPr/>
          <p:nvPr/>
        </p:nvSpPr>
        <p:spPr>
          <a:xfrm rot="160972" flipH="1">
            <a:off x="13335" y="170960"/>
            <a:ext cx="1252220" cy="462625"/>
          </a:xfrm>
          <a:custGeom>
            <a:avLst/>
            <a:gdLst/>
            <a:ahLst/>
            <a:cxnLst/>
            <a:rect l="l" t="t" r="r" b="b"/>
            <a:pathLst>
              <a:path w="100681" h="37196" extrusionOk="0">
                <a:moveTo>
                  <a:pt x="11117" y="0"/>
                </a:moveTo>
                <a:lnTo>
                  <a:pt x="10767" y="35"/>
                </a:lnTo>
                <a:lnTo>
                  <a:pt x="10418" y="105"/>
                </a:lnTo>
                <a:lnTo>
                  <a:pt x="9893" y="280"/>
                </a:lnTo>
                <a:lnTo>
                  <a:pt x="9404" y="489"/>
                </a:lnTo>
                <a:lnTo>
                  <a:pt x="8984" y="769"/>
                </a:lnTo>
                <a:lnTo>
                  <a:pt x="8600" y="1084"/>
                </a:lnTo>
                <a:lnTo>
                  <a:pt x="8285" y="1433"/>
                </a:lnTo>
                <a:lnTo>
                  <a:pt x="8006" y="1853"/>
                </a:lnTo>
                <a:lnTo>
                  <a:pt x="7761" y="2307"/>
                </a:lnTo>
                <a:lnTo>
                  <a:pt x="7551" y="2832"/>
                </a:lnTo>
                <a:lnTo>
                  <a:pt x="7411" y="3356"/>
                </a:lnTo>
                <a:lnTo>
                  <a:pt x="7271" y="3880"/>
                </a:lnTo>
                <a:lnTo>
                  <a:pt x="7201" y="4405"/>
                </a:lnTo>
                <a:lnTo>
                  <a:pt x="7132" y="4929"/>
                </a:lnTo>
                <a:lnTo>
                  <a:pt x="7097" y="5454"/>
                </a:lnTo>
                <a:lnTo>
                  <a:pt x="7097" y="5943"/>
                </a:lnTo>
                <a:lnTo>
                  <a:pt x="7132" y="6467"/>
                </a:lnTo>
                <a:lnTo>
                  <a:pt x="7167" y="6957"/>
                </a:lnTo>
                <a:lnTo>
                  <a:pt x="7271" y="7481"/>
                </a:lnTo>
                <a:lnTo>
                  <a:pt x="7376" y="7971"/>
                </a:lnTo>
                <a:lnTo>
                  <a:pt x="7516" y="8460"/>
                </a:lnTo>
                <a:lnTo>
                  <a:pt x="7656" y="8949"/>
                </a:lnTo>
                <a:lnTo>
                  <a:pt x="7866" y="9439"/>
                </a:lnTo>
                <a:lnTo>
                  <a:pt x="8075" y="9928"/>
                </a:lnTo>
                <a:lnTo>
                  <a:pt x="8320" y="10418"/>
                </a:lnTo>
                <a:lnTo>
                  <a:pt x="8565" y="10872"/>
                </a:lnTo>
                <a:lnTo>
                  <a:pt x="8740" y="11222"/>
                </a:lnTo>
                <a:lnTo>
                  <a:pt x="8880" y="11536"/>
                </a:lnTo>
                <a:lnTo>
                  <a:pt x="9019" y="11886"/>
                </a:lnTo>
                <a:lnTo>
                  <a:pt x="9054" y="12235"/>
                </a:lnTo>
                <a:lnTo>
                  <a:pt x="9124" y="12865"/>
                </a:lnTo>
                <a:lnTo>
                  <a:pt x="9124" y="13494"/>
                </a:lnTo>
                <a:lnTo>
                  <a:pt x="9089" y="14997"/>
                </a:lnTo>
                <a:lnTo>
                  <a:pt x="8390" y="14473"/>
                </a:lnTo>
                <a:lnTo>
                  <a:pt x="7656" y="14018"/>
                </a:lnTo>
                <a:lnTo>
                  <a:pt x="6922" y="13634"/>
                </a:lnTo>
                <a:lnTo>
                  <a:pt x="6188" y="13284"/>
                </a:lnTo>
                <a:lnTo>
                  <a:pt x="5454" y="12970"/>
                </a:lnTo>
                <a:lnTo>
                  <a:pt x="4719" y="12725"/>
                </a:lnTo>
                <a:lnTo>
                  <a:pt x="3950" y="12480"/>
                </a:lnTo>
                <a:lnTo>
                  <a:pt x="3181" y="12305"/>
                </a:lnTo>
                <a:lnTo>
                  <a:pt x="2727" y="12235"/>
                </a:lnTo>
                <a:lnTo>
                  <a:pt x="2307" y="12200"/>
                </a:lnTo>
                <a:lnTo>
                  <a:pt x="2028" y="12200"/>
                </a:lnTo>
                <a:lnTo>
                  <a:pt x="1748" y="12270"/>
                </a:lnTo>
                <a:lnTo>
                  <a:pt x="1503" y="12340"/>
                </a:lnTo>
                <a:lnTo>
                  <a:pt x="1259" y="12480"/>
                </a:lnTo>
                <a:lnTo>
                  <a:pt x="1049" y="12655"/>
                </a:lnTo>
                <a:lnTo>
                  <a:pt x="839" y="12865"/>
                </a:lnTo>
                <a:lnTo>
                  <a:pt x="629" y="13109"/>
                </a:lnTo>
                <a:lnTo>
                  <a:pt x="420" y="13389"/>
                </a:lnTo>
                <a:lnTo>
                  <a:pt x="210" y="13739"/>
                </a:lnTo>
                <a:lnTo>
                  <a:pt x="70" y="14088"/>
                </a:lnTo>
                <a:lnTo>
                  <a:pt x="0" y="14368"/>
                </a:lnTo>
                <a:lnTo>
                  <a:pt x="0" y="14683"/>
                </a:lnTo>
                <a:lnTo>
                  <a:pt x="105" y="14997"/>
                </a:lnTo>
                <a:lnTo>
                  <a:pt x="245" y="15312"/>
                </a:lnTo>
                <a:lnTo>
                  <a:pt x="455" y="15626"/>
                </a:lnTo>
                <a:lnTo>
                  <a:pt x="734" y="16011"/>
                </a:lnTo>
                <a:lnTo>
                  <a:pt x="1189" y="16500"/>
                </a:lnTo>
                <a:lnTo>
                  <a:pt x="1433" y="16745"/>
                </a:lnTo>
                <a:lnTo>
                  <a:pt x="1678" y="16920"/>
                </a:lnTo>
                <a:lnTo>
                  <a:pt x="2237" y="17269"/>
                </a:lnTo>
                <a:lnTo>
                  <a:pt x="2797" y="17549"/>
                </a:lnTo>
                <a:lnTo>
                  <a:pt x="3356" y="17829"/>
                </a:lnTo>
                <a:lnTo>
                  <a:pt x="3915" y="18073"/>
                </a:lnTo>
                <a:lnTo>
                  <a:pt x="4510" y="18283"/>
                </a:lnTo>
                <a:lnTo>
                  <a:pt x="5104" y="18458"/>
                </a:lnTo>
                <a:lnTo>
                  <a:pt x="5733" y="18598"/>
                </a:lnTo>
                <a:lnTo>
                  <a:pt x="6328" y="18703"/>
                </a:lnTo>
                <a:lnTo>
                  <a:pt x="7341" y="18808"/>
                </a:lnTo>
                <a:lnTo>
                  <a:pt x="8355" y="18878"/>
                </a:lnTo>
                <a:lnTo>
                  <a:pt x="10313" y="19017"/>
                </a:lnTo>
                <a:lnTo>
                  <a:pt x="13284" y="23946"/>
                </a:lnTo>
                <a:lnTo>
                  <a:pt x="12270" y="23807"/>
                </a:lnTo>
                <a:lnTo>
                  <a:pt x="11711" y="23772"/>
                </a:lnTo>
                <a:lnTo>
                  <a:pt x="11152" y="23737"/>
                </a:lnTo>
                <a:lnTo>
                  <a:pt x="9963" y="23667"/>
                </a:lnTo>
                <a:lnTo>
                  <a:pt x="9369" y="23702"/>
                </a:lnTo>
                <a:lnTo>
                  <a:pt x="8810" y="23772"/>
                </a:lnTo>
                <a:lnTo>
                  <a:pt x="8006" y="23946"/>
                </a:lnTo>
                <a:lnTo>
                  <a:pt x="7236" y="24156"/>
                </a:lnTo>
                <a:lnTo>
                  <a:pt x="6467" y="24401"/>
                </a:lnTo>
                <a:lnTo>
                  <a:pt x="6118" y="24576"/>
                </a:lnTo>
                <a:lnTo>
                  <a:pt x="5768" y="24751"/>
                </a:lnTo>
                <a:lnTo>
                  <a:pt x="5454" y="24960"/>
                </a:lnTo>
                <a:lnTo>
                  <a:pt x="5174" y="25170"/>
                </a:lnTo>
                <a:lnTo>
                  <a:pt x="4964" y="25380"/>
                </a:lnTo>
                <a:lnTo>
                  <a:pt x="4789" y="25624"/>
                </a:lnTo>
                <a:lnTo>
                  <a:pt x="4650" y="25869"/>
                </a:lnTo>
                <a:lnTo>
                  <a:pt x="4545" y="26149"/>
                </a:lnTo>
                <a:lnTo>
                  <a:pt x="4510" y="26394"/>
                </a:lnTo>
                <a:lnTo>
                  <a:pt x="4475" y="26673"/>
                </a:lnTo>
                <a:lnTo>
                  <a:pt x="4510" y="26918"/>
                </a:lnTo>
                <a:lnTo>
                  <a:pt x="4580" y="27198"/>
                </a:lnTo>
                <a:lnTo>
                  <a:pt x="4650" y="27442"/>
                </a:lnTo>
                <a:lnTo>
                  <a:pt x="4789" y="27722"/>
                </a:lnTo>
                <a:lnTo>
                  <a:pt x="4999" y="27967"/>
                </a:lnTo>
                <a:lnTo>
                  <a:pt x="5209" y="28176"/>
                </a:lnTo>
                <a:lnTo>
                  <a:pt x="5454" y="28386"/>
                </a:lnTo>
                <a:lnTo>
                  <a:pt x="5733" y="28596"/>
                </a:lnTo>
                <a:lnTo>
                  <a:pt x="6118" y="28806"/>
                </a:lnTo>
                <a:lnTo>
                  <a:pt x="6502" y="28980"/>
                </a:lnTo>
                <a:lnTo>
                  <a:pt x="6852" y="29120"/>
                </a:lnTo>
                <a:lnTo>
                  <a:pt x="7236" y="29225"/>
                </a:lnTo>
                <a:lnTo>
                  <a:pt x="7621" y="29330"/>
                </a:lnTo>
                <a:lnTo>
                  <a:pt x="8006" y="29365"/>
                </a:lnTo>
                <a:lnTo>
                  <a:pt x="8390" y="29400"/>
                </a:lnTo>
                <a:lnTo>
                  <a:pt x="8775" y="29435"/>
                </a:lnTo>
                <a:lnTo>
                  <a:pt x="9404" y="29400"/>
                </a:lnTo>
                <a:lnTo>
                  <a:pt x="10033" y="29295"/>
                </a:lnTo>
                <a:lnTo>
                  <a:pt x="10662" y="29155"/>
                </a:lnTo>
                <a:lnTo>
                  <a:pt x="11292" y="28980"/>
                </a:lnTo>
                <a:lnTo>
                  <a:pt x="11956" y="28736"/>
                </a:lnTo>
                <a:lnTo>
                  <a:pt x="12585" y="28491"/>
                </a:lnTo>
                <a:lnTo>
                  <a:pt x="13879" y="27932"/>
                </a:lnTo>
                <a:lnTo>
                  <a:pt x="15137" y="27337"/>
                </a:lnTo>
                <a:lnTo>
                  <a:pt x="16396" y="26708"/>
                </a:lnTo>
                <a:lnTo>
                  <a:pt x="16640" y="26568"/>
                </a:lnTo>
                <a:lnTo>
                  <a:pt x="16920" y="26463"/>
                </a:lnTo>
                <a:lnTo>
                  <a:pt x="17165" y="26429"/>
                </a:lnTo>
                <a:lnTo>
                  <a:pt x="17409" y="26394"/>
                </a:lnTo>
                <a:lnTo>
                  <a:pt x="17759" y="26429"/>
                </a:lnTo>
                <a:lnTo>
                  <a:pt x="18143" y="26568"/>
                </a:lnTo>
                <a:lnTo>
                  <a:pt x="18913" y="26813"/>
                </a:lnTo>
                <a:lnTo>
                  <a:pt x="19682" y="27023"/>
                </a:lnTo>
                <a:lnTo>
                  <a:pt x="21255" y="27442"/>
                </a:lnTo>
                <a:lnTo>
                  <a:pt x="22758" y="27792"/>
                </a:lnTo>
                <a:lnTo>
                  <a:pt x="24471" y="28141"/>
                </a:lnTo>
                <a:lnTo>
                  <a:pt x="23073" y="29190"/>
                </a:lnTo>
                <a:lnTo>
                  <a:pt x="22478" y="29645"/>
                </a:lnTo>
                <a:lnTo>
                  <a:pt x="21849" y="30064"/>
                </a:lnTo>
                <a:lnTo>
                  <a:pt x="21395" y="30379"/>
                </a:lnTo>
                <a:lnTo>
                  <a:pt x="20940" y="30693"/>
                </a:lnTo>
                <a:lnTo>
                  <a:pt x="20521" y="31043"/>
                </a:lnTo>
                <a:lnTo>
                  <a:pt x="20136" y="31428"/>
                </a:lnTo>
                <a:lnTo>
                  <a:pt x="19717" y="31812"/>
                </a:lnTo>
                <a:lnTo>
                  <a:pt x="19367" y="32232"/>
                </a:lnTo>
                <a:lnTo>
                  <a:pt x="19017" y="32651"/>
                </a:lnTo>
                <a:lnTo>
                  <a:pt x="18703" y="33106"/>
                </a:lnTo>
                <a:lnTo>
                  <a:pt x="18493" y="33420"/>
                </a:lnTo>
                <a:lnTo>
                  <a:pt x="18353" y="33770"/>
                </a:lnTo>
                <a:lnTo>
                  <a:pt x="18283" y="34119"/>
                </a:lnTo>
                <a:lnTo>
                  <a:pt x="18248" y="34504"/>
                </a:lnTo>
                <a:lnTo>
                  <a:pt x="18283" y="34853"/>
                </a:lnTo>
                <a:lnTo>
                  <a:pt x="18353" y="35203"/>
                </a:lnTo>
                <a:lnTo>
                  <a:pt x="18493" y="35518"/>
                </a:lnTo>
                <a:lnTo>
                  <a:pt x="18703" y="35867"/>
                </a:lnTo>
                <a:lnTo>
                  <a:pt x="18878" y="36042"/>
                </a:lnTo>
                <a:lnTo>
                  <a:pt x="19052" y="36252"/>
                </a:lnTo>
                <a:lnTo>
                  <a:pt x="19262" y="36392"/>
                </a:lnTo>
                <a:lnTo>
                  <a:pt x="19472" y="36531"/>
                </a:lnTo>
                <a:lnTo>
                  <a:pt x="19682" y="36601"/>
                </a:lnTo>
                <a:lnTo>
                  <a:pt x="19926" y="36671"/>
                </a:lnTo>
                <a:lnTo>
                  <a:pt x="20171" y="36741"/>
                </a:lnTo>
                <a:lnTo>
                  <a:pt x="20451" y="36741"/>
                </a:lnTo>
                <a:lnTo>
                  <a:pt x="20800" y="36706"/>
                </a:lnTo>
                <a:lnTo>
                  <a:pt x="21185" y="36636"/>
                </a:lnTo>
                <a:lnTo>
                  <a:pt x="21779" y="36462"/>
                </a:lnTo>
                <a:lnTo>
                  <a:pt x="22338" y="36252"/>
                </a:lnTo>
                <a:lnTo>
                  <a:pt x="22863" y="35972"/>
                </a:lnTo>
                <a:lnTo>
                  <a:pt x="23387" y="35658"/>
                </a:lnTo>
                <a:lnTo>
                  <a:pt x="23842" y="35273"/>
                </a:lnTo>
                <a:lnTo>
                  <a:pt x="24296" y="34888"/>
                </a:lnTo>
                <a:lnTo>
                  <a:pt x="24716" y="34434"/>
                </a:lnTo>
                <a:lnTo>
                  <a:pt x="25135" y="33980"/>
                </a:lnTo>
                <a:lnTo>
                  <a:pt x="25590" y="33315"/>
                </a:lnTo>
                <a:lnTo>
                  <a:pt x="26044" y="32651"/>
                </a:lnTo>
                <a:lnTo>
                  <a:pt x="26394" y="31987"/>
                </a:lnTo>
                <a:lnTo>
                  <a:pt x="26743" y="31288"/>
                </a:lnTo>
                <a:lnTo>
                  <a:pt x="27058" y="30554"/>
                </a:lnTo>
                <a:lnTo>
                  <a:pt x="27338" y="29819"/>
                </a:lnTo>
                <a:lnTo>
                  <a:pt x="27862" y="28351"/>
                </a:lnTo>
                <a:lnTo>
                  <a:pt x="28631" y="28281"/>
                </a:lnTo>
                <a:lnTo>
                  <a:pt x="29505" y="28211"/>
                </a:lnTo>
                <a:lnTo>
                  <a:pt x="31533" y="28141"/>
                </a:lnTo>
                <a:lnTo>
                  <a:pt x="32546" y="28072"/>
                </a:lnTo>
                <a:lnTo>
                  <a:pt x="33490" y="28002"/>
                </a:lnTo>
                <a:lnTo>
                  <a:pt x="34259" y="27897"/>
                </a:lnTo>
                <a:lnTo>
                  <a:pt x="34574" y="27792"/>
                </a:lnTo>
                <a:lnTo>
                  <a:pt x="34854" y="27722"/>
                </a:lnTo>
                <a:lnTo>
                  <a:pt x="34714" y="27932"/>
                </a:lnTo>
                <a:lnTo>
                  <a:pt x="34539" y="28211"/>
                </a:lnTo>
                <a:lnTo>
                  <a:pt x="34224" y="28806"/>
                </a:lnTo>
                <a:lnTo>
                  <a:pt x="33945" y="29435"/>
                </a:lnTo>
                <a:lnTo>
                  <a:pt x="33770" y="29715"/>
                </a:lnTo>
                <a:lnTo>
                  <a:pt x="33630" y="29924"/>
                </a:lnTo>
                <a:lnTo>
                  <a:pt x="32896" y="30973"/>
                </a:lnTo>
                <a:lnTo>
                  <a:pt x="32511" y="31497"/>
                </a:lnTo>
                <a:lnTo>
                  <a:pt x="32162" y="32022"/>
                </a:lnTo>
                <a:lnTo>
                  <a:pt x="31812" y="32546"/>
                </a:lnTo>
                <a:lnTo>
                  <a:pt x="31533" y="33106"/>
                </a:lnTo>
                <a:lnTo>
                  <a:pt x="31253" y="33700"/>
                </a:lnTo>
                <a:lnTo>
                  <a:pt x="31043" y="34329"/>
                </a:lnTo>
                <a:lnTo>
                  <a:pt x="30903" y="34888"/>
                </a:lnTo>
                <a:lnTo>
                  <a:pt x="30868" y="35133"/>
                </a:lnTo>
                <a:lnTo>
                  <a:pt x="30833" y="35413"/>
                </a:lnTo>
                <a:lnTo>
                  <a:pt x="30868" y="35658"/>
                </a:lnTo>
                <a:lnTo>
                  <a:pt x="30938" y="35902"/>
                </a:lnTo>
                <a:lnTo>
                  <a:pt x="31078" y="36147"/>
                </a:lnTo>
                <a:lnTo>
                  <a:pt x="31288" y="36357"/>
                </a:lnTo>
                <a:lnTo>
                  <a:pt x="31707" y="36706"/>
                </a:lnTo>
                <a:lnTo>
                  <a:pt x="31917" y="36846"/>
                </a:lnTo>
                <a:lnTo>
                  <a:pt x="32127" y="36986"/>
                </a:lnTo>
                <a:lnTo>
                  <a:pt x="32337" y="37056"/>
                </a:lnTo>
                <a:lnTo>
                  <a:pt x="32581" y="37161"/>
                </a:lnTo>
                <a:lnTo>
                  <a:pt x="32826" y="37196"/>
                </a:lnTo>
                <a:lnTo>
                  <a:pt x="33071" y="37196"/>
                </a:lnTo>
                <a:lnTo>
                  <a:pt x="33455" y="37161"/>
                </a:lnTo>
                <a:lnTo>
                  <a:pt x="33840" y="37056"/>
                </a:lnTo>
                <a:lnTo>
                  <a:pt x="34434" y="36846"/>
                </a:lnTo>
                <a:lnTo>
                  <a:pt x="34958" y="36531"/>
                </a:lnTo>
                <a:lnTo>
                  <a:pt x="35448" y="36182"/>
                </a:lnTo>
                <a:lnTo>
                  <a:pt x="35867" y="35797"/>
                </a:lnTo>
                <a:lnTo>
                  <a:pt x="36252" y="35343"/>
                </a:lnTo>
                <a:lnTo>
                  <a:pt x="36602" y="34853"/>
                </a:lnTo>
                <a:lnTo>
                  <a:pt x="36951" y="34364"/>
                </a:lnTo>
                <a:lnTo>
                  <a:pt x="37231" y="33805"/>
                </a:lnTo>
                <a:lnTo>
                  <a:pt x="37545" y="33001"/>
                </a:lnTo>
                <a:lnTo>
                  <a:pt x="37825" y="32197"/>
                </a:lnTo>
                <a:lnTo>
                  <a:pt x="38070" y="31393"/>
                </a:lnTo>
                <a:lnTo>
                  <a:pt x="38245" y="30589"/>
                </a:lnTo>
                <a:lnTo>
                  <a:pt x="38349" y="29750"/>
                </a:lnTo>
                <a:lnTo>
                  <a:pt x="38454" y="28911"/>
                </a:lnTo>
                <a:lnTo>
                  <a:pt x="38489" y="28037"/>
                </a:lnTo>
                <a:lnTo>
                  <a:pt x="38524" y="27163"/>
                </a:lnTo>
                <a:lnTo>
                  <a:pt x="39992" y="26533"/>
                </a:lnTo>
                <a:lnTo>
                  <a:pt x="41496" y="25939"/>
                </a:lnTo>
                <a:lnTo>
                  <a:pt x="43034" y="25380"/>
                </a:lnTo>
                <a:lnTo>
                  <a:pt x="43873" y="25135"/>
                </a:lnTo>
                <a:lnTo>
                  <a:pt x="44677" y="24925"/>
                </a:lnTo>
                <a:lnTo>
                  <a:pt x="43174" y="29015"/>
                </a:lnTo>
                <a:lnTo>
                  <a:pt x="42649" y="30484"/>
                </a:lnTo>
                <a:lnTo>
                  <a:pt x="42370" y="31218"/>
                </a:lnTo>
                <a:lnTo>
                  <a:pt x="42160" y="31952"/>
                </a:lnTo>
                <a:lnTo>
                  <a:pt x="42090" y="32371"/>
                </a:lnTo>
                <a:lnTo>
                  <a:pt x="42055" y="32791"/>
                </a:lnTo>
                <a:lnTo>
                  <a:pt x="42125" y="33175"/>
                </a:lnTo>
                <a:lnTo>
                  <a:pt x="42230" y="33525"/>
                </a:lnTo>
                <a:lnTo>
                  <a:pt x="42405" y="33805"/>
                </a:lnTo>
                <a:lnTo>
                  <a:pt x="42649" y="34084"/>
                </a:lnTo>
                <a:lnTo>
                  <a:pt x="42929" y="34329"/>
                </a:lnTo>
                <a:lnTo>
                  <a:pt x="43279" y="34539"/>
                </a:lnTo>
                <a:lnTo>
                  <a:pt x="43488" y="34644"/>
                </a:lnTo>
                <a:lnTo>
                  <a:pt x="43698" y="34714"/>
                </a:lnTo>
                <a:lnTo>
                  <a:pt x="43943" y="34749"/>
                </a:lnTo>
                <a:lnTo>
                  <a:pt x="44187" y="34749"/>
                </a:lnTo>
                <a:lnTo>
                  <a:pt x="44537" y="34714"/>
                </a:lnTo>
                <a:lnTo>
                  <a:pt x="44922" y="34644"/>
                </a:lnTo>
                <a:lnTo>
                  <a:pt x="45271" y="34504"/>
                </a:lnTo>
                <a:lnTo>
                  <a:pt x="45621" y="34294"/>
                </a:lnTo>
                <a:lnTo>
                  <a:pt x="45970" y="34049"/>
                </a:lnTo>
                <a:lnTo>
                  <a:pt x="46250" y="33770"/>
                </a:lnTo>
                <a:lnTo>
                  <a:pt x="46495" y="33420"/>
                </a:lnTo>
                <a:lnTo>
                  <a:pt x="46739" y="33071"/>
                </a:lnTo>
                <a:lnTo>
                  <a:pt x="47124" y="32197"/>
                </a:lnTo>
                <a:lnTo>
                  <a:pt x="47404" y="31288"/>
                </a:lnTo>
                <a:lnTo>
                  <a:pt x="47648" y="30414"/>
                </a:lnTo>
                <a:lnTo>
                  <a:pt x="47823" y="29470"/>
                </a:lnTo>
                <a:lnTo>
                  <a:pt x="47928" y="28561"/>
                </a:lnTo>
                <a:lnTo>
                  <a:pt x="47928" y="27652"/>
                </a:lnTo>
                <a:lnTo>
                  <a:pt x="47858" y="26708"/>
                </a:lnTo>
                <a:lnTo>
                  <a:pt x="47718" y="25764"/>
                </a:lnTo>
                <a:lnTo>
                  <a:pt x="47578" y="25310"/>
                </a:lnTo>
                <a:lnTo>
                  <a:pt x="47404" y="24855"/>
                </a:lnTo>
                <a:lnTo>
                  <a:pt x="47054" y="23877"/>
                </a:lnTo>
                <a:lnTo>
                  <a:pt x="53486" y="21115"/>
                </a:lnTo>
                <a:lnTo>
                  <a:pt x="53556" y="21395"/>
                </a:lnTo>
                <a:lnTo>
                  <a:pt x="53556" y="21639"/>
                </a:lnTo>
                <a:lnTo>
                  <a:pt x="53102" y="24995"/>
                </a:lnTo>
                <a:lnTo>
                  <a:pt x="52927" y="26638"/>
                </a:lnTo>
                <a:lnTo>
                  <a:pt x="52787" y="28316"/>
                </a:lnTo>
                <a:lnTo>
                  <a:pt x="52752" y="28666"/>
                </a:lnTo>
                <a:lnTo>
                  <a:pt x="52787" y="29015"/>
                </a:lnTo>
                <a:lnTo>
                  <a:pt x="52822" y="29365"/>
                </a:lnTo>
                <a:lnTo>
                  <a:pt x="52892" y="29715"/>
                </a:lnTo>
                <a:lnTo>
                  <a:pt x="53102" y="30379"/>
                </a:lnTo>
                <a:lnTo>
                  <a:pt x="53347" y="31043"/>
                </a:lnTo>
                <a:lnTo>
                  <a:pt x="53521" y="31393"/>
                </a:lnTo>
                <a:lnTo>
                  <a:pt x="53766" y="31742"/>
                </a:lnTo>
                <a:lnTo>
                  <a:pt x="54011" y="32022"/>
                </a:lnTo>
                <a:lnTo>
                  <a:pt x="54290" y="32232"/>
                </a:lnTo>
                <a:lnTo>
                  <a:pt x="54605" y="32406"/>
                </a:lnTo>
                <a:lnTo>
                  <a:pt x="54920" y="32546"/>
                </a:lnTo>
                <a:lnTo>
                  <a:pt x="55269" y="32616"/>
                </a:lnTo>
                <a:lnTo>
                  <a:pt x="55899" y="32616"/>
                </a:lnTo>
                <a:lnTo>
                  <a:pt x="56178" y="32546"/>
                </a:lnTo>
                <a:lnTo>
                  <a:pt x="56458" y="32476"/>
                </a:lnTo>
                <a:lnTo>
                  <a:pt x="56738" y="32336"/>
                </a:lnTo>
                <a:lnTo>
                  <a:pt x="57017" y="32197"/>
                </a:lnTo>
                <a:lnTo>
                  <a:pt x="57262" y="31987"/>
                </a:lnTo>
                <a:lnTo>
                  <a:pt x="57507" y="31742"/>
                </a:lnTo>
                <a:lnTo>
                  <a:pt x="57751" y="31497"/>
                </a:lnTo>
                <a:lnTo>
                  <a:pt x="57996" y="31148"/>
                </a:lnTo>
                <a:lnTo>
                  <a:pt x="58171" y="30833"/>
                </a:lnTo>
                <a:lnTo>
                  <a:pt x="58346" y="30484"/>
                </a:lnTo>
                <a:lnTo>
                  <a:pt x="58485" y="30134"/>
                </a:lnTo>
                <a:lnTo>
                  <a:pt x="58590" y="29750"/>
                </a:lnTo>
                <a:lnTo>
                  <a:pt x="58660" y="29400"/>
                </a:lnTo>
                <a:lnTo>
                  <a:pt x="58695" y="28980"/>
                </a:lnTo>
                <a:lnTo>
                  <a:pt x="58695" y="28596"/>
                </a:lnTo>
                <a:lnTo>
                  <a:pt x="58625" y="27757"/>
                </a:lnTo>
                <a:lnTo>
                  <a:pt x="58520" y="26883"/>
                </a:lnTo>
                <a:lnTo>
                  <a:pt x="58381" y="26044"/>
                </a:lnTo>
                <a:lnTo>
                  <a:pt x="58206" y="25205"/>
                </a:lnTo>
                <a:lnTo>
                  <a:pt x="57996" y="24366"/>
                </a:lnTo>
                <a:lnTo>
                  <a:pt x="57716" y="23562"/>
                </a:lnTo>
                <a:lnTo>
                  <a:pt x="57367" y="22758"/>
                </a:lnTo>
                <a:lnTo>
                  <a:pt x="57157" y="22373"/>
                </a:lnTo>
                <a:lnTo>
                  <a:pt x="56912" y="21989"/>
                </a:lnTo>
                <a:lnTo>
                  <a:pt x="56633" y="21569"/>
                </a:lnTo>
                <a:lnTo>
                  <a:pt x="56388" y="21115"/>
                </a:lnTo>
                <a:lnTo>
                  <a:pt x="55864" y="20136"/>
                </a:lnTo>
                <a:lnTo>
                  <a:pt x="57716" y="19402"/>
                </a:lnTo>
                <a:lnTo>
                  <a:pt x="59569" y="18703"/>
                </a:lnTo>
                <a:lnTo>
                  <a:pt x="60478" y="18388"/>
                </a:lnTo>
                <a:lnTo>
                  <a:pt x="61422" y="18073"/>
                </a:lnTo>
                <a:lnTo>
                  <a:pt x="62401" y="17829"/>
                </a:lnTo>
                <a:lnTo>
                  <a:pt x="63380" y="17584"/>
                </a:lnTo>
                <a:lnTo>
                  <a:pt x="62785" y="19647"/>
                </a:lnTo>
                <a:lnTo>
                  <a:pt x="62506" y="20625"/>
                </a:lnTo>
                <a:lnTo>
                  <a:pt x="62261" y="21604"/>
                </a:lnTo>
                <a:lnTo>
                  <a:pt x="61807" y="23527"/>
                </a:lnTo>
                <a:lnTo>
                  <a:pt x="61632" y="24506"/>
                </a:lnTo>
                <a:lnTo>
                  <a:pt x="61562" y="24995"/>
                </a:lnTo>
                <a:lnTo>
                  <a:pt x="61527" y="25485"/>
                </a:lnTo>
                <a:lnTo>
                  <a:pt x="61492" y="26324"/>
                </a:lnTo>
                <a:lnTo>
                  <a:pt x="61562" y="27128"/>
                </a:lnTo>
                <a:lnTo>
                  <a:pt x="61702" y="27967"/>
                </a:lnTo>
                <a:lnTo>
                  <a:pt x="61911" y="28771"/>
                </a:lnTo>
                <a:lnTo>
                  <a:pt x="62051" y="29120"/>
                </a:lnTo>
                <a:lnTo>
                  <a:pt x="62226" y="29435"/>
                </a:lnTo>
                <a:lnTo>
                  <a:pt x="62471" y="29680"/>
                </a:lnTo>
                <a:lnTo>
                  <a:pt x="62750" y="29889"/>
                </a:lnTo>
                <a:lnTo>
                  <a:pt x="63100" y="30064"/>
                </a:lnTo>
                <a:lnTo>
                  <a:pt x="63450" y="30169"/>
                </a:lnTo>
                <a:lnTo>
                  <a:pt x="63799" y="30239"/>
                </a:lnTo>
                <a:lnTo>
                  <a:pt x="64219" y="30274"/>
                </a:lnTo>
                <a:lnTo>
                  <a:pt x="64603" y="30274"/>
                </a:lnTo>
                <a:lnTo>
                  <a:pt x="64918" y="30204"/>
                </a:lnTo>
                <a:lnTo>
                  <a:pt x="65197" y="30134"/>
                </a:lnTo>
                <a:lnTo>
                  <a:pt x="65477" y="29994"/>
                </a:lnTo>
                <a:lnTo>
                  <a:pt x="65722" y="29854"/>
                </a:lnTo>
                <a:lnTo>
                  <a:pt x="65932" y="29645"/>
                </a:lnTo>
                <a:lnTo>
                  <a:pt x="66106" y="29400"/>
                </a:lnTo>
                <a:lnTo>
                  <a:pt x="66281" y="29120"/>
                </a:lnTo>
                <a:lnTo>
                  <a:pt x="66491" y="28526"/>
                </a:lnTo>
                <a:lnTo>
                  <a:pt x="66666" y="27862"/>
                </a:lnTo>
                <a:lnTo>
                  <a:pt x="66806" y="27233"/>
                </a:lnTo>
                <a:lnTo>
                  <a:pt x="66806" y="26883"/>
                </a:lnTo>
                <a:lnTo>
                  <a:pt x="66841" y="26568"/>
                </a:lnTo>
                <a:lnTo>
                  <a:pt x="66771" y="24646"/>
                </a:lnTo>
                <a:lnTo>
                  <a:pt x="66736" y="23702"/>
                </a:lnTo>
                <a:lnTo>
                  <a:pt x="66666" y="22758"/>
                </a:lnTo>
                <a:lnTo>
                  <a:pt x="66561" y="21814"/>
                </a:lnTo>
                <a:lnTo>
                  <a:pt x="66421" y="20870"/>
                </a:lnTo>
                <a:lnTo>
                  <a:pt x="66211" y="19926"/>
                </a:lnTo>
                <a:lnTo>
                  <a:pt x="65932" y="18982"/>
                </a:lnTo>
                <a:lnTo>
                  <a:pt x="65792" y="18493"/>
                </a:lnTo>
                <a:lnTo>
                  <a:pt x="65652" y="17969"/>
                </a:lnTo>
                <a:lnTo>
                  <a:pt x="65407" y="16955"/>
                </a:lnTo>
                <a:lnTo>
                  <a:pt x="66141" y="16710"/>
                </a:lnTo>
                <a:lnTo>
                  <a:pt x="66875" y="16500"/>
                </a:lnTo>
                <a:lnTo>
                  <a:pt x="67575" y="16326"/>
                </a:lnTo>
                <a:lnTo>
                  <a:pt x="68309" y="16186"/>
                </a:lnTo>
                <a:lnTo>
                  <a:pt x="69008" y="16081"/>
                </a:lnTo>
                <a:lnTo>
                  <a:pt x="69672" y="16011"/>
                </a:lnTo>
                <a:lnTo>
                  <a:pt x="70336" y="15941"/>
                </a:lnTo>
                <a:lnTo>
                  <a:pt x="71595" y="15941"/>
                </a:lnTo>
                <a:lnTo>
                  <a:pt x="72154" y="16011"/>
                </a:lnTo>
                <a:lnTo>
                  <a:pt x="72714" y="16081"/>
                </a:lnTo>
                <a:lnTo>
                  <a:pt x="73238" y="16221"/>
                </a:lnTo>
                <a:lnTo>
                  <a:pt x="72259" y="18213"/>
                </a:lnTo>
                <a:lnTo>
                  <a:pt x="71805" y="19192"/>
                </a:lnTo>
                <a:lnTo>
                  <a:pt x="71350" y="20206"/>
                </a:lnTo>
                <a:lnTo>
                  <a:pt x="71036" y="20940"/>
                </a:lnTo>
                <a:lnTo>
                  <a:pt x="70756" y="21709"/>
                </a:lnTo>
                <a:lnTo>
                  <a:pt x="70511" y="22478"/>
                </a:lnTo>
                <a:lnTo>
                  <a:pt x="70301" y="23247"/>
                </a:lnTo>
                <a:lnTo>
                  <a:pt x="70162" y="24016"/>
                </a:lnTo>
                <a:lnTo>
                  <a:pt x="70057" y="24820"/>
                </a:lnTo>
                <a:lnTo>
                  <a:pt x="70022" y="25624"/>
                </a:lnTo>
                <a:lnTo>
                  <a:pt x="70057" y="26463"/>
                </a:lnTo>
                <a:lnTo>
                  <a:pt x="70127" y="26883"/>
                </a:lnTo>
                <a:lnTo>
                  <a:pt x="70232" y="27268"/>
                </a:lnTo>
                <a:lnTo>
                  <a:pt x="70371" y="27617"/>
                </a:lnTo>
                <a:lnTo>
                  <a:pt x="70581" y="27897"/>
                </a:lnTo>
                <a:lnTo>
                  <a:pt x="70826" y="28107"/>
                </a:lnTo>
                <a:lnTo>
                  <a:pt x="71105" y="28316"/>
                </a:lnTo>
                <a:lnTo>
                  <a:pt x="71490" y="28456"/>
                </a:lnTo>
                <a:lnTo>
                  <a:pt x="71910" y="28596"/>
                </a:lnTo>
                <a:lnTo>
                  <a:pt x="72259" y="28631"/>
                </a:lnTo>
                <a:lnTo>
                  <a:pt x="72609" y="28666"/>
                </a:lnTo>
                <a:lnTo>
                  <a:pt x="72888" y="28631"/>
                </a:lnTo>
                <a:lnTo>
                  <a:pt x="73133" y="28631"/>
                </a:lnTo>
                <a:lnTo>
                  <a:pt x="73378" y="28561"/>
                </a:lnTo>
                <a:lnTo>
                  <a:pt x="73622" y="28491"/>
                </a:lnTo>
                <a:lnTo>
                  <a:pt x="73867" y="28386"/>
                </a:lnTo>
                <a:lnTo>
                  <a:pt x="74077" y="28281"/>
                </a:lnTo>
                <a:lnTo>
                  <a:pt x="74287" y="28141"/>
                </a:lnTo>
                <a:lnTo>
                  <a:pt x="74496" y="28002"/>
                </a:lnTo>
                <a:lnTo>
                  <a:pt x="74671" y="27827"/>
                </a:lnTo>
                <a:lnTo>
                  <a:pt x="74846" y="27617"/>
                </a:lnTo>
                <a:lnTo>
                  <a:pt x="74986" y="27442"/>
                </a:lnTo>
                <a:lnTo>
                  <a:pt x="75126" y="27198"/>
                </a:lnTo>
                <a:lnTo>
                  <a:pt x="75266" y="26988"/>
                </a:lnTo>
                <a:lnTo>
                  <a:pt x="75370" y="26743"/>
                </a:lnTo>
                <a:lnTo>
                  <a:pt x="75440" y="26463"/>
                </a:lnTo>
                <a:lnTo>
                  <a:pt x="75510" y="26184"/>
                </a:lnTo>
                <a:lnTo>
                  <a:pt x="75685" y="25240"/>
                </a:lnTo>
                <a:lnTo>
                  <a:pt x="75825" y="24296"/>
                </a:lnTo>
                <a:lnTo>
                  <a:pt x="75895" y="23352"/>
                </a:lnTo>
                <a:lnTo>
                  <a:pt x="75965" y="22408"/>
                </a:lnTo>
                <a:lnTo>
                  <a:pt x="76000" y="20486"/>
                </a:lnTo>
                <a:lnTo>
                  <a:pt x="76000" y="18563"/>
                </a:lnTo>
                <a:lnTo>
                  <a:pt x="76000" y="16955"/>
                </a:lnTo>
                <a:lnTo>
                  <a:pt x="76419" y="16990"/>
                </a:lnTo>
                <a:lnTo>
                  <a:pt x="76839" y="17060"/>
                </a:lnTo>
                <a:lnTo>
                  <a:pt x="77223" y="17130"/>
                </a:lnTo>
                <a:lnTo>
                  <a:pt x="77573" y="17234"/>
                </a:lnTo>
                <a:lnTo>
                  <a:pt x="77957" y="17339"/>
                </a:lnTo>
                <a:lnTo>
                  <a:pt x="78272" y="17479"/>
                </a:lnTo>
                <a:lnTo>
                  <a:pt x="78936" y="17794"/>
                </a:lnTo>
                <a:lnTo>
                  <a:pt x="79565" y="18178"/>
                </a:lnTo>
                <a:lnTo>
                  <a:pt x="80160" y="18563"/>
                </a:lnTo>
                <a:lnTo>
                  <a:pt x="81313" y="19402"/>
                </a:lnTo>
                <a:lnTo>
                  <a:pt x="80754" y="20276"/>
                </a:lnTo>
                <a:lnTo>
                  <a:pt x="80230" y="21185"/>
                </a:lnTo>
                <a:lnTo>
                  <a:pt x="79740" y="22059"/>
                </a:lnTo>
                <a:lnTo>
                  <a:pt x="79286" y="22968"/>
                </a:lnTo>
                <a:lnTo>
                  <a:pt x="78901" y="23877"/>
                </a:lnTo>
                <a:lnTo>
                  <a:pt x="78552" y="24820"/>
                </a:lnTo>
                <a:lnTo>
                  <a:pt x="78272" y="25764"/>
                </a:lnTo>
                <a:lnTo>
                  <a:pt x="78027" y="26743"/>
                </a:lnTo>
                <a:lnTo>
                  <a:pt x="77957" y="27233"/>
                </a:lnTo>
                <a:lnTo>
                  <a:pt x="77957" y="27687"/>
                </a:lnTo>
                <a:lnTo>
                  <a:pt x="77992" y="28107"/>
                </a:lnTo>
                <a:lnTo>
                  <a:pt x="78097" y="28526"/>
                </a:lnTo>
                <a:lnTo>
                  <a:pt x="78237" y="28911"/>
                </a:lnTo>
                <a:lnTo>
                  <a:pt x="78447" y="29225"/>
                </a:lnTo>
                <a:lnTo>
                  <a:pt x="78691" y="29505"/>
                </a:lnTo>
                <a:lnTo>
                  <a:pt x="79006" y="29715"/>
                </a:lnTo>
                <a:lnTo>
                  <a:pt x="79251" y="29854"/>
                </a:lnTo>
                <a:lnTo>
                  <a:pt x="79495" y="29924"/>
                </a:lnTo>
                <a:lnTo>
                  <a:pt x="79740" y="29959"/>
                </a:lnTo>
                <a:lnTo>
                  <a:pt x="80020" y="29994"/>
                </a:lnTo>
                <a:lnTo>
                  <a:pt x="80300" y="29994"/>
                </a:lnTo>
                <a:lnTo>
                  <a:pt x="80544" y="29924"/>
                </a:lnTo>
                <a:lnTo>
                  <a:pt x="80789" y="29889"/>
                </a:lnTo>
                <a:lnTo>
                  <a:pt x="81069" y="29785"/>
                </a:lnTo>
                <a:lnTo>
                  <a:pt x="81313" y="29680"/>
                </a:lnTo>
                <a:lnTo>
                  <a:pt x="81558" y="29540"/>
                </a:lnTo>
                <a:lnTo>
                  <a:pt x="81768" y="29400"/>
                </a:lnTo>
                <a:lnTo>
                  <a:pt x="82012" y="29225"/>
                </a:lnTo>
                <a:lnTo>
                  <a:pt x="82257" y="28980"/>
                </a:lnTo>
                <a:lnTo>
                  <a:pt x="82467" y="28736"/>
                </a:lnTo>
                <a:lnTo>
                  <a:pt x="82642" y="28491"/>
                </a:lnTo>
                <a:lnTo>
                  <a:pt x="82817" y="28211"/>
                </a:lnTo>
                <a:lnTo>
                  <a:pt x="83061" y="27722"/>
                </a:lnTo>
                <a:lnTo>
                  <a:pt x="83271" y="27233"/>
                </a:lnTo>
                <a:lnTo>
                  <a:pt x="83481" y="26743"/>
                </a:lnTo>
                <a:lnTo>
                  <a:pt x="83621" y="26219"/>
                </a:lnTo>
                <a:lnTo>
                  <a:pt x="83725" y="25729"/>
                </a:lnTo>
                <a:lnTo>
                  <a:pt x="83795" y="25205"/>
                </a:lnTo>
                <a:lnTo>
                  <a:pt x="83830" y="24646"/>
                </a:lnTo>
                <a:lnTo>
                  <a:pt x="83830" y="24121"/>
                </a:lnTo>
                <a:lnTo>
                  <a:pt x="83795" y="22933"/>
                </a:lnTo>
                <a:lnTo>
                  <a:pt x="83830" y="21499"/>
                </a:lnTo>
                <a:lnTo>
                  <a:pt x="84774" y="22408"/>
                </a:lnTo>
                <a:lnTo>
                  <a:pt x="85648" y="23247"/>
                </a:lnTo>
                <a:lnTo>
                  <a:pt x="86487" y="24086"/>
                </a:lnTo>
                <a:lnTo>
                  <a:pt x="86872" y="24506"/>
                </a:lnTo>
                <a:lnTo>
                  <a:pt x="87221" y="24925"/>
                </a:lnTo>
                <a:lnTo>
                  <a:pt x="87851" y="25659"/>
                </a:lnTo>
                <a:lnTo>
                  <a:pt x="88515" y="26394"/>
                </a:lnTo>
                <a:lnTo>
                  <a:pt x="89179" y="27058"/>
                </a:lnTo>
                <a:lnTo>
                  <a:pt x="89878" y="27757"/>
                </a:lnTo>
                <a:lnTo>
                  <a:pt x="90612" y="28386"/>
                </a:lnTo>
                <a:lnTo>
                  <a:pt x="91346" y="29015"/>
                </a:lnTo>
                <a:lnTo>
                  <a:pt x="92115" y="29610"/>
                </a:lnTo>
                <a:lnTo>
                  <a:pt x="92920" y="30204"/>
                </a:lnTo>
                <a:lnTo>
                  <a:pt x="93409" y="30519"/>
                </a:lnTo>
                <a:lnTo>
                  <a:pt x="93933" y="30833"/>
                </a:lnTo>
                <a:lnTo>
                  <a:pt x="94458" y="31078"/>
                </a:lnTo>
                <a:lnTo>
                  <a:pt x="94982" y="31323"/>
                </a:lnTo>
                <a:lnTo>
                  <a:pt x="95541" y="31532"/>
                </a:lnTo>
                <a:lnTo>
                  <a:pt x="96066" y="31707"/>
                </a:lnTo>
                <a:lnTo>
                  <a:pt x="96660" y="31847"/>
                </a:lnTo>
                <a:lnTo>
                  <a:pt x="97219" y="31987"/>
                </a:lnTo>
                <a:lnTo>
                  <a:pt x="97709" y="32057"/>
                </a:lnTo>
                <a:lnTo>
                  <a:pt x="98233" y="32092"/>
                </a:lnTo>
                <a:lnTo>
                  <a:pt x="98967" y="32057"/>
                </a:lnTo>
                <a:lnTo>
                  <a:pt x="99701" y="31987"/>
                </a:lnTo>
                <a:lnTo>
                  <a:pt x="99911" y="31952"/>
                </a:lnTo>
                <a:lnTo>
                  <a:pt x="100121" y="31847"/>
                </a:lnTo>
                <a:lnTo>
                  <a:pt x="100331" y="31672"/>
                </a:lnTo>
                <a:lnTo>
                  <a:pt x="100471" y="31497"/>
                </a:lnTo>
                <a:lnTo>
                  <a:pt x="100610" y="31323"/>
                </a:lnTo>
                <a:lnTo>
                  <a:pt x="100680" y="31113"/>
                </a:lnTo>
                <a:lnTo>
                  <a:pt x="100680" y="30903"/>
                </a:lnTo>
                <a:lnTo>
                  <a:pt x="100645" y="30728"/>
                </a:lnTo>
                <a:lnTo>
                  <a:pt x="100610" y="30589"/>
                </a:lnTo>
                <a:lnTo>
                  <a:pt x="100540" y="30484"/>
                </a:lnTo>
                <a:lnTo>
                  <a:pt x="100471" y="30379"/>
                </a:lnTo>
                <a:lnTo>
                  <a:pt x="100366" y="30309"/>
                </a:lnTo>
                <a:lnTo>
                  <a:pt x="100156" y="30239"/>
                </a:lnTo>
                <a:lnTo>
                  <a:pt x="99946" y="30204"/>
                </a:lnTo>
                <a:lnTo>
                  <a:pt x="99666" y="30239"/>
                </a:lnTo>
                <a:lnTo>
                  <a:pt x="99422" y="30309"/>
                </a:lnTo>
                <a:lnTo>
                  <a:pt x="99177" y="30379"/>
                </a:lnTo>
                <a:lnTo>
                  <a:pt x="98967" y="30414"/>
                </a:lnTo>
                <a:lnTo>
                  <a:pt x="98513" y="30449"/>
                </a:lnTo>
                <a:lnTo>
                  <a:pt x="98093" y="30414"/>
                </a:lnTo>
                <a:lnTo>
                  <a:pt x="97674" y="30344"/>
                </a:lnTo>
                <a:lnTo>
                  <a:pt x="96800" y="30169"/>
                </a:lnTo>
                <a:lnTo>
                  <a:pt x="96380" y="30029"/>
                </a:lnTo>
                <a:lnTo>
                  <a:pt x="95961" y="29924"/>
                </a:lnTo>
                <a:lnTo>
                  <a:pt x="95541" y="29750"/>
                </a:lnTo>
                <a:lnTo>
                  <a:pt x="95157" y="29575"/>
                </a:lnTo>
                <a:lnTo>
                  <a:pt x="94388" y="29190"/>
                </a:lnTo>
                <a:lnTo>
                  <a:pt x="93654" y="28736"/>
                </a:lnTo>
                <a:lnTo>
                  <a:pt x="92954" y="28246"/>
                </a:lnTo>
                <a:lnTo>
                  <a:pt x="92290" y="27722"/>
                </a:lnTo>
                <a:lnTo>
                  <a:pt x="91626" y="27163"/>
                </a:lnTo>
                <a:lnTo>
                  <a:pt x="90997" y="26568"/>
                </a:lnTo>
                <a:lnTo>
                  <a:pt x="89878" y="25485"/>
                </a:lnTo>
                <a:lnTo>
                  <a:pt x="88829" y="24366"/>
                </a:lnTo>
                <a:lnTo>
                  <a:pt x="87781" y="23247"/>
                </a:lnTo>
                <a:lnTo>
                  <a:pt x="86697" y="22129"/>
                </a:lnTo>
                <a:lnTo>
                  <a:pt x="83760" y="19122"/>
                </a:lnTo>
                <a:lnTo>
                  <a:pt x="83830" y="18878"/>
                </a:lnTo>
                <a:lnTo>
                  <a:pt x="83865" y="18773"/>
                </a:lnTo>
                <a:lnTo>
                  <a:pt x="84110" y="18458"/>
                </a:lnTo>
                <a:lnTo>
                  <a:pt x="84355" y="18178"/>
                </a:lnTo>
                <a:lnTo>
                  <a:pt x="84704" y="17829"/>
                </a:lnTo>
                <a:lnTo>
                  <a:pt x="85054" y="17479"/>
                </a:lnTo>
                <a:lnTo>
                  <a:pt x="85683" y="16745"/>
                </a:lnTo>
                <a:lnTo>
                  <a:pt x="86242" y="15941"/>
                </a:lnTo>
                <a:lnTo>
                  <a:pt x="86732" y="15137"/>
                </a:lnTo>
                <a:lnTo>
                  <a:pt x="87186" y="14263"/>
                </a:lnTo>
                <a:lnTo>
                  <a:pt x="87571" y="13389"/>
                </a:lnTo>
                <a:lnTo>
                  <a:pt x="87920" y="12480"/>
                </a:lnTo>
                <a:lnTo>
                  <a:pt x="88200" y="11536"/>
                </a:lnTo>
                <a:lnTo>
                  <a:pt x="88305" y="11082"/>
                </a:lnTo>
                <a:lnTo>
                  <a:pt x="88375" y="10592"/>
                </a:lnTo>
                <a:lnTo>
                  <a:pt x="88375" y="10103"/>
                </a:lnTo>
                <a:lnTo>
                  <a:pt x="88375" y="9649"/>
                </a:lnTo>
                <a:lnTo>
                  <a:pt x="88305" y="9299"/>
                </a:lnTo>
                <a:lnTo>
                  <a:pt x="88235" y="9019"/>
                </a:lnTo>
                <a:lnTo>
                  <a:pt x="88130" y="8775"/>
                </a:lnTo>
                <a:lnTo>
                  <a:pt x="87955" y="8565"/>
                </a:lnTo>
                <a:lnTo>
                  <a:pt x="87746" y="8390"/>
                </a:lnTo>
                <a:lnTo>
                  <a:pt x="87501" y="8285"/>
                </a:lnTo>
                <a:lnTo>
                  <a:pt x="87221" y="8180"/>
                </a:lnTo>
                <a:lnTo>
                  <a:pt x="86872" y="8075"/>
                </a:lnTo>
                <a:lnTo>
                  <a:pt x="86662" y="8040"/>
                </a:lnTo>
                <a:lnTo>
                  <a:pt x="86487" y="8040"/>
                </a:lnTo>
                <a:lnTo>
                  <a:pt x="86103" y="8075"/>
                </a:lnTo>
                <a:lnTo>
                  <a:pt x="85753" y="8180"/>
                </a:lnTo>
                <a:lnTo>
                  <a:pt x="85438" y="8355"/>
                </a:lnTo>
                <a:lnTo>
                  <a:pt x="85124" y="8565"/>
                </a:lnTo>
                <a:lnTo>
                  <a:pt x="84495" y="9089"/>
                </a:lnTo>
                <a:lnTo>
                  <a:pt x="83970" y="9649"/>
                </a:lnTo>
                <a:lnTo>
                  <a:pt x="83481" y="10243"/>
                </a:lnTo>
                <a:lnTo>
                  <a:pt x="83061" y="10872"/>
                </a:lnTo>
                <a:lnTo>
                  <a:pt x="82712" y="11571"/>
                </a:lnTo>
                <a:lnTo>
                  <a:pt x="82432" y="12270"/>
                </a:lnTo>
                <a:lnTo>
                  <a:pt x="82187" y="13005"/>
                </a:lnTo>
                <a:lnTo>
                  <a:pt x="81978" y="13774"/>
                </a:lnTo>
                <a:lnTo>
                  <a:pt x="81838" y="14613"/>
                </a:lnTo>
                <a:lnTo>
                  <a:pt x="81733" y="15487"/>
                </a:lnTo>
                <a:lnTo>
                  <a:pt x="81523" y="17200"/>
                </a:lnTo>
                <a:lnTo>
                  <a:pt x="76384" y="14857"/>
                </a:lnTo>
                <a:lnTo>
                  <a:pt x="76804" y="14018"/>
                </a:lnTo>
                <a:lnTo>
                  <a:pt x="77188" y="13214"/>
                </a:lnTo>
                <a:lnTo>
                  <a:pt x="77363" y="12795"/>
                </a:lnTo>
                <a:lnTo>
                  <a:pt x="77538" y="12410"/>
                </a:lnTo>
                <a:lnTo>
                  <a:pt x="77678" y="11991"/>
                </a:lnTo>
                <a:lnTo>
                  <a:pt x="77783" y="11571"/>
                </a:lnTo>
                <a:lnTo>
                  <a:pt x="77887" y="11012"/>
                </a:lnTo>
                <a:lnTo>
                  <a:pt x="77957" y="10453"/>
                </a:lnTo>
                <a:lnTo>
                  <a:pt x="78027" y="9334"/>
                </a:lnTo>
                <a:lnTo>
                  <a:pt x="78097" y="7027"/>
                </a:lnTo>
                <a:lnTo>
                  <a:pt x="78097" y="6677"/>
                </a:lnTo>
                <a:lnTo>
                  <a:pt x="78062" y="6293"/>
                </a:lnTo>
                <a:lnTo>
                  <a:pt x="77957" y="5943"/>
                </a:lnTo>
                <a:lnTo>
                  <a:pt x="77852" y="5593"/>
                </a:lnTo>
                <a:lnTo>
                  <a:pt x="77678" y="5279"/>
                </a:lnTo>
                <a:lnTo>
                  <a:pt x="77503" y="4964"/>
                </a:lnTo>
                <a:lnTo>
                  <a:pt x="77293" y="4684"/>
                </a:lnTo>
                <a:lnTo>
                  <a:pt x="77048" y="4370"/>
                </a:lnTo>
                <a:lnTo>
                  <a:pt x="76839" y="4195"/>
                </a:lnTo>
                <a:lnTo>
                  <a:pt x="76664" y="4055"/>
                </a:lnTo>
                <a:lnTo>
                  <a:pt x="76454" y="3915"/>
                </a:lnTo>
                <a:lnTo>
                  <a:pt x="76244" y="3810"/>
                </a:lnTo>
                <a:lnTo>
                  <a:pt x="76000" y="3706"/>
                </a:lnTo>
                <a:lnTo>
                  <a:pt x="75790" y="3671"/>
                </a:lnTo>
                <a:lnTo>
                  <a:pt x="75545" y="3636"/>
                </a:lnTo>
                <a:lnTo>
                  <a:pt x="75335" y="3601"/>
                </a:lnTo>
                <a:lnTo>
                  <a:pt x="75091" y="3636"/>
                </a:lnTo>
                <a:lnTo>
                  <a:pt x="74846" y="3671"/>
                </a:lnTo>
                <a:lnTo>
                  <a:pt x="74601" y="3741"/>
                </a:lnTo>
                <a:lnTo>
                  <a:pt x="74392" y="3810"/>
                </a:lnTo>
                <a:lnTo>
                  <a:pt x="74147" y="3950"/>
                </a:lnTo>
                <a:lnTo>
                  <a:pt x="73972" y="4090"/>
                </a:lnTo>
                <a:lnTo>
                  <a:pt x="73762" y="4265"/>
                </a:lnTo>
                <a:lnTo>
                  <a:pt x="73588" y="4475"/>
                </a:lnTo>
                <a:lnTo>
                  <a:pt x="73238" y="4929"/>
                </a:lnTo>
                <a:lnTo>
                  <a:pt x="72923" y="5419"/>
                </a:lnTo>
                <a:lnTo>
                  <a:pt x="72679" y="5908"/>
                </a:lnTo>
                <a:lnTo>
                  <a:pt x="72469" y="6432"/>
                </a:lnTo>
                <a:lnTo>
                  <a:pt x="72294" y="6992"/>
                </a:lnTo>
                <a:lnTo>
                  <a:pt x="72189" y="7516"/>
                </a:lnTo>
                <a:lnTo>
                  <a:pt x="72154" y="8110"/>
                </a:lnTo>
                <a:lnTo>
                  <a:pt x="72189" y="8705"/>
                </a:lnTo>
                <a:lnTo>
                  <a:pt x="72504" y="11431"/>
                </a:lnTo>
                <a:lnTo>
                  <a:pt x="72853" y="14123"/>
                </a:lnTo>
                <a:lnTo>
                  <a:pt x="65792" y="14752"/>
                </a:lnTo>
                <a:lnTo>
                  <a:pt x="65792" y="14752"/>
                </a:lnTo>
                <a:lnTo>
                  <a:pt x="66141" y="13634"/>
                </a:lnTo>
                <a:lnTo>
                  <a:pt x="66491" y="12515"/>
                </a:lnTo>
                <a:lnTo>
                  <a:pt x="66806" y="11361"/>
                </a:lnTo>
                <a:lnTo>
                  <a:pt x="66945" y="10802"/>
                </a:lnTo>
                <a:lnTo>
                  <a:pt x="67050" y="10208"/>
                </a:lnTo>
                <a:lnTo>
                  <a:pt x="67155" y="9649"/>
                </a:lnTo>
                <a:lnTo>
                  <a:pt x="67225" y="9089"/>
                </a:lnTo>
                <a:lnTo>
                  <a:pt x="67260" y="8495"/>
                </a:lnTo>
                <a:lnTo>
                  <a:pt x="67225" y="7936"/>
                </a:lnTo>
                <a:lnTo>
                  <a:pt x="67190" y="7376"/>
                </a:lnTo>
                <a:lnTo>
                  <a:pt x="67050" y="6817"/>
                </a:lnTo>
                <a:lnTo>
                  <a:pt x="66875" y="6293"/>
                </a:lnTo>
                <a:lnTo>
                  <a:pt x="66631" y="5768"/>
                </a:lnTo>
                <a:lnTo>
                  <a:pt x="66351" y="5349"/>
                </a:lnTo>
                <a:lnTo>
                  <a:pt x="66036" y="4929"/>
                </a:lnTo>
                <a:lnTo>
                  <a:pt x="65827" y="4754"/>
                </a:lnTo>
                <a:lnTo>
                  <a:pt x="65652" y="4580"/>
                </a:lnTo>
                <a:lnTo>
                  <a:pt x="65442" y="4440"/>
                </a:lnTo>
                <a:lnTo>
                  <a:pt x="65232" y="4370"/>
                </a:lnTo>
                <a:lnTo>
                  <a:pt x="64883" y="4265"/>
                </a:lnTo>
                <a:lnTo>
                  <a:pt x="64463" y="4230"/>
                </a:lnTo>
                <a:lnTo>
                  <a:pt x="64219" y="4230"/>
                </a:lnTo>
                <a:lnTo>
                  <a:pt x="63939" y="4265"/>
                </a:lnTo>
                <a:lnTo>
                  <a:pt x="63659" y="4335"/>
                </a:lnTo>
                <a:lnTo>
                  <a:pt x="63380" y="4440"/>
                </a:lnTo>
                <a:lnTo>
                  <a:pt x="63135" y="4545"/>
                </a:lnTo>
                <a:lnTo>
                  <a:pt x="62890" y="4684"/>
                </a:lnTo>
                <a:lnTo>
                  <a:pt x="62646" y="4824"/>
                </a:lnTo>
                <a:lnTo>
                  <a:pt x="62401" y="4999"/>
                </a:lnTo>
                <a:lnTo>
                  <a:pt x="62191" y="5174"/>
                </a:lnTo>
                <a:lnTo>
                  <a:pt x="61981" y="5349"/>
                </a:lnTo>
                <a:lnTo>
                  <a:pt x="61807" y="5558"/>
                </a:lnTo>
                <a:lnTo>
                  <a:pt x="61632" y="5803"/>
                </a:lnTo>
                <a:lnTo>
                  <a:pt x="61527" y="6013"/>
                </a:lnTo>
                <a:lnTo>
                  <a:pt x="61422" y="6258"/>
                </a:lnTo>
                <a:lnTo>
                  <a:pt x="61352" y="6502"/>
                </a:lnTo>
                <a:lnTo>
                  <a:pt x="61317" y="6747"/>
                </a:lnTo>
                <a:lnTo>
                  <a:pt x="61247" y="7726"/>
                </a:lnTo>
                <a:lnTo>
                  <a:pt x="61212" y="8705"/>
                </a:lnTo>
                <a:lnTo>
                  <a:pt x="61212" y="9683"/>
                </a:lnTo>
                <a:lnTo>
                  <a:pt x="61282" y="10627"/>
                </a:lnTo>
                <a:lnTo>
                  <a:pt x="61352" y="11117"/>
                </a:lnTo>
                <a:lnTo>
                  <a:pt x="61422" y="11606"/>
                </a:lnTo>
                <a:lnTo>
                  <a:pt x="61527" y="12061"/>
                </a:lnTo>
                <a:lnTo>
                  <a:pt x="61632" y="12550"/>
                </a:lnTo>
                <a:lnTo>
                  <a:pt x="61807" y="13005"/>
                </a:lnTo>
                <a:lnTo>
                  <a:pt x="61981" y="13459"/>
                </a:lnTo>
                <a:lnTo>
                  <a:pt x="62191" y="13913"/>
                </a:lnTo>
                <a:lnTo>
                  <a:pt x="62436" y="14368"/>
                </a:lnTo>
                <a:lnTo>
                  <a:pt x="62611" y="14717"/>
                </a:lnTo>
                <a:lnTo>
                  <a:pt x="62785" y="15067"/>
                </a:lnTo>
                <a:lnTo>
                  <a:pt x="63100" y="15836"/>
                </a:lnTo>
                <a:lnTo>
                  <a:pt x="55934" y="18213"/>
                </a:lnTo>
                <a:lnTo>
                  <a:pt x="56353" y="16395"/>
                </a:lnTo>
                <a:lnTo>
                  <a:pt x="56703" y="14717"/>
                </a:lnTo>
                <a:lnTo>
                  <a:pt x="56807" y="14123"/>
                </a:lnTo>
                <a:lnTo>
                  <a:pt x="56877" y="13564"/>
                </a:lnTo>
                <a:lnTo>
                  <a:pt x="56912" y="12970"/>
                </a:lnTo>
                <a:lnTo>
                  <a:pt x="56912" y="12375"/>
                </a:lnTo>
                <a:lnTo>
                  <a:pt x="56877" y="11816"/>
                </a:lnTo>
                <a:lnTo>
                  <a:pt x="56807" y="11222"/>
                </a:lnTo>
                <a:lnTo>
                  <a:pt x="56668" y="10627"/>
                </a:lnTo>
                <a:lnTo>
                  <a:pt x="56493" y="10068"/>
                </a:lnTo>
                <a:lnTo>
                  <a:pt x="56353" y="9683"/>
                </a:lnTo>
                <a:lnTo>
                  <a:pt x="56143" y="9369"/>
                </a:lnTo>
                <a:lnTo>
                  <a:pt x="55934" y="9054"/>
                </a:lnTo>
                <a:lnTo>
                  <a:pt x="55689" y="8844"/>
                </a:lnTo>
                <a:lnTo>
                  <a:pt x="55374" y="8635"/>
                </a:lnTo>
                <a:lnTo>
                  <a:pt x="55095" y="8530"/>
                </a:lnTo>
                <a:lnTo>
                  <a:pt x="54745" y="8425"/>
                </a:lnTo>
                <a:lnTo>
                  <a:pt x="54081" y="8425"/>
                </a:lnTo>
                <a:lnTo>
                  <a:pt x="53766" y="8495"/>
                </a:lnTo>
                <a:lnTo>
                  <a:pt x="53417" y="8635"/>
                </a:lnTo>
                <a:lnTo>
                  <a:pt x="53067" y="8810"/>
                </a:lnTo>
                <a:lnTo>
                  <a:pt x="52647" y="9054"/>
                </a:lnTo>
                <a:lnTo>
                  <a:pt x="52298" y="9369"/>
                </a:lnTo>
                <a:lnTo>
                  <a:pt x="52018" y="9718"/>
                </a:lnTo>
                <a:lnTo>
                  <a:pt x="51739" y="10103"/>
                </a:lnTo>
                <a:lnTo>
                  <a:pt x="51564" y="10488"/>
                </a:lnTo>
                <a:lnTo>
                  <a:pt x="51424" y="10907"/>
                </a:lnTo>
                <a:lnTo>
                  <a:pt x="51319" y="11361"/>
                </a:lnTo>
                <a:lnTo>
                  <a:pt x="51249" y="11816"/>
                </a:lnTo>
                <a:lnTo>
                  <a:pt x="51249" y="12585"/>
                </a:lnTo>
                <a:lnTo>
                  <a:pt x="51249" y="13319"/>
                </a:lnTo>
                <a:lnTo>
                  <a:pt x="51319" y="14088"/>
                </a:lnTo>
                <a:lnTo>
                  <a:pt x="51459" y="14822"/>
                </a:lnTo>
                <a:lnTo>
                  <a:pt x="51599" y="15556"/>
                </a:lnTo>
                <a:lnTo>
                  <a:pt x="51808" y="16256"/>
                </a:lnTo>
                <a:lnTo>
                  <a:pt x="52053" y="16990"/>
                </a:lnTo>
                <a:lnTo>
                  <a:pt x="52368" y="17689"/>
                </a:lnTo>
                <a:lnTo>
                  <a:pt x="52752" y="18563"/>
                </a:lnTo>
                <a:lnTo>
                  <a:pt x="53137" y="19472"/>
                </a:lnTo>
                <a:lnTo>
                  <a:pt x="47264" y="22024"/>
                </a:lnTo>
                <a:lnTo>
                  <a:pt x="47753" y="19821"/>
                </a:lnTo>
                <a:lnTo>
                  <a:pt x="47998" y="18773"/>
                </a:lnTo>
                <a:lnTo>
                  <a:pt x="48208" y="17759"/>
                </a:lnTo>
                <a:lnTo>
                  <a:pt x="48313" y="17130"/>
                </a:lnTo>
                <a:lnTo>
                  <a:pt x="48348" y="16500"/>
                </a:lnTo>
                <a:lnTo>
                  <a:pt x="48348" y="15871"/>
                </a:lnTo>
                <a:lnTo>
                  <a:pt x="48313" y="15242"/>
                </a:lnTo>
                <a:lnTo>
                  <a:pt x="48208" y="14648"/>
                </a:lnTo>
                <a:lnTo>
                  <a:pt x="48068" y="14053"/>
                </a:lnTo>
                <a:lnTo>
                  <a:pt x="47858" y="13459"/>
                </a:lnTo>
                <a:lnTo>
                  <a:pt x="47578" y="12865"/>
                </a:lnTo>
                <a:lnTo>
                  <a:pt x="47404" y="12585"/>
                </a:lnTo>
                <a:lnTo>
                  <a:pt x="47194" y="12305"/>
                </a:lnTo>
                <a:lnTo>
                  <a:pt x="46984" y="12096"/>
                </a:lnTo>
                <a:lnTo>
                  <a:pt x="46739" y="11921"/>
                </a:lnTo>
                <a:lnTo>
                  <a:pt x="46460" y="11746"/>
                </a:lnTo>
                <a:lnTo>
                  <a:pt x="46215" y="11676"/>
                </a:lnTo>
                <a:lnTo>
                  <a:pt x="45935" y="11606"/>
                </a:lnTo>
                <a:lnTo>
                  <a:pt x="45621" y="11571"/>
                </a:lnTo>
                <a:lnTo>
                  <a:pt x="45341" y="11606"/>
                </a:lnTo>
                <a:lnTo>
                  <a:pt x="45061" y="11641"/>
                </a:lnTo>
                <a:lnTo>
                  <a:pt x="44747" y="11746"/>
                </a:lnTo>
                <a:lnTo>
                  <a:pt x="44467" y="11851"/>
                </a:lnTo>
                <a:lnTo>
                  <a:pt x="44118" y="12026"/>
                </a:lnTo>
                <a:lnTo>
                  <a:pt x="43803" y="12235"/>
                </a:lnTo>
                <a:lnTo>
                  <a:pt x="43523" y="12480"/>
                </a:lnTo>
                <a:lnTo>
                  <a:pt x="43314" y="12725"/>
                </a:lnTo>
                <a:lnTo>
                  <a:pt x="43104" y="13005"/>
                </a:lnTo>
                <a:lnTo>
                  <a:pt x="42929" y="13319"/>
                </a:lnTo>
                <a:lnTo>
                  <a:pt x="42789" y="13669"/>
                </a:lnTo>
                <a:lnTo>
                  <a:pt x="42684" y="14053"/>
                </a:lnTo>
                <a:lnTo>
                  <a:pt x="42579" y="14683"/>
                </a:lnTo>
                <a:lnTo>
                  <a:pt x="42509" y="15277"/>
                </a:lnTo>
                <a:lnTo>
                  <a:pt x="42475" y="15871"/>
                </a:lnTo>
                <a:lnTo>
                  <a:pt x="42509" y="16465"/>
                </a:lnTo>
                <a:lnTo>
                  <a:pt x="42544" y="17095"/>
                </a:lnTo>
                <a:lnTo>
                  <a:pt x="42614" y="17689"/>
                </a:lnTo>
                <a:lnTo>
                  <a:pt x="42754" y="18283"/>
                </a:lnTo>
                <a:lnTo>
                  <a:pt x="42859" y="18878"/>
                </a:lnTo>
                <a:lnTo>
                  <a:pt x="43174" y="19926"/>
                </a:lnTo>
                <a:lnTo>
                  <a:pt x="43523" y="20975"/>
                </a:lnTo>
                <a:lnTo>
                  <a:pt x="44292" y="23212"/>
                </a:lnTo>
                <a:lnTo>
                  <a:pt x="38489" y="25205"/>
                </a:lnTo>
                <a:lnTo>
                  <a:pt x="38489" y="25205"/>
                </a:lnTo>
                <a:lnTo>
                  <a:pt x="39678" y="22303"/>
                </a:lnTo>
                <a:lnTo>
                  <a:pt x="39958" y="21604"/>
                </a:lnTo>
                <a:lnTo>
                  <a:pt x="40167" y="20905"/>
                </a:lnTo>
                <a:lnTo>
                  <a:pt x="40342" y="20206"/>
                </a:lnTo>
                <a:lnTo>
                  <a:pt x="40482" y="19472"/>
                </a:lnTo>
                <a:lnTo>
                  <a:pt x="40587" y="18738"/>
                </a:lnTo>
                <a:lnTo>
                  <a:pt x="40622" y="18039"/>
                </a:lnTo>
                <a:lnTo>
                  <a:pt x="40657" y="17269"/>
                </a:lnTo>
                <a:lnTo>
                  <a:pt x="40622" y="16535"/>
                </a:lnTo>
                <a:lnTo>
                  <a:pt x="40587" y="16221"/>
                </a:lnTo>
                <a:lnTo>
                  <a:pt x="40517" y="15941"/>
                </a:lnTo>
                <a:lnTo>
                  <a:pt x="40447" y="15626"/>
                </a:lnTo>
                <a:lnTo>
                  <a:pt x="40307" y="15347"/>
                </a:lnTo>
                <a:lnTo>
                  <a:pt x="40132" y="15102"/>
                </a:lnTo>
                <a:lnTo>
                  <a:pt x="39923" y="14892"/>
                </a:lnTo>
                <a:lnTo>
                  <a:pt x="39643" y="14717"/>
                </a:lnTo>
                <a:lnTo>
                  <a:pt x="39328" y="14578"/>
                </a:lnTo>
                <a:lnTo>
                  <a:pt x="38944" y="14508"/>
                </a:lnTo>
                <a:lnTo>
                  <a:pt x="38559" y="14473"/>
                </a:lnTo>
                <a:lnTo>
                  <a:pt x="38210" y="14473"/>
                </a:lnTo>
                <a:lnTo>
                  <a:pt x="37860" y="14543"/>
                </a:lnTo>
                <a:lnTo>
                  <a:pt x="37510" y="14648"/>
                </a:lnTo>
                <a:lnTo>
                  <a:pt x="37231" y="14822"/>
                </a:lnTo>
                <a:lnTo>
                  <a:pt x="36951" y="14997"/>
                </a:lnTo>
                <a:lnTo>
                  <a:pt x="36706" y="15242"/>
                </a:lnTo>
                <a:lnTo>
                  <a:pt x="36497" y="15522"/>
                </a:lnTo>
                <a:lnTo>
                  <a:pt x="36322" y="15801"/>
                </a:lnTo>
                <a:lnTo>
                  <a:pt x="36077" y="16535"/>
                </a:lnTo>
                <a:lnTo>
                  <a:pt x="35867" y="17304"/>
                </a:lnTo>
                <a:lnTo>
                  <a:pt x="35797" y="17654"/>
                </a:lnTo>
                <a:lnTo>
                  <a:pt x="35763" y="18039"/>
                </a:lnTo>
                <a:lnTo>
                  <a:pt x="35728" y="18423"/>
                </a:lnTo>
                <a:lnTo>
                  <a:pt x="35728" y="18808"/>
                </a:lnTo>
                <a:lnTo>
                  <a:pt x="35832" y="20556"/>
                </a:lnTo>
                <a:lnTo>
                  <a:pt x="36007" y="22303"/>
                </a:lnTo>
                <a:lnTo>
                  <a:pt x="36357" y="25904"/>
                </a:lnTo>
                <a:lnTo>
                  <a:pt x="35763" y="26079"/>
                </a:lnTo>
                <a:lnTo>
                  <a:pt x="35168" y="26219"/>
                </a:lnTo>
                <a:lnTo>
                  <a:pt x="34574" y="26359"/>
                </a:lnTo>
                <a:lnTo>
                  <a:pt x="33945" y="26429"/>
                </a:lnTo>
                <a:lnTo>
                  <a:pt x="33350" y="26533"/>
                </a:lnTo>
                <a:lnTo>
                  <a:pt x="32721" y="26568"/>
                </a:lnTo>
                <a:lnTo>
                  <a:pt x="31463" y="26603"/>
                </a:lnTo>
                <a:lnTo>
                  <a:pt x="30763" y="26603"/>
                </a:lnTo>
                <a:lnTo>
                  <a:pt x="30064" y="26568"/>
                </a:lnTo>
                <a:lnTo>
                  <a:pt x="29330" y="26498"/>
                </a:lnTo>
                <a:lnTo>
                  <a:pt x="28631" y="26429"/>
                </a:lnTo>
                <a:lnTo>
                  <a:pt x="30029" y="24436"/>
                </a:lnTo>
                <a:lnTo>
                  <a:pt x="30694" y="23492"/>
                </a:lnTo>
                <a:lnTo>
                  <a:pt x="31323" y="22548"/>
                </a:lnTo>
                <a:lnTo>
                  <a:pt x="31602" y="22059"/>
                </a:lnTo>
                <a:lnTo>
                  <a:pt x="31882" y="21569"/>
                </a:lnTo>
                <a:lnTo>
                  <a:pt x="32127" y="21045"/>
                </a:lnTo>
                <a:lnTo>
                  <a:pt x="32337" y="20521"/>
                </a:lnTo>
                <a:lnTo>
                  <a:pt x="32511" y="19996"/>
                </a:lnTo>
                <a:lnTo>
                  <a:pt x="32616" y="19437"/>
                </a:lnTo>
                <a:lnTo>
                  <a:pt x="32651" y="18843"/>
                </a:lnTo>
                <a:lnTo>
                  <a:pt x="32651" y="18248"/>
                </a:lnTo>
                <a:lnTo>
                  <a:pt x="32581" y="17794"/>
                </a:lnTo>
                <a:lnTo>
                  <a:pt x="32476" y="17409"/>
                </a:lnTo>
                <a:lnTo>
                  <a:pt x="32337" y="17060"/>
                </a:lnTo>
                <a:lnTo>
                  <a:pt x="32232" y="16920"/>
                </a:lnTo>
                <a:lnTo>
                  <a:pt x="32092" y="16815"/>
                </a:lnTo>
                <a:lnTo>
                  <a:pt x="31812" y="16605"/>
                </a:lnTo>
                <a:lnTo>
                  <a:pt x="31463" y="16465"/>
                </a:lnTo>
                <a:lnTo>
                  <a:pt x="31078" y="16361"/>
                </a:lnTo>
                <a:lnTo>
                  <a:pt x="30589" y="16326"/>
                </a:lnTo>
                <a:lnTo>
                  <a:pt x="30484" y="16326"/>
                </a:lnTo>
                <a:lnTo>
                  <a:pt x="30204" y="16361"/>
                </a:lnTo>
                <a:lnTo>
                  <a:pt x="29959" y="16395"/>
                </a:lnTo>
                <a:lnTo>
                  <a:pt x="29715" y="16430"/>
                </a:lnTo>
                <a:lnTo>
                  <a:pt x="29470" y="16535"/>
                </a:lnTo>
                <a:lnTo>
                  <a:pt x="29260" y="16640"/>
                </a:lnTo>
                <a:lnTo>
                  <a:pt x="29051" y="16745"/>
                </a:lnTo>
                <a:lnTo>
                  <a:pt x="28876" y="16885"/>
                </a:lnTo>
                <a:lnTo>
                  <a:pt x="28701" y="17025"/>
                </a:lnTo>
                <a:lnTo>
                  <a:pt x="28386" y="17374"/>
                </a:lnTo>
                <a:lnTo>
                  <a:pt x="28107" y="17759"/>
                </a:lnTo>
                <a:lnTo>
                  <a:pt x="27897" y="18178"/>
                </a:lnTo>
                <a:lnTo>
                  <a:pt x="27687" y="18633"/>
                </a:lnTo>
                <a:lnTo>
                  <a:pt x="27303" y="19682"/>
                </a:lnTo>
                <a:lnTo>
                  <a:pt x="26988" y="20800"/>
                </a:lnTo>
                <a:lnTo>
                  <a:pt x="26708" y="21884"/>
                </a:lnTo>
                <a:lnTo>
                  <a:pt x="26464" y="23003"/>
                </a:lnTo>
                <a:lnTo>
                  <a:pt x="26289" y="23842"/>
                </a:lnTo>
                <a:lnTo>
                  <a:pt x="26184" y="24716"/>
                </a:lnTo>
                <a:lnTo>
                  <a:pt x="25974" y="26568"/>
                </a:lnTo>
                <a:lnTo>
                  <a:pt x="19122" y="25240"/>
                </a:lnTo>
                <a:lnTo>
                  <a:pt x="19227" y="24925"/>
                </a:lnTo>
                <a:lnTo>
                  <a:pt x="19262" y="24820"/>
                </a:lnTo>
                <a:lnTo>
                  <a:pt x="19332" y="24785"/>
                </a:lnTo>
                <a:lnTo>
                  <a:pt x="19682" y="24541"/>
                </a:lnTo>
                <a:lnTo>
                  <a:pt x="20066" y="24331"/>
                </a:lnTo>
                <a:lnTo>
                  <a:pt x="20695" y="24016"/>
                </a:lnTo>
                <a:lnTo>
                  <a:pt x="21290" y="23667"/>
                </a:lnTo>
                <a:lnTo>
                  <a:pt x="21884" y="23282"/>
                </a:lnTo>
                <a:lnTo>
                  <a:pt x="22443" y="22863"/>
                </a:lnTo>
                <a:lnTo>
                  <a:pt x="22968" y="22408"/>
                </a:lnTo>
                <a:lnTo>
                  <a:pt x="23457" y="21919"/>
                </a:lnTo>
                <a:lnTo>
                  <a:pt x="23912" y="21395"/>
                </a:lnTo>
                <a:lnTo>
                  <a:pt x="24366" y="20835"/>
                </a:lnTo>
                <a:lnTo>
                  <a:pt x="24681" y="20381"/>
                </a:lnTo>
                <a:lnTo>
                  <a:pt x="24960" y="19926"/>
                </a:lnTo>
                <a:lnTo>
                  <a:pt x="25205" y="19472"/>
                </a:lnTo>
                <a:lnTo>
                  <a:pt x="25380" y="18982"/>
                </a:lnTo>
                <a:lnTo>
                  <a:pt x="25555" y="18493"/>
                </a:lnTo>
                <a:lnTo>
                  <a:pt x="25625" y="17969"/>
                </a:lnTo>
                <a:lnTo>
                  <a:pt x="25694" y="17444"/>
                </a:lnTo>
                <a:lnTo>
                  <a:pt x="25660" y="16885"/>
                </a:lnTo>
                <a:lnTo>
                  <a:pt x="25590" y="16430"/>
                </a:lnTo>
                <a:lnTo>
                  <a:pt x="25485" y="16011"/>
                </a:lnTo>
                <a:lnTo>
                  <a:pt x="25310" y="15696"/>
                </a:lnTo>
                <a:lnTo>
                  <a:pt x="25065" y="15417"/>
                </a:lnTo>
                <a:lnTo>
                  <a:pt x="24821" y="15207"/>
                </a:lnTo>
                <a:lnTo>
                  <a:pt x="24471" y="15032"/>
                </a:lnTo>
                <a:lnTo>
                  <a:pt x="24086" y="14962"/>
                </a:lnTo>
                <a:lnTo>
                  <a:pt x="23632" y="14927"/>
                </a:lnTo>
                <a:lnTo>
                  <a:pt x="23492" y="14927"/>
                </a:lnTo>
                <a:lnTo>
                  <a:pt x="23108" y="14962"/>
                </a:lnTo>
                <a:lnTo>
                  <a:pt x="22723" y="15032"/>
                </a:lnTo>
                <a:lnTo>
                  <a:pt x="22373" y="15137"/>
                </a:lnTo>
                <a:lnTo>
                  <a:pt x="22024" y="15277"/>
                </a:lnTo>
                <a:lnTo>
                  <a:pt x="21674" y="15452"/>
                </a:lnTo>
                <a:lnTo>
                  <a:pt x="21360" y="15661"/>
                </a:lnTo>
                <a:lnTo>
                  <a:pt x="21045" y="15906"/>
                </a:lnTo>
                <a:lnTo>
                  <a:pt x="20765" y="16186"/>
                </a:lnTo>
                <a:lnTo>
                  <a:pt x="20136" y="16885"/>
                </a:lnTo>
                <a:lnTo>
                  <a:pt x="19542" y="17619"/>
                </a:lnTo>
                <a:lnTo>
                  <a:pt x="18982" y="18353"/>
                </a:lnTo>
                <a:lnTo>
                  <a:pt x="18493" y="19122"/>
                </a:lnTo>
                <a:lnTo>
                  <a:pt x="18074" y="19961"/>
                </a:lnTo>
                <a:lnTo>
                  <a:pt x="17864" y="20381"/>
                </a:lnTo>
                <a:lnTo>
                  <a:pt x="17689" y="20800"/>
                </a:lnTo>
                <a:lnTo>
                  <a:pt x="17549" y="21255"/>
                </a:lnTo>
                <a:lnTo>
                  <a:pt x="17409" y="21709"/>
                </a:lnTo>
                <a:lnTo>
                  <a:pt x="17304" y="22164"/>
                </a:lnTo>
                <a:lnTo>
                  <a:pt x="17235" y="22653"/>
                </a:lnTo>
                <a:lnTo>
                  <a:pt x="17165" y="22933"/>
                </a:lnTo>
                <a:lnTo>
                  <a:pt x="17060" y="23212"/>
                </a:lnTo>
                <a:lnTo>
                  <a:pt x="16815" y="23877"/>
                </a:lnTo>
                <a:lnTo>
                  <a:pt x="16361" y="23667"/>
                </a:lnTo>
                <a:lnTo>
                  <a:pt x="15941" y="23387"/>
                </a:lnTo>
                <a:lnTo>
                  <a:pt x="15522" y="23107"/>
                </a:lnTo>
                <a:lnTo>
                  <a:pt x="15137" y="22828"/>
                </a:lnTo>
                <a:lnTo>
                  <a:pt x="14787" y="22513"/>
                </a:lnTo>
                <a:lnTo>
                  <a:pt x="14473" y="22199"/>
                </a:lnTo>
                <a:lnTo>
                  <a:pt x="14158" y="21849"/>
                </a:lnTo>
                <a:lnTo>
                  <a:pt x="13844" y="21464"/>
                </a:lnTo>
                <a:lnTo>
                  <a:pt x="13564" y="21115"/>
                </a:lnTo>
                <a:lnTo>
                  <a:pt x="13319" y="20695"/>
                </a:lnTo>
                <a:lnTo>
                  <a:pt x="12830" y="19891"/>
                </a:lnTo>
                <a:lnTo>
                  <a:pt x="12410" y="19017"/>
                </a:lnTo>
                <a:lnTo>
                  <a:pt x="12026" y="18108"/>
                </a:lnTo>
                <a:lnTo>
                  <a:pt x="12585" y="17934"/>
                </a:lnTo>
                <a:lnTo>
                  <a:pt x="13040" y="17829"/>
                </a:lnTo>
                <a:lnTo>
                  <a:pt x="13669" y="17724"/>
                </a:lnTo>
                <a:lnTo>
                  <a:pt x="14263" y="17584"/>
                </a:lnTo>
                <a:lnTo>
                  <a:pt x="14822" y="17374"/>
                </a:lnTo>
                <a:lnTo>
                  <a:pt x="15382" y="17165"/>
                </a:lnTo>
                <a:lnTo>
                  <a:pt x="15941" y="16920"/>
                </a:lnTo>
                <a:lnTo>
                  <a:pt x="16500" y="16640"/>
                </a:lnTo>
                <a:lnTo>
                  <a:pt x="16990" y="16326"/>
                </a:lnTo>
                <a:lnTo>
                  <a:pt x="17514" y="15976"/>
                </a:lnTo>
                <a:lnTo>
                  <a:pt x="18109" y="15556"/>
                </a:lnTo>
                <a:lnTo>
                  <a:pt x="18598" y="15067"/>
                </a:lnTo>
                <a:lnTo>
                  <a:pt x="19052" y="14543"/>
                </a:lnTo>
                <a:lnTo>
                  <a:pt x="19437" y="13983"/>
                </a:lnTo>
                <a:lnTo>
                  <a:pt x="19752" y="13389"/>
                </a:lnTo>
                <a:lnTo>
                  <a:pt x="20031" y="12760"/>
                </a:lnTo>
                <a:lnTo>
                  <a:pt x="20206" y="12061"/>
                </a:lnTo>
                <a:lnTo>
                  <a:pt x="20276" y="11361"/>
                </a:lnTo>
                <a:lnTo>
                  <a:pt x="20311" y="11082"/>
                </a:lnTo>
                <a:lnTo>
                  <a:pt x="20276" y="10837"/>
                </a:lnTo>
                <a:lnTo>
                  <a:pt x="20241" y="10592"/>
                </a:lnTo>
                <a:lnTo>
                  <a:pt x="20206" y="10383"/>
                </a:lnTo>
                <a:lnTo>
                  <a:pt x="20136" y="10173"/>
                </a:lnTo>
                <a:lnTo>
                  <a:pt x="20031" y="9998"/>
                </a:lnTo>
                <a:lnTo>
                  <a:pt x="19926" y="9823"/>
                </a:lnTo>
                <a:lnTo>
                  <a:pt x="19787" y="9649"/>
                </a:lnTo>
                <a:lnTo>
                  <a:pt x="19647" y="9509"/>
                </a:lnTo>
                <a:lnTo>
                  <a:pt x="19507" y="9369"/>
                </a:lnTo>
                <a:lnTo>
                  <a:pt x="19332" y="9264"/>
                </a:lnTo>
                <a:lnTo>
                  <a:pt x="19122" y="9194"/>
                </a:lnTo>
                <a:lnTo>
                  <a:pt x="18913" y="9124"/>
                </a:lnTo>
                <a:lnTo>
                  <a:pt x="18703" y="9054"/>
                </a:lnTo>
                <a:lnTo>
                  <a:pt x="18493" y="9019"/>
                </a:lnTo>
                <a:lnTo>
                  <a:pt x="17969" y="9019"/>
                </a:lnTo>
                <a:lnTo>
                  <a:pt x="17689" y="9054"/>
                </a:lnTo>
                <a:lnTo>
                  <a:pt x="17270" y="9159"/>
                </a:lnTo>
                <a:lnTo>
                  <a:pt x="16850" y="9299"/>
                </a:lnTo>
                <a:lnTo>
                  <a:pt x="16465" y="9474"/>
                </a:lnTo>
                <a:lnTo>
                  <a:pt x="16116" y="9649"/>
                </a:lnTo>
                <a:lnTo>
                  <a:pt x="15731" y="9893"/>
                </a:lnTo>
                <a:lnTo>
                  <a:pt x="15417" y="10138"/>
                </a:lnTo>
                <a:lnTo>
                  <a:pt x="15102" y="10418"/>
                </a:lnTo>
                <a:lnTo>
                  <a:pt x="14787" y="10697"/>
                </a:lnTo>
                <a:lnTo>
                  <a:pt x="13739" y="11781"/>
                </a:lnTo>
                <a:lnTo>
                  <a:pt x="13249" y="12340"/>
                </a:lnTo>
                <a:lnTo>
                  <a:pt x="12760" y="12935"/>
                </a:lnTo>
                <a:lnTo>
                  <a:pt x="12340" y="13564"/>
                </a:lnTo>
                <a:lnTo>
                  <a:pt x="11921" y="14193"/>
                </a:lnTo>
                <a:lnTo>
                  <a:pt x="11571" y="14892"/>
                </a:lnTo>
                <a:lnTo>
                  <a:pt x="11292" y="15626"/>
                </a:lnTo>
                <a:lnTo>
                  <a:pt x="11047" y="15137"/>
                </a:lnTo>
                <a:lnTo>
                  <a:pt x="10872" y="14648"/>
                </a:lnTo>
                <a:lnTo>
                  <a:pt x="10767" y="14158"/>
                </a:lnTo>
                <a:lnTo>
                  <a:pt x="10732" y="13669"/>
                </a:lnTo>
                <a:lnTo>
                  <a:pt x="10732" y="13179"/>
                </a:lnTo>
                <a:lnTo>
                  <a:pt x="10802" y="12725"/>
                </a:lnTo>
                <a:lnTo>
                  <a:pt x="10942" y="12305"/>
                </a:lnTo>
                <a:lnTo>
                  <a:pt x="11152" y="11956"/>
                </a:lnTo>
                <a:lnTo>
                  <a:pt x="11606" y="11187"/>
                </a:lnTo>
                <a:lnTo>
                  <a:pt x="11991" y="10418"/>
                </a:lnTo>
                <a:lnTo>
                  <a:pt x="12340" y="9649"/>
                </a:lnTo>
                <a:lnTo>
                  <a:pt x="12655" y="8810"/>
                </a:lnTo>
                <a:lnTo>
                  <a:pt x="12900" y="8005"/>
                </a:lnTo>
                <a:lnTo>
                  <a:pt x="13109" y="7166"/>
                </a:lnTo>
                <a:lnTo>
                  <a:pt x="13284" y="6327"/>
                </a:lnTo>
                <a:lnTo>
                  <a:pt x="13459" y="5488"/>
                </a:lnTo>
                <a:lnTo>
                  <a:pt x="13529" y="4929"/>
                </a:lnTo>
                <a:lnTo>
                  <a:pt x="13564" y="4370"/>
                </a:lnTo>
                <a:lnTo>
                  <a:pt x="13564" y="3845"/>
                </a:lnTo>
                <a:lnTo>
                  <a:pt x="13529" y="3286"/>
                </a:lnTo>
                <a:lnTo>
                  <a:pt x="13459" y="2762"/>
                </a:lnTo>
                <a:lnTo>
                  <a:pt x="13319" y="2237"/>
                </a:lnTo>
                <a:lnTo>
                  <a:pt x="13109" y="1713"/>
                </a:lnTo>
                <a:lnTo>
                  <a:pt x="12865" y="1189"/>
                </a:lnTo>
                <a:lnTo>
                  <a:pt x="12690" y="909"/>
                </a:lnTo>
                <a:lnTo>
                  <a:pt x="12515" y="664"/>
                </a:lnTo>
                <a:lnTo>
                  <a:pt x="12305" y="454"/>
                </a:lnTo>
                <a:lnTo>
                  <a:pt x="12096" y="315"/>
                </a:lnTo>
                <a:lnTo>
                  <a:pt x="11886" y="175"/>
                </a:lnTo>
                <a:lnTo>
                  <a:pt x="11641" y="70"/>
                </a:lnTo>
                <a:lnTo>
                  <a:pt x="11397" y="35"/>
                </a:lnTo>
                <a:lnTo>
                  <a:pt x="11117" y="0"/>
                </a:lnTo>
                <a:close/>
              </a:path>
            </a:pathLst>
          </a:cu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AFDE5B6F-B65D-4A9C-A01E-A3A4FAE5BA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534538" y="96132"/>
            <a:ext cx="3709699" cy="612280"/>
          </a:xfrm>
          <a:prstGeom prst="rect">
            <a:avLst/>
          </a:prstGeom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8E3F1719-757A-4613-A359-07A03D073FA4}"/>
              </a:ext>
            </a:extLst>
          </p:cNvPr>
          <p:cNvSpPr txBox="1"/>
          <p:nvPr/>
        </p:nvSpPr>
        <p:spPr>
          <a:xfrm>
            <a:off x="3121620" y="654553"/>
            <a:ext cx="2535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Calibri" panose="020F0502020204030204" pitchFamily="34" charset="0"/>
                <a:cs typeface="Calibri" panose="020F0502020204030204" pitchFamily="34" charset="0"/>
              </a:rPr>
              <a:t>مدرسة حسان بن ثابت الابتدائية للبنين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887AB450-BFB7-4526-AEDB-E09DDE992893}"/>
              </a:ext>
            </a:extLst>
          </p:cNvPr>
          <p:cNvSpPr txBox="1"/>
          <p:nvPr/>
        </p:nvSpPr>
        <p:spPr>
          <a:xfrm>
            <a:off x="40564" y="4794546"/>
            <a:ext cx="2535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b="1" dirty="0">
                <a:latin typeface="Calibri" panose="020F0502020204030204" pitchFamily="34" charset="0"/>
                <a:cs typeface="Calibri" panose="020F0502020204030204" pitchFamily="34" charset="0"/>
              </a:rPr>
              <a:t>مديرة </a:t>
            </a:r>
            <a:r>
              <a:rPr lang="ar-BH" b="1" dirty="0" err="1">
                <a:latin typeface="Calibri" panose="020F0502020204030204" pitchFamily="34" charset="0"/>
                <a:cs typeface="Calibri" panose="020F0502020204030204" pitchFamily="34" charset="0"/>
              </a:rPr>
              <a:t>المدرسة:أ.فاطمة</a:t>
            </a:r>
            <a:r>
              <a:rPr lang="ar-BH" b="1" dirty="0">
                <a:latin typeface="Calibri" panose="020F0502020204030204" pitchFamily="34" charset="0"/>
                <a:cs typeface="Calibri" panose="020F0502020204030204" pitchFamily="34" charset="0"/>
              </a:rPr>
              <a:t> عبدالرحمن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2AFD306B-026A-4EA1-88AD-AAD5C0ADED84}"/>
              </a:ext>
            </a:extLst>
          </p:cNvPr>
          <p:cNvSpPr txBox="1"/>
          <p:nvPr/>
        </p:nvSpPr>
        <p:spPr>
          <a:xfrm>
            <a:off x="6722213" y="4815066"/>
            <a:ext cx="2535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b="1" dirty="0">
                <a:latin typeface="Calibri" panose="020F0502020204030204" pitchFamily="34" charset="0"/>
                <a:cs typeface="Calibri" panose="020F0502020204030204" pitchFamily="34" charset="0"/>
              </a:rPr>
              <a:t>المعلمة </a:t>
            </a:r>
            <a:r>
              <a:rPr lang="ar-BH" b="1" dirty="0" err="1">
                <a:latin typeface="Calibri" panose="020F0502020204030204" pitchFamily="34" charset="0"/>
                <a:cs typeface="Calibri" panose="020F0502020204030204" pitchFamily="34" charset="0"/>
              </a:rPr>
              <a:t>الأولى:أ.أشواق</a:t>
            </a:r>
            <a:r>
              <a:rPr lang="ar-BH" b="1" dirty="0">
                <a:latin typeface="Calibri" panose="020F0502020204030204" pitchFamily="34" charset="0"/>
                <a:cs typeface="Calibri" panose="020F0502020204030204" pitchFamily="34" charset="0"/>
              </a:rPr>
              <a:t> عبدالرحمن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6" name="Picture 145" descr="https://lists.office.com/Images/3d1bd59d-c4a1-4dcb-b4bf-14347badc74e/91c2f5e9-a64a-4ada-b5ae-5eeb84e9e1d7/T69LP1PD82YRTMGPGN7Z1WOC8R/584a8acb-edf5-4a96-8701-8abbda802c22">
            <a:extLst>
              <a:ext uri="{FF2B5EF4-FFF2-40B4-BE49-F238E27FC236}">
                <a16:creationId xmlns:a16="http://schemas.microsoft.com/office/drawing/2014/main" id="{9F2C75E1-1184-4DA6-A200-94DEC77D7A9F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8"/>
          <a:stretch/>
        </p:blipFill>
        <p:spPr bwMode="auto">
          <a:xfrm>
            <a:off x="4208948" y="4527583"/>
            <a:ext cx="748661" cy="3077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DB102C-D60B-4E5D-8CA9-F862BAD17AC2}"/>
              </a:ext>
            </a:extLst>
          </p:cNvPr>
          <p:cNvSpPr txBox="1"/>
          <p:nvPr/>
        </p:nvSpPr>
        <p:spPr>
          <a:xfrm>
            <a:off x="863370" y="4259245"/>
            <a:ext cx="2360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1800" b="1" u="sng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للصف الثاني الإبتدائي</a:t>
            </a:r>
            <a:endParaRPr lang="en-US" sz="1800" b="1" u="sng" dirty="0">
              <a:solidFill>
                <a:schemeClr val="tx1"/>
              </a:solidFill>
            </a:endParaRPr>
          </a:p>
        </p:txBody>
      </p:sp>
      <p:sp>
        <p:nvSpPr>
          <p:cNvPr id="65" name="Google Shape;619;p35">
            <a:extLst>
              <a:ext uri="{FF2B5EF4-FFF2-40B4-BE49-F238E27FC236}">
                <a16:creationId xmlns:a16="http://schemas.microsoft.com/office/drawing/2014/main" id="{E41C7BD7-5AE3-45C5-856B-9A8795E282FA}"/>
              </a:ext>
            </a:extLst>
          </p:cNvPr>
          <p:cNvSpPr/>
          <p:nvPr/>
        </p:nvSpPr>
        <p:spPr>
          <a:xfrm>
            <a:off x="4531279" y="970014"/>
            <a:ext cx="1185934" cy="600953"/>
          </a:xfrm>
          <a:custGeom>
            <a:avLst/>
            <a:gdLst/>
            <a:ahLst/>
            <a:cxnLst/>
            <a:rect l="l" t="t" r="r" b="b"/>
            <a:pathLst>
              <a:path w="16311" h="7711" extrusionOk="0">
                <a:moveTo>
                  <a:pt x="5097" y="0"/>
                </a:moveTo>
                <a:lnTo>
                  <a:pt x="4930" y="19"/>
                </a:lnTo>
                <a:lnTo>
                  <a:pt x="4782" y="56"/>
                </a:lnTo>
                <a:lnTo>
                  <a:pt x="4615" y="93"/>
                </a:lnTo>
                <a:lnTo>
                  <a:pt x="4467" y="149"/>
                </a:lnTo>
                <a:lnTo>
                  <a:pt x="4319" y="204"/>
                </a:lnTo>
                <a:lnTo>
                  <a:pt x="4189" y="297"/>
                </a:lnTo>
                <a:lnTo>
                  <a:pt x="4059" y="371"/>
                </a:lnTo>
                <a:lnTo>
                  <a:pt x="3929" y="482"/>
                </a:lnTo>
                <a:lnTo>
                  <a:pt x="3800" y="593"/>
                </a:lnTo>
                <a:lnTo>
                  <a:pt x="3707" y="705"/>
                </a:lnTo>
                <a:lnTo>
                  <a:pt x="3596" y="834"/>
                </a:lnTo>
                <a:lnTo>
                  <a:pt x="3503" y="964"/>
                </a:lnTo>
                <a:lnTo>
                  <a:pt x="3429" y="1112"/>
                </a:lnTo>
                <a:lnTo>
                  <a:pt x="3318" y="1372"/>
                </a:lnTo>
                <a:lnTo>
                  <a:pt x="3244" y="1631"/>
                </a:lnTo>
                <a:lnTo>
                  <a:pt x="3225" y="1891"/>
                </a:lnTo>
                <a:lnTo>
                  <a:pt x="3225" y="2039"/>
                </a:lnTo>
                <a:lnTo>
                  <a:pt x="3244" y="2169"/>
                </a:lnTo>
                <a:lnTo>
                  <a:pt x="3077" y="2076"/>
                </a:lnTo>
                <a:lnTo>
                  <a:pt x="2910" y="2021"/>
                </a:lnTo>
                <a:lnTo>
                  <a:pt x="2725" y="1946"/>
                </a:lnTo>
                <a:lnTo>
                  <a:pt x="2539" y="1909"/>
                </a:lnTo>
                <a:lnTo>
                  <a:pt x="2354" y="1872"/>
                </a:lnTo>
                <a:lnTo>
                  <a:pt x="2169" y="1854"/>
                </a:lnTo>
                <a:lnTo>
                  <a:pt x="1983" y="1854"/>
                </a:lnTo>
                <a:lnTo>
                  <a:pt x="1798" y="1872"/>
                </a:lnTo>
                <a:lnTo>
                  <a:pt x="1631" y="1891"/>
                </a:lnTo>
                <a:lnTo>
                  <a:pt x="1446" y="1928"/>
                </a:lnTo>
                <a:lnTo>
                  <a:pt x="1260" y="1984"/>
                </a:lnTo>
                <a:lnTo>
                  <a:pt x="1094" y="2058"/>
                </a:lnTo>
                <a:lnTo>
                  <a:pt x="927" y="2150"/>
                </a:lnTo>
                <a:lnTo>
                  <a:pt x="778" y="2243"/>
                </a:lnTo>
                <a:lnTo>
                  <a:pt x="630" y="2354"/>
                </a:lnTo>
                <a:lnTo>
                  <a:pt x="500" y="2502"/>
                </a:lnTo>
                <a:lnTo>
                  <a:pt x="389" y="2651"/>
                </a:lnTo>
                <a:lnTo>
                  <a:pt x="278" y="2799"/>
                </a:lnTo>
                <a:lnTo>
                  <a:pt x="185" y="2984"/>
                </a:lnTo>
                <a:lnTo>
                  <a:pt x="111" y="3151"/>
                </a:lnTo>
                <a:lnTo>
                  <a:pt x="56" y="3337"/>
                </a:lnTo>
                <a:lnTo>
                  <a:pt x="19" y="3540"/>
                </a:lnTo>
                <a:lnTo>
                  <a:pt x="0" y="3726"/>
                </a:lnTo>
                <a:lnTo>
                  <a:pt x="0" y="3930"/>
                </a:lnTo>
                <a:lnTo>
                  <a:pt x="37" y="4115"/>
                </a:lnTo>
                <a:lnTo>
                  <a:pt x="93" y="4282"/>
                </a:lnTo>
                <a:lnTo>
                  <a:pt x="148" y="4449"/>
                </a:lnTo>
                <a:lnTo>
                  <a:pt x="241" y="4597"/>
                </a:lnTo>
                <a:lnTo>
                  <a:pt x="352" y="4745"/>
                </a:lnTo>
                <a:lnTo>
                  <a:pt x="482" y="4875"/>
                </a:lnTo>
                <a:lnTo>
                  <a:pt x="612" y="4986"/>
                </a:lnTo>
                <a:lnTo>
                  <a:pt x="760" y="5097"/>
                </a:lnTo>
                <a:lnTo>
                  <a:pt x="890" y="5171"/>
                </a:lnTo>
                <a:lnTo>
                  <a:pt x="1019" y="5227"/>
                </a:lnTo>
                <a:lnTo>
                  <a:pt x="1168" y="5264"/>
                </a:lnTo>
                <a:lnTo>
                  <a:pt x="1297" y="5301"/>
                </a:lnTo>
                <a:lnTo>
                  <a:pt x="1446" y="5320"/>
                </a:lnTo>
                <a:lnTo>
                  <a:pt x="1575" y="5338"/>
                </a:lnTo>
                <a:lnTo>
                  <a:pt x="1724" y="5320"/>
                </a:lnTo>
                <a:lnTo>
                  <a:pt x="1853" y="5301"/>
                </a:lnTo>
                <a:lnTo>
                  <a:pt x="1891" y="5542"/>
                </a:lnTo>
                <a:lnTo>
                  <a:pt x="1946" y="5765"/>
                </a:lnTo>
                <a:lnTo>
                  <a:pt x="2039" y="6005"/>
                </a:lnTo>
                <a:lnTo>
                  <a:pt x="2150" y="6228"/>
                </a:lnTo>
                <a:lnTo>
                  <a:pt x="2280" y="6432"/>
                </a:lnTo>
                <a:lnTo>
                  <a:pt x="2428" y="6617"/>
                </a:lnTo>
                <a:lnTo>
                  <a:pt x="2595" y="6802"/>
                </a:lnTo>
                <a:lnTo>
                  <a:pt x="2780" y="6969"/>
                </a:lnTo>
                <a:lnTo>
                  <a:pt x="2910" y="7062"/>
                </a:lnTo>
                <a:lnTo>
                  <a:pt x="3058" y="7136"/>
                </a:lnTo>
                <a:lnTo>
                  <a:pt x="3188" y="7210"/>
                </a:lnTo>
                <a:lnTo>
                  <a:pt x="3336" y="7266"/>
                </a:lnTo>
                <a:lnTo>
                  <a:pt x="3633" y="7340"/>
                </a:lnTo>
                <a:lnTo>
                  <a:pt x="3929" y="7396"/>
                </a:lnTo>
                <a:lnTo>
                  <a:pt x="4244" y="7396"/>
                </a:lnTo>
                <a:lnTo>
                  <a:pt x="4541" y="7358"/>
                </a:lnTo>
                <a:lnTo>
                  <a:pt x="4856" y="7266"/>
                </a:lnTo>
                <a:lnTo>
                  <a:pt x="5134" y="7155"/>
                </a:lnTo>
                <a:lnTo>
                  <a:pt x="5394" y="7006"/>
                </a:lnTo>
                <a:lnTo>
                  <a:pt x="5634" y="6840"/>
                </a:lnTo>
                <a:lnTo>
                  <a:pt x="5857" y="6636"/>
                </a:lnTo>
                <a:lnTo>
                  <a:pt x="6042" y="6395"/>
                </a:lnTo>
                <a:lnTo>
                  <a:pt x="6209" y="6654"/>
                </a:lnTo>
                <a:lnTo>
                  <a:pt x="6394" y="6895"/>
                </a:lnTo>
                <a:lnTo>
                  <a:pt x="6617" y="7118"/>
                </a:lnTo>
                <a:lnTo>
                  <a:pt x="6839" y="7303"/>
                </a:lnTo>
                <a:lnTo>
                  <a:pt x="7099" y="7470"/>
                </a:lnTo>
                <a:lnTo>
                  <a:pt x="7377" y="7599"/>
                </a:lnTo>
                <a:lnTo>
                  <a:pt x="7525" y="7637"/>
                </a:lnTo>
                <a:lnTo>
                  <a:pt x="7673" y="7674"/>
                </a:lnTo>
                <a:lnTo>
                  <a:pt x="7822" y="7711"/>
                </a:lnTo>
                <a:lnTo>
                  <a:pt x="8229" y="7711"/>
                </a:lnTo>
                <a:lnTo>
                  <a:pt x="8507" y="7655"/>
                </a:lnTo>
                <a:lnTo>
                  <a:pt x="8748" y="7562"/>
                </a:lnTo>
                <a:lnTo>
                  <a:pt x="8989" y="7451"/>
                </a:lnTo>
                <a:lnTo>
                  <a:pt x="9212" y="7284"/>
                </a:lnTo>
                <a:lnTo>
                  <a:pt x="9397" y="7099"/>
                </a:lnTo>
                <a:lnTo>
                  <a:pt x="9471" y="6988"/>
                </a:lnTo>
                <a:lnTo>
                  <a:pt x="9545" y="6877"/>
                </a:lnTo>
                <a:lnTo>
                  <a:pt x="9619" y="6765"/>
                </a:lnTo>
                <a:lnTo>
                  <a:pt x="9656" y="6654"/>
                </a:lnTo>
                <a:lnTo>
                  <a:pt x="9768" y="6784"/>
                </a:lnTo>
                <a:lnTo>
                  <a:pt x="9860" y="6895"/>
                </a:lnTo>
                <a:lnTo>
                  <a:pt x="9972" y="7006"/>
                </a:lnTo>
                <a:lnTo>
                  <a:pt x="10101" y="7118"/>
                </a:lnTo>
                <a:lnTo>
                  <a:pt x="10231" y="7210"/>
                </a:lnTo>
                <a:lnTo>
                  <a:pt x="10361" y="7303"/>
                </a:lnTo>
                <a:lnTo>
                  <a:pt x="10639" y="7451"/>
                </a:lnTo>
                <a:lnTo>
                  <a:pt x="10787" y="7507"/>
                </a:lnTo>
                <a:lnTo>
                  <a:pt x="10954" y="7544"/>
                </a:lnTo>
                <a:lnTo>
                  <a:pt x="11102" y="7581"/>
                </a:lnTo>
                <a:lnTo>
                  <a:pt x="11269" y="7599"/>
                </a:lnTo>
                <a:lnTo>
                  <a:pt x="11417" y="7618"/>
                </a:lnTo>
                <a:lnTo>
                  <a:pt x="11584" y="7618"/>
                </a:lnTo>
                <a:lnTo>
                  <a:pt x="11732" y="7599"/>
                </a:lnTo>
                <a:lnTo>
                  <a:pt x="11899" y="7581"/>
                </a:lnTo>
                <a:lnTo>
                  <a:pt x="12066" y="7544"/>
                </a:lnTo>
                <a:lnTo>
                  <a:pt x="12214" y="7488"/>
                </a:lnTo>
                <a:lnTo>
                  <a:pt x="12362" y="7433"/>
                </a:lnTo>
                <a:lnTo>
                  <a:pt x="12511" y="7340"/>
                </a:lnTo>
                <a:lnTo>
                  <a:pt x="12640" y="7266"/>
                </a:lnTo>
                <a:lnTo>
                  <a:pt x="12770" y="7155"/>
                </a:lnTo>
                <a:lnTo>
                  <a:pt x="12900" y="7062"/>
                </a:lnTo>
                <a:lnTo>
                  <a:pt x="13011" y="6932"/>
                </a:lnTo>
                <a:lnTo>
                  <a:pt x="13122" y="6821"/>
                </a:lnTo>
                <a:lnTo>
                  <a:pt x="13215" y="6673"/>
                </a:lnTo>
                <a:lnTo>
                  <a:pt x="13308" y="6543"/>
                </a:lnTo>
                <a:lnTo>
                  <a:pt x="13382" y="6395"/>
                </a:lnTo>
                <a:lnTo>
                  <a:pt x="13437" y="6246"/>
                </a:lnTo>
                <a:lnTo>
                  <a:pt x="13493" y="6098"/>
                </a:lnTo>
                <a:lnTo>
                  <a:pt x="13549" y="5931"/>
                </a:lnTo>
                <a:lnTo>
                  <a:pt x="13567" y="5783"/>
                </a:lnTo>
                <a:lnTo>
                  <a:pt x="13697" y="5876"/>
                </a:lnTo>
                <a:lnTo>
                  <a:pt x="13827" y="5950"/>
                </a:lnTo>
                <a:lnTo>
                  <a:pt x="13956" y="6024"/>
                </a:lnTo>
                <a:lnTo>
                  <a:pt x="14105" y="6080"/>
                </a:lnTo>
                <a:lnTo>
                  <a:pt x="14234" y="6135"/>
                </a:lnTo>
                <a:lnTo>
                  <a:pt x="14401" y="6154"/>
                </a:lnTo>
                <a:lnTo>
                  <a:pt x="14550" y="6172"/>
                </a:lnTo>
                <a:lnTo>
                  <a:pt x="14698" y="6191"/>
                </a:lnTo>
                <a:lnTo>
                  <a:pt x="14846" y="6172"/>
                </a:lnTo>
                <a:lnTo>
                  <a:pt x="14994" y="6154"/>
                </a:lnTo>
                <a:lnTo>
                  <a:pt x="15143" y="6117"/>
                </a:lnTo>
                <a:lnTo>
                  <a:pt x="15291" y="6080"/>
                </a:lnTo>
                <a:lnTo>
                  <a:pt x="15439" y="6005"/>
                </a:lnTo>
                <a:lnTo>
                  <a:pt x="15569" y="5931"/>
                </a:lnTo>
                <a:lnTo>
                  <a:pt x="15699" y="5839"/>
                </a:lnTo>
                <a:lnTo>
                  <a:pt x="15810" y="5727"/>
                </a:lnTo>
                <a:lnTo>
                  <a:pt x="15940" y="5579"/>
                </a:lnTo>
                <a:lnTo>
                  <a:pt x="16051" y="5431"/>
                </a:lnTo>
                <a:lnTo>
                  <a:pt x="16143" y="5264"/>
                </a:lnTo>
                <a:lnTo>
                  <a:pt x="16199" y="5097"/>
                </a:lnTo>
                <a:lnTo>
                  <a:pt x="16255" y="4912"/>
                </a:lnTo>
                <a:lnTo>
                  <a:pt x="16292" y="4727"/>
                </a:lnTo>
                <a:lnTo>
                  <a:pt x="16310" y="4541"/>
                </a:lnTo>
                <a:lnTo>
                  <a:pt x="16310" y="4356"/>
                </a:lnTo>
                <a:lnTo>
                  <a:pt x="16292" y="4171"/>
                </a:lnTo>
                <a:lnTo>
                  <a:pt x="16255" y="4004"/>
                </a:lnTo>
                <a:lnTo>
                  <a:pt x="16199" y="3818"/>
                </a:lnTo>
                <a:lnTo>
                  <a:pt x="16125" y="3652"/>
                </a:lnTo>
                <a:lnTo>
                  <a:pt x="16032" y="3485"/>
                </a:lnTo>
                <a:lnTo>
                  <a:pt x="15921" y="3318"/>
                </a:lnTo>
                <a:lnTo>
                  <a:pt x="15810" y="3188"/>
                </a:lnTo>
                <a:lnTo>
                  <a:pt x="15662" y="3059"/>
                </a:lnTo>
                <a:lnTo>
                  <a:pt x="15421" y="2873"/>
                </a:lnTo>
                <a:lnTo>
                  <a:pt x="15143" y="2725"/>
                </a:lnTo>
                <a:lnTo>
                  <a:pt x="14846" y="2632"/>
                </a:lnTo>
                <a:lnTo>
                  <a:pt x="14698" y="2595"/>
                </a:lnTo>
                <a:lnTo>
                  <a:pt x="14550" y="2558"/>
                </a:lnTo>
                <a:lnTo>
                  <a:pt x="14531" y="2391"/>
                </a:lnTo>
                <a:lnTo>
                  <a:pt x="14475" y="2224"/>
                </a:lnTo>
                <a:lnTo>
                  <a:pt x="14383" y="2021"/>
                </a:lnTo>
                <a:lnTo>
                  <a:pt x="14272" y="1854"/>
                </a:lnTo>
                <a:lnTo>
                  <a:pt x="14160" y="1687"/>
                </a:lnTo>
                <a:lnTo>
                  <a:pt x="14012" y="1539"/>
                </a:lnTo>
                <a:lnTo>
                  <a:pt x="13864" y="1409"/>
                </a:lnTo>
                <a:lnTo>
                  <a:pt x="13697" y="1279"/>
                </a:lnTo>
                <a:lnTo>
                  <a:pt x="13530" y="1168"/>
                </a:lnTo>
                <a:lnTo>
                  <a:pt x="13363" y="1057"/>
                </a:lnTo>
                <a:lnTo>
                  <a:pt x="12974" y="853"/>
                </a:lnTo>
                <a:lnTo>
                  <a:pt x="12770" y="760"/>
                </a:lnTo>
                <a:lnTo>
                  <a:pt x="12566" y="686"/>
                </a:lnTo>
                <a:lnTo>
                  <a:pt x="12344" y="630"/>
                </a:lnTo>
                <a:lnTo>
                  <a:pt x="12122" y="593"/>
                </a:lnTo>
                <a:lnTo>
                  <a:pt x="11918" y="593"/>
                </a:lnTo>
                <a:lnTo>
                  <a:pt x="11695" y="630"/>
                </a:lnTo>
                <a:lnTo>
                  <a:pt x="11584" y="668"/>
                </a:lnTo>
                <a:lnTo>
                  <a:pt x="11473" y="705"/>
                </a:lnTo>
                <a:lnTo>
                  <a:pt x="11362" y="760"/>
                </a:lnTo>
                <a:lnTo>
                  <a:pt x="11250" y="834"/>
                </a:lnTo>
                <a:lnTo>
                  <a:pt x="11158" y="909"/>
                </a:lnTo>
                <a:lnTo>
                  <a:pt x="11084" y="983"/>
                </a:lnTo>
                <a:lnTo>
                  <a:pt x="11009" y="1075"/>
                </a:lnTo>
                <a:lnTo>
                  <a:pt x="10935" y="1187"/>
                </a:lnTo>
                <a:lnTo>
                  <a:pt x="10787" y="964"/>
                </a:lnTo>
                <a:lnTo>
                  <a:pt x="10620" y="779"/>
                </a:lnTo>
                <a:lnTo>
                  <a:pt x="10416" y="612"/>
                </a:lnTo>
                <a:lnTo>
                  <a:pt x="10194" y="482"/>
                </a:lnTo>
                <a:lnTo>
                  <a:pt x="9953" y="371"/>
                </a:lnTo>
                <a:lnTo>
                  <a:pt x="9694" y="297"/>
                </a:lnTo>
                <a:lnTo>
                  <a:pt x="9434" y="260"/>
                </a:lnTo>
                <a:lnTo>
                  <a:pt x="9175" y="278"/>
                </a:lnTo>
                <a:lnTo>
                  <a:pt x="9026" y="278"/>
                </a:lnTo>
                <a:lnTo>
                  <a:pt x="8897" y="315"/>
                </a:lnTo>
                <a:lnTo>
                  <a:pt x="8600" y="408"/>
                </a:lnTo>
                <a:lnTo>
                  <a:pt x="8341" y="519"/>
                </a:lnTo>
                <a:lnTo>
                  <a:pt x="8100" y="686"/>
                </a:lnTo>
                <a:lnTo>
                  <a:pt x="7877" y="871"/>
                </a:lnTo>
                <a:lnTo>
                  <a:pt x="7673" y="1075"/>
                </a:lnTo>
                <a:lnTo>
                  <a:pt x="7506" y="1316"/>
                </a:lnTo>
                <a:lnTo>
                  <a:pt x="7358" y="1576"/>
                </a:lnTo>
                <a:lnTo>
                  <a:pt x="7247" y="1335"/>
                </a:lnTo>
                <a:lnTo>
                  <a:pt x="7099" y="1112"/>
                </a:lnTo>
                <a:lnTo>
                  <a:pt x="6932" y="890"/>
                </a:lnTo>
                <a:lnTo>
                  <a:pt x="6765" y="705"/>
                </a:lnTo>
                <a:lnTo>
                  <a:pt x="6635" y="593"/>
                </a:lnTo>
                <a:lnTo>
                  <a:pt x="6506" y="482"/>
                </a:lnTo>
                <a:lnTo>
                  <a:pt x="6357" y="371"/>
                </a:lnTo>
                <a:lnTo>
                  <a:pt x="6228" y="297"/>
                </a:lnTo>
                <a:lnTo>
                  <a:pt x="6061" y="204"/>
                </a:lnTo>
                <a:lnTo>
                  <a:pt x="5913" y="149"/>
                </a:lnTo>
                <a:lnTo>
                  <a:pt x="5746" y="93"/>
                </a:lnTo>
                <a:lnTo>
                  <a:pt x="5579" y="56"/>
                </a:lnTo>
                <a:lnTo>
                  <a:pt x="5412" y="19"/>
                </a:lnTo>
                <a:lnTo>
                  <a:pt x="52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5039;p73">
            <a:extLst>
              <a:ext uri="{FF2B5EF4-FFF2-40B4-BE49-F238E27FC236}">
                <a16:creationId xmlns:a16="http://schemas.microsoft.com/office/drawing/2014/main" id="{1872CE39-C9FA-447D-919B-C0F464823534}"/>
              </a:ext>
            </a:extLst>
          </p:cNvPr>
          <p:cNvGrpSpPr/>
          <p:nvPr/>
        </p:nvGrpSpPr>
        <p:grpSpPr>
          <a:xfrm>
            <a:off x="3890038" y="1837398"/>
            <a:ext cx="992920" cy="1013406"/>
            <a:chOff x="3981975" y="4002625"/>
            <a:chExt cx="404575" cy="396625"/>
          </a:xfrm>
        </p:grpSpPr>
        <p:sp>
          <p:nvSpPr>
            <p:cNvPr id="67" name="Google Shape;5040;p73">
              <a:extLst>
                <a:ext uri="{FF2B5EF4-FFF2-40B4-BE49-F238E27FC236}">
                  <a16:creationId xmlns:a16="http://schemas.microsoft.com/office/drawing/2014/main" id="{D6754083-A67A-47A9-ABAB-6AA8231A6A3D}"/>
                </a:ext>
              </a:extLst>
            </p:cNvPr>
            <p:cNvSpPr/>
            <p:nvPr/>
          </p:nvSpPr>
          <p:spPr>
            <a:xfrm>
              <a:off x="4102550" y="4131150"/>
              <a:ext cx="172625" cy="172000"/>
            </a:xfrm>
            <a:custGeom>
              <a:avLst/>
              <a:gdLst/>
              <a:ahLst/>
              <a:cxnLst/>
              <a:rect l="l" t="t" r="r" b="b"/>
              <a:pathLst>
                <a:path w="6905" h="6880" extrusionOk="0">
                  <a:moveTo>
                    <a:pt x="3109" y="0"/>
                  </a:moveTo>
                  <a:lnTo>
                    <a:pt x="2791" y="49"/>
                  </a:lnTo>
                  <a:lnTo>
                    <a:pt x="2473" y="147"/>
                  </a:lnTo>
                  <a:lnTo>
                    <a:pt x="2155" y="245"/>
                  </a:lnTo>
                  <a:lnTo>
                    <a:pt x="1836" y="392"/>
                  </a:lnTo>
                  <a:lnTo>
                    <a:pt x="1543" y="563"/>
                  </a:lnTo>
                  <a:lnTo>
                    <a:pt x="1273" y="759"/>
                  </a:lnTo>
                  <a:lnTo>
                    <a:pt x="1004" y="1004"/>
                  </a:lnTo>
                  <a:lnTo>
                    <a:pt x="784" y="1273"/>
                  </a:lnTo>
                  <a:lnTo>
                    <a:pt x="563" y="1543"/>
                  </a:lnTo>
                  <a:lnTo>
                    <a:pt x="392" y="1836"/>
                  </a:lnTo>
                  <a:lnTo>
                    <a:pt x="245" y="2155"/>
                  </a:lnTo>
                  <a:lnTo>
                    <a:pt x="147" y="2448"/>
                  </a:lnTo>
                  <a:lnTo>
                    <a:pt x="74" y="2791"/>
                  </a:lnTo>
                  <a:lnTo>
                    <a:pt x="25" y="3109"/>
                  </a:lnTo>
                  <a:lnTo>
                    <a:pt x="0" y="3452"/>
                  </a:lnTo>
                  <a:lnTo>
                    <a:pt x="25" y="3770"/>
                  </a:lnTo>
                  <a:lnTo>
                    <a:pt x="74" y="4089"/>
                  </a:lnTo>
                  <a:lnTo>
                    <a:pt x="147" y="4431"/>
                  </a:lnTo>
                  <a:lnTo>
                    <a:pt x="245" y="4750"/>
                  </a:lnTo>
                  <a:lnTo>
                    <a:pt x="392" y="5043"/>
                  </a:lnTo>
                  <a:lnTo>
                    <a:pt x="563" y="5337"/>
                  </a:lnTo>
                  <a:lnTo>
                    <a:pt x="784" y="5606"/>
                  </a:lnTo>
                  <a:lnTo>
                    <a:pt x="1004" y="5876"/>
                  </a:lnTo>
                  <a:lnTo>
                    <a:pt x="1273" y="6121"/>
                  </a:lnTo>
                  <a:lnTo>
                    <a:pt x="1543" y="6316"/>
                  </a:lnTo>
                  <a:lnTo>
                    <a:pt x="1836" y="6488"/>
                  </a:lnTo>
                  <a:lnTo>
                    <a:pt x="2155" y="6635"/>
                  </a:lnTo>
                  <a:lnTo>
                    <a:pt x="2473" y="6757"/>
                  </a:lnTo>
                  <a:lnTo>
                    <a:pt x="2791" y="6831"/>
                  </a:lnTo>
                  <a:lnTo>
                    <a:pt x="3109" y="6880"/>
                  </a:lnTo>
                  <a:lnTo>
                    <a:pt x="3770" y="6880"/>
                  </a:lnTo>
                  <a:lnTo>
                    <a:pt x="4113" y="6831"/>
                  </a:lnTo>
                  <a:lnTo>
                    <a:pt x="4431" y="6757"/>
                  </a:lnTo>
                  <a:lnTo>
                    <a:pt x="4750" y="6635"/>
                  </a:lnTo>
                  <a:lnTo>
                    <a:pt x="5043" y="6488"/>
                  </a:lnTo>
                  <a:lnTo>
                    <a:pt x="5337" y="6316"/>
                  </a:lnTo>
                  <a:lnTo>
                    <a:pt x="5631" y="6121"/>
                  </a:lnTo>
                  <a:lnTo>
                    <a:pt x="5876" y="5876"/>
                  </a:lnTo>
                  <a:lnTo>
                    <a:pt x="6121" y="5606"/>
                  </a:lnTo>
                  <a:lnTo>
                    <a:pt x="6317" y="5337"/>
                  </a:lnTo>
                  <a:lnTo>
                    <a:pt x="6512" y="5043"/>
                  </a:lnTo>
                  <a:lnTo>
                    <a:pt x="6635" y="4750"/>
                  </a:lnTo>
                  <a:lnTo>
                    <a:pt x="6757" y="4431"/>
                  </a:lnTo>
                  <a:lnTo>
                    <a:pt x="6831" y="4089"/>
                  </a:lnTo>
                  <a:lnTo>
                    <a:pt x="6880" y="3770"/>
                  </a:lnTo>
                  <a:lnTo>
                    <a:pt x="6904" y="3452"/>
                  </a:lnTo>
                  <a:lnTo>
                    <a:pt x="6880" y="3109"/>
                  </a:lnTo>
                  <a:lnTo>
                    <a:pt x="6831" y="2791"/>
                  </a:lnTo>
                  <a:lnTo>
                    <a:pt x="6757" y="2448"/>
                  </a:lnTo>
                  <a:lnTo>
                    <a:pt x="6635" y="2155"/>
                  </a:lnTo>
                  <a:lnTo>
                    <a:pt x="6512" y="1836"/>
                  </a:lnTo>
                  <a:lnTo>
                    <a:pt x="6317" y="1543"/>
                  </a:lnTo>
                  <a:lnTo>
                    <a:pt x="6121" y="1273"/>
                  </a:lnTo>
                  <a:lnTo>
                    <a:pt x="5876" y="1004"/>
                  </a:lnTo>
                  <a:lnTo>
                    <a:pt x="5631" y="759"/>
                  </a:lnTo>
                  <a:lnTo>
                    <a:pt x="5337" y="563"/>
                  </a:lnTo>
                  <a:lnTo>
                    <a:pt x="5043" y="392"/>
                  </a:lnTo>
                  <a:lnTo>
                    <a:pt x="4750" y="245"/>
                  </a:lnTo>
                  <a:lnTo>
                    <a:pt x="4431" y="147"/>
                  </a:lnTo>
                  <a:lnTo>
                    <a:pt x="4113" y="49"/>
                  </a:lnTo>
                  <a:lnTo>
                    <a:pt x="37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041;p73">
              <a:extLst>
                <a:ext uri="{FF2B5EF4-FFF2-40B4-BE49-F238E27FC236}">
                  <a16:creationId xmlns:a16="http://schemas.microsoft.com/office/drawing/2014/main" id="{FBEC193F-9F3A-424E-8BE1-6ACC38CD29DF}"/>
                </a:ext>
              </a:extLst>
            </p:cNvPr>
            <p:cNvSpPr/>
            <p:nvPr/>
          </p:nvSpPr>
          <p:spPr>
            <a:xfrm>
              <a:off x="4149675" y="4156850"/>
              <a:ext cx="17775" cy="17775"/>
            </a:xfrm>
            <a:custGeom>
              <a:avLst/>
              <a:gdLst/>
              <a:ahLst/>
              <a:cxnLst/>
              <a:rect l="l" t="t" r="r" b="b"/>
              <a:pathLst>
                <a:path w="711" h="711" extrusionOk="0">
                  <a:moveTo>
                    <a:pt x="343" y="0"/>
                  </a:moveTo>
                  <a:lnTo>
                    <a:pt x="245" y="49"/>
                  </a:lnTo>
                  <a:lnTo>
                    <a:pt x="147" y="123"/>
                  </a:lnTo>
                  <a:lnTo>
                    <a:pt x="49" y="196"/>
                  </a:lnTo>
                  <a:lnTo>
                    <a:pt x="0" y="319"/>
                  </a:lnTo>
                  <a:lnTo>
                    <a:pt x="0" y="441"/>
                  </a:lnTo>
                  <a:lnTo>
                    <a:pt x="49" y="563"/>
                  </a:lnTo>
                  <a:lnTo>
                    <a:pt x="98" y="612"/>
                  </a:lnTo>
                  <a:lnTo>
                    <a:pt x="172" y="661"/>
                  </a:lnTo>
                  <a:lnTo>
                    <a:pt x="245" y="686"/>
                  </a:lnTo>
                  <a:lnTo>
                    <a:pt x="319" y="710"/>
                  </a:lnTo>
                  <a:lnTo>
                    <a:pt x="417" y="686"/>
                  </a:lnTo>
                  <a:lnTo>
                    <a:pt x="490" y="637"/>
                  </a:lnTo>
                  <a:lnTo>
                    <a:pt x="563" y="588"/>
                  </a:lnTo>
                  <a:lnTo>
                    <a:pt x="661" y="515"/>
                  </a:lnTo>
                  <a:lnTo>
                    <a:pt x="710" y="392"/>
                  </a:lnTo>
                  <a:lnTo>
                    <a:pt x="710" y="270"/>
                  </a:lnTo>
                  <a:lnTo>
                    <a:pt x="661" y="147"/>
                  </a:lnTo>
                  <a:lnTo>
                    <a:pt x="588" y="74"/>
                  </a:lnTo>
                  <a:lnTo>
                    <a:pt x="465" y="25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042;p73">
              <a:extLst>
                <a:ext uri="{FF2B5EF4-FFF2-40B4-BE49-F238E27FC236}">
                  <a16:creationId xmlns:a16="http://schemas.microsoft.com/office/drawing/2014/main" id="{63D60A29-3442-455D-A569-6D778C183FE5}"/>
                </a:ext>
              </a:extLst>
            </p:cNvPr>
            <p:cNvSpPr/>
            <p:nvPr/>
          </p:nvSpPr>
          <p:spPr>
            <a:xfrm>
              <a:off x="4121525" y="4174600"/>
              <a:ext cx="26325" cy="38575"/>
            </a:xfrm>
            <a:custGeom>
              <a:avLst/>
              <a:gdLst/>
              <a:ahLst/>
              <a:cxnLst/>
              <a:rect l="l" t="t" r="r" b="b"/>
              <a:pathLst>
                <a:path w="1053" h="1543" extrusionOk="0">
                  <a:moveTo>
                    <a:pt x="710" y="0"/>
                  </a:moveTo>
                  <a:lnTo>
                    <a:pt x="588" y="25"/>
                  </a:lnTo>
                  <a:lnTo>
                    <a:pt x="490" y="98"/>
                  </a:lnTo>
                  <a:lnTo>
                    <a:pt x="318" y="368"/>
                  </a:lnTo>
                  <a:lnTo>
                    <a:pt x="172" y="612"/>
                  </a:lnTo>
                  <a:lnTo>
                    <a:pt x="74" y="906"/>
                  </a:lnTo>
                  <a:lnTo>
                    <a:pt x="0" y="1175"/>
                  </a:lnTo>
                  <a:lnTo>
                    <a:pt x="0" y="1298"/>
                  </a:lnTo>
                  <a:lnTo>
                    <a:pt x="49" y="1420"/>
                  </a:lnTo>
                  <a:lnTo>
                    <a:pt x="147" y="1494"/>
                  </a:lnTo>
                  <a:lnTo>
                    <a:pt x="269" y="1543"/>
                  </a:lnTo>
                  <a:lnTo>
                    <a:pt x="416" y="1543"/>
                  </a:lnTo>
                  <a:lnTo>
                    <a:pt x="514" y="1469"/>
                  </a:lnTo>
                  <a:lnTo>
                    <a:pt x="588" y="1396"/>
                  </a:lnTo>
                  <a:lnTo>
                    <a:pt x="637" y="1298"/>
                  </a:lnTo>
                  <a:lnTo>
                    <a:pt x="686" y="1078"/>
                  </a:lnTo>
                  <a:lnTo>
                    <a:pt x="759" y="882"/>
                  </a:lnTo>
                  <a:lnTo>
                    <a:pt x="857" y="686"/>
                  </a:lnTo>
                  <a:lnTo>
                    <a:pt x="1004" y="514"/>
                  </a:lnTo>
                  <a:lnTo>
                    <a:pt x="1053" y="392"/>
                  </a:lnTo>
                  <a:lnTo>
                    <a:pt x="1053" y="270"/>
                  </a:lnTo>
                  <a:lnTo>
                    <a:pt x="1028" y="147"/>
                  </a:lnTo>
                  <a:lnTo>
                    <a:pt x="930" y="49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043;p73">
              <a:extLst>
                <a:ext uri="{FF2B5EF4-FFF2-40B4-BE49-F238E27FC236}">
                  <a16:creationId xmlns:a16="http://schemas.microsoft.com/office/drawing/2014/main" id="{635B67D9-7393-4C88-911E-918C08D72609}"/>
                </a:ext>
              </a:extLst>
            </p:cNvPr>
            <p:cNvSpPr/>
            <p:nvPr/>
          </p:nvSpPr>
          <p:spPr>
            <a:xfrm>
              <a:off x="4171700" y="4327000"/>
              <a:ext cx="34300" cy="72250"/>
            </a:xfrm>
            <a:custGeom>
              <a:avLst/>
              <a:gdLst/>
              <a:ahLst/>
              <a:cxnLst/>
              <a:rect l="l" t="t" r="r" b="b"/>
              <a:pathLst>
                <a:path w="1372" h="2890" extrusionOk="0">
                  <a:moveTo>
                    <a:pt x="686" y="0"/>
                  </a:moveTo>
                  <a:lnTo>
                    <a:pt x="539" y="25"/>
                  </a:lnTo>
                  <a:lnTo>
                    <a:pt x="417" y="49"/>
                  </a:lnTo>
                  <a:lnTo>
                    <a:pt x="294" y="123"/>
                  </a:lnTo>
                  <a:lnTo>
                    <a:pt x="197" y="196"/>
                  </a:lnTo>
                  <a:lnTo>
                    <a:pt x="99" y="294"/>
                  </a:lnTo>
                  <a:lnTo>
                    <a:pt x="50" y="416"/>
                  </a:lnTo>
                  <a:lnTo>
                    <a:pt x="1" y="539"/>
                  </a:lnTo>
                  <a:lnTo>
                    <a:pt x="1" y="686"/>
                  </a:lnTo>
                  <a:lnTo>
                    <a:pt x="1" y="2204"/>
                  </a:lnTo>
                  <a:lnTo>
                    <a:pt x="1" y="2351"/>
                  </a:lnTo>
                  <a:lnTo>
                    <a:pt x="50" y="2473"/>
                  </a:lnTo>
                  <a:lnTo>
                    <a:pt x="123" y="2595"/>
                  </a:lnTo>
                  <a:lnTo>
                    <a:pt x="197" y="2693"/>
                  </a:lnTo>
                  <a:lnTo>
                    <a:pt x="294" y="2767"/>
                  </a:lnTo>
                  <a:lnTo>
                    <a:pt x="417" y="2840"/>
                  </a:lnTo>
                  <a:lnTo>
                    <a:pt x="539" y="2889"/>
                  </a:lnTo>
                  <a:lnTo>
                    <a:pt x="833" y="2889"/>
                  </a:lnTo>
                  <a:lnTo>
                    <a:pt x="955" y="2840"/>
                  </a:lnTo>
                  <a:lnTo>
                    <a:pt x="1078" y="2767"/>
                  </a:lnTo>
                  <a:lnTo>
                    <a:pt x="1176" y="2693"/>
                  </a:lnTo>
                  <a:lnTo>
                    <a:pt x="1249" y="2595"/>
                  </a:lnTo>
                  <a:lnTo>
                    <a:pt x="1323" y="2473"/>
                  </a:lnTo>
                  <a:lnTo>
                    <a:pt x="1372" y="2326"/>
                  </a:lnTo>
                  <a:lnTo>
                    <a:pt x="1372" y="2204"/>
                  </a:lnTo>
                  <a:lnTo>
                    <a:pt x="1372" y="686"/>
                  </a:lnTo>
                  <a:lnTo>
                    <a:pt x="1347" y="563"/>
                  </a:lnTo>
                  <a:lnTo>
                    <a:pt x="1323" y="416"/>
                  </a:lnTo>
                  <a:lnTo>
                    <a:pt x="1249" y="319"/>
                  </a:lnTo>
                  <a:lnTo>
                    <a:pt x="1176" y="196"/>
                  </a:lnTo>
                  <a:lnTo>
                    <a:pt x="1078" y="123"/>
                  </a:lnTo>
                  <a:lnTo>
                    <a:pt x="955" y="49"/>
                  </a:lnTo>
                  <a:lnTo>
                    <a:pt x="833" y="25"/>
                  </a:lnTo>
                  <a:lnTo>
                    <a:pt x="6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044;p73">
              <a:extLst>
                <a:ext uri="{FF2B5EF4-FFF2-40B4-BE49-F238E27FC236}">
                  <a16:creationId xmlns:a16="http://schemas.microsoft.com/office/drawing/2014/main" id="{6B31D34A-58C6-49DE-AA68-F52BEE62CEF1}"/>
                </a:ext>
              </a:extLst>
            </p:cNvPr>
            <p:cNvSpPr/>
            <p:nvPr/>
          </p:nvSpPr>
          <p:spPr>
            <a:xfrm>
              <a:off x="4171700" y="4035050"/>
              <a:ext cx="34300" cy="72250"/>
            </a:xfrm>
            <a:custGeom>
              <a:avLst/>
              <a:gdLst/>
              <a:ahLst/>
              <a:cxnLst/>
              <a:rect l="l" t="t" r="r" b="b"/>
              <a:pathLst>
                <a:path w="1372" h="2890" extrusionOk="0">
                  <a:moveTo>
                    <a:pt x="686" y="1"/>
                  </a:moveTo>
                  <a:lnTo>
                    <a:pt x="539" y="25"/>
                  </a:lnTo>
                  <a:lnTo>
                    <a:pt x="417" y="50"/>
                  </a:lnTo>
                  <a:lnTo>
                    <a:pt x="294" y="123"/>
                  </a:lnTo>
                  <a:lnTo>
                    <a:pt x="197" y="196"/>
                  </a:lnTo>
                  <a:lnTo>
                    <a:pt x="123" y="294"/>
                  </a:lnTo>
                  <a:lnTo>
                    <a:pt x="50" y="417"/>
                  </a:lnTo>
                  <a:lnTo>
                    <a:pt x="1" y="539"/>
                  </a:lnTo>
                  <a:lnTo>
                    <a:pt x="1" y="686"/>
                  </a:lnTo>
                  <a:lnTo>
                    <a:pt x="1" y="2204"/>
                  </a:lnTo>
                  <a:lnTo>
                    <a:pt x="1" y="2351"/>
                  </a:lnTo>
                  <a:lnTo>
                    <a:pt x="50" y="2473"/>
                  </a:lnTo>
                  <a:lnTo>
                    <a:pt x="99" y="2596"/>
                  </a:lnTo>
                  <a:lnTo>
                    <a:pt x="197" y="2694"/>
                  </a:lnTo>
                  <a:lnTo>
                    <a:pt x="294" y="2791"/>
                  </a:lnTo>
                  <a:lnTo>
                    <a:pt x="417" y="2840"/>
                  </a:lnTo>
                  <a:lnTo>
                    <a:pt x="539" y="2889"/>
                  </a:lnTo>
                  <a:lnTo>
                    <a:pt x="833" y="2889"/>
                  </a:lnTo>
                  <a:lnTo>
                    <a:pt x="955" y="2840"/>
                  </a:lnTo>
                  <a:lnTo>
                    <a:pt x="1078" y="2791"/>
                  </a:lnTo>
                  <a:lnTo>
                    <a:pt x="1176" y="2694"/>
                  </a:lnTo>
                  <a:lnTo>
                    <a:pt x="1249" y="2596"/>
                  </a:lnTo>
                  <a:lnTo>
                    <a:pt x="1323" y="2473"/>
                  </a:lnTo>
                  <a:lnTo>
                    <a:pt x="1347" y="2351"/>
                  </a:lnTo>
                  <a:lnTo>
                    <a:pt x="1372" y="2204"/>
                  </a:lnTo>
                  <a:lnTo>
                    <a:pt x="1372" y="686"/>
                  </a:lnTo>
                  <a:lnTo>
                    <a:pt x="1372" y="564"/>
                  </a:lnTo>
                  <a:lnTo>
                    <a:pt x="1323" y="417"/>
                  </a:lnTo>
                  <a:lnTo>
                    <a:pt x="1249" y="319"/>
                  </a:lnTo>
                  <a:lnTo>
                    <a:pt x="1176" y="196"/>
                  </a:lnTo>
                  <a:lnTo>
                    <a:pt x="1078" y="123"/>
                  </a:lnTo>
                  <a:lnTo>
                    <a:pt x="955" y="50"/>
                  </a:lnTo>
                  <a:lnTo>
                    <a:pt x="833" y="25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045;p73">
              <a:extLst>
                <a:ext uri="{FF2B5EF4-FFF2-40B4-BE49-F238E27FC236}">
                  <a16:creationId xmlns:a16="http://schemas.microsoft.com/office/drawing/2014/main" id="{AB54CFDA-3352-4CB9-9E22-6EF4917E4EA4}"/>
                </a:ext>
              </a:extLst>
            </p:cNvPr>
            <p:cNvSpPr/>
            <p:nvPr/>
          </p:nvSpPr>
          <p:spPr>
            <a:xfrm>
              <a:off x="4006450" y="4199700"/>
              <a:ext cx="72250" cy="34900"/>
            </a:xfrm>
            <a:custGeom>
              <a:avLst/>
              <a:gdLst/>
              <a:ahLst/>
              <a:cxnLst/>
              <a:rect l="l" t="t" r="r" b="b"/>
              <a:pathLst>
                <a:path w="2890" h="1396" extrusionOk="0">
                  <a:moveTo>
                    <a:pt x="686" y="0"/>
                  </a:moveTo>
                  <a:lnTo>
                    <a:pt x="564" y="25"/>
                  </a:lnTo>
                  <a:lnTo>
                    <a:pt x="417" y="74"/>
                  </a:lnTo>
                  <a:lnTo>
                    <a:pt x="319" y="123"/>
                  </a:lnTo>
                  <a:lnTo>
                    <a:pt x="196" y="220"/>
                  </a:lnTo>
                  <a:lnTo>
                    <a:pt x="123" y="318"/>
                  </a:lnTo>
                  <a:lnTo>
                    <a:pt x="50" y="441"/>
                  </a:lnTo>
                  <a:lnTo>
                    <a:pt x="25" y="563"/>
                  </a:lnTo>
                  <a:lnTo>
                    <a:pt x="1" y="710"/>
                  </a:lnTo>
                  <a:lnTo>
                    <a:pt x="25" y="857"/>
                  </a:lnTo>
                  <a:lnTo>
                    <a:pt x="74" y="979"/>
                  </a:lnTo>
                  <a:lnTo>
                    <a:pt x="123" y="1102"/>
                  </a:lnTo>
                  <a:lnTo>
                    <a:pt x="221" y="1200"/>
                  </a:lnTo>
                  <a:lnTo>
                    <a:pt x="319" y="1273"/>
                  </a:lnTo>
                  <a:lnTo>
                    <a:pt x="441" y="1347"/>
                  </a:lnTo>
                  <a:lnTo>
                    <a:pt x="564" y="1371"/>
                  </a:lnTo>
                  <a:lnTo>
                    <a:pt x="711" y="1396"/>
                  </a:lnTo>
                  <a:lnTo>
                    <a:pt x="2204" y="1396"/>
                  </a:lnTo>
                  <a:lnTo>
                    <a:pt x="2351" y="1371"/>
                  </a:lnTo>
                  <a:lnTo>
                    <a:pt x="2473" y="1347"/>
                  </a:lnTo>
                  <a:lnTo>
                    <a:pt x="2596" y="1273"/>
                  </a:lnTo>
                  <a:lnTo>
                    <a:pt x="2694" y="1200"/>
                  </a:lnTo>
                  <a:lnTo>
                    <a:pt x="2792" y="1077"/>
                  </a:lnTo>
                  <a:lnTo>
                    <a:pt x="2840" y="979"/>
                  </a:lnTo>
                  <a:lnTo>
                    <a:pt x="2889" y="832"/>
                  </a:lnTo>
                  <a:lnTo>
                    <a:pt x="2889" y="710"/>
                  </a:lnTo>
                  <a:lnTo>
                    <a:pt x="2889" y="563"/>
                  </a:lnTo>
                  <a:lnTo>
                    <a:pt x="2840" y="441"/>
                  </a:lnTo>
                  <a:lnTo>
                    <a:pt x="2792" y="318"/>
                  </a:lnTo>
                  <a:lnTo>
                    <a:pt x="2694" y="220"/>
                  </a:lnTo>
                  <a:lnTo>
                    <a:pt x="2596" y="123"/>
                  </a:lnTo>
                  <a:lnTo>
                    <a:pt x="2473" y="74"/>
                  </a:lnTo>
                  <a:lnTo>
                    <a:pt x="2351" y="25"/>
                  </a:lnTo>
                  <a:lnTo>
                    <a:pt x="22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046;p73">
              <a:extLst>
                <a:ext uri="{FF2B5EF4-FFF2-40B4-BE49-F238E27FC236}">
                  <a16:creationId xmlns:a16="http://schemas.microsoft.com/office/drawing/2014/main" id="{0FEB8220-AA41-40FF-9EF8-45C2A97F9227}"/>
                </a:ext>
              </a:extLst>
            </p:cNvPr>
            <p:cNvSpPr/>
            <p:nvPr/>
          </p:nvSpPr>
          <p:spPr>
            <a:xfrm>
              <a:off x="4298400" y="4199700"/>
              <a:ext cx="72250" cy="34900"/>
            </a:xfrm>
            <a:custGeom>
              <a:avLst/>
              <a:gdLst/>
              <a:ahLst/>
              <a:cxnLst/>
              <a:rect l="l" t="t" r="r" b="b"/>
              <a:pathLst>
                <a:path w="2890" h="1396" extrusionOk="0">
                  <a:moveTo>
                    <a:pt x="686" y="0"/>
                  </a:moveTo>
                  <a:lnTo>
                    <a:pt x="539" y="25"/>
                  </a:lnTo>
                  <a:lnTo>
                    <a:pt x="417" y="74"/>
                  </a:lnTo>
                  <a:lnTo>
                    <a:pt x="294" y="123"/>
                  </a:lnTo>
                  <a:lnTo>
                    <a:pt x="196" y="220"/>
                  </a:lnTo>
                  <a:lnTo>
                    <a:pt x="123" y="318"/>
                  </a:lnTo>
                  <a:lnTo>
                    <a:pt x="49" y="441"/>
                  </a:lnTo>
                  <a:lnTo>
                    <a:pt x="25" y="563"/>
                  </a:lnTo>
                  <a:lnTo>
                    <a:pt x="0" y="710"/>
                  </a:lnTo>
                  <a:lnTo>
                    <a:pt x="25" y="832"/>
                  </a:lnTo>
                  <a:lnTo>
                    <a:pt x="49" y="979"/>
                  </a:lnTo>
                  <a:lnTo>
                    <a:pt x="123" y="1077"/>
                  </a:lnTo>
                  <a:lnTo>
                    <a:pt x="196" y="1200"/>
                  </a:lnTo>
                  <a:lnTo>
                    <a:pt x="319" y="1273"/>
                  </a:lnTo>
                  <a:lnTo>
                    <a:pt x="417" y="1347"/>
                  </a:lnTo>
                  <a:lnTo>
                    <a:pt x="563" y="1371"/>
                  </a:lnTo>
                  <a:lnTo>
                    <a:pt x="686" y="1396"/>
                  </a:lnTo>
                  <a:lnTo>
                    <a:pt x="2204" y="1396"/>
                  </a:lnTo>
                  <a:lnTo>
                    <a:pt x="2351" y="1371"/>
                  </a:lnTo>
                  <a:lnTo>
                    <a:pt x="2473" y="1347"/>
                  </a:lnTo>
                  <a:lnTo>
                    <a:pt x="2595" y="1273"/>
                  </a:lnTo>
                  <a:lnTo>
                    <a:pt x="2693" y="1200"/>
                  </a:lnTo>
                  <a:lnTo>
                    <a:pt x="2767" y="1102"/>
                  </a:lnTo>
                  <a:lnTo>
                    <a:pt x="2840" y="979"/>
                  </a:lnTo>
                  <a:lnTo>
                    <a:pt x="2889" y="857"/>
                  </a:lnTo>
                  <a:lnTo>
                    <a:pt x="2889" y="710"/>
                  </a:lnTo>
                  <a:lnTo>
                    <a:pt x="2889" y="563"/>
                  </a:lnTo>
                  <a:lnTo>
                    <a:pt x="2840" y="441"/>
                  </a:lnTo>
                  <a:lnTo>
                    <a:pt x="2791" y="318"/>
                  </a:lnTo>
                  <a:lnTo>
                    <a:pt x="2693" y="220"/>
                  </a:lnTo>
                  <a:lnTo>
                    <a:pt x="2595" y="123"/>
                  </a:lnTo>
                  <a:lnTo>
                    <a:pt x="2473" y="74"/>
                  </a:lnTo>
                  <a:lnTo>
                    <a:pt x="2351" y="25"/>
                  </a:lnTo>
                  <a:lnTo>
                    <a:pt x="22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047;p73">
              <a:extLst>
                <a:ext uri="{FF2B5EF4-FFF2-40B4-BE49-F238E27FC236}">
                  <a16:creationId xmlns:a16="http://schemas.microsoft.com/office/drawing/2014/main" id="{03240593-D896-4E01-823C-885149682D51}"/>
                </a:ext>
              </a:extLst>
            </p:cNvPr>
            <p:cNvSpPr/>
            <p:nvPr/>
          </p:nvSpPr>
          <p:spPr>
            <a:xfrm>
              <a:off x="4054800" y="4083400"/>
              <a:ext cx="61225" cy="61225"/>
            </a:xfrm>
            <a:custGeom>
              <a:avLst/>
              <a:gdLst/>
              <a:ahLst/>
              <a:cxnLst/>
              <a:rect l="l" t="t" r="r" b="b"/>
              <a:pathLst>
                <a:path w="2449" h="2449" extrusionOk="0">
                  <a:moveTo>
                    <a:pt x="686" y="1"/>
                  </a:moveTo>
                  <a:lnTo>
                    <a:pt x="564" y="25"/>
                  </a:lnTo>
                  <a:lnTo>
                    <a:pt x="441" y="50"/>
                  </a:lnTo>
                  <a:lnTo>
                    <a:pt x="319" y="123"/>
                  </a:lnTo>
                  <a:lnTo>
                    <a:pt x="197" y="196"/>
                  </a:lnTo>
                  <a:lnTo>
                    <a:pt x="123" y="319"/>
                  </a:lnTo>
                  <a:lnTo>
                    <a:pt x="50" y="441"/>
                  </a:lnTo>
                  <a:lnTo>
                    <a:pt x="25" y="564"/>
                  </a:lnTo>
                  <a:lnTo>
                    <a:pt x="1" y="686"/>
                  </a:lnTo>
                  <a:lnTo>
                    <a:pt x="25" y="833"/>
                  </a:lnTo>
                  <a:lnTo>
                    <a:pt x="50" y="955"/>
                  </a:lnTo>
                  <a:lnTo>
                    <a:pt x="123" y="1078"/>
                  </a:lnTo>
                  <a:lnTo>
                    <a:pt x="221" y="1176"/>
                  </a:lnTo>
                  <a:lnTo>
                    <a:pt x="1274" y="2253"/>
                  </a:lnTo>
                  <a:lnTo>
                    <a:pt x="1372" y="2326"/>
                  </a:lnTo>
                  <a:lnTo>
                    <a:pt x="1494" y="2400"/>
                  </a:lnTo>
                  <a:lnTo>
                    <a:pt x="1641" y="2424"/>
                  </a:lnTo>
                  <a:lnTo>
                    <a:pt x="1763" y="2449"/>
                  </a:lnTo>
                  <a:lnTo>
                    <a:pt x="1886" y="2424"/>
                  </a:lnTo>
                  <a:lnTo>
                    <a:pt x="2033" y="2400"/>
                  </a:lnTo>
                  <a:lnTo>
                    <a:pt x="2131" y="2326"/>
                  </a:lnTo>
                  <a:lnTo>
                    <a:pt x="2253" y="2253"/>
                  </a:lnTo>
                  <a:lnTo>
                    <a:pt x="2351" y="2131"/>
                  </a:lnTo>
                  <a:lnTo>
                    <a:pt x="2400" y="2008"/>
                  </a:lnTo>
                  <a:lnTo>
                    <a:pt x="2449" y="1886"/>
                  </a:lnTo>
                  <a:lnTo>
                    <a:pt x="2449" y="1763"/>
                  </a:lnTo>
                  <a:lnTo>
                    <a:pt x="2449" y="1616"/>
                  </a:lnTo>
                  <a:lnTo>
                    <a:pt x="2400" y="1494"/>
                  </a:lnTo>
                  <a:lnTo>
                    <a:pt x="2351" y="1372"/>
                  </a:lnTo>
                  <a:lnTo>
                    <a:pt x="2253" y="1274"/>
                  </a:lnTo>
                  <a:lnTo>
                    <a:pt x="1176" y="196"/>
                  </a:lnTo>
                  <a:lnTo>
                    <a:pt x="1078" y="123"/>
                  </a:lnTo>
                  <a:lnTo>
                    <a:pt x="955" y="50"/>
                  </a:lnTo>
                  <a:lnTo>
                    <a:pt x="8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048;p73">
              <a:extLst>
                <a:ext uri="{FF2B5EF4-FFF2-40B4-BE49-F238E27FC236}">
                  <a16:creationId xmlns:a16="http://schemas.microsoft.com/office/drawing/2014/main" id="{B4A9C94F-F7B6-4CFC-A178-A094B2D5C499}"/>
                </a:ext>
              </a:extLst>
            </p:cNvPr>
            <p:cNvSpPr/>
            <p:nvPr/>
          </p:nvSpPr>
          <p:spPr>
            <a:xfrm>
              <a:off x="4261050" y="4289650"/>
              <a:ext cx="61250" cy="61250"/>
            </a:xfrm>
            <a:custGeom>
              <a:avLst/>
              <a:gdLst/>
              <a:ahLst/>
              <a:cxnLst/>
              <a:rect l="l" t="t" r="r" b="b"/>
              <a:pathLst>
                <a:path w="2450" h="2450" extrusionOk="0">
                  <a:moveTo>
                    <a:pt x="686" y="1"/>
                  </a:moveTo>
                  <a:lnTo>
                    <a:pt x="564" y="25"/>
                  </a:lnTo>
                  <a:lnTo>
                    <a:pt x="442" y="50"/>
                  </a:lnTo>
                  <a:lnTo>
                    <a:pt x="319" y="123"/>
                  </a:lnTo>
                  <a:lnTo>
                    <a:pt x="221" y="197"/>
                  </a:lnTo>
                  <a:lnTo>
                    <a:pt x="197" y="197"/>
                  </a:lnTo>
                  <a:lnTo>
                    <a:pt x="123" y="319"/>
                  </a:lnTo>
                  <a:lnTo>
                    <a:pt x="50" y="442"/>
                  </a:lnTo>
                  <a:lnTo>
                    <a:pt x="25" y="564"/>
                  </a:lnTo>
                  <a:lnTo>
                    <a:pt x="1" y="686"/>
                  </a:lnTo>
                  <a:lnTo>
                    <a:pt x="25" y="833"/>
                  </a:lnTo>
                  <a:lnTo>
                    <a:pt x="50" y="956"/>
                  </a:lnTo>
                  <a:lnTo>
                    <a:pt x="123" y="1078"/>
                  </a:lnTo>
                  <a:lnTo>
                    <a:pt x="221" y="1176"/>
                  </a:lnTo>
                  <a:lnTo>
                    <a:pt x="1274" y="2253"/>
                  </a:lnTo>
                  <a:lnTo>
                    <a:pt x="1396" y="2351"/>
                  </a:lnTo>
                  <a:lnTo>
                    <a:pt x="1494" y="2400"/>
                  </a:lnTo>
                  <a:lnTo>
                    <a:pt x="1641" y="2449"/>
                  </a:lnTo>
                  <a:lnTo>
                    <a:pt x="1886" y="2449"/>
                  </a:lnTo>
                  <a:lnTo>
                    <a:pt x="2033" y="2400"/>
                  </a:lnTo>
                  <a:lnTo>
                    <a:pt x="2155" y="2351"/>
                  </a:lnTo>
                  <a:lnTo>
                    <a:pt x="2253" y="2253"/>
                  </a:lnTo>
                  <a:lnTo>
                    <a:pt x="2351" y="2155"/>
                  </a:lnTo>
                  <a:lnTo>
                    <a:pt x="2400" y="2033"/>
                  </a:lnTo>
                  <a:lnTo>
                    <a:pt x="2449" y="1910"/>
                  </a:lnTo>
                  <a:lnTo>
                    <a:pt x="2449" y="1764"/>
                  </a:lnTo>
                  <a:lnTo>
                    <a:pt x="2449" y="1641"/>
                  </a:lnTo>
                  <a:lnTo>
                    <a:pt x="2400" y="1519"/>
                  </a:lnTo>
                  <a:lnTo>
                    <a:pt x="2351" y="1396"/>
                  </a:lnTo>
                  <a:lnTo>
                    <a:pt x="2253" y="1274"/>
                  </a:lnTo>
                  <a:lnTo>
                    <a:pt x="1176" y="197"/>
                  </a:lnTo>
                  <a:lnTo>
                    <a:pt x="1078" y="123"/>
                  </a:lnTo>
                  <a:lnTo>
                    <a:pt x="956" y="50"/>
                  </a:lnTo>
                  <a:lnTo>
                    <a:pt x="833" y="25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049;p73">
              <a:extLst>
                <a:ext uri="{FF2B5EF4-FFF2-40B4-BE49-F238E27FC236}">
                  <a16:creationId xmlns:a16="http://schemas.microsoft.com/office/drawing/2014/main" id="{BFC41A6C-191B-427A-9FB4-224562748F71}"/>
                </a:ext>
              </a:extLst>
            </p:cNvPr>
            <p:cNvSpPr/>
            <p:nvPr/>
          </p:nvSpPr>
          <p:spPr>
            <a:xfrm>
              <a:off x="4261050" y="4083400"/>
              <a:ext cx="61250" cy="61225"/>
            </a:xfrm>
            <a:custGeom>
              <a:avLst/>
              <a:gdLst/>
              <a:ahLst/>
              <a:cxnLst/>
              <a:rect l="l" t="t" r="r" b="b"/>
              <a:pathLst>
                <a:path w="2450" h="2449" extrusionOk="0">
                  <a:moveTo>
                    <a:pt x="1641" y="1"/>
                  </a:moveTo>
                  <a:lnTo>
                    <a:pt x="1494" y="50"/>
                  </a:lnTo>
                  <a:lnTo>
                    <a:pt x="1396" y="123"/>
                  </a:lnTo>
                  <a:lnTo>
                    <a:pt x="1274" y="196"/>
                  </a:lnTo>
                  <a:lnTo>
                    <a:pt x="221" y="1274"/>
                  </a:lnTo>
                  <a:lnTo>
                    <a:pt x="123" y="1372"/>
                  </a:lnTo>
                  <a:lnTo>
                    <a:pt x="74" y="1494"/>
                  </a:lnTo>
                  <a:lnTo>
                    <a:pt x="25" y="1616"/>
                  </a:lnTo>
                  <a:lnTo>
                    <a:pt x="1" y="1763"/>
                  </a:lnTo>
                  <a:lnTo>
                    <a:pt x="25" y="1886"/>
                  </a:lnTo>
                  <a:lnTo>
                    <a:pt x="50" y="2008"/>
                  </a:lnTo>
                  <a:lnTo>
                    <a:pt x="123" y="2131"/>
                  </a:lnTo>
                  <a:lnTo>
                    <a:pt x="221" y="2253"/>
                  </a:lnTo>
                  <a:lnTo>
                    <a:pt x="319" y="2326"/>
                  </a:lnTo>
                  <a:lnTo>
                    <a:pt x="442" y="2400"/>
                  </a:lnTo>
                  <a:lnTo>
                    <a:pt x="564" y="2424"/>
                  </a:lnTo>
                  <a:lnTo>
                    <a:pt x="711" y="2449"/>
                  </a:lnTo>
                  <a:lnTo>
                    <a:pt x="833" y="2449"/>
                  </a:lnTo>
                  <a:lnTo>
                    <a:pt x="956" y="2400"/>
                  </a:lnTo>
                  <a:lnTo>
                    <a:pt x="1078" y="2326"/>
                  </a:lnTo>
                  <a:lnTo>
                    <a:pt x="1201" y="2253"/>
                  </a:lnTo>
                  <a:lnTo>
                    <a:pt x="2253" y="1176"/>
                  </a:lnTo>
                  <a:lnTo>
                    <a:pt x="2351" y="1053"/>
                  </a:lnTo>
                  <a:lnTo>
                    <a:pt x="2400" y="955"/>
                  </a:lnTo>
                  <a:lnTo>
                    <a:pt x="2449" y="809"/>
                  </a:lnTo>
                  <a:lnTo>
                    <a:pt x="2449" y="686"/>
                  </a:lnTo>
                  <a:lnTo>
                    <a:pt x="2449" y="564"/>
                  </a:lnTo>
                  <a:lnTo>
                    <a:pt x="2400" y="417"/>
                  </a:lnTo>
                  <a:lnTo>
                    <a:pt x="2351" y="319"/>
                  </a:lnTo>
                  <a:lnTo>
                    <a:pt x="2253" y="196"/>
                  </a:lnTo>
                  <a:lnTo>
                    <a:pt x="2155" y="99"/>
                  </a:lnTo>
                  <a:lnTo>
                    <a:pt x="2033" y="50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050;p73">
              <a:extLst>
                <a:ext uri="{FF2B5EF4-FFF2-40B4-BE49-F238E27FC236}">
                  <a16:creationId xmlns:a16="http://schemas.microsoft.com/office/drawing/2014/main" id="{50C3802B-B26A-475B-9CC0-1B07B5C0F4C3}"/>
                </a:ext>
              </a:extLst>
            </p:cNvPr>
            <p:cNvSpPr/>
            <p:nvPr/>
          </p:nvSpPr>
          <p:spPr>
            <a:xfrm>
              <a:off x="4054800" y="4289650"/>
              <a:ext cx="61225" cy="61250"/>
            </a:xfrm>
            <a:custGeom>
              <a:avLst/>
              <a:gdLst/>
              <a:ahLst/>
              <a:cxnLst/>
              <a:rect l="l" t="t" r="r" b="b"/>
              <a:pathLst>
                <a:path w="2449" h="2450" extrusionOk="0">
                  <a:moveTo>
                    <a:pt x="1763" y="1"/>
                  </a:moveTo>
                  <a:lnTo>
                    <a:pt x="1641" y="25"/>
                  </a:lnTo>
                  <a:lnTo>
                    <a:pt x="1494" y="50"/>
                  </a:lnTo>
                  <a:lnTo>
                    <a:pt x="1396" y="123"/>
                  </a:lnTo>
                  <a:lnTo>
                    <a:pt x="1274" y="197"/>
                  </a:lnTo>
                  <a:lnTo>
                    <a:pt x="221" y="1274"/>
                  </a:lnTo>
                  <a:lnTo>
                    <a:pt x="123" y="1372"/>
                  </a:lnTo>
                  <a:lnTo>
                    <a:pt x="50" y="1494"/>
                  </a:lnTo>
                  <a:lnTo>
                    <a:pt x="25" y="1617"/>
                  </a:lnTo>
                  <a:lnTo>
                    <a:pt x="1" y="1764"/>
                  </a:lnTo>
                  <a:lnTo>
                    <a:pt x="25" y="1886"/>
                  </a:lnTo>
                  <a:lnTo>
                    <a:pt x="50" y="2008"/>
                  </a:lnTo>
                  <a:lnTo>
                    <a:pt x="123" y="2131"/>
                  </a:lnTo>
                  <a:lnTo>
                    <a:pt x="197" y="2253"/>
                  </a:lnTo>
                  <a:lnTo>
                    <a:pt x="319" y="2351"/>
                  </a:lnTo>
                  <a:lnTo>
                    <a:pt x="441" y="2400"/>
                  </a:lnTo>
                  <a:lnTo>
                    <a:pt x="564" y="2449"/>
                  </a:lnTo>
                  <a:lnTo>
                    <a:pt x="833" y="2449"/>
                  </a:lnTo>
                  <a:lnTo>
                    <a:pt x="955" y="2400"/>
                  </a:lnTo>
                  <a:lnTo>
                    <a:pt x="1078" y="2351"/>
                  </a:lnTo>
                  <a:lnTo>
                    <a:pt x="1176" y="2253"/>
                  </a:lnTo>
                  <a:lnTo>
                    <a:pt x="2253" y="1176"/>
                  </a:lnTo>
                  <a:lnTo>
                    <a:pt x="2351" y="1078"/>
                  </a:lnTo>
                  <a:lnTo>
                    <a:pt x="2400" y="956"/>
                  </a:lnTo>
                  <a:lnTo>
                    <a:pt x="2449" y="833"/>
                  </a:lnTo>
                  <a:lnTo>
                    <a:pt x="2449" y="686"/>
                  </a:lnTo>
                  <a:lnTo>
                    <a:pt x="2449" y="564"/>
                  </a:lnTo>
                  <a:lnTo>
                    <a:pt x="2400" y="442"/>
                  </a:lnTo>
                  <a:lnTo>
                    <a:pt x="2351" y="319"/>
                  </a:lnTo>
                  <a:lnTo>
                    <a:pt x="2253" y="197"/>
                  </a:lnTo>
                  <a:lnTo>
                    <a:pt x="2155" y="123"/>
                  </a:lnTo>
                  <a:lnTo>
                    <a:pt x="2033" y="50"/>
                  </a:lnTo>
                  <a:lnTo>
                    <a:pt x="1886" y="25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051;p73">
              <a:extLst>
                <a:ext uri="{FF2B5EF4-FFF2-40B4-BE49-F238E27FC236}">
                  <a16:creationId xmlns:a16="http://schemas.microsoft.com/office/drawing/2014/main" id="{0D17D126-44F3-43B6-8914-2338D30390B3}"/>
                </a:ext>
              </a:extLst>
            </p:cNvPr>
            <p:cNvSpPr/>
            <p:nvPr/>
          </p:nvSpPr>
          <p:spPr>
            <a:xfrm>
              <a:off x="4194350" y="4255375"/>
              <a:ext cx="9825" cy="19625"/>
            </a:xfrm>
            <a:custGeom>
              <a:avLst/>
              <a:gdLst/>
              <a:ahLst/>
              <a:cxnLst/>
              <a:rect l="l" t="t" r="r" b="b"/>
              <a:pathLst>
                <a:path w="393" h="785" extrusionOk="0">
                  <a:moveTo>
                    <a:pt x="196" y="1"/>
                  </a:moveTo>
                  <a:lnTo>
                    <a:pt x="123" y="25"/>
                  </a:lnTo>
                  <a:lnTo>
                    <a:pt x="74" y="74"/>
                  </a:lnTo>
                  <a:lnTo>
                    <a:pt x="25" y="123"/>
                  </a:lnTo>
                  <a:lnTo>
                    <a:pt x="0" y="197"/>
                  </a:lnTo>
                  <a:lnTo>
                    <a:pt x="0" y="589"/>
                  </a:lnTo>
                  <a:lnTo>
                    <a:pt x="25" y="662"/>
                  </a:lnTo>
                  <a:lnTo>
                    <a:pt x="74" y="735"/>
                  </a:lnTo>
                  <a:lnTo>
                    <a:pt x="123" y="784"/>
                  </a:lnTo>
                  <a:lnTo>
                    <a:pt x="270" y="784"/>
                  </a:lnTo>
                  <a:lnTo>
                    <a:pt x="343" y="735"/>
                  </a:lnTo>
                  <a:lnTo>
                    <a:pt x="368" y="662"/>
                  </a:lnTo>
                  <a:lnTo>
                    <a:pt x="392" y="589"/>
                  </a:lnTo>
                  <a:lnTo>
                    <a:pt x="392" y="197"/>
                  </a:lnTo>
                  <a:lnTo>
                    <a:pt x="368" y="123"/>
                  </a:lnTo>
                  <a:lnTo>
                    <a:pt x="343" y="74"/>
                  </a:lnTo>
                  <a:lnTo>
                    <a:pt x="270" y="25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052;p73">
              <a:extLst>
                <a:ext uri="{FF2B5EF4-FFF2-40B4-BE49-F238E27FC236}">
                  <a16:creationId xmlns:a16="http://schemas.microsoft.com/office/drawing/2014/main" id="{0FED5FDA-104E-47B1-871F-985C5D620C48}"/>
                </a:ext>
              </a:extLst>
            </p:cNvPr>
            <p:cNvSpPr/>
            <p:nvPr/>
          </p:nvSpPr>
          <p:spPr>
            <a:xfrm>
              <a:off x="4226175" y="4239475"/>
              <a:ext cx="9825" cy="19600"/>
            </a:xfrm>
            <a:custGeom>
              <a:avLst/>
              <a:gdLst/>
              <a:ahLst/>
              <a:cxnLst/>
              <a:rect l="l" t="t" r="r" b="b"/>
              <a:pathLst>
                <a:path w="393" h="784" extrusionOk="0">
                  <a:moveTo>
                    <a:pt x="196" y="0"/>
                  </a:moveTo>
                  <a:lnTo>
                    <a:pt x="123" y="25"/>
                  </a:lnTo>
                  <a:lnTo>
                    <a:pt x="50" y="49"/>
                  </a:lnTo>
                  <a:lnTo>
                    <a:pt x="25" y="123"/>
                  </a:lnTo>
                  <a:lnTo>
                    <a:pt x="1" y="196"/>
                  </a:lnTo>
                  <a:lnTo>
                    <a:pt x="1" y="588"/>
                  </a:lnTo>
                  <a:lnTo>
                    <a:pt x="25" y="661"/>
                  </a:lnTo>
                  <a:lnTo>
                    <a:pt x="50" y="710"/>
                  </a:lnTo>
                  <a:lnTo>
                    <a:pt x="123" y="759"/>
                  </a:lnTo>
                  <a:lnTo>
                    <a:pt x="196" y="784"/>
                  </a:lnTo>
                  <a:lnTo>
                    <a:pt x="270" y="759"/>
                  </a:lnTo>
                  <a:lnTo>
                    <a:pt x="319" y="710"/>
                  </a:lnTo>
                  <a:lnTo>
                    <a:pt x="368" y="661"/>
                  </a:lnTo>
                  <a:lnTo>
                    <a:pt x="392" y="588"/>
                  </a:lnTo>
                  <a:lnTo>
                    <a:pt x="392" y="196"/>
                  </a:lnTo>
                  <a:lnTo>
                    <a:pt x="368" y="123"/>
                  </a:lnTo>
                  <a:lnTo>
                    <a:pt x="319" y="49"/>
                  </a:lnTo>
                  <a:lnTo>
                    <a:pt x="270" y="25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053;p73">
              <a:extLst>
                <a:ext uri="{FF2B5EF4-FFF2-40B4-BE49-F238E27FC236}">
                  <a16:creationId xmlns:a16="http://schemas.microsoft.com/office/drawing/2014/main" id="{47E7C7B1-69FD-46ED-84C1-96A3A2B173DB}"/>
                </a:ext>
              </a:extLst>
            </p:cNvPr>
            <p:cNvSpPr/>
            <p:nvPr/>
          </p:nvSpPr>
          <p:spPr>
            <a:xfrm>
              <a:off x="4237200" y="4201525"/>
              <a:ext cx="9200" cy="19600"/>
            </a:xfrm>
            <a:custGeom>
              <a:avLst/>
              <a:gdLst/>
              <a:ahLst/>
              <a:cxnLst/>
              <a:rect l="l" t="t" r="r" b="b"/>
              <a:pathLst>
                <a:path w="368" h="784" extrusionOk="0">
                  <a:moveTo>
                    <a:pt x="196" y="1"/>
                  </a:moveTo>
                  <a:lnTo>
                    <a:pt x="123" y="25"/>
                  </a:lnTo>
                  <a:lnTo>
                    <a:pt x="49" y="50"/>
                  </a:lnTo>
                  <a:lnTo>
                    <a:pt x="0" y="123"/>
                  </a:lnTo>
                  <a:lnTo>
                    <a:pt x="0" y="196"/>
                  </a:lnTo>
                  <a:lnTo>
                    <a:pt x="0" y="588"/>
                  </a:lnTo>
                  <a:lnTo>
                    <a:pt x="0" y="662"/>
                  </a:lnTo>
                  <a:lnTo>
                    <a:pt x="49" y="711"/>
                  </a:lnTo>
                  <a:lnTo>
                    <a:pt x="123" y="759"/>
                  </a:lnTo>
                  <a:lnTo>
                    <a:pt x="196" y="784"/>
                  </a:lnTo>
                  <a:lnTo>
                    <a:pt x="270" y="759"/>
                  </a:lnTo>
                  <a:lnTo>
                    <a:pt x="318" y="711"/>
                  </a:lnTo>
                  <a:lnTo>
                    <a:pt x="367" y="662"/>
                  </a:lnTo>
                  <a:lnTo>
                    <a:pt x="367" y="588"/>
                  </a:lnTo>
                  <a:lnTo>
                    <a:pt x="367" y="196"/>
                  </a:lnTo>
                  <a:lnTo>
                    <a:pt x="367" y="123"/>
                  </a:lnTo>
                  <a:lnTo>
                    <a:pt x="318" y="50"/>
                  </a:lnTo>
                  <a:lnTo>
                    <a:pt x="270" y="25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054;p73">
              <a:extLst>
                <a:ext uri="{FF2B5EF4-FFF2-40B4-BE49-F238E27FC236}">
                  <a16:creationId xmlns:a16="http://schemas.microsoft.com/office/drawing/2014/main" id="{26A36476-0BDE-45A4-9BE7-450C2A056D14}"/>
                </a:ext>
              </a:extLst>
            </p:cNvPr>
            <p:cNvSpPr/>
            <p:nvPr/>
          </p:nvSpPr>
          <p:spPr>
            <a:xfrm>
              <a:off x="4327175" y="4002625"/>
              <a:ext cx="59375" cy="66725"/>
            </a:xfrm>
            <a:custGeom>
              <a:avLst/>
              <a:gdLst/>
              <a:ahLst/>
              <a:cxnLst/>
              <a:rect l="l" t="t" r="r" b="b"/>
              <a:pathLst>
                <a:path w="2375" h="2669" extrusionOk="0">
                  <a:moveTo>
                    <a:pt x="1175" y="0"/>
                  </a:moveTo>
                  <a:lnTo>
                    <a:pt x="1126" y="25"/>
                  </a:lnTo>
                  <a:lnTo>
                    <a:pt x="1077" y="73"/>
                  </a:lnTo>
                  <a:lnTo>
                    <a:pt x="808" y="832"/>
                  </a:lnTo>
                  <a:lnTo>
                    <a:pt x="783" y="881"/>
                  </a:lnTo>
                  <a:lnTo>
                    <a:pt x="734" y="906"/>
                  </a:lnTo>
                  <a:lnTo>
                    <a:pt x="73" y="1200"/>
                  </a:lnTo>
                  <a:lnTo>
                    <a:pt x="24" y="1273"/>
                  </a:lnTo>
                  <a:lnTo>
                    <a:pt x="0" y="1322"/>
                  </a:lnTo>
                  <a:lnTo>
                    <a:pt x="24" y="1396"/>
                  </a:lnTo>
                  <a:lnTo>
                    <a:pt x="73" y="1444"/>
                  </a:lnTo>
                  <a:lnTo>
                    <a:pt x="734" y="1763"/>
                  </a:lnTo>
                  <a:lnTo>
                    <a:pt x="783" y="1787"/>
                  </a:lnTo>
                  <a:lnTo>
                    <a:pt x="808" y="1836"/>
                  </a:lnTo>
                  <a:lnTo>
                    <a:pt x="1077" y="2595"/>
                  </a:lnTo>
                  <a:lnTo>
                    <a:pt x="1126" y="2644"/>
                  </a:lnTo>
                  <a:lnTo>
                    <a:pt x="1175" y="2669"/>
                  </a:lnTo>
                  <a:lnTo>
                    <a:pt x="1249" y="2644"/>
                  </a:lnTo>
                  <a:lnTo>
                    <a:pt x="1298" y="2595"/>
                  </a:lnTo>
                  <a:lnTo>
                    <a:pt x="1567" y="1836"/>
                  </a:lnTo>
                  <a:lnTo>
                    <a:pt x="1591" y="1787"/>
                  </a:lnTo>
                  <a:lnTo>
                    <a:pt x="1616" y="1763"/>
                  </a:lnTo>
                  <a:lnTo>
                    <a:pt x="2301" y="1444"/>
                  </a:lnTo>
                  <a:lnTo>
                    <a:pt x="2350" y="1396"/>
                  </a:lnTo>
                  <a:lnTo>
                    <a:pt x="2375" y="1322"/>
                  </a:lnTo>
                  <a:lnTo>
                    <a:pt x="2350" y="1273"/>
                  </a:lnTo>
                  <a:lnTo>
                    <a:pt x="2301" y="1200"/>
                  </a:lnTo>
                  <a:lnTo>
                    <a:pt x="1616" y="906"/>
                  </a:lnTo>
                  <a:lnTo>
                    <a:pt x="1591" y="881"/>
                  </a:lnTo>
                  <a:lnTo>
                    <a:pt x="1567" y="832"/>
                  </a:lnTo>
                  <a:lnTo>
                    <a:pt x="1298" y="73"/>
                  </a:lnTo>
                  <a:lnTo>
                    <a:pt x="1249" y="25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055;p73">
              <a:extLst>
                <a:ext uri="{FF2B5EF4-FFF2-40B4-BE49-F238E27FC236}">
                  <a16:creationId xmlns:a16="http://schemas.microsoft.com/office/drawing/2014/main" id="{6D223ED9-B1DD-4B77-B91A-7FE2ED8FE103}"/>
                </a:ext>
              </a:extLst>
            </p:cNvPr>
            <p:cNvSpPr/>
            <p:nvPr/>
          </p:nvSpPr>
          <p:spPr>
            <a:xfrm>
              <a:off x="3981975" y="4107275"/>
              <a:ext cx="44100" cy="49600"/>
            </a:xfrm>
            <a:custGeom>
              <a:avLst/>
              <a:gdLst/>
              <a:ahLst/>
              <a:cxnLst/>
              <a:rect l="l" t="t" r="r" b="b"/>
              <a:pathLst>
                <a:path w="1764" h="1984" extrusionOk="0">
                  <a:moveTo>
                    <a:pt x="882" y="0"/>
                  </a:moveTo>
                  <a:lnTo>
                    <a:pt x="833" y="25"/>
                  </a:lnTo>
                  <a:lnTo>
                    <a:pt x="808" y="74"/>
                  </a:lnTo>
                  <a:lnTo>
                    <a:pt x="612" y="637"/>
                  </a:lnTo>
                  <a:lnTo>
                    <a:pt x="563" y="686"/>
                  </a:lnTo>
                  <a:lnTo>
                    <a:pt x="74" y="906"/>
                  </a:lnTo>
                  <a:lnTo>
                    <a:pt x="25" y="955"/>
                  </a:lnTo>
                  <a:lnTo>
                    <a:pt x="0" y="1004"/>
                  </a:lnTo>
                  <a:lnTo>
                    <a:pt x="25" y="1053"/>
                  </a:lnTo>
                  <a:lnTo>
                    <a:pt x="74" y="1078"/>
                  </a:lnTo>
                  <a:lnTo>
                    <a:pt x="563" y="1322"/>
                  </a:lnTo>
                  <a:lnTo>
                    <a:pt x="612" y="1371"/>
                  </a:lnTo>
                  <a:lnTo>
                    <a:pt x="808" y="1934"/>
                  </a:lnTo>
                  <a:lnTo>
                    <a:pt x="833" y="1983"/>
                  </a:lnTo>
                  <a:lnTo>
                    <a:pt x="931" y="1983"/>
                  </a:lnTo>
                  <a:lnTo>
                    <a:pt x="980" y="1934"/>
                  </a:lnTo>
                  <a:lnTo>
                    <a:pt x="1175" y="1371"/>
                  </a:lnTo>
                  <a:lnTo>
                    <a:pt x="1224" y="1322"/>
                  </a:lnTo>
                  <a:lnTo>
                    <a:pt x="1714" y="1078"/>
                  </a:lnTo>
                  <a:lnTo>
                    <a:pt x="1763" y="1053"/>
                  </a:lnTo>
                  <a:lnTo>
                    <a:pt x="1763" y="1004"/>
                  </a:lnTo>
                  <a:lnTo>
                    <a:pt x="1763" y="955"/>
                  </a:lnTo>
                  <a:lnTo>
                    <a:pt x="1714" y="906"/>
                  </a:lnTo>
                  <a:lnTo>
                    <a:pt x="1224" y="686"/>
                  </a:lnTo>
                  <a:lnTo>
                    <a:pt x="1175" y="637"/>
                  </a:lnTo>
                  <a:lnTo>
                    <a:pt x="980" y="74"/>
                  </a:lnTo>
                  <a:lnTo>
                    <a:pt x="931" y="25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056;p73">
              <a:extLst>
                <a:ext uri="{FF2B5EF4-FFF2-40B4-BE49-F238E27FC236}">
                  <a16:creationId xmlns:a16="http://schemas.microsoft.com/office/drawing/2014/main" id="{D467084A-18A1-412A-98C4-34D561EF649D}"/>
                </a:ext>
              </a:extLst>
            </p:cNvPr>
            <p:cNvSpPr/>
            <p:nvPr/>
          </p:nvSpPr>
          <p:spPr>
            <a:xfrm>
              <a:off x="4048075" y="4019150"/>
              <a:ext cx="20225" cy="20200"/>
            </a:xfrm>
            <a:custGeom>
              <a:avLst/>
              <a:gdLst/>
              <a:ahLst/>
              <a:cxnLst/>
              <a:rect l="l" t="t" r="r" b="b"/>
              <a:pathLst>
                <a:path w="809" h="808" extrusionOk="0">
                  <a:moveTo>
                    <a:pt x="417" y="0"/>
                  </a:moveTo>
                  <a:lnTo>
                    <a:pt x="319" y="25"/>
                  </a:lnTo>
                  <a:lnTo>
                    <a:pt x="245" y="25"/>
                  </a:lnTo>
                  <a:lnTo>
                    <a:pt x="196" y="73"/>
                  </a:lnTo>
                  <a:lnTo>
                    <a:pt x="123" y="122"/>
                  </a:lnTo>
                  <a:lnTo>
                    <a:pt x="74" y="171"/>
                  </a:lnTo>
                  <a:lnTo>
                    <a:pt x="49" y="245"/>
                  </a:lnTo>
                  <a:lnTo>
                    <a:pt x="25" y="318"/>
                  </a:lnTo>
                  <a:lnTo>
                    <a:pt x="0" y="392"/>
                  </a:lnTo>
                  <a:lnTo>
                    <a:pt x="25" y="490"/>
                  </a:lnTo>
                  <a:lnTo>
                    <a:pt x="49" y="563"/>
                  </a:lnTo>
                  <a:lnTo>
                    <a:pt x="74" y="637"/>
                  </a:lnTo>
                  <a:lnTo>
                    <a:pt x="123" y="686"/>
                  </a:lnTo>
                  <a:lnTo>
                    <a:pt x="196" y="735"/>
                  </a:lnTo>
                  <a:lnTo>
                    <a:pt x="245" y="759"/>
                  </a:lnTo>
                  <a:lnTo>
                    <a:pt x="319" y="783"/>
                  </a:lnTo>
                  <a:lnTo>
                    <a:pt x="417" y="808"/>
                  </a:lnTo>
                  <a:lnTo>
                    <a:pt x="490" y="783"/>
                  </a:lnTo>
                  <a:lnTo>
                    <a:pt x="563" y="759"/>
                  </a:lnTo>
                  <a:lnTo>
                    <a:pt x="637" y="735"/>
                  </a:lnTo>
                  <a:lnTo>
                    <a:pt x="686" y="686"/>
                  </a:lnTo>
                  <a:lnTo>
                    <a:pt x="735" y="637"/>
                  </a:lnTo>
                  <a:lnTo>
                    <a:pt x="784" y="563"/>
                  </a:lnTo>
                  <a:lnTo>
                    <a:pt x="808" y="490"/>
                  </a:lnTo>
                  <a:lnTo>
                    <a:pt x="808" y="392"/>
                  </a:lnTo>
                  <a:lnTo>
                    <a:pt x="808" y="318"/>
                  </a:lnTo>
                  <a:lnTo>
                    <a:pt x="784" y="245"/>
                  </a:lnTo>
                  <a:lnTo>
                    <a:pt x="735" y="171"/>
                  </a:lnTo>
                  <a:lnTo>
                    <a:pt x="686" y="122"/>
                  </a:lnTo>
                  <a:lnTo>
                    <a:pt x="637" y="73"/>
                  </a:lnTo>
                  <a:lnTo>
                    <a:pt x="563" y="25"/>
                  </a:lnTo>
                  <a:lnTo>
                    <a:pt x="490" y="2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5057;p73">
            <a:extLst>
              <a:ext uri="{FF2B5EF4-FFF2-40B4-BE49-F238E27FC236}">
                <a16:creationId xmlns:a16="http://schemas.microsoft.com/office/drawing/2014/main" id="{527DBB7D-4D7F-4FDF-81CF-232F2E265074}"/>
              </a:ext>
            </a:extLst>
          </p:cNvPr>
          <p:cNvGrpSpPr/>
          <p:nvPr/>
        </p:nvGrpSpPr>
        <p:grpSpPr>
          <a:xfrm>
            <a:off x="4494073" y="2786309"/>
            <a:ext cx="876736" cy="855399"/>
            <a:chOff x="5479625" y="4019150"/>
            <a:chExt cx="404600" cy="363575"/>
          </a:xfrm>
        </p:grpSpPr>
        <p:sp>
          <p:nvSpPr>
            <p:cNvPr id="85" name="Google Shape;5058;p73">
              <a:extLst>
                <a:ext uri="{FF2B5EF4-FFF2-40B4-BE49-F238E27FC236}">
                  <a16:creationId xmlns:a16="http://schemas.microsoft.com/office/drawing/2014/main" id="{1F1DFEB3-A4E9-41AF-A786-01CC6F7E5384}"/>
                </a:ext>
              </a:extLst>
            </p:cNvPr>
            <p:cNvSpPr/>
            <p:nvPr/>
          </p:nvSpPr>
          <p:spPr>
            <a:xfrm>
              <a:off x="5568375" y="4195400"/>
              <a:ext cx="224650" cy="124275"/>
            </a:xfrm>
            <a:custGeom>
              <a:avLst/>
              <a:gdLst/>
              <a:ahLst/>
              <a:cxnLst/>
              <a:rect l="l" t="t" r="r" b="b"/>
              <a:pathLst>
                <a:path w="8986" h="4971" extrusionOk="0">
                  <a:moveTo>
                    <a:pt x="4408" y="1"/>
                  </a:moveTo>
                  <a:lnTo>
                    <a:pt x="4040" y="25"/>
                  </a:lnTo>
                  <a:lnTo>
                    <a:pt x="3698" y="74"/>
                  </a:lnTo>
                  <a:lnTo>
                    <a:pt x="3330" y="148"/>
                  </a:lnTo>
                  <a:lnTo>
                    <a:pt x="2988" y="246"/>
                  </a:lnTo>
                  <a:lnTo>
                    <a:pt x="2669" y="368"/>
                  </a:lnTo>
                  <a:lnTo>
                    <a:pt x="2376" y="515"/>
                  </a:lnTo>
                  <a:lnTo>
                    <a:pt x="2082" y="686"/>
                  </a:lnTo>
                  <a:lnTo>
                    <a:pt x="1837" y="858"/>
                  </a:lnTo>
                  <a:lnTo>
                    <a:pt x="1592" y="1053"/>
                  </a:lnTo>
                  <a:lnTo>
                    <a:pt x="1347" y="1274"/>
                  </a:lnTo>
                  <a:lnTo>
                    <a:pt x="1127" y="1519"/>
                  </a:lnTo>
                  <a:lnTo>
                    <a:pt x="931" y="1763"/>
                  </a:lnTo>
                  <a:lnTo>
                    <a:pt x="760" y="2033"/>
                  </a:lnTo>
                  <a:lnTo>
                    <a:pt x="588" y="2278"/>
                  </a:lnTo>
                  <a:lnTo>
                    <a:pt x="466" y="2547"/>
                  </a:lnTo>
                  <a:lnTo>
                    <a:pt x="344" y="2841"/>
                  </a:lnTo>
                  <a:lnTo>
                    <a:pt x="221" y="3110"/>
                  </a:lnTo>
                  <a:lnTo>
                    <a:pt x="148" y="3404"/>
                  </a:lnTo>
                  <a:lnTo>
                    <a:pt x="74" y="3697"/>
                  </a:lnTo>
                  <a:lnTo>
                    <a:pt x="25" y="3991"/>
                  </a:lnTo>
                  <a:lnTo>
                    <a:pt x="1" y="4310"/>
                  </a:lnTo>
                  <a:lnTo>
                    <a:pt x="588" y="4971"/>
                  </a:lnTo>
                  <a:lnTo>
                    <a:pt x="1249" y="4971"/>
                  </a:lnTo>
                  <a:lnTo>
                    <a:pt x="1494" y="4310"/>
                  </a:lnTo>
                  <a:lnTo>
                    <a:pt x="1568" y="4016"/>
                  </a:lnTo>
                  <a:lnTo>
                    <a:pt x="1666" y="3746"/>
                  </a:lnTo>
                  <a:lnTo>
                    <a:pt x="1788" y="3477"/>
                  </a:lnTo>
                  <a:lnTo>
                    <a:pt x="1910" y="3232"/>
                  </a:lnTo>
                  <a:lnTo>
                    <a:pt x="2057" y="3012"/>
                  </a:lnTo>
                  <a:lnTo>
                    <a:pt x="2229" y="2792"/>
                  </a:lnTo>
                  <a:lnTo>
                    <a:pt x="2400" y="2571"/>
                  </a:lnTo>
                  <a:lnTo>
                    <a:pt x="2596" y="2400"/>
                  </a:lnTo>
                  <a:lnTo>
                    <a:pt x="2816" y="2229"/>
                  </a:lnTo>
                  <a:lnTo>
                    <a:pt x="3037" y="2057"/>
                  </a:lnTo>
                  <a:lnTo>
                    <a:pt x="3257" y="1935"/>
                  </a:lnTo>
                  <a:lnTo>
                    <a:pt x="3502" y="1837"/>
                  </a:lnTo>
                  <a:lnTo>
                    <a:pt x="3747" y="1739"/>
                  </a:lnTo>
                  <a:lnTo>
                    <a:pt x="4016" y="1690"/>
                  </a:lnTo>
                  <a:lnTo>
                    <a:pt x="4285" y="1641"/>
                  </a:lnTo>
                  <a:lnTo>
                    <a:pt x="4824" y="1641"/>
                  </a:lnTo>
                  <a:lnTo>
                    <a:pt x="5093" y="1690"/>
                  </a:lnTo>
                  <a:lnTo>
                    <a:pt x="5338" y="1739"/>
                  </a:lnTo>
                  <a:lnTo>
                    <a:pt x="5607" y="1837"/>
                  </a:lnTo>
                  <a:lnTo>
                    <a:pt x="5827" y="1935"/>
                  </a:lnTo>
                  <a:lnTo>
                    <a:pt x="6072" y="2057"/>
                  </a:lnTo>
                  <a:lnTo>
                    <a:pt x="6293" y="2229"/>
                  </a:lnTo>
                  <a:lnTo>
                    <a:pt x="6488" y="2400"/>
                  </a:lnTo>
                  <a:lnTo>
                    <a:pt x="6684" y="2571"/>
                  </a:lnTo>
                  <a:lnTo>
                    <a:pt x="6880" y="2792"/>
                  </a:lnTo>
                  <a:lnTo>
                    <a:pt x="7027" y="3012"/>
                  </a:lnTo>
                  <a:lnTo>
                    <a:pt x="7174" y="3232"/>
                  </a:lnTo>
                  <a:lnTo>
                    <a:pt x="7321" y="3477"/>
                  </a:lnTo>
                  <a:lnTo>
                    <a:pt x="7443" y="3746"/>
                  </a:lnTo>
                  <a:lnTo>
                    <a:pt x="7517" y="4016"/>
                  </a:lnTo>
                  <a:lnTo>
                    <a:pt x="7615" y="4310"/>
                  </a:lnTo>
                  <a:lnTo>
                    <a:pt x="8986" y="4310"/>
                  </a:lnTo>
                  <a:lnTo>
                    <a:pt x="8986" y="4212"/>
                  </a:lnTo>
                  <a:lnTo>
                    <a:pt x="8937" y="3844"/>
                  </a:lnTo>
                  <a:lnTo>
                    <a:pt x="8863" y="3502"/>
                  </a:lnTo>
                  <a:lnTo>
                    <a:pt x="8765" y="3159"/>
                  </a:lnTo>
                  <a:lnTo>
                    <a:pt x="8643" y="2816"/>
                  </a:lnTo>
                  <a:lnTo>
                    <a:pt x="8471" y="2473"/>
                  </a:lnTo>
                  <a:lnTo>
                    <a:pt x="8300" y="2155"/>
                  </a:lnTo>
                  <a:lnTo>
                    <a:pt x="8104" y="1861"/>
                  </a:lnTo>
                  <a:lnTo>
                    <a:pt x="7884" y="1568"/>
                  </a:lnTo>
                  <a:lnTo>
                    <a:pt x="7639" y="1298"/>
                  </a:lnTo>
                  <a:lnTo>
                    <a:pt x="7394" y="1053"/>
                  </a:lnTo>
                  <a:lnTo>
                    <a:pt x="7101" y="833"/>
                  </a:lnTo>
                  <a:lnTo>
                    <a:pt x="6807" y="637"/>
                  </a:lnTo>
                  <a:lnTo>
                    <a:pt x="6488" y="466"/>
                  </a:lnTo>
                  <a:lnTo>
                    <a:pt x="6170" y="319"/>
                  </a:lnTo>
                  <a:lnTo>
                    <a:pt x="5827" y="197"/>
                  </a:lnTo>
                  <a:lnTo>
                    <a:pt x="5485" y="99"/>
                  </a:lnTo>
                  <a:lnTo>
                    <a:pt x="5142" y="5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059;p73">
              <a:extLst>
                <a:ext uri="{FF2B5EF4-FFF2-40B4-BE49-F238E27FC236}">
                  <a16:creationId xmlns:a16="http://schemas.microsoft.com/office/drawing/2014/main" id="{8C1C4411-808E-4CD7-BBA8-36076DC51B6B}"/>
                </a:ext>
              </a:extLst>
            </p:cNvPr>
            <p:cNvSpPr/>
            <p:nvPr/>
          </p:nvSpPr>
          <p:spPr>
            <a:xfrm>
              <a:off x="5535950" y="4158675"/>
              <a:ext cx="293200" cy="157325"/>
            </a:xfrm>
            <a:custGeom>
              <a:avLst/>
              <a:gdLst/>
              <a:ahLst/>
              <a:cxnLst/>
              <a:rect l="l" t="t" r="r" b="b"/>
              <a:pathLst>
                <a:path w="11728" h="6293" extrusionOk="0">
                  <a:moveTo>
                    <a:pt x="5851" y="1"/>
                  </a:moveTo>
                  <a:lnTo>
                    <a:pt x="5288" y="25"/>
                  </a:lnTo>
                  <a:lnTo>
                    <a:pt x="4750" y="99"/>
                  </a:lnTo>
                  <a:lnTo>
                    <a:pt x="4236" y="246"/>
                  </a:lnTo>
                  <a:lnTo>
                    <a:pt x="3722" y="442"/>
                  </a:lnTo>
                  <a:lnTo>
                    <a:pt x="3256" y="686"/>
                  </a:lnTo>
                  <a:lnTo>
                    <a:pt x="2791" y="956"/>
                  </a:lnTo>
                  <a:lnTo>
                    <a:pt x="2351" y="1298"/>
                  </a:lnTo>
                  <a:lnTo>
                    <a:pt x="1959" y="1666"/>
                  </a:lnTo>
                  <a:lnTo>
                    <a:pt x="1567" y="2057"/>
                  </a:lnTo>
                  <a:lnTo>
                    <a:pt x="1224" y="2498"/>
                  </a:lnTo>
                  <a:lnTo>
                    <a:pt x="931" y="2988"/>
                  </a:lnTo>
                  <a:lnTo>
                    <a:pt x="661" y="3502"/>
                  </a:lnTo>
                  <a:lnTo>
                    <a:pt x="441" y="4016"/>
                  </a:lnTo>
                  <a:lnTo>
                    <a:pt x="245" y="4579"/>
                  </a:lnTo>
                  <a:lnTo>
                    <a:pt x="98" y="5166"/>
                  </a:lnTo>
                  <a:lnTo>
                    <a:pt x="0" y="5779"/>
                  </a:lnTo>
                  <a:lnTo>
                    <a:pt x="1298" y="5779"/>
                  </a:lnTo>
                  <a:lnTo>
                    <a:pt x="1322" y="5460"/>
                  </a:lnTo>
                  <a:lnTo>
                    <a:pt x="1371" y="5166"/>
                  </a:lnTo>
                  <a:lnTo>
                    <a:pt x="1445" y="4873"/>
                  </a:lnTo>
                  <a:lnTo>
                    <a:pt x="1518" y="4579"/>
                  </a:lnTo>
                  <a:lnTo>
                    <a:pt x="1641" y="4310"/>
                  </a:lnTo>
                  <a:lnTo>
                    <a:pt x="1763" y="4016"/>
                  </a:lnTo>
                  <a:lnTo>
                    <a:pt x="1885" y="3747"/>
                  </a:lnTo>
                  <a:lnTo>
                    <a:pt x="2057" y="3502"/>
                  </a:lnTo>
                  <a:lnTo>
                    <a:pt x="2228" y="3232"/>
                  </a:lnTo>
                  <a:lnTo>
                    <a:pt x="2424" y="2988"/>
                  </a:lnTo>
                  <a:lnTo>
                    <a:pt x="2644" y="2743"/>
                  </a:lnTo>
                  <a:lnTo>
                    <a:pt x="2889" y="2522"/>
                  </a:lnTo>
                  <a:lnTo>
                    <a:pt x="3134" y="2327"/>
                  </a:lnTo>
                  <a:lnTo>
                    <a:pt x="3379" y="2155"/>
                  </a:lnTo>
                  <a:lnTo>
                    <a:pt x="3673" y="1984"/>
                  </a:lnTo>
                  <a:lnTo>
                    <a:pt x="3966" y="1837"/>
                  </a:lnTo>
                  <a:lnTo>
                    <a:pt x="4285" y="1715"/>
                  </a:lnTo>
                  <a:lnTo>
                    <a:pt x="4627" y="1617"/>
                  </a:lnTo>
                  <a:lnTo>
                    <a:pt x="4995" y="1543"/>
                  </a:lnTo>
                  <a:lnTo>
                    <a:pt x="5337" y="1494"/>
                  </a:lnTo>
                  <a:lnTo>
                    <a:pt x="5705" y="1470"/>
                  </a:lnTo>
                  <a:lnTo>
                    <a:pt x="6072" y="1470"/>
                  </a:lnTo>
                  <a:lnTo>
                    <a:pt x="6439" y="1519"/>
                  </a:lnTo>
                  <a:lnTo>
                    <a:pt x="6782" y="1568"/>
                  </a:lnTo>
                  <a:lnTo>
                    <a:pt x="7124" y="1666"/>
                  </a:lnTo>
                  <a:lnTo>
                    <a:pt x="7467" y="1788"/>
                  </a:lnTo>
                  <a:lnTo>
                    <a:pt x="7785" y="1935"/>
                  </a:lnTo>
                  <a:lnTo>
                    <a:pt x="8104" y="2106"/>
                  </a:lnTo>
                  <a:lnTo>
                    <a:pt x="8398" y="2302"/>
                  </a:lnTo>
                  <a:lnTo>
                    <a:pt x="8691" y="2522"/>
                  </a:lnTo>
                  <a:lnTo>
                    <a:pt x="8936" y="2767"/>
                  </a:lnTo>
                  <a:lnTo>
                    <a:pt x="9181" y="3037"/>
                  </a:lnTo>
                  <a:lnTo>
                    <a:pt x="9401" y="3330"/>
                  </a:lnTo>
                  <a:lnTo>
                    <a:pt x="9597" y="3624"/>
                  </a:lnTo>
                  <a:lnTo>
                    <a:pt x="9768" y="3942"/>
                  </a:lnTo>
                  <a:lnTo>
                    <a:pt x="9940" y="4285"/>
                  </a:lnTo>
                  <a:lnTo>
                    <a:pt x="10062" y="4628"/>
                  </a:lnTo>
                  <a:lnTo>
                    <a:pt x="10160" y="4971"/>
                  </a:lnTo>
                  <a:lnTo>
                    <a:pt x="10234" y="5313"/>
                  </a:lnTo>
                  <a:lnTo>
                    <a:pt x="10283" y="5681"/>
                  </a:lnTo>
                  <a:lnTo>
                    <a:pt x="10283" y="5779"/>
                  </a:lnTo>
                  <a:lnTo>
                    <a:pt x="11727" y="6293"/>
                  </a:lnTo>
                  <a:lnTo>
                    <a:pt x="11703" y="5779"/>
                  </a:lnTo>
                  <a:lnTo>
                    <a:pt x="11605" y="5166"/>
                  </a:lnTo>
                  <a:lnTo>
                    <a:pt x="11458" y="4579"/>
                  </a:lnTo>
                  <a:lnTo>
                    <a:pt x="11262" y="4016"/>
                  </a:lnTo>
                  <a:lnTo>
                    <a:pt x="11042" y="3502"/>
                  </a:lnTo>
                  <a:lnTo>
                    <a:pt x="10772" y="2988"/>
                  </a:lnTo>
                  <a:lnTo>
                    <a:pt x="10454" y="2498"/>
                  </a:lnTo>
                  <a:lnTo>
                    <a:pt x="10111" y="2057"/>
                  </a:lnTo>
                  <a:lnTo>
                    <a:pt x="9744" y="1666"/>
                  </a:lnTo>
                  <a:lnTo>
                    <a:pt x="9352" y="1298"/>
                  </a:lnTo>
                  <a:lnTo>
                    <a:pt x="8912" y="956"/>
                  </a:lnTo>
                  <a:lnTo>
                    <a:pt x="8446" y="686"/>
                  </a:lnTo>
                  <a:lnTo>
                    <a:pt x="7957" y="442"/>
                  </a:lnTo>
                  <a:lnTo>
                    <a:pt x="7467" y="246"/>
                  </a:lnTo>
                  <a:lnTo>
                    <a:pt x="6953" y="99"/>
                  </a:lnTo>
                  <a:lnTo>
                    <a:pt x="6390" y="25"/>
                  </a:lnTo>
                  <a:lnTo>
                    <a:pt x="58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060;p73">
              <a:extLst>
                <a:ext uri="{FF2B5EF4-FFF2-40B4-BE49-F238E27FC236}">
                  <a16:creationId xmlns:a16="http://schemas.microsoft.com/office/drawing/2014/main" id="{5530EDA4-56C3-4DF4-8732-5E17AAB8D9FD}"/>
                </a:ext>
              </a:extLst>
            </p:cNvPr>
            <p:cNvSpPr/>
            <p:nvPr/>
          </p:nvSpPr>
          <p:spPr>
            <a:xfrm>
              <a:off x="5499225" y="4118900"/>
              <a:ext cx="366025" cy="217300"/>
            </a:xfrm>
            <a:custGeom>
              <a:avLst/>
              <a:gdLst/>
              <a:ahLst/>
              <a:cxnLst/>
              <a:rect l="l" t="t" r="r" b="b"/>
              <a:pathLst>
                <a:path w="14641" h="8692" extrusionOk="0">
                  <a:moveTo>
                    <a:pt x="7320" y="1"/>
                  </a:moveTo>
                  <a:lnTo>
                    <a:pt x="6978" y="25"/>
                  </a:lnTo>
                  <a:lnTo>
                    <a:pt x="6610" y="50"/>
                  </a:lnTo>
                  <a:lnTo>
                    <a:pt x="6268" y="98"/>
                  </a:lnTo>
                  <a:lnTo>
                    <a:pt x="5949" y="147"/>
                  </a:lnTo>
                  <a:lnTo>
                    <a:pt x="5607" y="245"/>
                  </a:lnTo>
                  <a:lnTo>
                    <a:pt x="5288" y="319"/>
                  </a:lnTo>
                  <a:lnTo>
                    <a:pt x="4970" y="441"/>
                  </a:lnTo>
                  <a:lnTo>
                    <a:pt x="4652" y="564"/>
                  </a:lnTo>
                  <a:lnTo>
                    <a:pt x="4334" y="711"/>
                  </a:lnTo>
                  <a:lnTo>
                    <a:pt x="4040" y="882"/>
                  </a:lnTo>
                  <a:lnTo>
                    <a:pt x="3746" y="1053"/>
                  </a:lnTo>
                  <a:lnTo>
                    <a:pt x="3477" y="1249"/>
                  </a:lnTo>
                  <a:lnTo>
                    <a:pt x="3208" y="1445"/>
                  </a:lnTo>
                  <a:lnTo>
                    <a:pt x="2938" y="1665"/>
                  </a:lnTo>
                  <a:lnTo>
                    <a:pt x="2669" y="1886"/>
                  </a:lnTo>
                  <a:lnTo>
                    <a:pt x="2424" y="2130"/>
                  </a:lnTo>
                  <a:lnTo>
                    <a:pt x="2179" y="2375"/>
                  </a:lnTo>
                  <a:lnTo>
                    <a:pt x="1959" y="2645"/>
                  </a:lnTo>
                  <a:lnTo>
                    <a:pt x="1739" y="2938"/>
                  </a:lnTo>
                  <a:lnTo>
                    <a:pt x="1543" y="3208"/>
                  </a:lnTo>
                  <a:lnTo>
                    <a:pt x="1347" y="3526"/>
                  </a:lnTo>
                  <a:lnTo>
                    <a:pt x="1151" y="3820"/>
                  </a:lnTo>
                  <a:lnTo>
                    <a:pt x="1004" y="4138"/>
                  </a:lnTo>
                  <a:lnTo>
                    <a:pt x="833" y="4456"/>
                  </a:lnTo>
                  <a:lnTo>
                    <a:pt x="686" y="4799"/>
                  </a:lnTo>
                  <a:lnTo>
                    <a:pt x="563" y="5142"/>
                  </a:lnTo>
                  <a:lnTo>
                    <a:pt x="441" y="5509"/>
                  </a:lnTo>
                  <a:lnTo>
                    <a:pt x="343" y="5852"/>
                  </a:lnTo>
                  <a:lnTo>
                    <a:pt x="245" y="6219"/>
                  </a:lnTo>
                  <a:lnTo>
                    <a:pt x="172" y="6586"/>
                  </a:lnTo>
                  <a:lnTo>
                    <a:pt x="98" y="6978"/>
                  </a:lnTo>
                  <a:lnTo>
                    <a:pt x="74" y="7370"/>
                  </a:lnTo>
                  <a:lnTo>
                    <a:pt x="0" y="8692"/>
                  </a:lnTo>
                  <a:lnTo>
                    <a:pt x="0" y="8692"/>
                  </a:lnTo>
                  <a:lnTo>
                    <a:pt x="1469" y="7370"/>
                  </a:lnTo>
                  <a:lnTo>
                    <a:pt x="1567" y="6757"/>
                  </a:lnTo>
                  <a:lnTo>
                    <a:pt x="1714" y="6170"/>
                  </a:lnTo>
                  <a:lnTo>
                    <a:pt x="1910" y="5607"/>
                  </a:lnTo>
                  <a:lnTo>
                    <a:pt x="2130" y="5093"/>
                  </a:lnTo>
                  <a:lnTo>
                    <a:pt x="2400" y="4579"/>
                  </a:lnTo>
                  <a:lnTo>
                    <a:pt x="2693" y="4089"/>
                  </a:lnTo>
                  <a:lnTo>
                    <a:pt x="3036" y="3648"/>
                  </a:lnTo>
                  <a:lnTo>
                    <a:pt x="3428" y="3257"/>
                  </a:lnTo>
                  <a:lnTo>
                    <a:pt x="3820" y="2889"/>
                  </a:lnTo>
                  <a:lnTo>
                    <a:pt x="4260" y="2547"/>
                  </a:lnTo>
                  <a:lnTo>
                    <a:pt x="4725" y="2277"/>
                  </a:lnTo>
                  <a:lnTo>
                    <a:pt x="5191" y="2033"/>
                  </a:lnTo>
                  <a:lnTo>
                    <a:pt x="5705" y="1837"/>
                  </a:lnTo>
                  <a:lnTo>
                    <a:pt x="6219" y="1690"/>
                  </a:lnTo>
                  <a:lnTo>
                    <a:pt x="6757" y="1616"/>
                  </a:lnTo>
                  <a:lnTo>
                    <a:pt x="7320" y="1592"/>
                  </a:lnTo>
                  <a:lnTo>
                    <a:pt x="7859" y="1616"/>
                  </a:lnTo>
                  <a:lnTo>
                    <a:pt x="8422" y="1690"/>
                  </a:lnTo>
                  <a:lnTo>
                    <a:pt x="8936" y="1837"/>
                  </a:lnTo>
                  <a:lnTo>
                    <a:pt x="9426" y="2033"/>
                  </a:lnTo>
                  <a:lnTo>
                    <a:pt x="9915" y="2277"/>
                  </a:lnTo>
                  <a:lnTo>
                    <a:pt x="10381" y="2547"/>
                  </a:lnTo>
                  <a:lnTo>
                    <a:pt x="10821" y="2889"/>
                  </a:lnTo>
                  <a:lnTo>
                    <a:pt x="11213" y="3257"/>
                  </a:lnTo>
                  <a:lnTo>
                    <a:pt x="11580" y="3648"/>
                  </a:lnTo>
                  <a:lnTo>
                    <a:pt x="11923" y="4089"/>
                  </a:lnTo>
                  <a:lnTo>
                    <a:pt x="12241" y="4579"/>
                  </a:lnTo>
                  <a:lnTo>
                    <a:pt x="12511" y="5093"/>
                  </a:lnTo>
                  <a:lnTo>
                    <a:pt x="12731" y="5607"/>
                  </a:lnTo>
                  <a:lnTo>
                    <a:pt x="12927" y="6170"/>
                  </a:lnTo>
                  <a:lnTo>
                    <a:pt x="13074" y="6757"/>
                  </a:lnTo>
                  <a:lnTo>
                    <a:pt x="13172" y="7370"/>
                  </a:lnTo>
                  <a:lnTo>
                    <a:pt x="14640" y="8692"/>
                  </a:lnTo>
                  <a:lnTo>
                    <a:pt x="14567" y="7370"/>
                  </a:lnTo>
                  <a:lnTo>
                    <a:pt x="14518" y="6978"/>
                  </a:lnTo>
                  <a:lnTo>
                    <a:pt x="14469" y="6586"/>
                  </a:lnTo>
                  <a:lnTo>
                    <a:pt x="14396" y="6219"/>
                  </a:lnTo>
                  <a:lnTo>
                    <a:pt x="14298" y="5852"/>
                  </a:lnTo>
                  <a:lnTo>
                    <a:pt x="14200" y="5509"/>
                  </a:lnTo>
                  <a:lnTo>
                    <a:pt x="14077" y="5142"/>
                  </a:lnTo>
                  <a:lnTo>
                    <a:pt x="13955" y="4799"/>
                  </a:lnTo>
                  <a:lnTo>
                    <a:pt x="13808" y="4456"/>
                  </a:lnTo>
                  <a:lnTo>
                    <a:pt x="13637" y="4138"/>
                  </a:lnTo>
                  <a:lnTo>
                    <a:pt x="13465" y="3820"/>
                  </a:lnTo>
                  <a:lnTo>
                    <a:pt x="13294" y="3526"/>
                  </a:lnTo>
                  <a:lnTo>
                    <a:pt x="13098" y="3208"/>
                  </a:lnTo>
                  <a:lnTo>
                    <a:pt x="12878" y="2938"/>
                  </a:lnTo>
                  <a:lnTo>
                    <a:pt x="12682" y="2645"/>
                  </a:lnTo>
                  <a:lnTo>
                    <a:pt x="12437" y="2375"/>
                  </a:lnTo>
                  <a:lnTo>
                    <a:pt x="12217" y="2130"/>
                  </a:lnTo>
                  <a:lnTo>
                    <a:pt x="11947" y="1886"/>
                  </a:lnTo>
                  <a:lnTo>
                    <a:pt x="11703" y="1665"/>
                  </a:lnTo>
                  <a:lnTo>
                    <a:pt x="11433" y="1445"/>
                  </a:lnTo>
                  <a:lnTo>
                    <a:pt x="11164" y="1249"/>
                  </a:lnTo>
                  <a:lnTo>
                    <a:pt x="10870" y="1053"/>
                  </a:lnTo>
                  <a:lnTo>
                    <a:pt x="10576" y="882"/>
                  </a:lnTo>
                  <a:lnTo>
                    <a:pt x="10283" y="711"/>
                  </a:lnTo>
                  <a:lnTo>
                    <a:pt x="9989" y="564"/>
                  </a:lnTo>
                  <a:lnTo>
                    <a:pt x="9671" y="441"/>
                  </a:lnTo>
                  <a:lnTo>
                    <a:pt x="9352" y="319"/>
                  </a:lnTo>
                  <a:lnTo>
                    <a:pt x="9034" y="245"/>
                  </a:lnTo>
                  <a:lnTo>
                    <a:pt x="8691" y="147"/>
                  </a:lnTo>
                  <a:lnTo>
                    <a:pt x="8349" y="98"/>
                  </a:lnTo>
                  <a:lnTo>
                    <a:pt x="8006" y="50"/>
                  </a:lnTo>
                  <a:lnTo>
                    <a:pt x="7663" y="25"/>
                  </a:lnTo>
                  <a:lnTo>
                    <a:pt x="73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061;p73">
              <a:extLst>
                <a:ext uri="{FF2B5EF4-FFF2-40B4-BE49-F238E27FC236}">
                  <a16:creationId xmlns:a16="http://schemas.microsoft.com/office/drawing/2014/main" id="{7BB72F5A-3A0D-4D9A-B21C-EF7B9EA1BC1F}"/>
                </a:ext>
              </a:extLst>
            </p:cNvPr>
            <p:cNvSpPr/>
            <p:nvPr/>
          </p:nvSpPr>
          <p:spPr>
            <a:xfrm>
              <a:off x="5479625" y="4287825"/>
              <a:ext cx="168950" cy="94900"/>
            </a:xfrm>
            <a:custGeom>
              <a:avLst/>
              <a:gdLst/>
              <a:ahLst/>
              <a:cxnLst/>
              <a:rect l="l" t="t" r="r" b="b"/>
              <a:pathLst>
                <a:path w="6758" h="3796" extrusionOk="0">
                  <a:moveTo>
                    <a:pt x="2547" y="0"/>
                  </a:moveTo>
                  <a:lnTo>
                    <a:pt x="2376" y="49"/>
                  </a:lnTo>
                  <a:lnTo>
                    <a:pt x="2229" y="74"/>
                  </a:lnTo>
                  <a:lnTo>
                    <a:pt x="2057" y="147"/>
                  </a:lnTo>
                  <a:lnTo>
                    <a:pt x="1935" y="221"/>
                  </a:lnTo>
                  <a:lnTo>
                    <a:pt x="1788" y="319"/>
                  </a:lnTo>
                  <a:lnTo>
                    <a:pt x="1666" y="417"/>
                  </a:lnTo>
                  <a:lnTo>
                    <a:pt x="1543" y="539"/>
                  </a:lnTo>
                  <a:lnTo>
                    <a:pt x="1421" y="661"/>
                  </a:lnTo>
                  <a:lnTo>
                    <a:pt x="1323" y="784"/>
                  </a:lnTo>
                  <a:lnTo>
                    <a:pt x="1176" y="1102"/>
                  </a:lnTo>
                  <a:lnTo>
                    <a:pt x="1054" y="1420"/>
                  </a:lnTo>
                  <a:lnTo>
                    <a:pt x="1005" y="1763"/>
                  </a:lnTo>
                  <a:lnTo>
                    <a:pt x="809" y="1788"/>
                  </a:lnTo>
                  <a:lnTo>
                    <a:pt x="613" y="1861"/>
                  </a:lnTo>
                  <a:lnTo>
                    <a:pt x="442" y="1959"/>
                  </a:lnTo>
                  <a:lnTo>
                    <a:pt x="295" y="2081"/>
                  </a:lnTo>
                  <a:lnTo>
                    <a:pt x="172" y="2228"/>
                  </a:lnTo>
                  <a:lnTo>
                    <a:pt x="99" y="2400"/>
                  </a:lnTo>
                  <a:lnTo>
                    <a:pt x="25" y="2571"/>
                  </a:lnTo>
                  <a:lnTo>
                    <a:pt x="1" y="2791"/>
                  </a:lnTo>
                  <a:lnTo>
                    <a:pt x="25" y="2987"/>
                  </a:lnTo>
                  <a:lnTo>
                    <a:pt x="99" y="3183"/>
                  </a:lnTo>
                  <a:lnTo>
                    <a:pt x="172" y="3354"/>
                  </a:lnTo>
                  <a:lnTo>
                    <a:pt x="295" y="3501"/>
                  </a:lnTo>
                  <a:lnTo>
                    <a:pt x="442" y="3624"/>
                  </a:lnTo>
                  <a:lnTo>
                    <a:pt x="613" y="3722"/>
                  </a:lnTo>
                  <a:lnTo>
                    <a:pt x="809" y="3771"/>
                  </a:lnTo>
                  <a:lnTo>
                    <a:pt x="1005" y="3795"/>
                  </a:lnTo>
                  <a:lnTo>
                    <a:pt x="5779" y="3795"/>
                  </a:lnTo>
                  <a:lnTo>
                    <a:pt x="5975" y="3771"/>
                  </a:lnTo>
                  <a:lnTo>
                    <a:pt x="6170" y="3722"/>
                  </a:lnTo>
                  <a:lnTo>
                    <a:pt x="6342" y="3624"/>
                  </a:lnTo>
                  <a:lnTo>
                    <a:pt x="6489" y="3501"/>
                  </a:lnTo>
                  <a:lnTo>
                    <a:pt x="6611" y="3354"/>
                  </a:lnTo>
                  <a:lnTo>
                    <a:pt x="6684" y="3183"/>
                  </a:lnTo>
                  <a:lnTo>
                    <a:pt x="6758" y="2987"/>
                  </a:lnTo>
                  <a:lnTo>
                    <a:pt x="6758" y="2791"/>
                  </a:lnTo>
                  <a:lnTo>
                    <a:pt x="6758" y="2596"/>
                  </a:lnTo>
                  <a:lnTo>
                    <a:pt x="6684" y="2400"/>
                  </a:lnTo>
                  <a:lnTo>
                    <a:pt x="6611" y="2228"/>
                  </a:lnTo>
                  <a:lnTo>
                    <a:pt x="6489" y="2081"/>
                  </a:lnTo>
                  <a:lnTo>
                    <a:pt x="6366" y="1959"/>
                  </a:lnTo>
                  <a:lnTo>
                    <a:pt x="6195" y="1861"/>
                  </a:lnTo>
                  <a:lnTo>
                    <a:pt x="6023" y="1812"/>
                  </a:lnTo>
                  <a:lnTo>
                    <a:pt x="5828" y="1763"/>
                  </a:lnTo>
                  <a:lnTo>
                    <a:pt x="5852" y="1567"/>
                  </a:lnTo>
                  <a:lnTo>
                    <a:pt x="5828" y="1371"/>
                  </a:lnTo>
                  <a:lnTo>
                    <a:pt x="5779" y="1176"/>
                  </a:lnTo>
                  <a:lnTo>
                    <a:pt x="5681" y="1004"/>
                  </a:lnTo>
                  <a:lnTo>
                    <a:pt x="5558" y="857"/>
                  </a:lnTo>
                  <a:lnTo>
                    <a:pt x="5411" y="735"/>
                  </a:lnTo>
                  <a:lnTo>
                    <a:pt x="5240" y="661"/>
                  </a:lnTo>
                  <a:lnTo>
                    <a:pt x="5069" y="588"/>
                  </a:lnTo>
                  <a:lnTo>
                    <a:pt x="4873" y="564"/>
                  </a:lnTo>
                  <a:lnTo>
                    <a:pt x="4701" y="588"/>
                  </a:lnTo>
                  <a:lnTo>
                    <a:pt x="4555" y="613"/>
                  </a:lnTo>
                  <a:lnTo>
                    <a:pt x="4432" y="686"/>
                  </a:lnTo>
                  <a:lnTo>
                    <a:pt x="4285" y="759"/>
                  </a:lnTo>
                  <a:lnTo>
                    <a:pt x="4163" y="613"/>
                  </a:lnTo>
                  <a:lnTo>
                    <a:pt x="3992" y="466"/>
                  </a:lnTo>
                  <a:lnTo>
                    <a:pt x="3796" y="343"/>
                  </a:lnTo>
                  <a:lnTo>
                    <a:pt x="3600" y="221"/>
                  </a:lnTo>
                  <a:lnTo>
                    <a:pt x="3404" y="123"/>
                  </a:lnTo>
                  <a:lnTo>
                    <a:pt x="3184" y="49"/>
                  </a:lnTo>
                  <a:lnTo>
                    <a:pt x="2963" y="25"/>
                  </a:lnTo>
                  <a:lnTo>
                    <a:pt x="27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" name="Google Shape;5062;p73">
              <a:extLst>
                <a:ext uri="{FF2B5EF4-FFF2-40B4-BE49-F238E27FC236}">
                  <a16:creationId xmlns:a16="http://schemas.microsoft.com/office/drawing/2014/main" id="{A9678E67-9BC3-4BE3-95EC-5BD20B6FA141}"/>
                </a:ext>
              </a:extLst>
            </p:cNvPr>
            <p:cNvSpPr/>
            <p:nvPr/>
          </p:nvSpPr>
          <p:spPr>
            <a:xfrm>
              <a:off x="5715275" y="4289650"/>
              <a:ext cx="168950" cy="93075"/>
            </a:xfrm>
            <a:custGeom>
              <a:avLst/>
              <a:gdLst/>
              <a:ahLst/>
              <a:cxnLst/>
              <a:rect l="l" t="t" r="r" b="b"/>
              <a:pathLst>
                <a:path w="6758" h="3723" extrusionOk="0">
                  <a:moveTo>
                    <a:pt x="2669" y="1"/>
                  </a:moveTo>
                  <a:lnTo>
                    <a:pt x="2498" y="25"/>
                  </a:lnTo>
                  <a:lnTo>
                    <a:pt x="2326" y="74"/>
                  </a:lnTo>
                  <a:lnTo>
                    <a:pt x="2155" y="123"/>
                  </a:lnTo>
                  <a:lnTo>
                    <a:pt x="2008" y="197"/>
                  </a:lnTo>
                  <a:lnTo>
                    <a:pt x="1861" y="295"/>
                  </a:lnTo>
                  <a:lnTo>
                    <a:pt x="1714" y="393"/>
                  </a:lnTo>
                  <a:lnTo>
                    <a:pt x="1592" y="491"/>
                  </a:lnTo>
                  <a:lnTo>
                    <a:pt x="1469" y="613"/>
                  </a:lnTo>
                  <a:lnTo>
                    <a:pt x="1371" y="735"/>
                  </a:lnTo>
                  <a:lnTo>
                    <a:pt x="1273" y="882"/>
                  </a:lnTo>
                  <a:lnTo>
                    <a:pt x="1176" y="1029"/>
                  </a:lnTo>
                  <a:lnTo>
                    <a:pt x="1102" y="1201"/>
                  </a:lnTo>
                  <a:lnTo>
                    <a:pt x="1053" y="1347"/>
                  </a:lnTo>
                  <a:lnTo>
                    <a:pt x="1004" y="1519"/>
                  </a:lnTo>
                  <a:lnTo>
                    <a:pt x="980" y="1690"/>
                  </a:lnTo>
                  <a:lnTo>
                    <a:pt x="784" y="1715"/>
                  </a:lnTo>
                  <a:lnTo>
                    <a:pt x="612" y="1788"/>
                  </a:lnTo>
                  <a:lnTo>
                    <a:pt x="441" y="1886"/>
                  </a:lnTo>
                  <a:lnTo>
                    <a:pt x="294" y="2008"/>
                  </a:lnTo>
                  <a:lnTo>
                    <a:pt x="172" y="2155"/>
                  </a:lnTo>
                  <a:lnTo>
                    <a:pt x="74" y="2327"/>
                  </a:lnTo>
                  <a:lnTo>
                    <a:pt x="25" y="2498"/>
                  </a:lnTo>
                  <a:lnTo>
                    <a:pt x="0" y="2718"/>
                  </a:lnTo>
                  <a:lnTo>
                    <a:pt x="25" y="2914"/>
                  </a:lnTo>
                  <a:lnTo>
                    <a:pt x="74" y="3110"/>
                  </a:lnTo>
                  <a:lnTo>
                    <a:pt x="172" y="3281"/>
                  </a:lnTo>
                  <a:lnTo>
                    <a:pt x="294" y="3428"/>
                  </a:lnTo>
                  <a:lnTo>
                    <a:pt x="441" y="3551"/>
                  </a:lnTo>
                  <a:lnTo>
                    <a:pt x="612" y="3649"/>
                  </a:lnTo>
                  <a:lnTo>
                    <a:pt x="784" y="3698"/>
                  </a:lnTo>
                  <a:lnTo>
                    <a:pt x="1004" y="3722"/>
                  </a:lnTo>
                  <a:lnTo>
                    <a:pt x="5754" y="3722"/>
                  </a:lnTo>
                  <a:lnTo>
                    <a:pt x="5974" y="3698"/>
                  </a:lnTo>
                  <a:lnTo>
                    <a:pt x="6145" y="3649"/>
                  </a:lnTo>
                  <a:lnTo>
                    <a:pt x="6317" y="3551"/>
                  </a:lnTo>
                  <a:lnTo>
                    <a:pt x="6464" y="3428"/>
                  </a:lnTo>
                  <a:lnTo>
                    <a:pt x="6586" y="3281"/>
                  </a:lnTo>
                  <a:lnTo>
                    <a:pt x="6684" y="3110"/>
                  </a:lnTo>
                  <a:lnTo>
                    <a:pt x="6733" y="2914"/>
                  </a:lnTo>
                  <a:lnTo>
                    <a:pt x="6757" y="2718"/>
                  </a:lnTo>
                  <a:lnTo>
                    <a:pt x="6733" y="2523"/>
                  </a:lnTo>
                  <a:lnTo>
                    <a:pt x="6684" y="2327"/>
                  </a:lnTo>
                  <a:lnTo>
                    <a:pt x="6586" y="2155"/>
                  </a:lnTo>
                  <a:lnTo>
                    <a:pt x="6488" y="2008"/>
                  </a:lnTo>
                  <a:lnTo>
                    <a:pt x="6341" y="1886"/>
                  </a:lnTo>
                  <a:lnTo>
                    <a:pt x="6194" y="1788"/>
                  </a:lnTo>
                  <a:lnTo>
                    <a:pt x="5998" y="1739"/>
                  </a:lnTo>
                  <a:lnTo>
                    <a:pt x="5803" y="1690"/>
                  </a:lnTo>
                  <a:lnTo>
                    <a:pt x="5827" y="1494"/>
                  </a:lnTo>
                  <a:lnTo>
                    <a:pt x="5803" y="1298"/>
                  </a:lnTo>
                  <a:lnTo>
                    <a:pt x="5754" y="1103"/>
                  </a:lnTo>
                  <a:lnTo>
                    <a:pt x="5656" y="931"/>
                  </a:lnTo>
                  <a:lnTo>
                    <a:pt x="5558" y="784"/>
                  </a:lnTo>
                  <a:lnTo>
                    <a:pt x="5411" y="662"/>
                  </a:lnTo>
                  <a:lnTo>
                    <a:pt x="5240" y="588"/>
                  </a:lnTo>
                  <a:lnTo>
                    <a:pt x="5044" y="515"/>
                  </a:lnTo>
                  <a:lnTo>
                    <a:pt x="4848" y="491"/>
                  </a:lnTo>
                  <a:lnTo>
                    <a:pt x="4701" y="515"/>
                  </a:lnTo>
                  <a:lnTo>
                    <a:pt x="4554" y="540"/>
                  </a:lnTo>
                  <a:lnTo>
                    <a:pt x="4407" y="613"/>
                  </a:lnTo>
                  <a:lnTo>
                    <a:pt x="4285" y="686"/>
                  </a:lnTo>
                  <a:lnTo>
                    <a:pt x="4138" y="540"/>
                  </a:lnTo>
                  <a:lnTo>
                    <a:pt x="3991" y="393"/>
                  </a:lnTo>
                  <a:lnTo>
                    <a:pt x="3820" y="295"/>
                  </a:lnTo>
                  <a:lnTo>
                    <a:pt x="3648" y="197"/>
                  </a:lnTo>
                  <a:lnTo>
                    <a:pt x="3452" y="99"/>
                  </a:lnTo>
                  <a:lnTo>
                    <a:pt x="3256" y="50"/>
                  </a:lnTo>
                  <a:lnTo>
                    <a:pt x="3061" y="1"/>
                  </a:lnTo>
                  <a:close/>
                </a:path>
              </a:pathLst>
            </a:custGeom>
            <a:solidFill>
              <a:srgbClr val="E7EF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063;p73">
              <a:extLst>
                <a:ext uri="{FF2B5EF4-FFF2-40B4-BE49-F238E27FC236}">
                  <a16:creationId xmlns:a16="http://schemas.microsoft.com/office/drawing/2014/main" id="{97057091-1233-4E0E-9053-52F759BDEE39}"/>
                </a:ext>
              </a:extLst>
            </p:cNvPr>
            <p:cNvSpPr/>
            <p:nvPr/>
          </p:nvSpPr>
          <p:spPr>
            <a:xfrm>
              <a:off x="5715275" y="4289650"/>
              <a:ext cx="168950" cy="93075"/>
            </a:xfrm>
            <a:custGeom>
              <a:avLst/>
              <a:gdLst/>
              <a:ahLst/>
              <a:cxnLst/>
              <a:rect l="l" t="t" r="r" b="b"/>
              <a:pathLst>
                <a:path w="6758" h="3723" extrusionOk="0">
                  <a:moveTo>
                    <a:pt x="2669" y="1"/>
                  </a:moveTo>
                  <a:lnTo>
                    <a:pt x="2498" y="25"/>
                  </a:lnTo>
                  <a:lnTo>
                    <a:pt x="2326" y="74"/>
                  </a:lnTo>
                  <a:lnTo>
                    <a:pt x="2155" y="123"/>
                  </a:lnTo>
                  <a:lnTo>
                    <a:pt x="2008" y="197"/>
                  </a:lnTo>
                  <a:lnTo>
                    <a:pt x="1861" y="295"/>
                  </a:lnTo>
                  <a:lnTo>
                    <a:pt x="1714" y="393"/>
                  </a:lnTo>
                  <a:lnTo>
                    <a:pt x="1592" y="491"/>
                  </a:lnTo>
                  <a:lnTo>
                    <a:pt x="1469" y="613"/>
                  </a:lnTo>
                  <a:lnTo>
                    <a:pt x="1371" y="735"/>
                  </a:lnTo>
                  <a:lnTo>
                    <a:pt x="1273" y="882"/>
                  </a:lnTo>
                  <a:lnTo>
                    <a:pt x="1176" y="1029"/>
                  </a:lnTo>
                  <a:lnTo>
                    <a:pt x="1102" y="1201"/>
                  </a:lnTo>
                  <a:lnTo>
                    <a:pt x="1053" y="1347"/>
                  </a:lnTo>
                  <a:lnTo>
                    <a:pt x="1004" y="1519"/>
                  </a:lnTo>
                  <a:lnTo>
                    <a:pt x="980" y="1690"/>
                  </a:lnTo>
                  <a:lnTo>
                    <a:pt x="784" y="1715"/>
                  </a:lnTo>
                  <a:lnTo>
                    <a:pt x="612" y="1788"/>
                  </a:lnTo>
                  <a:lnTo>
                    <a:pt x="441" y="1886"/>
                  </a:lnTo>
                  <a:lnTo>
                    <a:pt x="294" y="2008"/>
                  </a:lnTo>
                  <a:lnTo>
                    <a:pt x="172" y="2155"/>
                  </a:lnTo>
                  <a:lnTo>
                    <a:pt x="74" y="2327"/>
                  </a:lnTo>
                  <a:lnTo>
                    <a:pt x="25" y="2498"/>
                  </a:lnTo>
                  <a:lnTo>
                    <a:pt x="0" y="2718"/>
                  </a:lnTo>
                  <a:lnTo>
                    <a:pt x="25" y="2914"/>
                  </a:lnTo>
                  <a:lnTo>
                    <a:pt x="74" y="3110"/>
                  </a:lnTo>
                  <a:lnTo>
                    <a:pt x="172" y="3281"/>
                  </a:lnTo>
                  <a:lnTo>
                    <a:pt x="294" y="3428"/>
                  </a:lnTo>
                  <a:lnTo>
                    <a:pt x="441" y="3551"/>
                  </a:lnTo>
                  <a:lnTo>
                    <a:pt x="612" y="3649"/>
                  </a:lnTo>
                  <a:lnTo>
                    <a:pt x="784" y="3698"/>
                  </a:lnTo>
                  <a:lnTo>
                    <a:pt x="1004" y="3722"/>
                  </a:lnTo>
                  <a:lnTo>
                    <a:pt x="5754" y="3722"/>
                  </a:lnTo>
                  <a:lnTo>
                    <a:pt x="5974" y="3698"/>
                  </a:lnTo>
                  <a:lnTo>
                    <a:pt x="6145" y="3649"/>
                  </a:lnTo>
                  <a:lnTo>
                    <a:pt x="6317" y="3551"/>
                  </a:lnTo>
                  <a:lnTo>
                    <a:pt x="6464" y="3428"/>
                  </a:lnTo>
                  <a:lnTo>
                    <a:pt x="6586" y="3281"/>
                  </a:lnTo>
                  <a:lnTo>
                    <a:pt x="6684" y="3110"/>
                  </a:lnTo>
                  <a:lnTo>
                    <a:pt x="6733" y="2914"/>
                  </a:lnTo>
                  <a:lnTo>
                    <a:pt x="6757" y="2718"/>
                  </a:lnTo>
                  <a:lnTo>
                    <a:pt x="6733" y="2523"/>
                  </a:lnTo>
                  <a:lnTo>
                    <a:pt x="6684" y="2327"/>
                  </a:lnTo>
                  <a:lnTo>
                    <a:pt x="6586" y="2155"/>
                  </a:lnTo>
                  <a:lnTo>
                    <a:pt x="6488" y="2008"/>
                  </a:lnTo>
                  <a:lnTo>
                    <a:pt x="6341" y="1886"/>
                  </a:lnTo>
                  <a:lnTo>
                    <a:pt x="6194" y="1788"/>
                  </a:lnTo>
                  <a:lnTo>
                    <a:pt x="5998" y="1739"/>
                  </a:lnTo>
                  <a:lnTo>
                    <a:pt x="5803" y="1690"/>
                  </a:lnTo>
                  <a:lnTo>
                    <a:pt x="5827" y="1494"/>
                  </a:lnTo>
                  <a:lnTo>
                    <a:pt x="5803" y="1298"/>
                  </a:lnTo>
                  <a:lnTo>
                    <a:pt x="5754" y="1103"/>
                  </a:lnTo>
                  <a:lnTo>
                    <a:pt x="5656" y="931"/>
                  </a:lnTo>
                  <a:lnTo>
                    <a:pt x="5558" y="784"/>
                  </a:lnTo>
                  <a:lnTo>
                    <a:pt x="5411" y="662"/>
                  </a:lnTo>
                  <a:lnTo>
                    <a:pt x="5240" y="588"/>
                  </a:lnTo>
                  <a:lnTo>
                    <a:pt x="5044" y="515"/>
                  </a:lnTo>
                  <a:lnTo>
                    <a:pt x="4848" y="491"/>
                  </a:lnTo>
                  <a:lnTo>
                    <a:pt x="4701" y="515"/>
                  </a:lnTo>
                  <a:lnTo>
                    <a:pt x="4554" y="540"/>
                  </a:lnTo>
                  <a:lnTo>
                    <a:pt x="4407" y="613"/>
                  </a:lnTo>
                  <a:lnTo>
                    <a:pt x="4285" y="686"/>
                  </a:lnTo>
                  <a:lnTo>
                    <a:pt x="4138" y="540"/>
                  </a:lnTo>
                  <a:lnTo>
                    <a:pt x="3991" y="393"/>
                  </a:lnTo>
                  <a:lnTo>
                    <a:pt x="3820" y="295"/>
                  </a:lnTo>
                  <a:lnTo>
                    <a:pt x="3648" y="197"/>
                  </a:lnTo>
                  <a:lnTo>
                    <a:pt x="3452" y="99"/>
                  </a:lnTo>
                  <a:lnTo>
                    <a:pt x="3256" y="50"/>
                  </a:lnTo>
                  <a:lnTo>
                    <a:pt x="30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064;p73">
              <a:extLst>
                <a:ext uri="{FF2B5EF4-FFF2-40B4-BE49-F238E27FC236}">
                  <a16:creationId xmlns:a16="http://schemas.microsoft.com/office/drawing/2014/main" id="{8106B2E1-552D-4FA0-B1BC-62AB52C43845}"/>
                </a:ext>
              </a:extLst>
            </p:cNvPr>
            <p:cNvSpPr/>
            <p:nvPr/>
          </p:nvSpPr>
          <p:spPr>
            <a:xfrm>
              <a:off x="5782600" y="4091350"/>
              <a:ext cx="12875" cy="12275"/>
            </a:xfrm>
            <a:custGeom>
              <a:avLst/>
              <a:gdLst/>
              <a:ahLst/>
              <a:cxnLst/>
              <a:rect l="l" t="t" r="r" b="b"/>
              <a:pathLst>
                <a:path w="515" h="491" extrusionOk="0">
                  <a:moveTo>
                    <a:pt x="172" y="1"/>
                  </a:moveTo>
                  <a:lnTo>
                    <a:pt x="74" y="74"/>
                  </a:lnTo>
                  <a:lnTo>
                    <a:pt x="25" y="148"/>
                  </a:lnTo>
                  <a:lnTo>
                    <a:pt x="0" y="246"/>
                  </a:lnTo>
                  <a:lnTo>
                    <a:pt x="25" y="344"/>
                  </a:lnTo>
                  <a:lnTo>
                    <a:pt x="74" y="417"/>
                  </a:lnTo>
                  <a:lnTo>
                    <a:pt x="172" y="491"/>
                  </a:lnTo>
                  <a:lnTo>
                    <a:pt x="368" y="491"/>
                  </a:lnTo>
                  <a:lnTo>
                    <a:pt x="441" y="417"/>
                  </a:lnTo>
                  <a:lnTo>
                    <a:pt x="490" y="344"/>
                  </a:lnTo>
                  <a:lnTo>
                    <a:pt x="515" y="246"/>
                  </a:lnTo>
                  <a:lnTo>
                    <a:pt x="490" y="148"/>
                  </a:lnTo>
                  <a:lnTo>
                    <a:pt x="441" y="74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065;p73">
              <a:extLst>
                <a:ext uri="{FF2B5EF4-FFF2-40B4-BE49-F238E27FC236}">
                  <a16:creationId xmlns:a16="http://schemas.microsoft.com/office/drawing/2014/main" id="{2032A37C-4AEC-40B1-9B0F-34FC4BFE9E93}"/>
                </a:ext>
              </a:extLst>
            </p:cNvPr>
            <p:cNvSpPr/>
            <p:nvPr/>
          </p:nvSpPr>
          <p:spPr>
            <a:xfrm>
              <a:off x="5799125" y="4019150"/>
              <a:ext cx="59400" cy="66725"/>
            </a:xfrm>
            <a:custGeom>
              <a:avLst/>
              <a:gdLst/>
              <a:ahLst/>
              <a:cxnLst/>
              <a:rect l="l" t="t" r="r" b="b"/>
              <a:pathLst>
                <a:path w="2376" h="2669" extrusionOk="0">
                  <a:moveTo>
                    <a:pt x="1200" y="0"/>
                  </a:moveTo>
                  <a:lnTo>
                    <a:pt x="1127" y="25"/>
                  </a:lnTo>
                  <a:lnTo>
                    <a:pt x="1102" y="73"/>
                  </a:lnTo>
                  <a:lnTo>
                    <a:pt x="833" y="832"/>
                  </a:lnTo>
                  <a:lnTo>
                    <a:pt x="808" y="881"/>
                  </a:lnTo>
                  <a:lnTo>
                    <a:pt x="759" y="906"/>
                  </a:lnTo>
                  <a:lnTo>
                    <a:pt x="74" y="1224"/>
                  </a:lnTo>
                  <a:lnTo>
                    <a:pt x="25" y="1273"/>
                  </a:lnTo>
                  <a:lnTo>
                    <a:pt x="0" y="1347"/>
                  </a:lnTo>
                  <a:lnTo>
                    <a:pt x="25" y="1396"/>
                  </a:lnTo>
                  <a:lnTo>
                    <a:pt x="74" y="1444"/>
                  </a:lnTo>
                  <a:lnTo>
                    <a:pt x="759" y="1763"/>
                  </a:lnTo>
                  <a:lnTo>
                    <a:pt x="808" y="1787"/>
                  </a:lnTo>
                  <a:lnTo>
                    <a:pt x="833" y="1836"/>
                  </a:lnTo>
                  <a:lnTo>
                    <a:pt x="1102" y="2595"/>
                  </a:lnTo>
                  <a:lnTo>
                    <a:pt x="1127" y="2644"/>
                  </a:lnTo>
                  <a:lnTo>
                    <a:pt x="1200" y="2669"/>
                  </a:lnTo>
                  <a:lnTo>
                    <a:pt x="1249" y="2644"/>
                  </a:lnTo>
                  <a:lnTo>
                    <a:pt x="1298" y="2595"/>
                  </a:lnTo>
                  <a:lnTo>
                    <a:pt x="1567" y="1836"/>
                  </a:lnTo>
                  <a:lnTo>
                    <a:pt x="1592" y="1787"/>
                  </a:lnTo>
                  <a:lnTo>
                    <a:pt x="1641" y="1763"/>
                  </a:lnTo>
                  <a:lnTo>
                    <a:pt x="2326" y="1444"/>
                  </a:lnTo>
                  <a:lnTo>
                    <a:pt x="2375" y="1396"/>
                  </a:lnTo>
                  <a:lnTo>
                    <a:pt x="2375" y="1347"/>
                  </a:lnTo>
                  <a:lnTo>
                    <a:pt x="2375" y="1273"/>
                  </a:lnTo>
                  <a:lnTo>
                    <a:pt x="2326" y="1224"/>
                  </a:lnTo>
                  <a:lnTo>
                    <a:pt x="1641" y="906"/>
                  </a:lnTo>
                  <a:lnTo>
                    <a:pt x="1592" y="881"/>
                  </a:lnTo>
                  <a:lnTo>
                    <a:pt x="1567" y="832"/>
                  </a:lnTo>
                  <a:lnTo>
                    <a:pt x="1298" y="73"/>
                  </a:lnTo>
                  <a:lnTo>
                    <a:pt x="1249" y="25"/>
                  </a:lnTo>
                  <a:lnTo>
                    <a:pt x="12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066;p73">
              <a:extLst>
                <a:ext uri="{FF2B5EF4-FFF2-40B4-BE49-F238E27FC236}">
                  <a16:creationId xmlns:a16="http://schemas.microsoft.com/office/drawing/2014/main" id="{6FB8AAFC-B840-4776-BD4B-C1379873E82F}"/>
                </a:ext>
              </a:extLst>
            </p:cNvPr>
            <p:cNvSpPr/>
            <p:nvPr/>
          </p:nvSpPr>
          <p:spPr>
            <a:xfrm>
              <a:off x="5570825" y="4047300"/>
              <a:ext cx="23900" cy="23875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90" y="0"/>
                  </a:moveTo>
                  <a:lnTo>
                    <a:pt x="392" y="25"/>
                  </a:lnTo>
                  <a:lnTo>
                    <a:pt x="295" y="49"/>
                  </a:lnTo>
                  <a:lnTo>
                    <a:pt x="221" y="98"/>
                  </a:lnTo>
                  <a:lnTo>
                    <a:pt x="148" y="147"/>
                  </a:lnTo>
                  <a:lnTo>
                    <a:pt x="99" y="221"/>
                  </a:lnTo>
                  <a:lnTo>
                    <a:pt x="50" y="294"/>
                  </a:lnTo>
                  <a:lnTo>
                    <a:pt x="25" y="392"/>
                  </a:lnTo>
                  <a:lnTo>
                    <a:pt x="1" y="490"/>
                  </a:lnTo>
                  <a:lnTo>
                    <a:pt x="25" y="563"/>
                  </a:lnTo>
                  <a:lnTo>
                    <a:pt x="50" y="661"/>
                  </a:lnTo>
                  <a:lnTo>
                    <a:pt x="99" y="735"/>
                  </a:lnTo>
                  <a:lnTo>
                    <a:pt x="148" y="808"/>
                  </a:lnTo>
                  <a:lnTo>
                    <a:pt x="221" y="857"/>
                  </a:lnTo>
                  <a:lnTo>
                    <a:pt x="295" y="906"/>
                  </a:lnTo>
                  <a:lnTo>
                    <a:pt x="392" y="931"/>
                  </a:lnTo>
                  <a:lnTo>
                    <a:pt x="490" y="955"/>
                  </a:lnTo>
                  <a:lnTo>
                    <a:pt x="564" y="931"/>
                  </a:lnTo>
                  <a:lnTo>
                    <a:pt x="662" y="906"/>
                  </a:lnTo>
                  <a:lnTo>
                    <a:pt x="735" y="857"/>
                  </a:lnTo>
                  <a:lnTo>
                    <a:pt x="809" y="808"/>
                  </a:lnTo>
                  <a:lnTo>
                    <a:pt x="858" y="735"/>
                  </a:lnTo>
                  <a:lnTo>
                    <a:pt x="907" y="661"/>
                  </a:lnTo>
                  <a:lnTo>
                    <a:pt x="931" y="563"/>
                  </a:lnTo>
                  <a:lnTo>
                    <a:pt x="956" y="490"/>
                  </a:lnTo>
                  <a:lnTo>
                    <a:pt x="931" y="392"/>
                  </a:lnTo>
                  <a:lnTo>
                    <a:pt x="907" y="294"/>
                  </a:lnTo>
                  <a:lnTo>
                    <a:pt x="858" y="221"/>
                  </a:lnTo>
                  <a:lnTo>
                    <a:pt x="809" y="147"/>
                  </a:lnTo>
                  <a:lnTo>
                    <a:pt x="735" y="98"/>
                  </a:lnTo>
                  <a:lnTo>
                    <a:pt x="662" y="49"/>
                  </a:lnTo>
                  <a:lnTo>
                    <a:pt x="564" y="25"/>
                  </a:lnTo>
                  <a:lnTo>
                    <a:pt x="4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067;p73">
              <a:extLst>
                <a:ext uri="{FF2B5EF4-FFF2-40B4-BE49-F238E27FC236}">
                  <a16:creationId xmlns:a16="http://schemas.microsoft.com/office/drawing/2014/main" id="{725B1F82-9B6E-4FD6-91C6-DAB100EEDBD9}"/>
                </a:ext>
              </a:extLst>
            </p:cNvPr>
            <p:cNvSpPr/>
            <p:nvPr/>
          </p:nvSpPr>
          <p:spPr>
            <a:xfrm>
              <a:off x="5482075" y="4090750"/>
              <a:ext cx="59400" cy="67350"/>
            </a:xfrm>
            <a:custGeom>
              <a:avLst/>
              <a:gdLst/>
              <a:ahLst/>
              <a:cxnLst/>
              <a:rect l="l" t="t" r="r" b="b"/>
              <a:pathLst>
                <a:path w="2376" h="2694" extrusionOk="0">
                  <a:moveTo>
                    <a:pt x="1176" y="0"/>
                  </a:moveTo>
                  <a:lnTo>
                    <a:pt x="1127" y="25"/>
                  </a:lnTo>
                  <a:lnTo>
                    <a:pt x="1078" y="98"/>
                  </a:lnTo>
                  <a:lnTo>
                    <a:pt x="809" y="857"/>
                  </a:lnTo>
                  <a:lnTo>
                    <a:pt x="784" y="906"/>
                  </a:lnTo>
                  <a:lnTo>
                    <a:pt x="735" y="931"/>
                  </a:lnTo>
                  <a:lnTo>
                    <a:pt x="74" y="1224"/>
                  </a:lnTo>
                  <a:lnTo>
                    <a:pt x="25" y="1273"/>
                  </a:lnTo>
                  <a:lnTo>
                    <a:pt x="1" y="1347"/>
                  </a:lnTo>
                  <a:lnTo>
                    <a:pt x="25" y="1420"/>
                  </a:lnTo>
                  <a:lnTo>
                    <a:pt x="74" y="1469"/>
                  </a:lnTo>
                  <a:lnTo>
                    <a:pt x="735" y="1763"/>
                  </a:lnTo>
                  <a:lnTo>
                    <a:pt x="784" y="1812"/>
                  </a:lnTo>
                  <a:lnTo>
                    <a:pt x="809" y="1837"/>
                  </a:lnTo>
                  <a:lnTo>
                    <a:pt x="1078" y="2595"/>
                  </a:lnTo>
                  <a:lnTo>
                    <a:pt x="1127" y="2669"/>
                  </a:lnTo>
                  <a:lnTo>
                    <a:pt x="1176" y="2693"/>
                  </a:lnTo>
                  <a:lnTo>
                    <a:pt x="1249" y="2669"/>
                  </a:lnTo>
                  <a:lnTo>
                    <a:pt x="1298" y="2595"/>
                  </a:lnTo>
                  <a:lnTo>
                    <a:pt x="1568" y="1837"/>
                  </a:lnTo>
                  <a:lnTo>
                    <a:pt x="1592" y="1812"/>
                  </a:lnTo>
                  <a:lnTo>
                    <a:pt x="1617" y="1763"/>
                  </a:lnTo>
                  <a:lnTo>
                    <a:pt x="2302" y="1469"/>
                  </a:lnTo>
                  <a:lnTo>
                    <a:pt x="2351" y="1420"/>
                  </a:lnTo>
                  <a:lnTo>
                    <a:pt x="2376" y="1347"/>
                  </a:lnTo>
                  <a:lnTo>
                    <a:pt x="2351" y="1273"/>
                  </a:lnTo>
                  <a:lnTo>
                    <a:pt x="2302" y="1224"/>
                  </a:lnTo>
                  <a:lnTo>
                    <a:pt x="1617" y="931"/>
                  </a:lnTo>
                  <a:lnTo>
                    <a:pt x="1592" y="906"/>
                  </a:lnTo>
                  <a:lnTo>
                    <a:pt x="1568" y="857"/>
                  </a:lnTo>
                  <a:lnTo>
                    <a:pt x="1298" y="98"/>
                  </a:lnTo>
                  <a:lnTo>
                    <a:pt x="1249" y="25"/>
                  </a:lnTo>
                  <a:lnTo>
                    <a:pt x="11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2462;p47">
            <a:extLst>
              <a:ext uri="{FF2B5EF4-FFF2-40B4-BE49-F238E27FC236}">
                <a16:creationId xmlns:a16="http://schemas.microsoft.com/office/drawing/2014/main" id="{E90D0DBA-2532-4A62-8B42-F066AA459E6D}"/>
              </a:ext>
            </a:extLst>
          </p:cNvPr>
          <p:cNvSpPr/>
          <p:nvPr/>
        </p:nvSpPr>
        <p:spPr>
          <a:xfrm>
            <a:off x="5954832" y="3211181"/>
            <a:ext cx="457228" cy="508068"/>
          </a:xfrm>
          <a:custGeom>
            <a:avLst/>
            <a:gdLst/>
            <a:ahLst/>
            <a:cxnLst/>
            <a:rect l="l" t="t" r="r" b="b"/>
            <a:pathLst>
              <a:path w="214665" h="235382" extrusionOk="0">
                <a:moveTo>
                  <a:pt x="112095" y="9217"/>
                </a:moveTo>
                <a:lnTo>
                  <a:pt x="112095" y="35032"/>
                </a:lnTo>
                <a:cubicBezTo>
                  <a:pt x="112095" y="36365"/>
                  <a:pt x="112643" y="37699"/>
                  <a:pt x="113691" y="38556"/>
                </a:cubicBezTo>
                <a:cubicBezTo>
                  <a:pt x="114585" y="39327"/>
                  <a:pt x="115646" y="39689"/>
                  <a:pt x="116693" y="39689"/>
                </a:cubicBezTo>
                <a:cubicBezTo>
                  <a:pt x="117878" y="39689"/>
                  <a:pt x="119045" y="39225"/>
                  <a:pt x="119930" y="38366"/>
                </a:cubicBezTo>
                <a:lnTo>
                  <a:pt x="129551" y="28673"/>
                </a:lnTo>
                <a:lnTo>
                  <a:pt x="136005" y="35175"/>
                </a:lnTo>
                <a:lnTo>
                  <a:pt x="113476" y="57822"/>
                </a:lnTo>
                <a:cubicBezTo>
                  <a:pt x="112619" y="58679"/>
                  <a:pt x="112143" y="59846"/>
                  <a:pt x="112143" y="61061"/>
                </a:cubicBezTo>
                <a:lnTo>
                  <a:pt x="112143" y="76040"/>
                </a:lnTo>
                <a:cubicBezTo>
                  <a:pt x="112143" y="77683"/>
                  <a:pt x="113000" y="79184"/>
                  <a:pt x="114429" y="80017"/>
                </a:cubicBezTo>
                <a:lnTo>
                  <a:pt x="136553" y="92877"/>
                </a:lnTo>
                <a:cubicBezTo>
                  <a:pt x="137267" y="93294"/>
                  <a:pt x="138053" y="93502"/>
                  <a:pt x="138839" y="93502"/>
                </a:cubicBezTo>
                <a:cubicBezTo>
                  <a:pt x="139625" y="93502"/>
                  <a:pt x="140411" y="93294"/>
                  <a:pt x="141125" y="92877"/>
                </a:cubicBezTo>
                <a:lnTo>
                  <a:pt x="154033" y="85423"/>
                </a:lnTo>
                <a:cubicBezTo>
                  <a:pt x="155057" y="84828"/>
                  <a:pt x="155842" y="83804"/>
                  <a:pt x="156176" y="82613"/>
                </a:cubicBezTo>
                <a:lnTo>
                  <a:pt x="164416" y="51654"/>
                </a:lnTo>
                <a:lnTo>
                  <a:pt x="173251" y="54036"/>
                </a:lnTo>
                <a:lnTo>
                  <a:pt x="169774" y="67133"/>
                </a:lnTo>
                <a:cubicBezTo>
                  <a:pt x="169417" y="68443"/>
                  <a:pt x="169583" y="69872"/>
                  <a:pt x="170369" y="71015"/>
                </a:cubicBezTo>
                <a:cubicBezTo>
                  <a:pt x="171292" y="72337"/>
                  <a:pt x="172710" y="73014"/>
                  <a:pt x="174144" y="73014"/>
                </a:cubicBezTo>
                <a:cubicBezTo>
                  <a:pt x="174932" y="73014"/>
                  <a:pt x="175724" y="72810"/>
                  <a:pt x="176442" y="72396"/>
                </a:cubicBezTo>
                <a:lnTo>
                  <a:pt x="198732" y="59465"/>
                </a:lnTo>
                <a:lnTo>
                  <a:pt x="203329" y="67443"/>
                </a:lnTo>
                <a:lnTo>
                  <a:pt x="181014" y="80374"/>
                </a:lnTo>
                <a:cubicBezTo>
                  <a:pt x="178990" y="81541"/>
                  <a:pt x="178133" y="84113"/>
                  <a:pt x="179204" y="86399"/>
                </a:cubicBezTo>
                <a:cubicBezTo>
                  <a:pt x="179776" y="87614"/>
                  <a:pt x="180943" y="88471"/>
                  <a:pt x="182253" y="88852"/>
                </a:cubicBezTo>
                <a:lnTo>
                  <a:pt x="195255" y="92353"/>
                </a:lnTo>
                <a:lnTo>
                  <a:pt x="192898" y="101212"/>
                </a:lnTo>
                <a:lnTo>
                  <a:pt x="162106" y="92924"/>
                </a:lnTo>
                <a:cubicBezTo>
                  <a:pt x="161715" y="92811"/>
                  <a:pt x="161311" y="92755"/>
                  <a:pt x="160907" y="92755"/>
                </a:cubicBezTo>
                <a:cubicBezTo>
                  <a:pt x="160128" y="92755"/>
                  <a:pt x="159351" y="92961"/>
                  <a:pt x="158676" y="93353"/>
                </a:cubicBezTo>
                <a:lnTo>
                  <a:pt x="145769" y="100831"/>
                </a:lnTo>
                <a:cubicBezTo>
                  <a:pt x="144340" y="101664"/>
                  <a:pt x="143483" y="103188"/>
                  <a:pt x="143483" y="104832"/>
                </a:cubicBezTo>
                <a:lnTo>
                  <a:pt x="143483" y="130551"/>
                </a:lnTo>
                <a:cubicBezTo>
                  <a:pt x="143483" y="132170"/>
                  <a:pt x="144340" y="133695"/>
                  <a:pt x="145769" y="134528"/>
                </a:cubicBezTo>
                <a:lnTo>
                  <a:pt x="158676" y="142006"/>
                </a:lnTo>
                <a:cubicBezTo>
                  <a:pt x="159362" y="142404"/>
                  <a:pt x="160154" y="142611"/>
                  <a:pt x="160946" y="142611"/>
                </a:cubicBezTo>
                <a:cubicBezTo>
                  <a:pt x="161337" y="142611"/>
                  <a:pt x="161728" y="142561"/>
                  <a:pt x="162106" y="142458"/>
                </a:cubicBezTo>
                <a:lnTo>
                  <a:pt x="192898" y="134147"/>
                </a:lnTo>
                <a:lnTo>
                  <a:pt x="195255" y="143006"/>
                </a:lnTo>
                <a:lnTo>
                  <a:pt x="182253" y="146531"/>
                </a:lnTo>
                <a:cubicBezTo>
                  <a:pt x="180943" y="146888"/>
                  <a:pt x="179800" y="147745"/>
                  <a:pt x="179204" y="148960"/>
                </a:cubicBezTo>
                <a:cubicBezTo>
                  <a:pt x="178133" y="151222"/>
                  <a:pt x="179038" y="153794"/>
                  <a:pt x="181014" y="154985"/>
                </a:cubicBezTo>
                <a:lnTo>
                  <a:pt x="203329" y="167940"/>
                </a:lnTo>
                <a:lnTo>
                  <a:pt x="198732" y="175917"/>
                </a:lnTo>
                <a:lnTo>
                  <a:pt x="176442" y="162962"/>
                </a:lnTo>
                <a:cubicBezTo>
                  <a:pt x="175721" y="162549"/>
                  <a:pt x="174924" y="162343"/>
                  <a:pt x="174133" y="162343"/>
                </a:cubicBezTo>
                <a:cubicBezTo>
                  <a:pt x="173149" y="162343"/>
                  <a:pt x="172175" y="162662"/>
                  <a:pt x="171369" y="163296"/>
                </a:cubicBezTo>
                <a:cubicBezTo>
                  <a:pt x="169917" y="164415"/>
                  <a:pt x="169250" y="166320"/>
                  <a:pt x="169726" y="168130"/>
                </a:cubicBezTo>
                <a:lnTo>
                  <a:pt x="173251" y="181323"/>
                </a:lnTo>
                <a:lnTo>
                  <a:pt x="164416" y="183705"/>
                </a:lnTo>
                <a:lnTo>
                  <a:pt x="156176" y="152746"/>
                </a:lnTo>
                <a:cubicBezTo>
                  <a:pt x="155842" y="151555"/>
                  <a:pt x="155104" y="150579"/>
                  <a:pt x="154033" y="149960"/>
                </a:cubicBezTo>
                <a:lnTo>
                  <a:pt x="141125" y="142482"/>
                </a:lnTo>
                <a:cubicBezTo>
                  <a:pt x="140434" y="142065"/>
                  <a:pt x="139649" y="141857"/>
                  <a:pt x="138857" y="141857"/>
                </a:cubicBezTo>
                <a:cubicBezTo>
                  <a:pt x="138065" y="141857"/>
                  <a:pt x="137267" y="142065"/>
                  <a:pt x="136553" y="142482"/>
                </a:cubicBezTo>
                <a:lnTo>
                  <a:pt x="114429" y="155342"/>
                </a:lnTo>
                <a:cubicBezTo>
                  <a:pt x="113000" y="156175"/>
                  <a:pt x="112143" y="157699"/>
                  <a:pt x="112143" y="159319"/>
                </a:cubicBezTo>
                <a:lnTo>
                  <a:pt x="112143" y="174298"/>
                </a:lnTo>
                <a:cubicBezTo>
                  <a:pt x="112143" y="175513"/>
                  <a:pt x="112619" y="176680"/>
                  <a:pt x="113476" y="177561"/>
                </a:cubicBezTo>
                <a:lnTo>
                  <a:pt x="136005" y="200208"/>
                </a:lnTo>
                <a:lnTo>
                  <a:pt x="129551" y="206686"/>
                </a:lnTo>
                <a:lnTo>
                  <a:pt x="119930" y="197017"/>
                </a:lnTo>
                <a:cubicBezTo>
                  <a:pt x="119071" y="196133"/>
                  <a:pt x="117904" y="195664"/>
                  <a:pt x="116713" y="195664"/>
                </a:cubicBezTo>
                <a:cubicBezTo>
                  <a:pt x="115658" y="195664"/>
                  <a:pt x="114585" y="196031"/>
                  <a:pt x="113691" y="196803"/>
                </a:cubicBezTo>
                <a:cubicBezTo>
                  <a:pt x="112667" y="197660"/>
                  <a:pt x="112095" y="199017"/>
                  <a:pt x="112095" y="200351"/>
                </a:cubicBezTo>
                <a:lnTo>
                  <a:pt x="112095" y="226166"/>
                </a:lnTo>
                <a:lnTo>
                  <a:pt x="102450" y="226166"/>
                </a:lnTo>
                <a:lnTo>
                  <a:pt x="102450" y="200351"/>
                </a:lnTo>
                <a:cubicBezTo>
                  <a:pt x="102450" y="199017"/>
                  <a:pt x="101926" y="197660"/>
                  <a:pt x="100879" y="196803"/>
                </a:cubicBezTo>
                <a:cubicBezTo>
                  <a:pt x="99988" y="196034"/>
                  <a:pt x="98931" y="195672"/>
                  <a:pt x="97887" y="195672"/>
                </a:cubicBezTo>
                <a:cubicBezTo>
                  <a:pt x="96698" y="195672"/>
                  <a:pt x="95527" y="196142"/>
                  <a:pt x="94639" y="197017"/>
                </a:cubicBezTo>
                <a:lnTo>
                  <a:pt x="85018" y="206686"/>
                </a:lnTo>
                <a:lnTo>
                  <a:pt x="78564" y="200208"/>
                </a:lnTo>
                <a:lnTo>
                  <a:pt x="101093" y="177561"/>
                </a:lnTo>
                <a:cubicBezTo>
                  <a:pt x="101950" y="176680"/>
                  <a:pt x="102427" y="175536"/>
                  <a:pt x="102427" y="174298"/>
                </a:cubicBezTo>
                <a:lnTo>
                  <a:pt x="102427" y="159319"/>
                </a:lnTo>
                <a:cubicBezTo>
                  <a:pt x="102427" y="157699"/>
                  <a:pt x="101569" y="156175"/>
                  <a:pt x="100140" y="155342"/>
                </a:cubicBezTo>
                <a:lnTo>
                  <a:pt x="78017" y="142482"/>
                </a:lnTo>
                <a:cubicBezTo>
                  <a:pt x="77314" y="142065"/>
                  <a:pt x="76528" y="141857"/>
                  <a:pt x="75739" y="141857"/>
                </a:cubicBezTo>
                <a:cubicBezTo>
                  <a:pt x="74951" y="141857"/>
                  <a:pt x="74159" y="142065"/>
                  <a:pt x="73444" y="142482"/>
                </a:cubicBezTo>
                <a:lnTo>
                  <a:pt x="60537" y="149960"/>
                </a:lnTo>
                <a:cubicBezTo>
                  <a:pt x="59513" y="150555"/>
                  <a:pt x="58727" y="151555"/>
                  <a:pt x="58394" y="152746"/>
                </a:cubicBezTo>
                <a:lnTo>
                  <a:pt x="50154" y="183705"/>
                </a:lnTo>
                <a:lnTo>
                  <a:pt x="41319" y="181323"/>
                </a:lnTo>
                <a:lnTo>
                  <a:pt x="44796" y="168225"/>
                </a:lnTo>
                <a:cubicBezTo>
                  <a:pt x="45153" y="166916"/>
                  <a:pt x="44986" y="165487"/>
                  <a:pt x="44200" y="164367"/>
                </a:cubicBezTo>
                <a:cubicBezTo>
                  <a:pt x="43276" y="163028"/>
                  <a:pt x="41844" y="162335"/>
                  <a:pt x="40406" y="162335"/>
                </a:cubicBezTo>
                <a:cubicBezTo>
                  <a:pt x="39621" y="162335"/>
                  <a:pt x="38834" y="162542"/>
                  <a:pt x="38127" y="162962"/>
                </a:cubicBezTo>
                <a:lnTo>
                  <a:pt x="15837" y="175917"/>
                </a:lnTo>
                <a:lnTo>
                  <a:pt x="11241" y="167940"/>
                </a:lnTo>
                <a:lnTo>
                  <a:pt x="33555" y="154985"/>
                </a:lnTo>
                <a:cubicBezTo>
                  <a:pt x="35579" y="153818"/>
                  <a:pt x="36437" y="151270"/>
                  <a:pt x="35365" y="148960"/>
                </a:cubicBezTo>
                <a:cubicBezTo>
                  <a:pt x="34793" y="147745"/>
                  <a:pt x="33627" y="146888"/>
                  <a:pt x="32317" y="146531"/>
                </a:cubicBezTo>
                <a:lnTo>
                  <a:pt x="19314" y="143006"/>
                </a:lnTo>
                <a:lnTo>
                  <a:pt x="21672" y="134147"/>
                </a:lnTo>
                <a:lnTo>
                  <a:pt x="52440" y="142458"/>
                </a:lnTo>
                <a:cubicBezTo>
                  <a:pt x="52826" y="142561"/>
                  <a:pt x="53222" y="142611"/>
                  <a:pt x="53616" y="142611"/>
                </a:cubicBezTo>
                <a:cubicBezTo>
                  <a:pt x="54415" y="142611"/>
                  <a:pt x="55207" y="142404"/>
                  <a:pt x="55893" y="142006"/>
                </a:cubicBezTo>
                <a:lnTo>
                  <a:pt x="68801" y="134528"/>
                </a:lnTo>
                <a:cubicBezTo>
                  <a:pt x="70229" y="133695"/>
                  <a:pt x="71087" y="132170"/>
                  <a:pt x="71087" y="130551"/>
                </a:cubicBezTo>
                <a:lnTo>
                  <a:pt x="71087" y="104832"/>
                </a:lnTo>
                <a:cubicBezTo>
                  <a:pt x="71087" y="103188"/>
                  <a:pt x="70229" y="101664"/>
                  <a:pt x="68801" y="100831"/>
                </a:cubicBezTo>
                <a:lnTo>
                  <a:pt x="55893" y="93353"/>
                </a:lnTo>
                <a:cubicBezTo>
                  <a:pt x="55219" y="92961"/>
                  <a:pt x="54442" y="92755"/>
                  <a:pt x="53656" y="92755"/>
                </a:cubicBezTo>
                <a:cubicBezTo>
                  <a:pt x="53248" y="92755"/>
                  <a:pt x="52839" y="92811"/>
                  <a:pt x="52440" y="92924"/>
                </a:cubicBezTo>
                <a:lnTo>
                  <a:pt x="21672" y="101212"/>
                </a:lnTo>
                <a:lnTo>
                  <a:pt x="19314" y="92353"/>
                </a:lnTo>
                <a:lnTo>
                  <a:pt x="32317" y="88852"/>
                </a:lnTo>
                <a:cubicBezTo>
                  <a:pt x="33627" y="88471"/>
                  <a:pt x="34770" y="87614"/>
                  <a:pt x="35365" y="86399"/>
                </a:cubicBezTo>
                <a:cubicBezTo>
                  <a:pt x="36437" y="84137"/>
                  <a:pt x="35532" y="81565"/>
                  <a:pt x="33555" y="80374"/>
                </a:cubicBezTo>
                <a:lnTo>
                  <a:pt x="11241" y="67443"/>
                </a:lnTo>
                <a:lnTo>
                  <a:pt x="15837" y="59465"/>
                </a:lnTo>
                <a:lnTo>
                  <a:pt x="38127" y="72396"/>
                </a:lnTo>
                <a:cubicBezTo>
                  <a:pt x="38845" y="72810"/>
                  <a:pt x="39637" y="73014"/>
                  <a:pt x="40425" y="73014"/>
                </a:cubicBezTo>
                <a:cubicBezTo>
                  <a:pt x="41859" y="73014"/>
                  <a:pt x="43278" y="72337"/>
                  <a:pt x="44200" y="71015"/>
                </a:cubicBezTo>
                <a:cubicBezTo>
                  <a:pt x="44986" y="69872"/>
                  <a:pt x="45153" y="68443"/>
                  <a:pt x="44796" y="67133"/>
                </a:cubicBezTo>
                <a:lnTo>
                  <a:pt x="41319" y="54036"/>
                </a:lnTo>
                <a:lnTo>
                  <a:pt x="50154" y="51654"/>
                </a:lnTo>
                <a:lnTo>
                  <a:pt x="58394" y="82613"/>
                </a:lnTo>
                <a:cubicBezTo>
                  <a:pt x="58727" y="83804"/>
                  <a:pt x="59465" y="84780"/>
                  <a:pt x="60537" y="85423"/>
                </a:cubicBezTo>
                <a:lnTo>
                  <a:pt x="73444" y="92877"/>
                </a:lnTo>
                <a:cubicBezTo>
                  <a:pt x="74135" y="93294"/>
                  <a:pt x="74921" y="93502"/>
                  <a:pt x="75713" y="93502"/>
                </a:cubicBezTo>
                <a:cubicBezTo>
                  <a:pt x="76504" y="93502"/>
                  <a:pt x="77302" y="93294"/>
                  <a:pt x="78017" y="92877"/>
                </a:cubicBezTo>
                <a:lnTo>
                  <a:pt x="100140" y="80017"/>
                </a:lnTo>
                <a:cubicBezTo>
                  <a:pt x="101545" y="79184"/>
                  <a:pt x="102427" y="77683"/>
                  <a:pt x="102427" y="76040"/>
                </a:cubicBezTo>
                <a:lnTo>
                  <a:pt x="102427" y="61061"/>
                </a:lnTo>
                <a:cubicBezTo>
                  <a:pt x="102427" y="59846"/>
                  <a:pt x="101950" y="58679"/>
                  <a:pt x="101093" y="57822"/>
                </a:cubicBezTo>
                <a:lnTo>
                  <a:pt x="78564" y="35175"/>
                </a:lnTo>
                <a:lnTo>
                  <a:pt x="85018" y="28673"/>
                </a:lnTo>
                <a:lnTo>
                  <a:pt x="94639" y="38366"/>
                </a:lnTo>
                <a:cubicBezTo>
                  <a:pt x="95492" y="39244"/>
                  <a:pt x="96650" y="39706"/>
                  <a:pt x="97833" y="39706"/>
                </a:cubicBezTo>
                <a:cubicBezTo>
                  <a:pt x="98895" y="39706"/>
                  <a:pt x="99977" y="39334"/>
                  <a:pt x="100879" y="38556"/>
                </a:cubicBezTo>
                <a:cubicBezTo>
                  <a:pt x="101903" y="37675"/>
                  <a:pt x="102450" y="36365"/>
                  <a:pt x="102450" y="35032"/>
                </a:cubicBezTo>
                <a:lnTo>
                  <a:pt x="102450" y="9217"/>
                </a:lnTo>
                <a:close/>
                <a:moveTo>
                  <a:pt x="96068" y="1"/>
                </a:moveTo>
                <a:cubicBezTo>
                  <a:pt x="94520" y="1"/>
                  <a:pt x="93258" y="1263"/>
                  <a:pt x="93258" y="2811"/>
                </a:cubicBezTo>
                <a:lnTo>
                  <a:pt x="93258" y="24006"/>
                </a:lnTo>
                <a:lnTo>
                  <a:pt x="88090" y="18766"/>
                </a:lnTo>
                <a:cubicBezTo>
                  <a:pt x="87971" y="18647"/>
                  <a:pt x="87804" y="18505"/>
                  <a:pt x="87662" y="18409"/>
                </a:cubicBezTo>
                <a:cubicBezTo>
                  <a:pt x="86815" y="17845"/>
                  <a:pt x="85899" y="17583"/>
                  <a:pt x="85013" y="17583"/>
                </a:cubicBezTo>
                <a:cubicBezTo>
                  <a:pt x="83807" y="17583"/>
                  <a:pt x="82655" y="18068"/>
                  <a:pt x="81803" y="18933"/>
                </a:cubicBezTo>
                <a:lnTo>
                  <a:pt x="67610" y="33222"/>
                </a:lnTo>
                <a:cubicBezTo>
                  <a:pt x="66538" y="34341"/>
                  <a:pt x="66538" y="36080"/>
                  <a:pt x="67610" y="37151"/>
                </a:cubicBezTo>
                <a:lnTo>
                  <a:pt x="93282" y="62990"/>
                </a:lnTo>
                <a:lnTo>
                  <a:pt x="93282" y="73420"/>
                </a:lnTo>
                <a:lnTo>
                  <a:pt x="75731" y="83637"/>
                </a:lnTo>
                <a:lnTo>
                  <a:pt x="66776" y="78421"/>
                </a:lnTo>
                <a:lnTo>
                  <a:pt x="57846" y="44843"/>
                </a:lnTo>
                <a:cubicBezTo>
                  <a:pt x="57289" y="42794"/>
                  <a:pt x="55451" y="41442"/>
                  <a:pt x="53445" y="41442"/>
                </a:cubicBezTo>
                <a:cubicBezTo>
                  <a:pt x="53050" y="41442"/>
                  <a:pt x="52649" y="41495"/>
                  <a:pt x="52249" y="41604"/>
                </a:cubicBezTo>
                <a:lnTo>
                  <a:pt x="34579" y="46367"/>
                </a:lnTo>
                <a:cubicBezTo>
                  <a:pt x="32555" y="46891"/>
                  <a:pt x="31055" y="48796"/>
                  <a:pt x="31197" y="51202"/>
                </a:cubicBezTo>
                <a:cubicBezTo>
                  <a:pt x="31197" y="51392"/>
                  <a:pt x="31245" y="51607"/>
                  <a:pt x="31293" y="51773"/>
                </a:cubicBezTo>
                <a:lnTo>
                  <a:pt x="33198" y="58918"/>
                </a:lnTo>
                <a:lnTo>
                  <a:pt x="16480" y="49225"/>
                </a:lnTo>
                <a:cubicBezTo>
                  <a:pt x="15765" y="48801"/>
                  <a:pt x="14984" y="48600"/>
                  <a:pt x="14210" y="48600"/>
                </a:cubicBezTo>
                <a:cubicBezTo>
                  <a:pt x="12638" y="48600"/>
                  <a:pt x="11103" y="49431"/>
                  <a:pt x="10241" y="50916"/>
                </a:cubicBezTo>
                <a:lnTo>
                  <a:pt x="977" y="67038"/>
                </a:lnTo>
                <a:cubicBezTo>
                  <a:pt x="882" y="67229"/>
                  <a:pt x="810" y="67395"/>
                  <a:pt x="739" y="67586"/>
                </a:cubicBezTo>
                <a:cubicBezTo>
                  <a:pt x="0" y="69848"/>
                  <a:pt x="977" y="72087"/>
                  <a:pt x="2763" y="73111"/>
                </a:cubicBezTo>
                <a:lnTo>
                  <a:pt x="19457" y="82827"/>
                </a:lnTo>
                <a:lnTo>
                  <a:pt x="12598" y="84661"/>
                </a:lnTo>
                <a:cubicBezTo>
                  <a:pt x="10145" y="85328"/>
                  <a:pt x="8717" y="87852"/>
                  <a:pt x="9336" y="90305"/>
                </a:cubicBezTo>
                <a:lnTo>
                  <a:pt x="14075" y="108070"/>
                </a:lnTo>
                <a:cubicBezTo>
                  <a:pt x="14408" y="109261"/>
                  <a:pt x="15146" y="110237"/>
                  <a:pt x="16218" y="110857"/>
                </a:cubicBezTo>
                <a:cubicBezTo>
                  <a:pt x="16920" y="111255"/>
                  <a:pt x="17706" y="111472"/>
                  <a:pt x="18500" y="111472"/>
                </a:cubicBezTo>
                <a:cubicBezTo>
                  <a:pt x="18892" y="111472"/>
                  <a:pt x="19285" y="111419"/>
                  <a:pt x="19671" y="111309"/>
                </a:cubicBezTo>
                <a:lnTo>
                  <a:pt x="53035" y="102331"/>
                </a:lnTo>
                <a:lnTo>
                  <a:pt x="62013" y="107523"/>
                </a:lnTo>
                <a:lnTo>
                  <a:pt x="62013" y="127932"/>
                </a:lnTo>
                <a:lnTo>
                  <a:pt x="53035" y="133123"/>
                </a:lnTo>
                <a:lnTo>
                  <a:pt x="19671" y="124145"/>
                </a:lnTo>
                <a:cubicBezTo>
                  <a:pt x="19285" y="124035"/>
                  <a:pt x="18892" y="123982"/>
                  <a:pt x="18500" y="123982"/>
                </a:cubicBezTo>
                <a:cubicBezTo>
                  <a:pt x="17706" y="123982"/>
                  <a:pt x="16920" y="124199"/>
                  <a:pt x="16218" y="124598"/>
                </a:cubicBezTo>
                <a:cubicBezTo>
                  <a:pt x="15170" y="125193"/>
                  <a:pt x="14408" y="126193"/>
                  <a:pt x="14075" y="127384"/>
                </a:cubicBezTo>
                <a:lnTo>
                  <a:pt x="9336" y="145149"/>
                </a:lnTo>
                <a:cubicBezTo>
                  <a:pt x="8693" y="147602"/>
                  <a:pt x="10145" y="150127"/>
                  <a:pt x="12598" y="150793"/>
                </a:cubicBezTo>
                <a:lnTo>
                  <a:pt x="19457" y="152627"/>
                </a:lnTo>
                <a:lnTo>
                  <a:pt x="2596" y="162462"/>
                </a:lnTo>
                <a:cubicBezTo>
                  <a:pt x="2430" y="162534"/>
                  <a:pt x="2263" y="162677"/>
                  <a:pt x="2144" y="162772"/>
                </a:cubicBezTo>
                <a:cubicBezTo>
                  <a:pt x="358" y="164367"/>
                  <a:pt x="48" y="166797"/>
                  <a:pt x="1120" y="168606"/>
                </a:cubicBezTo>
                <a:lnTo>
                  <a:pt x="10265" y="184538"/>
                </a:lnTo>
                <a:cubicBezTo>
                  <a:pt x="11111" y="186023"/>
                  <a:pt x="12641" y="186844"/>
                  <a:pt x="14226" y="186844"/>
                </a:cubicBezTo>
                <a:cubicBezTo>
                  <a:pt x="15005" y="186844"/>
                  <a:pt x="15797" y="186645"/>
                  <a:pt x="16528" y="186229"/>
                </a:cubicBezTo>
                <a:lnTo>
                  <a:pt x="33222" y="176537"/>
                </a:lnTo>
                <a:lnTo>
                  <a:pt x="33222" y="176537"/>
                </a:lnTo>
                <a:lnTo>
                  <a:pt x="31317" y="183681"/>
                </a:lnTo>
                <a:cubicBezTo>
                  <a:pt x="31245" y="183848"/>
                  <a:pt x="31221" y="184038"/>
                  <a:pt x="31221" y="184205"/>
                </a:cubicBezTo>
                <a:cubicBezTo>
                  <a:pt x="31078" y="186586"/>
                  <a:pt x="32602" y="188539"/>
                  <a:pt x="34627" y="189063"/>
                </a:cubicBezTo>
                <a:lnTo>
                  <a:pt x="52273" y="193826"/>
                </a:lnTo>
                <a:cubicBezTo>
                  <a:pt x="52669" y="193935"/>
                  <a:pt x="53067" y="193986"/>
                  <a:pt x="53458" y="193986"/>
                </a:cubicBezTo>
                <a:cubicBezTo>
                  <a:pt x="55468" y="193986"/>
                  <a:pt x="57311" y="192620"/>
                  <a:pt x="57870" y="190587"/>
                </a:cubicBezTo>
                <a:lnTo>
                  <a:pt x="66800" y="157009"/>
                </a:lnTo>
                <a:lnTo>
                  <a:pt x="75754" y="151794"/>
                </a:lnTo>
                <a:lnTo>
                  <a:pt x="93329" y="162010"/>
                </a:lnTo>
                <a:lnTo>
                  <a:pt x="93329" y="172417"/>
                </a:lnTo>
                <a:lnTo>
                  <a:pt x="67634" y="198255"/>
                </a:lnTo>
                <a:cubicBezTo>
                  <a:pt x="66562" y="199375"/>
                  <a:pt x="66562" y="201113"/>
                  <a:pt x="67634" y="202185"/>
                </a:cubicBezTo>
                <a:lnTo>
                  <a:pt x="81970" y="216640"/>
                </a:lnTo>
                <a:cubicBezTo>
                  <a:pt x="82089" y="216759"/>
                  <a:pt x="82256" y="216902"/>
                  <a:pt x="82399" y="216997"/>
                </a:cubicBezTo>
                <a:cubicBezTo>
                  <a:pt x="83243" y="217560"/>
                  <a:pt x="84155" y="217822"/>
                  <a:pt x="85038" y="217822"/>
                </a:cubicBezTo>
                <a:cubicBezTo>
                  <a:pt x="86248" y="217822"/>
                  <a:pt x="87403" y="217331"/>
                  <a:pt x="88257" y="216450"/>
                </a:cubicBezTo>
                <a:lnTo>
                  <a:pt x="93282" y="211401"/>
                </a:lnTo>
                <a:lnTo>
                  <a:pt x="93282" y="232596"/>
                </a:lnTo>
                <a:cubicBezTo>
                  <a:pt x="93282" y="234144"/>
                  <a:pt x="94544" y="235382"/>
                  <a:pt x="96092" y="235382"/>
                </a:cubicBezTo>
                <a:lnTo>
                  <a:pt x="118382" y="235382"/>
                </a:lnTo>
                <a:cubicBezTo>
                  <a:pt x="120025" y="235382"/>
                  <a:pt x="121335" y="234072"/>
                  <a:pt x="121335" y="232429"/>
                </a:cubicBezTo>
                <a:lnTo>
                  <a:pt x="121335" y="211401"/>
                </a:lnTo>
                <a:lnTo>
                  <a:pt x="126360" y="216450"/>
                </a:lnTo>
                <a:cubicBezTo>
                  <a:pt x="127253" y="217343"/>
                  <a:pt x="128420" y="217789"/>
                  <a:pt x="129587" y="217789"/>
                </a:cubicBezTo>
                <a:cubicBezTo>
                  <a:pt x="130754" y="217789"/>
                  <a:pt x="131921" y="217343"/>
                  <a:pt x="132814" y="216450"/>
                </a:cubicBezTo>
                <a:lnTo>
                  <a:pt x="145888" y="203304"/>
                </a:lnTo>
                <a:cubicBezTo>
                  <a:pt x="146031" y="203137"/>
                  <a:pt x="146150" y="202994"/>
                  <a:pt x="146269" y="202852"/>
                </a:cubicBezTo>
                <a:cubicBezTo>
                  <a:pt x="147579" y="200851"/>
                  <a:pt x="147222" y="198446"/>
                  <a:pt x="145745" y="196946"/>
                </a:cubicBezTo>
                <a:lnTo>
                  <a:pt x="121335" y="172393"/>
                </a:lnTo>
                <a:lnTo>
                  <a:pt x="121335" y="161986"/>
                </a:lnTo>
                <a:lnTo>
                  <a:pt x="138887" y="151770"/>
                </a:lnTo>
                <a:lnTo>
                  <a:pt x="147865" y="156985"/>
                </a:lnTo>
                <a:lnTo>
                  <a:pt x="156795" y="190563"/>
                </a:lnTo>
                <a:cubicBezTo>
                  <a:pt x="157299" y="192512"/>
                  <a:pt x="159084" y="193975"/>
                  <a:pt x="161320" y="193975"/>
                </a:cubicBezTo>
                <a:cubicBezTo>
                  <a:pt x="161407" y="193975"/>
                  <a:pt x="161494" y="193973"/>
                  <a:pt x="161582" y="193969"/>
                </a:cubicBezTo>
                <a:cubicBezTo>
                  <a:pt x="161796" y="193969"/>
                  <a:pt x="161963" y="193921"/>
                  <a:pt x="162177" y="193897"/>
                </a:cubicBezTo>
                <a:lnTo>
                  <a:pt x="180038" y="189063"/>
                </a:lnTo>
                <a:cubicBezTo>
                  <a:pt x="182467" y="188420"/>
                  <a:pt x="183944" y="185872"/>
                  <a:pt x="183277" y="183443"/>
                </a:cubicBezTo>
                <a:lnTo>
                  <a:pt x="181443" y="176537"/>
                </a:lnTo>
                <a:lnTo>
                  <a:pt x="181443" y="176537"/>
                </a:lnTo>
                <a:lnTo>
                  <a:pt x="198137" y="186229"/>
                </a:lnTo>
                <a:cubicBezTo>
                  <a:pt x="198852" y="186653"/>
                  <a:pt x="199636" y="186855"/>
                  <a:pt x="200412" y="186855"/>
                </a:cubicBezTo>
                <a:cubicBezTo>
                  <a:pt x="201989" y="186855"/>
                  <a:pt x="203530" y="186023"/>
                  <a:pt x="204376" y="184538"/>
                </a:cubicBezTo>
                <a:lnTo>
                  <a:pt x="213640" y="168440"/>
                </a:lnTo>
                <a:cubicBezTo>
                  <a:pt x="213735" y="168249"/>
                  <a:pt x="213831" y="168083"/>
                  <a:pt x="213878" y="167892"/>
                </a:cubicBezTo>
                <a:cubicBezTo>
                  <a:pt x="214664" y="165582"/>
                  <a:pt x="213712" y="163343"/>
                  <a:pt x="211854" y="162272"/>
                </a:cubicBezTo>
                <a:lnTo>
                  <a:pt x="195160" y="152579"/>
                </a:lnTo>
                <a:lnTo>
                  <a:pt x="202257" y="150674"/>
                </a:lnTo>
                <a:cubicBezTo>
                  <a:pt x="202424" y="150603"/>
                  <a:pt x="202638" y="150555"/>
                  <a:pt x="202805" y="150460"/>
                </a:cubicBezTo>
                <a:cubicBezTo>
                  <a:pt x="204924" y="149388"/>
                  <a:pt x="205829" y="147126"/>
                  <a:pt x="205258" y="145102"/>
                </a:cubicBezTo>
                <a:lnTo>
                  <a:pt x="200518" y="127336"/>
                </a:lnTo>
                <a:cubicBezTo>
                  <a:pt x="199978" y="125276"/>
                  <a:pt x="198128" y="123921"/>
                  <a:pt x="196096" y="123921"/>
                </a:cubicBezTo>
                <a:cubicBezTo>
                  <a:pt x="195709" y="123921"/>
                  <a:pt x="195315" y="123971"/>
                  <a:pt x="194922" y="124074"/>
                </a:cubicBezTo>
                <a:lnTo>
                  <a:pt x="161558" y="133075"/>
                </a:lnTo>
                <a:lnTo>
                  <a:pt x="152580" y="127860"/>
                </a:lnTo>
                <a:lnTo>
                  <a:pt x="152580" y="107475"/>
                </a:lnTo>
                <a:lnTo>
                  <a:pt x="161558" y="102260"/>
                </a:lnTo>
                <a:lnTo>
                  <a:pt x="194922" y="111261"/>
                </a:lnTo>
                <a:cubicBezTo>
                  <a:pt x="195311" y="111365"/>
                  <a:pt x="195702" y="111414"/>
                  <a:pt x="196088" y="111414"/>
                </a:cubicBezTo>
                <a:cubicBezTo>
                  <a:pt x="198106" y="111414"/>
                  <a:pt x="199958" y="110062"/>
                  <a:pt x="200518" y="108023"/>
                </a:cubicBezTo>
                <a:lnTo>
                  <a:pt x="205258" y="90233"/>
                </a:lnTo>
                <a:cubicBezTo>
                  <a:pt x="205781" y="88209"/>
                  <a:pt x="204900" y="85923"/>
                  <a:pt x="202781" y="84851"/>
                </a:cubicBezTo>
                <a:cubicBezTo>
                  <a:pt x="202590" y="84756"/>
                  <a:pt x="202424" y="84708"/>
                  <a:pt x="202209" y="84637"/>
                </a:cubicBezTo>
                <a:lnTo>
                  <a:pt x="195136" y="82732"/>
                </a:lnTo>
                <a:lnTo>
                  <a:pt x="211997" y="72944"/>
                </a:lnTo>
                <a:cubicBezTo>
                  <a:pt x="212188" y="72849"/>
                  <a:pt x="212330" y="72730"/>
                  <a:pt x="212473" y="72611"/>
                </a:cubicBezTo>
                <a:cubicBezTo>
                  <a:pt x="214259" y="71039"/>
                  <a:pt x="214545" y="68586"/>
                  <a:pt x="213497" y="66776"/>
                </a:cubicBezTo>
                <a:lnTo>
                  <a:pt x="204353" y="50844"/>
                </a:lnTo>
                <a:cubicBezTo>
                  <a:pt x="203520" y="49371"/>
                  <a:pt x="201976" y="48555"/>
                  <a:pt x="200388" y="48555"/>
                </a:cubicBezTo>
                <a:cubicBezTo>
                  <a:pt x="199614" y="48555"/>
                  <a:pt x="198831" y="48748"/>
                  <a:pt x="198113" y="49154"/>
                </a:cubicBezTo>
                <a:lnTo>
                  <a:pt x="181395" y="58870"/>
                </a:lnTo>
                <a:lnTo>
                  <a:pt x="183253" y="51964"/>
                </a:lnTo>
                <a:cubicBezTo>
                  <a:pt x="183896" y="49511"/>
                  <a:pt x="182443" y="46987"/>
                  <a:pt x="180014" y="46320"/>
                </a:cubicBezTo>
                <a:lnTo>
                  <a:pt x="162153" y="41509"/>
                </a:lnTo>
                <a:cubicBezTo>
                  <a:pt x="161963" y="41438"/>
                  <a:pt x="161748" y="41414"/>
                  <a:pt x="161558" y="41414"/>
                </a:cubicBezTo>
                <a:cubicBezTo>
                  <a:pt x="161454" y="41408"/>
                  <a:pt x="161352" y="41405"/>
                  <a:pt x="161250" y="41405"/>
                </a:cubicBezTo>
                <a:cubicBezTo>
                  <a:pt x="159015" y="41405"/>
                  <a:pt x="157271" y="42884"/>
                  <a:pt x="156747" y="44843"/>
                </a:cubicBezTo>
                <a:lnTo>
                  <a:pt x="147817" y="78421"/>
                </a:lnTo>
                <a:lnTo>
                  <a:pt x="138863" y="83637"/>
                </a:lnTo>
                <a:lnTo>
                  <a:pt x="121311" y="73420"/>
                </a:lnTo>
                <a:lnTo>
                  <a:pt x="121311" y="62990"/>
                </a:lnTo>
                <a:lnTo>
                  <a:pt x="145864" y="38294"/>
                </a:lnTo>
                <a:cubicBezTo>
                  <a:pt x="146007" y="38151"/>
                  <a:pt x="146126" y="37985"/>
                  <a:pt x="146245" y="37842"/>
                </a:cubicBezTo>
                <a:cubicBezTo>
                  <a:pt x="147555" y="35841"/>
                  <a:pt x="147198" y="33436"/>
                  <a:pt x="145721" y="31960"/>
                </a:cubicBezTo>
                <a:lnTo>
                  <a:pt x="132790" y="18933"/>
                </a:lnTo>
                <a:cubicBezTo>
                  <a:pt x="131897" y="18040"/>
                  <a:pt x="130730" y="17594"/>
                  <a:pt x="129563" y="17594"/>
                </a:cubicBezTo>
                <a:cubicBezTo>
                  <a:pt x="128396" y="17594"/>
                  <a:pt x="127229" y="18040"/>
                  <a:pt x="126336" y="18933"/>
                </a:cubicBezTo>
                <a:lnTo>
                  <a:pt x="121311" y="24006"/>
                </a:lnTo>
                <a:lnTo>
                  <a:pt x="121311" y="2954"/>
                </a:lnTo>
                <a:cubicBezTo>
                  <a:pt x="121311" y="1311"/>
                  <a:pt x="120002" y="1"/>
                  <a:pt x="118358" y="1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C3A17-FCE4-498E-ABB7-0A02B09C0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4" y="4052487"/>
            <a:ext cx="4085947" cy="181166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id="{5519C873-CB16-478E-A41E-98147B926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228" y="1183951"/>
            <a:ext cx="4085947" cy="18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75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ستطيل 3">
            <a:extLst>
              <a:ext uri="{FF2B5EF4-FFF2-40B4-BE49-F238E27FC236}">
                <a16:creationId xmlns:a16="http://schemas.microsoft.com/office/drawing/2014/main" id="{461AC0D3-0286-4859-A8B9-E379EF83CACC}"/>
              </a:ext>
            </a:extLst>
          </p:cNvPr>
          <p:cNvSpPr/>
          <p:nvPr/>
        </p:nvSpPr>
        <p:spPr>
          <a:xfrm>
            <a:off x="7058346" y="72040"/>
            <a:ext cx="2085654" cy="468628"/>
          </a:xfrm>
          <a:prstGeom prst="rect">
            <a:avLst/>
          </a:prstGeom>
          <a:solidFill>
            <a:srgbClr val="124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000" b="1" dirty="0">
                <a:solidFill>
                  <a:srgbClr val="FFFFFF"/>
                </a:solidFill>
              </a:rPr>
              <a:t>المقدمة</a:t>
            </a:r>
          </a:p>
        </p:txBody>
      </p:sp>
      <p:pic>
        <p:nvPicPr>
          <p:cNvPr id="16" name="اغنية الفصول">
            <a:hlinkClick r:id="" action="ppaction://media"/>
            <a:extLst>
              <a:ext uri="{FF2B5EF4-FFF2-40B4-BE49-F238E27FC236}">
                <a16:creationId xmlns:a16="http://schemas.microsoft.com/office/drawing/2014/main" id="{C9B31C0C-D2D1-4988-A09E-ED4329589A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283" y="691115"/>
            <a:ext cx="8750595" cy="426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7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4B4AB6-FB94-40E7-9E2B-FBBD027E0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767" y="111879"/>
            <a:ext cx="2470686" cy="2470686"/>
          </a:xfrm>
          <a:prstGeom prst="rect">
            <a:avLst/>
          </a:prstGeom>
        </p:spPr>
      </p:pic>
      <p:sp>
        <p:nvSpPr>
          <p:cNvPr id="15" name="Google Shape;616;p35">
            <a:extLst>
              <a:ext uri="{FF2B5EF4-FFF2-40B4-BE49-F238E27FC236}">
                <a16:creationId xmlns:a16="http://schemas.microsoft.com/office/drawing/2014/main" id="{7CE0DB2E-D256-47B0-81A8-D8EE11999D9F}"/>
              </a:ext>
            </a:extLst>
          </p:cNvPr>
          <p:cNvSpPr txBox="1">
            <a:spLocks/>
          </p:cNvSpPr>
          <p:nvPr/>
        </p:nvSpPr>
        <p:spPr>
          <a:xfrm>
            <a:off x="5745480" y="255344"/>
            <a:ext cx="2848288" cy="2832698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Londrina Solid"/>
              <a:buNone/>
              <a:defRPr sz="2200" b="0" i="0" u="none" strike="noStrike" cap="none">
                <a:solidFill>
                  <a:schemeClr val="l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 rtl="1"/>
            <a:r>
              <a:rPr lang="ar-BH" sz="6000" b="1" dirty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فصل</a:t>
            </a:r>
            <a:r>
              <a:rPr lang="en-US" sz="6000" b="1" dirty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BH" sz="6000" b="1" dirty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الصيف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A5FD66-BAEE-4F0E-8A15-9E7CF4710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49338" y="165146"/>
            <a:ext cx="3068918" cy="3013094"/>
          </a:xfrm>
          <a:prstGeom prst="rect">
            <a:avLst/>
          </a:prstGeom>
        </p:spPr>
      </p:pic>
      <p:pic>
        <p:nvPicPr>
          <p:cNvPr id="1026" name="Picture 2" descr="Kids Summer Clipart Summer Kids Clip Art Summer Kids - Kids Summer Clip  Art, HD Png Download , Transparent Png Image - PNGitem">
            <a:extLst>
              <a:ext uri="{FF2B5EF4-FFF2-40B4-BE49-F238E27FC236}">
                <a16:creationId xmlns:a16="http://schemas.microsoft.com/office/drawing/2014/main" id="{6FD1ACBC-177C-47D1-BB34-EBFD2270F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89" b="99111" l="1977" r="96395">
                        <a14:foregroundMark x1="19884" y1="57333" x2="19884" y2="57333"/>
                        <a14:foregroundMark x1="19884" y1="57333" x2="13140" y2="63222"/>
                        <a14:foregroundMark x1="22907" y1="55667" x2="13256" y2="63222"/>
                        <a14:foregroundMark x1="19302" y1="57778" x2="12907" y2="63889"/>
                        <a14:foregroundMark x1="13140" y1="62333" x2="19302" y2="57889"/>
                        <a14:foregroundMark x1="10814" y1="65222" x2="13605" y2="6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0" y="2486250"/>
            <a:ext cx="2651760" cy="277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949;p38">
            <a:extLst>
              <a:ext uri="{FF2B5EF4-FFF2-40B4-BE49-F238E27FC236}">
                <a16:creationId xmlns:a16="http://schemas.microsoft.com/office/drawing/2014/main" id="{3F41D070-4671-4598-BBA5-CD5BE0B31E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98341" y="566942"/>
            <a:ext cx="2062556" cy="15180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2800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أعلى </a:t>
            </a:r>
            <a:br>
              <a:rPr lang="ar-BH" sz="2800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</a:br>
            <a:r>
              <a:rPr lang="ar-BH" sz="2800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الفصول </a:t>
            </a:r>
            <a:br>
              <a:rPr lang="ar-BH" sz="2800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</a:br>
            <a:r>
              <a:rPr lang="ar-BH" sz="2800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حرارة</a:t>
            </a:r>
            <a:endParaRPr sz="2800" b="1"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9" name="Google Shape;5039;p73">
            <a:extLst>
              <a:ext uri="{FF2B5EF4-FFF2-40B4-BE49-F238E27FC236}">
                <a16:creationId xmlns:a16="http://schemas.microsoft.com/office/drawing/2014/main" id="{AA9BF127-8099-4CF8-90F8-0048C1E17E37}"/>
              </a:ext>
            </a:extLst>
          </p:cNvPr>
          <p:cNvGrpSpPr/>
          <p:nvPr/>
        </p:nvGrpSpPr>
        <p:grpSpPr>
          <a:xfrm>
            <a:off x="1061852" y="446622"/>
            <a:ext cx="1527912" cy="1423962"/>
            <a:chOff x="3981975" y="4002625"/>
            <a:chExt cx="404575" cy="396625"/>
          </a:xfrm>
        </p:grpSpPr>
        <p:sp>
          <p:nvSpPr>
            <p:cNvPr id="10" name="Google Shape;5040;p73">
              <a:extLst>
                <a:ext uri="{FF2B5EF4-FFF2-40B4-BE49-F238E27FC236}">
                  <a16:creationId xmlns:a16="http://schemas.microsoft.com/office/drawing/2014/main" id="{CE35022D-E22B-4C40-BFD2-9C60C0070E67}"/>
                </a:ext>
              </a:extLst>
            </p:cNvPr>
            <p:cNvSpPr/>
            <p:nvPr/>
          </p:nvSpPr>
          <p:spPr>
            <a:xfrm>
              <a:off x="4102550" y="4131150"/>
              <a:ext cx="172625" cy="172000"/>
            </a:xfrm>
            <a:custGeom>
              <a:avLst/>
              <a:gdLst/>
              <a:ahLst/>
              <a:cxnLst/>
              <a:rect l="l" t="t" r="r" b="b"/>
              <a:pathLst>
                <a:path w="6905" h="6880" extrusionOk="0">
                  <a:moveTo>
                    <a:pt x="3109" y="0"/>
                  </a:moveTo>
                  <a:lnTo>
                    <a:pt x="2791" y="49"/>
                  </a:lnTo>
                  <a:lnTo>
                    <a:pt x="2473" y="147"/>
                  </a:lnTo>
                  <a:lnTo>
                    <a:pt x="2155" y="245"/>
                  </a:lnTo>
                  <a:lnTo>
                    <a:pt x="1836" y="392"/>
                  </a:lnTo>
                  <a:lnTo>
                    <a:pt x="1543" y="563"/>
                  </a:lnTo>
                  <a:lnTo>
                    <a:pt x="1273" y="759"/>
                  </a:lnTo>
                  <a:lnTo>
                    <a:pt x="1004" y="1004"/>
                  </a:lnTo>
                  <a:lnTo>
                    <a:pt x="784" y="1273"/>
                  </a:lnTo>
                  <a:lnTo>
                    <a:pt x="563" y="1543"/>
                  </a:lnTo>
                  <a:lnTo>
                    <a:pt x="392" y="1836"/>
                  </a:lnTo>
                  <a:lnTo>
                    <a:pt x="245" y="2155"/>
                  </a:lnTo>
                  <a:lnTo>
                    <a:pt x="147" y="2448"/>
                  </a:lnTo>
                  <a:lnTo>
                    <a:pt x="74" y="2791"/>
                  </a:lnTo>
                  <a:lnTo>
                    <a:pt x="25" y="3109"/>
                  </a:lnTo>
                  <a:lnTo>
                    <a:pt x="0" y="3452"/>
                  </a:lnTo>
                  <a:lnTo>
                    <a:pt x="25" y="3770"/>
                  </a:lnTo>
                  <a:lnTo>
                    <a:pt x="74" y="4089"/>
                  </a:lnTo>
                  <a:lnTo>
                    <a:pt x="147" y="4431"/>
                  </a:lnTo>
                  <a:lnTo>
                    <a:pt x="245" y="4750"/>
                  </a:lnTo>
                  <a:lnTo>
                    <a:pt x="392" y="5043"/>
                  </a:lnTo>
                  <a:lnTo>
                    <a:pt x="563" y="5337"/>
                  </a:lnTo>
                  <a:lnTo>
                    <a:pt x="784" y="5606"/>
                  </a:lnTo>
                  <a:lnTo>
                    <a:pt x="1004" y="5876"/>
                  </a:lnTo>
                  <a:lnTo>
                    <a:pt x="1273" y="6121"/>
                  </a:lnTo>
                  <a:lnTo>
                    <a:pt x="1543" y="6316"/>
                  </a:lnTo>
                  <a:lnTo>
                    <a:pt x="1836" y="6488"/>
                  </a:lnTo>
                  <a:lnTo>
                    <a:pt x="2155" y="6635"/>
                  </a:lnTo>
                  <a:lnTo>
                    <a:pt x="2473" y="6757"/>
                  </a:lnTo>
                  <a:lnTo>
                    <a:pt x="2791" y="6831"/>
                  </a:lnTo>
                  <a:lnTo>
                    <a:pt x="3109" y="6880"/>
                  </a:lnTo>
                  <a:lnTo>
                    <a:pt x="3770" y="6880"/>
                  </a:lnTo>
                  <a:lnTo>
                    <a:pt x="4113" y="6831"/>
                  </a:lnTo>
                  <a:lnTo>
                    <a:pt x="4431" y="6757"/>
                  </a:lnTo>
                  <a:lnTo>
                    <a:pt x="4750" y="6635"/>
                  </a:lnTo>
                  <a:lnTo>
                    <a:pt x="5043" y="6488"/>
                  </a:lnTo>
                  <a:lnTo>
                    <a:pt x="5337" y="6316"/>
                  </a:lnTo>
                  <a:lnTo>
                    <a:pt x="5631" y="6121"/>
                  </a:lnTo>
                  <a:lnTo>
                    <a:pt x="5876" y="5876"/>
                  </a:lnTo>
                  <a:lnTo>
                    <a:pt x="6121" y="5606"/>
                  </a:lnTo>
                  <a:lnTo>
                    <a:pt x="6317" y="5337"/>
                  </a:lnTo>
                  <a:lnTo>
                    <a:pt x="6512" y="5043"/>
                  </a:lnTo>
                  <a:lnTo>
                    <a:pt x="6635" y="4750"/>
                  </a:lnTo>
                  <a:lnTo>
                    <a:pt x="6757" y="4431"/>
                  </a:lnTo>
                  <a:lnTo>
                    <a:pt x="6831" y="4089"/>
                  </a:lnTo>
                  <a:lnTo>
                    <a:pt x="6880" y="3770"/>
                  </a:lnTo>
                  <a:lnTo>
                    <a:pt x="6904" y="3452"/>
                  </a:lnTo>
                  <a:lnTo>
                    <a:pt x="6880" y="3109"/>
                  </a:lnTo>
                  <a:lnTo>
                    <a:pt x="6831" y="2791"/>
                  </a:lnTo>
                  <a:lnTo>
                    <a:pt x="6757" y="2448"/>
                  </a:lnTo>
                  <a:lnTo>
                    <a:pt x="6635" y="2155"/>
                  </a:lnTo>
                  <a:lnTo>
                    <a:pt x="6512" y="1836"/>
                  </a:lnTo>
                  <a:lnTo>
                    <a:pt x="6317" y="1543"/>
                  </a:lnTo>
                  <a:lnTo>
                    <a:pt x="6121" y="1273"/>
                  </a:lnTo>
                  <a:lnTo>
                    <a:pt x="5876" y="1004"/>
                  </a:lnTo>
                  <a:lnTo>
                    <a:pt x="5631" y="759"/>
                  </a:lnTo>
                  <a:lnTo>
                    <a:pt x="5337" y="563"/>
                  </a:lnTo>
                  <a:lnTo>
                    <a:pt x="5043" y="392"/>
                  </a:lnTo>
                  <a:lnTo>
                    <a:pt x="4750" y="245"/>
                  </a:lnTo>
                  <a:lnTo>
                    <a:pt x="4431" y="147"/>
                  </a:lnTo>
                  <a:lnTo>
                    <a:pt x="4113" y="49"/>
                  </a:lnTo>
                  <a:lnTo>
                    <a:pt x="37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041;p73">
              <a:extLst>
                <a:ext uri="{FF2B5EF4-FFF2-40B4-BE49-F238E27FC236}">
                  <a16:creationId xmlns:a16="http://schemas.microsoft.com/office/drawing/2014/main" id="{77BE71C1-2D69-4DA4-94F9-12BA77A11D43}"/>
                </a:ext>
              </a:extLst>
            </p:cNvPr>
            <p:cNvSpPr/>
            <p:nvPr/>
          </p:nvSpPr>
          <p:spPr>
            <a:xfrm>
              <a:off x="4149675" y="4156850"/>
              <a:ext cx="17775" cy="17775"/>
            </a:xfrm>
            <a:custGeom>
              <a:avLst/>
              <a:gdLst/>
              <a:ahLst/>
              <a:cxnLst/>
              <a:rect l="l" t="t" r="r" b="b"/>
              <a:pathLst>
                <a:path w="711" h="711" extrusionOk="0">
                  <a:moveTo>
                    <a:pt x="343" y="0"/>
                  </a:moveTo>
                  <a:lnTo>
                    <a:pt x="245" y="49"/>
                  </a:lnTo>
                  <a:lnTo>
                    <a:pt x="147" y="123"/>
                  </a:lnTo>
                  <a:lnTo>
                    <a:pt x="49" y="196"/>
                  </a:lnTo>
                  <a:lnTo>
                    <a:pt x="0" y="319"/>
                  </a:lnTo>
                  <a:lnTo>
                    <a:pt x="0" y="441"/>
                  </a:lnTo>
                  <a:lnTo>
                    <a:pt x="49" y="563"/>
                  </a:lnTo>
                  <a:lnTo>
                    <a:pt x="98" y="612"/>
                  </a:lnTo>
                  <a:lnTo>
                    <a:pt x="172" y="661"/>
                  </a:lnTo>
                  <a:lnTo>
                    <a:pt x="245" y="686"/>
                  </a:lnTo>
                  <a:lnTo>
                    <a:pt x="319" y="710"/>
                  </a:lnTo>
                  <a:lnTo>
                    <a:pt x="417" y="686"/>
                  </a:lnTo>
                  <a:lnTo>
                    <a:pt x="490" y="637"/>
                  </a:lnTo>
                  <a:lnTo>
                    <a:pt x="563" y="588"/>
                  </a:lnTo>
                  <a:lnTo>
                    <a:pt x="661" y="515"/>
                  </a:lnTo>
                  <a:lnTo>
                    <a:pt x="710" y="392"/>
                  </a:lnTo>
                  <a:lnTo>
                    <a:pt x="710" y="270"/>
                  </a:lnTo>
                  <a:lnTo>
                    <a:pt x="661" y="147"/>
                  </a:lnTo>
                  <a:lnTo>
                    <a:pt x="588" y="74"/>
                  </a:lnTo>
                  <a:lnTo>
                    <a:pt x="465" y="25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042;p73">
              <a:extLst>
                <a:ext uri="{FF2B5EF4-FFF2-40B4-BE49-F238E27FC236}">
                  <a16:creationId xmlns:a16="http://schemas.microsoft.com/office/drawing/2014/main" id="{65D96293-AEF2-4829-B9EF-E49EDCF597BA}"/>
                </a:ext>
              </a:extLst>
            </p:cNvPr>
            <p:cNvSpPr/>
            <p:nvPr/>
          </p:nvSpPr>
          <p:spPr>
            <a:xfrm>
              <a:off x="4121525" y="4174600"/>
              <a:ext cx="26325" cy="38575"/>
            </a:xfrm>
            <a:custGeom>
              <a:avLst/>
              <a:gdLst/>
              <a:ahLst/>
              <a:cxnLst/>
              <a:rect l="l" t="t" r="r" b="b"/>
              <a:pathLst>
                <a:path w="1053" h="1543" extrusionOk="0">
                  <a:moveTo>
                    <a:pt x="710" y="0"/>
                  </a:moveTo>
                  <a:lnTo>
                    <a:pt x="588" y="25"/>
                  </a:lnTo>
                  <a:lnTo>
                    <a:pt x="490" y="98"/>
                  </a:lnTo>
                  <a:lnTo>
                    <a:pt x="318" y="368"/>
                  </a:lnTo>
                  <a:lnTo>
                    <a:pt x="172" y="612"/>
                  </a:lnTo>
                  <a:lnTo>
                    <a:pt x="74" y="906"/>
                  </a:lnTo>
                  <a:lnTo>
                    <a:pt x="0" y="1175"/>
                  </a:lnTo>
                  <a:lnTo>
                    <a:pt x="0" y="1298"/>
                  </a:lnTo>
                  <a:lnTo>
                    <a:pt x="49" y="1420"/>
                  </a:lnTo>
                  <a:lnTo>
                    <a:pt x="147" y="1494"/>
                  </a:lnTo>
                  <a:lnTo>
                    <a:pt x="269" y="1543"/>
                  </a:lnTo>
                  <a:lnTo>
                    <a:pt x="416" y="1543"/>
                  </a:lnTo>
                  <a:lnTo>
                    <a:pt x="514" y="1469"/>
                  </a:lnTo>
                  <a:lnTo>
                    <a:pt x="588" y="1396"/>
                  </a:lnTo>
                  <a:lnTo>
                    <a:pt x="637" y="1298"/>
                  </a:lnTo>
                  <a:lnTo>
                    <a:pt x="686" y="1078"/>
                  </a:lnTo>
                  <a:lnTo>
                    <a:pt x="759" y="882"/>
                  </a:lnTo>
                  <a:lnTo>
                    <a:pt x="857" y="686"/>
                  </a:lnTo>
                  <a:lnTo>
                    <a:pt x="1004" y="514"/>
                  </a:lnTo>
                  <a:lnTo>
                    <a:pt x="1053" y="392"/>
                  </a:lnTo>
                  <a:lnTo>
                    <a:pt x="1053" y="270"/>
                  </a:lnTo>
                  <a:lnTo>
                    <a:pt x="1028" y="147"/>
                  </a:lnTo>
                  <a:lnTo>
                    <a:pt x="930" y="49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043;p73">
              <a:extLst>
                <a:ext uri="{FF2B5EF4-FFF2-40B4-BE49-F238E27FC236}">
                  <a16:creationId xmlns:a16="http://schemas.microsoft.com/office/drawing/2014/main" id="{9874FB4E-E708-4E4B-9C63-8B03876E1014}"/>
                </a:ext>
              </a:extLst>
            </p:cNvPr>
            <p:cNvSpPr/>
            <p:nvPr/>
          </p:nvSpPr>
          <p:spPr>
            <a:xfrm>
              <a:off x="4171700" y="4327000"/>
              <a:ext cx="34300" cy="72250"/>
            </a:xfrm>
            <a:custGeom>
              <a:avLst/>
              <a:gdLst/>
              <a:ahLst/>
              <a:cxnLst/>
              <a:rect l="l" t="t" r="r" b="b"/>
              <a:pathLst>
                <a:path w="1372" h="2890" extrusionOk="0">
                  <a:moveTo>
                    <a:pt x="686" y="0"/>
                  </a:moveTo>
                  <a:lnTo>
                    <a:pt x="539" y="25"/>
                  </a:lnTo>
                  <a:lnTo>
                    <a:pt x="417" y="49"/>
                  </a:lnTo>
                  <a:lnTo>
                    <a:pt x="294" y="123"/>
                  </a:lnTo>
                  <a:lnTo>
                    <a:pt x="197" y="196"/>
                  </a:lnTo>
                  <a:lnTo>
                    <a:pt x="99" y="294"/>
                  </a:lnTo>
                  <a:lnTo>
                    <a:pt x="50" y="416"/>
                  </a:lnTo>
                  <a:lnTo>
                    <a:pt x="1" y="539"/>
                  </a:lnTo>
                  <a:lnTo>
                    <a:pt x="1" y="686"/>
                  </a:lnTo>
                  <a:lnTo>
                    <a:pt x="1" y="2204"/>
                  </a:lnTo>
                  <a:lnTo>
                    <a:pt x="1" y="2351"/>
                  </a:lnTo>
                  <a:lnTo>
                    <a:pt x="50" y="2473"/>
                  </a:lnTo>
                  <a:lnTo>
                    <a:pt x="123" y="2595"/>
                  </a:lnTo>
                  <a:lnTo>
                    <a:pt x="197" y="2693"/>
                  </a:lnTo>
                  <a:lnTo>
                    <a:pt x="294" y="2767"/>
                  </a:lnTo>
                  <a:lnTo>
                    <a:pt x="417" y="2840"/>
                  </a:lnTo>
                  <a:lnTo>
                    <a:pt x="539" y="2889"/>
                  </a:lnTo>
                  <a:lnTo>
                    <a:pt x="833" y="2889"/>
                  </a:lnTo>
                  <a:lnTo>
                    <a:pt x="955" y="2840"/>
                  </a:lnTo>
                  <a:lnTo>
                    <a:pt x="1078" y="2767"/>
                  </a:lnTo>
                  <a:lnTo>
                    <a:pt x="1176" y="2693"/>
                  </a:lnTo>
                  <a:lnTo>
                    <a:pt x="1249" y="2595"/>
                  </a:lnTo>
                  <a:lnTo>
                    <a:pt x="1323" y="2473"/>
                  </a:lnTo>
                  <a:lnTo>
                    <a:pt x="1372" y="2326"/>
                  </a:lnTo>
                  <a:lnTo>
                    <a:pt x="1372" y="2204"/>
                  </a:lnTo>
                  <a:lnTo>
                    <a:pt x="1372" y="686"/>
                  </a:lnTo>
                  <a:lnTo>
                    <a:pt x="1347" y="563"/>
                  </a:lnTo>
                  <a:lnTo>
                    <a:pt x="1323" y="416"/>
                  </a:lnTo>
                  <a:lnTo>
                    <a:pt x="1249" y="319"/>
                  </a:lnTo>
                  <a:lnTo>
                    <a:pt x="1176" y="196"/>
                  </a:lnTo>
                  <a:lnTo>
                    <a:pt x="1078" y="123"/>
                  </a:lnTo>
                  <a:lnTo>
                    <a:pt x="955" y="49"/>
                  </a:lnTo>
                  <a:lnTo>
                    <a:pt x="833" y="25"/>
                  </a:lnTo>
                  <a:lnTo>
                    <a:pt x="6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044;p73">
              <a:extLst>
                <a:ext uri="{FF2B5EF4-FFF2-40B4-BE49-F238E27FC236}">
                  <a16:creationId xmlns:a16="http://schemas.microsoft.com/office/drawing/2014/main" id="{E42A6BB8-414C-4759-8542-58BD2F348739}"/>
                </a:ext>
              </a:extLst>
            </p:cNvPr>
            <p:cNvSpPr/>
            <p:nvPr/>
          </p:nvSpPr>
          <p:spPr>
            <a:xfrm>
              <a:off x="4171700" y="4035050"/>
              <a:ext cx="34300" cy="72250"/>
            </a:xfrm>
            <a:custGeom>
              <a:avLst/>
              <a:gdLst/>
              <a:ahLst/>
              <a:cxnLst/>
              <a:rect l="l" t="t" r="r" b="b"/>
              <a:pathLst>
                <a:path w="1372" h="2890" extrusionOk="0">
                  <a:moveTo>
                    <a:pt x="686" y="1"/>
                  </a:moveTo>
                  <a:lnTo>
                    <a:pt x="539" y="25"/>
                  </a:lnTo>
                  <a:lnTo>
                    <a:pt x="417" y="50"/>
                  </a:lnTo>
                  <a:lnTo>
                    <a:pt x="294" y="123"/>
                  </a:lnTo>
                  <a:lnTo>
                    <a:pt x="197" y="196"/>
                  </a:lnTo>
                  <a:lnTo>
                    <a:pt x="123" y="294"/>
                  </a:lnTo>
                  <a:lnTo>
                    <a:pt x="50" y="417"/>
                  </a:lnTo>
                  <a:lnTo>
                    <a:pt x="1" y="539"/>
                  </a:lnTo>
                  <a:lnTo>
                    <a:pt x="1" y="686"/>
                  </a:lnTo>
                  <a:lnTo>
                    <a:pt x="1" y="2204"/>
                  </a:lnTo>
                  <a:lnTo>
                    <a:pt x="1" y="2351"/>
                  </a:lnTo>
                  <a:lnTo>
                    <a:pt x="50" y="2473"/>
                  </a:lnTo>
                  <a:lnTo>
                    <a:pt x="99" y="2596"/>
                  </a:lnTo>
                  <a:lnTo>
                    <a:pt x="197" y="2694"/>
                  </a:lnTo>
                  <a:lnTo>
                    <a:pt x="294" y="2791"/>
                  </a:lnTo>
                  <a:lnTo>
                    <a:pt x="417" y="2840"/>
                  </a:lnTo>
                  <a:lnTo>
                    <a:pt x="539" y="2889"/>
                  </a:lnTo>
                  <a:lnTo>
                    <a:pt x="833" y="2889"/>
                  </a:lnTo>
                  <a:lnTo>
                    <a:pt x="955" y="2840"/>
                  </a:lnTo>
                  <a:lnTo>
                    <a:pt x="1078" y="2791"/>
                  </a:lnTo>
                  <a:lnTo>
                    <a:pt x="1176" y="2694"/>
                  </a:lnTo>
                  <a:lnTo>
                    <a:pt x="1249" y="2596"/>
                  </a:lnTo>
                  <a:lnTo>
                    <a:pt x="1323" y="2473"/>
                  </a:lnTo>
                  <a:lnTo>
                    <a:pt x="1347" y="2351"/>
                  </a:lnTo>
                  <a:lnTo>
                    <a:pt x="1372" y="2204"/>
                  </a:lnTo>
                  <a:lnTo>
                    <a:pt x="1372" y="686"/>
                  </a:lnTo>
                  <a:lnTo>
                    <a:pt x="1372" y="564"/>
                  </a:lnTo>
                  <a:lnTo>
                    <a:pt x="1323" y="417"/>
                  </a:lnTo>
                  <a:lnTo>
                    <a:pt x="1249" y="319"/>
                  </a:lnTo>
                  <a:lnTo>
                    <a:pt x="1176" y="196"/>
                  </a:lnTo>
                  <a:lnTo>
                    <a:pt x="1078" y="123"/>
                  </a:lnTo>
                  <a:lnTo>
                    <a:pt x="955" y="50"/>
                  </a:lnTo>
                  <a:lnTo>
                    <a:pt x="833" y="25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045;p73">
              <a:extLst>
                <a:ext uri="{FF2B5EF4-FFF2-40B4-BE49-F238E27FC236}">
                  <a16:creationId xmlns:a16="http://schemas.microsoft.com/office/drawing/2014/main" id="{E6D840F7-610F-4275-AF33-46268A313A52}"/>
                </a:ext>
              </a:extLst>
            </p:cNvPr>
            <p:cNvSpPr/>
            <p:nvPr/>
          </p:nvSpPr>
          <p:spPr>
            <a:xfrm>
              <a:off x="4006450" y="4199700"/>
              <a:ext cx="72250" cy="34900"/>
            </a:xfrm>
            <a:custGeom>
              <a:avLst/>
              <a:gdLst/>
              <a:ahLst/>
              <a:cxnLst/>
              <a:rect l="l" t="t" r="r" b="b"/>
              <a:pathLst>
                <a:path w="2890" h="1396" extrusionOk="0">
                  <a:moveTo>
                    <a:pt x="686" y="0"/>
                  </a:moveTo>
                  <a:lnTo>
                    <a:pt x="564" y="25"/>
                  </a:lnTo>
                  <a:lnTo>
                    <a:pt x="417" y="74"/>
                  </a:lnTo>
                  <a:lnTo>
                    <a:pt x="319" y="123"/>
                  </a:lnTo>
                  <a:lnTo>
                    <a:pt x="196" y="220"/>
                  </a:lnTo>
                  <a:lnTo>
                    <a:pt x="123" y="318"/>
                  </a:lnTo>
                  <a:lnTo>
                    <a:pt x="50" y="441"/>
                  </a:lnTo>
                  <a:lnTo>
                    <a:pt x="25" y="563"/>
                  </a:lnTo>
                  <a:lnTo>
                    <a:pt x="1" y="710"/>
                  </a:lnTo>
                  <a:lnTo>
                    <a:pt x="25" y="857"/>
                  </a:lnTo>
                  <a:lnTo>
                    <a:pt x="74" y="979"/>
                  </a:lnTo>
                  <a:lnTo>
                    <a:pt x="123" y="1102"/>
                  </a:lnTo>
                  <a:lnTo>
                    <a:pt x="221" y="1200"/>
                  </a:lnTo>
                  <a:lnTo>
                    <a:pt x="319" y="1273"/>
                  </a:lnTo>
                  <a:lnTo>
                    <a:pt x="441" y="1347"/>
                  </a:lnTo>
                  <a:lnTo>
                    <a:pt x="564" y="1371"/>
                  </a:lnTo>
                  <a:lnTo>
                    <a:pt x="711" y="1396"/>
                  </a:lnTo>
                  <a:lnTo>
                    <a:pt x="2204" y="1396"/>
                  </a:lnTo>
                  <a:lnTo>
                    <a:pt x="2351" y="1371"/>
                  </a:lnTo>
                  <a:lnTo>
                    <a:pt x="2473" y="1347"/>
                  </a:lnTo>
                  <a:lnTo>
                    <a:pt x="2596" y="1273"/>
                  </a:lnTo>
                  <a:lnTo>
                    <a:pt x="2694" y="1200"/>
                  </a:lnTo>
                  <a:lnTo>
                    <a:pt x="2792" y="1077"/>
                  </a:lnTo>
                  <a:lnTo>
                    <a:pt x="2840" y="979"/>
                  </a:lnTo>
                  <a:lnTo>
                    <a:pt x="2889" y="832"/>
                  </a:lnTo>
                  <a:lnTo>
                    <a:pt x="2889" y="710"/>
                  </a:lnTo>
                  <a:lnTo>
                    <a:pt x="2889" y="563"/>
                  </a:lnTo>
                  <a:lnTo>
                    <a:pt x="2840" y="441"/>
                  </a:lnTo>
                  <a:lnTo>
                    <a:pt x="2792" y="318"/>
                  </a:lnTo>
                  <a:lnTo>
                    <a:pt x="2694" y="220"/>
                  </a:lnTo>
                  <a:lnTo>
                    <a:pt x="2596" y="123"/>
                  </a:lnTo>
                  <a:lnTo>
                    <a:pt x="2473" y="74"/>
                  </a:lnTo>
                  <a:lnTo>
                    <a:pt x="2351" y="25"/>
                  </a:lnTo>
                  <a:lnTo>
                    <a:pt x="22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046;p73">
              <a:extLst>
                <a:ext uri="{FF2B5EF4-FFF2-40B4-BE49-F238E27FC236}">
                  <a16:creationId xmlns:a16="http://schemas.microsoft.com/office/drawing/2014/main" id="{B10449F3-F143-40D4-900B-1617F1FC1E94}"/>
                </a:ext>
              </a:extLst>
            </p:cNvPr>
            <p:cNvSpPr/>
            <p:nvPr/>
          </p:nvSpPr>
          <p:spPr>
            <a:xfrm>
              <a:off x="4298400" y="4199700"/>
              <a:ext cx="72250" cy="34900"/>
            </a:xfrm>
            <a:custGeom>
              <a:avLst/>
              <a:gdLst/>
              <a:ahLst/>
              <a:cxnLst/>
              <a:rect l="l" t="t" r="r" b="b"/>
              <a:pathLst>
                <a:path w="2890" h="1396" extrusionOk="0">
                  <a:moveTo>
                    <a:pt x="686" y="0"/>
                  </a:moveTo>
                  <a:lnTo>
                    <a:pt x="539" y="25"/>
                  </a:lnTo>
                  <a:lnTo>
                    <a:pt x="417" y="74"/>
                  </a:lnTo>
                  <a:lnTo>
                    <a:pt x="294" y="123"/>
                  </a:lnTo>
                  <a:lnTo>
                    <a:pt x="196" y="220"/>
                  </a:lnTo>
                  <a:lnTo>
                    <a:pt x="123" y="318"/>
                  </a:lnTo>
                  <a:lnTo>
                    <a:pt x="49" y="441"/>
                  </a:lnTo>
                  <a:lnTo>
                    <a:pt x="25" y="563"/>
                  </a:lnTo>
                  <a:lnTo>
                    <a:pt x="0" y="710"/>
                  </a:lnTo>
                  <a:lnTo>
                    <a:pt x="25" y="832"/>
                  </a:lnTo>
                  <a:lnTo>
                    <a:pt x="49" y="979"/>
                  </a:lnTo>
                  <a:lnTo>
                    <a:pt x="123" y="1077"/>
                  </a:lnTo>
                  <a:lnTo>
                    <a:pt x="196" y="1200"/>
                  </a:lnTo>
                  <a:lnTo>
                    <a:pt x="319" y="1273"/>
                  </a:lnTo>
                  <a:lnTo>
                    <a:pt x="417" y="1347"/>
                  </a:lnTo>
                  <a:lnTo>
                    <a:pt x="563" y="1371"/>
                  </a:lnTo>
                  <a:lnTo>
                    <a:pt x="686" y="1396"/>
                  </a:lnTo>
                  <a:lnTo>
                    <a:pt x="2204" y="1396"/>
                  </a:lnTo>
                  <a:lnTo>
                    <a:pt x="2351" y="1371"/>
                  </a:lnTo>
                  <a:lnTo>
                    <a:pt x="2473" y="1347"/>
                  </a:lnTo>
                  <a:lnTo>
                    <a:pt x="2595" y="1273"/>
                  </a:lnTo>
                  <a:lnTo>
                    <a:pt x="2693" y="1200"/>
                  </a:lnTo>
                  <a:lnTo>
                    <a:pt x="2767" y="1102"/>
                  </a:lnTo>
                  <a:lnTo>
                    <a:pt x="2840" y="979"/>
                  </a:lnTo>
                  <a:lnTo>
                    <a:pt x="2889" y="857"/>
                  </a:lnTo>
                  <a:lnTo>
                    <a:pt x="2889" y="710"/>
                  </a:lnTo>
                  <a:lnTo>
                    <a:pt x="2889" y="563"/>
                  </a:lnTo>
                  <a:lnTo>
                    <a:pt x="2840" y="441"/>
                  </a:lnTo>
                  <a:lnTo>
                    <a:pt x="2791" y="318"/>
                  </a:lnTo>
                  <a:lnTo>
                    <a:pt x="2693" y="220"/>
                  </a:lnTo>
                  <a:lnTo>
                    <a:pt x="2595" y="123"/>
                  </a:lnTo>
                  <a:lnTo>
                    <a:pt x="2473" y="74"/>
                  </a:lnTo>
                  <a:lnTo>
                    <a:pt x="2351" y="25"/>
                  </a:lnTo>
                  <a:lnTo>
                    <a:pt x="22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047;p73">
              <a:extLst>
                <a:ext uri="{FF2B5EF4-FFF2-40B4-BE49-F238E27FC236}">
                  <a16:creationId xmlns:a16="http://schemas.microsoft.com/office/drawing/2014/main" id="{5AA4CED2-AA7B-4B17-B29D-7BAF8E8301A7}"/>
                </a:ext>
              </a:extLst>
            </p:cNvPr>
            <p:cNvSpPr/>
            <p:nvPr/>
          </p:nvSpPr>
          <p:spPr>
            <a:xfrm>
              <a:off x="4054800" y="4083400"/>
              <a:ext cx="61225" cy="61225"/>
            </a:xfrm>
            <a:custGeom>
              <a:avLst/>
              <a:gdLst/>
              <a:ahLst/>
              <a:cxnLst/>
              <a:rect l="l" t="t" r="r" b="b"/>
              <a:pathLst>
                <a:path w="2449" h="2449" extrusionOk="0">
                  <a:moveTo>
                    <a:pt x="686" y="1"/>
                  </a:moveTo>
                  <a:lnTo>
                    <a:pt x="564" y="25"/>
                  </a:lnTo>
                  <a:lnTo>
                    <a:pt x="441" y="50"/>
                  </a:lnTo>
                  <a:lnTo>
                    <a:pt x="319" y="123"/>
                  </a:lnTo>
                  <a:lnTo>
                    <a:pt x="197" y="196"/>
                  </a:lnTo>
                  <a:lnTo>
                    <a:pt x="123" y="319"/>
                  </a:lnTo>
                  <a:lnTo>
                    <a:pt x="50" y="441"/>
                  </a:lnTo>
                  <a:lnTo>
                    <a:pt x="25" y="564"/>
                  </a:lnTo>
                  <a:lnTo>
                    <a:pt x="1" y="686"/>
                  </a:lnTo>
                  <a:lnTo>
                    <a:pt x="25" y="833"/>
                  </a:lnTo>
                  <a:lnTo>
                    <a:pt x="50" y="955"/>
                  </a:lnTo>
                  <a:lnTo>
                    <a:pt x="123" y="1078"/>
                  </a:lnTo>
                  <a:lnTo>
                    <a:pt x="221" y="1176"/>
                  </a:lnTo>
                  <a:lnTo>
                    <a:pt x="1274" y="2253"/>
                  </a:lnTo>
                  <a:lnTo>
                    <a:pt x="1372" y="2326"/>
                  </a:lnTo>
                  <a:lnTo>
                    <a:pt x="1494" y="2400"/>
                  </a:lnTo>
                  <a:lnTo>
                    <a:pt x="1641" y="2424"/>
                  </a:lnTo>
                  <a:lnTo>
                    <a:pt x="1763" y="2449"/>
                  </a:lnTo>
                  <a:lnTo>
                    <a:pt x="1886" y="2424"/>
                  </a:lnTo>
                  <a:lnTo>
                    <a:pt x="2033" y="2400"/>
                  </a:lnTo>
                  <a:lnTo>
                    <a:pt x="2131" y="2326"/>
                  </a:lnTo>
                  <a:lnTo>
                    <a:pt x="2253" y="2253"/>
                  </a:lnTo>
                  <a:lnTo>
                    <a:pt x="2351" y="2131"/>
                  </a:lnTo>
                  <a:lnTo>
                    <a:pt x="2400" y="2008"/>
                  </a:lnTo>
                  <a:lnTo>
                    <a:pt x="2449" y="1886"/>
                  </a:lnTo>
                  <a:lnTo>
                    <a:pt x="2449" y="1763"/>
                  </a:lnTo>
                  <a:lnTo>
                    <a:pt x="2449" y="1616"/>
                  </a:lnTo>
                  <a:lnTo>
                    <a:pt x="2400" y="1494"/>
                  </a:lnTo>
                  <a:lnTo>
                    <a:pt x="2351" y="1372"/>
                  </a:lnTo>
                  <a:lnTo>
                    <a:pt x="2253" y="1274"/>
                  </a:lnTo>
                  <a:lnTo>
                    <a:pt x="1176" y="196"/>
                  </a:lnTo>
                  <a:lnTo>
                    <a:pt x="1078" y="123"/>
                  </a:lnTo>
                  <a:lnTo>
                    <a:pt x="955" y="50"/>
                  </a:lnTo>
                  <a:lnTo>
                    <a:pt x="8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048;p73">
              <a:extLst>
                <a:ext uri="{FF2B5EF4-FFF2-40B4-BE49-F238E27FC236}">
                  <a16:creationId xmlns:a16="http://schemas.microsoft.com/office/drawing/2014/main" id="{4D41CC19-042B-4D0B-971D-67ECEE86122F}"/>
                </a:ext>
              </a:extLst>
            </p:cNvPr>
            <p:cNvSpPr/>
            <p:nvPr/>
          </p:nvSpPr>
          <p:spPr>
            <a:xfrm>
              <a:off x="4261050" y="4289650"/>
              <a:ext cx="61250" cy="61250"/>
            </a:xfrm>
            <a:custGeom>
              <a:avLst/>
              <a:gdLst/>
              <a:ahLst/>
              <a:cxnLst/>
              <a:rect l="l" t="t" r="r" b="b"/>
              <a:pathLst>
                <a:path w="2450" h="2450" extrusionOk="0">
                  <a:moveTo>
                    <a:pt x="686" y="1"/>
                  </a:moveTo>
                  <a:lnTo>
                    <a:pt x="564" y="25"/>
                  </a:lnTo>
                  <a:lnTo>
                    <a:pt x="442" y="50"/>
                  </a:lnTo>
                  <a:lnTo>
                    <a:pt x="319" y="123"/>
                  </a:lnTo>
                  <a:lnTo>
                    <a:pt x="221" y="197"/>
                  </a:lnTo>
                  <a:lnTo>
                    <a:pt x="197" y="197"/>
                  </a:lnTo>
                  <a:lnTo>
                    <a:pt x="123" y="319"/>
                  </a:lnTo>
                  <a:lnTo>
                    <a:pt x="50" y="442"/>
                  </a:lnTo>
                  <a:lnTo>
                    <a:pt x="25" y="564"/>
                  </a:lnTo>
                  <a:lnTo>
                    <a:pt x="1" y="686"/>
                  </a:lnTo>
                  <a:lnTo>
                    <a:pt x="25" y="833"/>
                  </a:lnTo>
                  <a:lnTo>
                    <a:pt x="50" y="956"/>
                  </a:lnTo>
                  <a:lnTo>
                    <a:pt x="123" y="1078"/>
                  </a:lnTo>
                  <a:lnTo>
                    <a:pt x="221" y="1176"/>
                  </a:lnTo>
                  <a:lnTo>
                    <a:pt x="1274" y="2253"/>
                  </a:lnTo>
                  <a:lnTo>
                    <a:pt x="1396" y="2351"/>
                  </a:lnTo>
                  <a:lnTo>
                    <a:pt x="1494" y="2400"/>
                  </a:lnTo>
                  <a:lnTo>
                    <a:pt x="1641" y="2449"/>
                  </a:lnTo>
                  <a:lnTo>
                    <a:pt x="1886" y="2449"/>
                  </a:lnTo>
                  <a:lnTo>
                    <a:pt x="2033" y="2400"/>
                  </a:lnTo>
                  <a:lnTo>
                    <a:pt x="2155" y="2351"/>
                  </a:lnTo>
                  <a:lnTo>
                    <a:pt x="2253" y="2253"/>
                  </a:lnTo>
                  <a:lnTo>
                    <a:pt x="2351" y="2155"/>
                  </a:lnTo>
                  <a:lnTo>
                    <a:pt x="2400" y="2033"/>
                  </a:lnTo>
                  <a:lnTo>
                    <a:pt x="2449" y="1910"/>
                  </a:lnTo>
                  <a:lnTo>
                    <a:pt x="2449" y="1764"/>
                  </a:lnTo>
                  <a:lnTo>
                    <a:pt x="2449" y="1641"/>
                  </a:lnTo>
                  <a:lnTo>
                    <a:pt x="2400" y="1519"/>
                  </a:lnTo>
                  <a:lnTo>
                    <a:pt x="2351" y="1396"/>
                  </a:lnTo>
                  <a:lnTo>
                    <a:pt x="2253" y="1274"/>
                  </a:lnTo>
                  <a:lnTo>
                    <a:pt x="1176" y="197"/>
                  </a:lnTo>
                  <a:lnTo>
                    <a:pt x="1078" y="123"/>
                  </a:lnTo>
                  <a:lnTo>
                    <a:pt x="956" y="50"/>
                  </a:lnTo>
                  <a:lnTo>
                    <a:pt x="833" y="25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049;p73">
              <a:extLst>
                <a:ext uri="{FF2B5EF4-FFF2-40B4-BE49-F238E27FC236}">
                  <a16:creationId xmlns:a16="http://schemas.microsoft.com/office/drawing/2014/main" id="{84A9BCD9-D664-4536-A0D2-4DA122ED2085}"/>
                </a:ext>
              </a:extLst>
            </p:cNvPr>
            <p:cNvSpPr/>
            <p:nvPr/>
          </p:nvSpPr>
          <p:spPr>
            <a:xfrm>
              <a:off x="4261050" y="4083400"/>
              <a:ext cx="61250" cy="61225"/>
            </a:xfrm>
            <a:custGeom>
              <a:avLst/>
              <a:gdLst/>
              <a:ahLst/>
              <a:cxnLst/>
              <a:rect l="l" t="t" r="r" b="b"/>
              <a:pathLst>
                <a:path w="2450" h="2449" extrusionOk="0">
                  <a:moveTo>
                    <a:pt x="1641" y="1"/>
                  </a:moveTo>
                  <a:lnTo>
                    <a:pt x="1494" y="50"/>
                  </a:lnTo>
                  <a:lnTo>
                    <a:pt x="1396" y="123"/>
                  </a:lnTo>
                  <a:lnTo>
                    <a:pt x="1274" y="196"/>
                  </a:lnTo>
                  <a:lnTo>
                    <a:pt x="221" y="1274"/>
                  </a:lnTo>
                  <a:lnTo>
                    <a:pt x="123" y="1372"/>
                  </a:lnTo>
                  <a:lnTo>
                    <a:pt x="74" y="1494"/>
                  </a:lnTo>
                  <a:lnTo>
                    <a:pt x="25" y="1616"/>
                  </a:lnTo>
                  <a:lnTo>
                    <a:pt x="1" y="1763"/>
                  </a:lnTo>
                  <a:lnTo>
                    <a:pt x="25" y="1886"/>
                  </a:lnTo>
                  <a:lnTo>
                    <a:pt x="50" y="2008"/>
                  </a:lnTo>
                  <a:lnTo>
                    <a:pt x="123" y="2131"/>
                  </a:lnTo>
                  <a:lnTo>
                    <a:pt x="221" y="2253"/>
                  </a:lnTo>
                  <a:lnTo>
                    <a:pt x="319" y="2326"/>
                  </a:lnTo>
                  <a:lnTo>
                    <a:pt x="442" y="2400"/>
                  </a:lnTo>
                  <a:lnTo>
                    <a:pt x="564" y="2424"/>
                  </a:lnTo>
                  <a:lnTo>
                    <a:pt x="711" y="2449"/>
                  </a:lnTo>
                  <a:lnTo>
                    <a:pt x="833" y="2449"/>
                  </a:lnTo>
                  <a:lnTo>
                    <a:pt x="956" y="2400"/>
                  </a:lnTo>
                  <a:lnTo>
                    <a:pt x="1078" y="2326"/>
                  </a:lnTo>
                  <a:lnTo>
                    <a:pt x="1201" y="2253"/>
                  </a:lnTo>
                  <a:lnTo>
                    <a:pt x="2253" y="1176"/>
                  </a:lnTo>
                  <a:lnTo>
                    <a:pt x="2351" y="1053"/>
                  </a:lnTo>
                  <a:lnTo>
                    <a:pt x="2400" y="955"/>
                  </a:lnTo>
                  <a:lnTo>
                    <a:pt x="2449" y="809"/>
                  </a:lnTo>
                  <a:lnTo>
                    <a:pt x="2449" y="686"/>
                  </a:lnTo>
                  <a:lnTo>
                    <a:pt x="2449" y="564"/>
                  </a:lnTo>
                  <a:lnTo>
                    <a:pt x="2400" y="417"/>
                  </a:lnTo>
                  <a:lnTo>
                    <a:pt x="2351" y="319"/>
                  </a:lnTo>
                  <a:lnTo>
                    <a:pt x="2253" y="196"/>
                  </a:lnTo>
                  <a:lnTo>
                    <a:pt x="2155" y="99"/>
                  </a:lnTo>
                  <a:lnTo>
                    <a:pt x="2033" y="50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050;p73">
              <a:extLst>
                <a:ext uri="{FF2B5EF4-FFF2-40B4-BE49-F238E27FC236}">
                  <a16:creationId xmlns:a16="http://schemas.microsoft.com/office/drawing/2014/main" id="{B8519FC4-8BE9-489A-ADD4-E505A9E85797}"/>
                </a:ext>
              </a:extLst>
            </p:cNvPr>
            <p:cNvSpPr/>
            <p:nvPr/>
          </p:nvSpPr>
          <p:spPr>
            <a:xfrm>
              <a:off x="4054800" y="4289650"/>
              <a:ext cx="61225" cy="61250"/>
            </a:xfrm>
            <a:custGeom>
              <a:avLst/>
              <a:gdLst/>
              <a:ahLst/>
              <a:cxnLst/>
              <a:rect l="l" t="t" r="r" b="b"/>
              <a:pathLst>
                <a:path w="2449" h="2450" extrusionOk="0">
                  <a:moveTo>
                    <a:pt x="1763" y="1"/>
                  </a:moveTo>
                  <a:lnTo>
                    <a:pt x="1641" y="25"/>
                  </a:lnTo>
                  <a:lnTo>
                    <a:pt x="1494" y="50"/>
                  </a:lnTo>
                  <a:lnTo>
                    <a:pt x="1396" y="123"/>
                  </a:lnTo>
                  <a:lnTo>
                    <a:pt x="1274" y="197"/>
                  </a:lnTo>
                  <a:lnTo>
                    <a:pt x="221" y="1274"/>
                  </a:lnTo>
                  <a:lnTo>
                    <a:pt x="123" y="1372"/>
                  </a:lnTo>
                  <a:lnTo>
                    <a:pt x="50" y="1494"/>
                  </a:lnTo>
                  <a:lnTo>
                    <a:pt x="25" y="1617"/>
                  </a:lnTo>
                  <a:lnTo>
                    <a:pt x="1" y="1764"/>
                  </a:lnTo>
                  <a:lnTo>
                    <a:pt x="25" y="1886"/>
                  </a:lnTo>
                  <a:lnTo>
                    <a:pt x="50" y="2008"/>
                  </a:lnTo>
                  <a:lnTo>
                    <a:pt x="123" y="2131"/>
                  </a:lnTo>
                  <a:lnTo>
                    <a:pt x="197" y="2253"/>
                  </a:lnTo>
                  <a:lnTo>
                    <a:pt x="319" y="2351"/>
                  </a:lnTo>
                  <a:lnTo>
                    <a:pt x="441" y="2400"/>
                  </a:lnTo>
                  <a:lnTo>
                    <a:pt x="564" y="2449"/>
                  </a:lnTo>
                  <a:lnTo>
                    <a:pt x="833" y="2449"/>
                  </a:lnTo>
                  <a:lnTo>
                    <a:pt x="955" y="2400"/>
                  </a:lnTo>
                  <a:lnTo>
                    <a:pt x="1078" y="2351"/>
                  </a:lnTo>
                  <a:lnTo>
                    <a:pt x="1176" y="2253"/>
                  </a:lnTo>
                  <a:lnTo>
                    <a:pt x="2253" y="1176"/>
                  </a:lnTo>
                  <a:lnTo>
                    <a:pt x="2351" y="1078"/>
                  </a:lnTo>
                  <a:lnTo>
                    <a:pt x="2400" y="956"/>
                  </a:lnTo>
                  <a:lnTo>
                    <a:pt x="2449" y="833"/>
                  </a:lnTo>
                  <a:lnTo>
                    <a:pt x="2449" y="686"/>
                  </a:lnTo>
                  <a:lnTo>
                    <a:pt x="2449" y="564"/>
                  </a:lnTo>
                  <a:lnTo>
                    <a:pt x="2400" y="442"/>
                  </a:lnTo>
                  <a:lnTo>
                    <a:pt x="2351" y="319"/>
                  </a:lnTo>
                  <a:lnTo>
                    <a:pt x="2253" y="197"/>
                  </a:lnTo>
                  <a:lnTo>
                    <a:pt x="2155" y="123"/>
                  </a:lnTo>
                  <a:lnTo>
                    <a:pt x="2033" y="50"/>
                  </a:lnTo>
                  <a:lnTo>
                    <a:pt x="1886" y="25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051;p73">
              <a:extLst>
                <a:ext uri="{FF2B5EF4-FFF2-40B4-BE49-F238E27FC236}">
                  <a16:creationId xmlns:a16="http://schemas.microsoft.com/office/drawing/2014/main" id="{386F5A2A-AFDA-47A1-823F-D6FA6BB6FFBE}"/>
                </a:ext>
              </a:extLst>
            </p:cNvPr>
            <p:cNvSpPr/>
            <p:nvPr/>
          </p:nvSpPr>
          <p:spPr>
            <a:xfrm>
              <a:off x="4194350" y="4255375"/>
              <a:ext cx="9825" cy="19625"/>
            </a:xfrm>
            <a:custGeom>
              <a:avLst/>
              <a:gdLst/>
              <a:ahLst/>
              <a:cxnLst/>
              <a:rect l="l" t="t" r="r" b="b"/>
              <a:pathLst>
                <a:path w="393" h="785" extrusionOk="0">
                  <a:moveTo>
                    <a:pt x="196" y="1"/>
                  </a:moveTo>
                  <a:lnTo>
                    <a:pt x="123" y="25"/>
                  </a:lnTo>
                  <a:lnTo>
                    <a:pt x="74" y="74"/>
                  </a:lnTo>
                  <a:lnTo>
                    <a:pt x="25" y="123"/>
                  </a:lnTo>
                  <a:lnTo>
                    <a:pt x="0" y="197"/>
                  </a:lnTo>
                  <a:lnTo>
                    <a:pt x="0" y="589"/>
                  </a:lnTo>
                  <a:lnTo>
                    <a:pt x="25" y="662"/>
                  </a:lnTo>
                  <a:lnTo>
                    <a:pt x="74" y="735"/>
                  </a:lnTo>
                  <a:lnTo>
                    <a:pt x="123" y="784"/>
                  </a:lnTo>
                  <a:lnTo>
                    <a:pt x="270" y="784"/>
                  </a:lnTo>
                  <a:lnTo>
                    <a:pt x="343" y="735"/>
                  </a:lnTo>
                  <a:lnTo>
                    <a:pt x="368" y="662"/>
                  </a:lnTo>
                  <a:lnTo>
                    <a:pt x="392" y="589"/>
                  </a:lnTo>
                  <a:lnTo>
                    <a:pt x="392" y="197"/>
                  </a:lnTo>
                  <a:lnTo>
                    <a:pt x="368" y="123"/>
                  </a:lnTo>
                  <a:lnTo>
                    <a:pt x="343" y="74"/>
                  </a:lnTo>
                  <a:lnTo>
                    <a:pt x="270" y="25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052;p73">
              <a:extLst>
                <a:ext uri="{FF2B5EF4-FFF2-40B4-BE49-F238E27FC236}">
                  <a16:creationId xmlns:a16="http://schemas.microsoft.com/office/drawing/2014/main" id="{F75CA907-FDAE-4F19-B304-3FED971F53E4}"/>
                </a:ext>
              </a:extLst>
            </p:cNvPr>
            <p:cNvSpPr/>
            <p:nvPr/>
          </p:nvSpPr>
          <p:spPr>
            <a:xfrm>
              <a:off x="4226175" y="4239475"/>
              <a:ext cx="9825" cy="19600"/>
            </a:xfrm>
            <a:custGeom>
              <a:avLst/>
              <a:gdLst/>
              <a:ahLst/>
              <a:cxnLst/>
              <a:rect l="l" t="t" r="r" b="b"/>
              <a:pathLst>
                <a:path w="393" h="784" extrusionOk="0">
                  <a:moveTo>
                    <a:pt x="196" y="0"/>
                  </a:moveTo>
                  <a:lnTo>
                    <a:pt x="123" y="25"/>
                  </a:lnTo>
                  <a:lnTo>
                    <a:pt x="50" y="49"/>
                  </a:lnTo>
                  <a:lnTo>
                    <a:pt x="25" y="123"/>
                  </a:lnTo>
                  <a:lnTo>
                    <a:pt x="1" y="196"/>
                  </a:lnTo>
                  <a:lnTo>
                    <a:pt x="1" y="588"/>
                  </a:lnTo>
                  <a:lnTo>
                    <a:pt x="25" y="661"/>
                  </a:lnTo>
                  <a:lnTo>
                    <a:pt x="50" y="710"/>
                  </a:lnTo>
                  <a:lnTo>
                    <a:pt x="123" y="759"/>
                  </a:lnTo>
                  <a:lnTo>
                    <a:pt x="196" y="784"/>
                  </a:lnTo>
                  <a:lnTo>
                    <a:pt x="270" y="759"/>
                  </a:lnTo>
                  <a:lnTo>
                    <a:pt x="319" y="710"/>
                  </a:lnTo>
                  <a:lnTo>
                    <a:pt x="368" y="661"/>
                  </a:lnTo>
                  <a:lnTo>
                    <a:pt x="392" y="588"/>
                  </a:lnTo>
                  <a:lnTo>
                    <a:pt x="392" y="196"/>
                  </a:lnTo>
                  <a:lnTo>
                    <a:pt x="368" y="123"/>
                  </a:lnTo>
                  <a:lnTo>
                    <a:pt x="319" y="49"/>
                  </a:lnTo>
                  <a:lnTo>
                    <a:pt x="270" y="25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053;p73">
              <a:extLst>
                <a:ext uri="{FF2B5EF4-FFF2-40B4-BE49-F238E27FC236}">
                  <a16:creationId xmlns:a16="http://schemas.microsoft.com/office/drawing/2014/main" id="{1C9901CF-8BFB-4D8A-9AE1-5D55B4B03262}"/>
                </a:ext>
              </a:extLst>
            </p:cNvPr>
            <p:cNvSpPr/>
            <p:nvPr/>
          </p:nvSpPr>
          <p:spPr>
            <a:xfrm>
              <a:off x="4237200" y="4201525"/>
              <a:ext cx="9200" cy="19600"/>
            </a:xfrm>
            <a:custGeom>
              <a:avLst/>
              <a:gdLst/>
              <a:ahLst/>
              <a:cxnLst/>
              <a:rect l="l" t="t" r="r" b="b"/>
              <a:pathLst>
                <a:path w="368" h="784" extrusionOk="0">
                  <a:moveTo>
                    <a:pt x="196" y="1"/>
                  </a:moveTo>
                  <a:lnTo>
                    <a:pt x="123" y="25"/>
                  </a:lnTo>
                  <a:lnTo>
                    <a:pt x="49" y="50"/>
                  </a:lnTo>
                  <a:lnTo>
                    <a:pt x="0" y="123"/>
                  </a:lnTo>
                  <a:lnTo>
                    <a:pt x="0" y="196"/>
                  </a:lnTo>
                  <a:lnTo>
                    <a:pt x="0" y="588"/>
                  </a:lnTo>
                  <a:lnTo>
                    <a:pt x="0" y="662"/>
                  </a:lnTo>
                  <a:lnTo>
                    <a:pt x="49" y="711"/>
                  </a:lnTo>
                  <a:lnTo>
                    <a:pt x="123" y="759"/>
                  </a:lnTo>
                  <a:lnTo>
                    <a:pt x="196" y="784"/>
                  </a:lnTo>
                  <a:lnTo>
                    <a:pt x="270" y="759"/>
                  </a:lnTo>
                  <a:lnTo>
                    <a:pt x="318" y="711"/>
                  </a:lnTo>
                  <a:lnTo>
                    <a:pt x="367" y="662"/>
                  </a:lnTo>
                  <a:lnTo>
                    <a:pt x="367" y="588"/>
                  </a:lnTo>
                  <a:lnTo>
                    <a:pt x="367" y="196"/>
                  </a:lnTo>
                  <a:lnTo>
                    <a:pt x="367" y="123"/>
                  </a:lnTo>
                  <a:lnTo>
                    <a:pt x="318" y="50"/>
                  </a:lnTo>
                  <a:lnTo>
                    <a:pt x="270" y="25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054;p73">
              <a:extLst>
                <a:ext uri="{FF2B5EF4-FFF2-40B4-BE49-F238E27FC236}">
                  <a16:creationId xmlns:a16="http://schemas.microsoft.com/office/drawing/2014/main" id="{85E9AD1C-BF7E-42F5-927C-75DB0F604129}"/>
                </a:ext>
              </a:extLst>
            </p:cNvPr>
            <p:cNvSpPr/>
            <p:nvPr/>
          </p:nvSpPr>
          <p:spPr>
            <a:xfrm>
              <a:off x="4327175" y="4002625"/>
              <a:ext cx="59375" cy="66725"/>
            </a:xfrm>
            <a:custGeom>
              <a:avLst/>
              <a:gdLst/>
              <a:ahLst/>
              <a:cxnLst/>
              <a:rect l="l" t="t" r="r" b="b"/>
              <a:pathLst>
                <a:path w="2375" h="2669" extrusionOk="0">
                  <a:moveTo>
                    <a:pt x="1175" y="0"/>
                  </a:moveTo>
                  <a:lnTo>
                    <a:pt x="1126" y="25"/>
                  </a:lnTo>
                  <a:lnTo>
                    <a:pt x="1077" y="73"/>
                  </a:lnTo>
                  <a:lnTo>
                    <a:pt x="808" y="832"/>
                  </a:lnTo>
                  <a:lnTo>
                    <a:pt x="783" y="881"/>
                  </a:lnTo>
                  <a:lnTo>
                    <a:pt x="734" y="906"/>
                  </a:lnTo>
                  <a:lnTo>
                    <a:pt x="73" y="1200"/>
                  </a:lnTo>
                  <a:lnTo>
                    <a:pt x="24" y="1273"/>
                  </a:lnTo>
                  <a:lnTo>
                    <a:pt x="0" y="1322"/>
                  </a:lnTo>
                  <a:lnTo>
                    <a:pt x="24" y="1396"/>
                  </a:lnTo>
                  <a:lnTo>
                    <a:pt x="73" y="1444"/>
                  </a:lnTo>
                  <a:lnTo>
                    <a:pt x="734" y="1763"/>
                  </a:lnTo>
                  <a:lnTo>
                    <a:pt x="783" y="1787"/>
                  </a:lnTo>
                  <a:lnTo>
                    <a:pt x="808" y="1836"/>
                  </a:lnTo>
                  <a:lnTo>
                    <a:pt x="1077" y="2595"/>
                  </a:lnTo>
                  <a:lnTo>
                    <a:pt x="1126" y="2644"/>
                  </a:lnTo>
                  <a:lnTo>
                    <a:pt x="1175" y="2669"/>
                  </a:lnTo>
                  <a:lnTo>
                    <a:pt x="1249" y="2644"/>
                  </a:lnTo>
                  <a:lnTo>
                    <a:pt x="1298" y="2595"/>
                  </a:lnTo>
                  <a:lnTo>
                    <a:pt x="1567" y="1836"/>
                  </a:lnTo>
                  <a:lnTo>
                    <a:pt x="1591" y="1787"/>
                  </a:lnTo>
                  <a:lnTo>
                    <a:pt x="1616" y="1763"/>
                  </a:lnTo>
                  <a:lnTo>
                    <a:pt x="2301" y="1444"/>
                  </a:lnTo>
                  <a:lnTo>
                    <a:pt x="2350" y="1396"/>
                  </a:lnTo>
                  <a:lnTo>
                    <a:pt x="2375" y="1322"/>
                  </a:lnTo>
                  <a:lnTo>
                    <a:pt x="2350" y="1273"/>
                  </a:lnTo>
                  <a:lnTo>
                    <a:pt x="2301" y="1200"/>
                  </a:lnTo>
                  <a:lnTo>
                    <a:pt x="1616" y="906"/>
                  </a:lnTo>
                  <a:lnTo>
                    <a:pt x="1591" y="881"/>
                  </a:lnTo>
                  <a:lnTo>
                    <a:pt x="1567" y="832"/>
                  </a:lnTo>
                  <a:lnTo>
                    <a:pt x="1298" y="73"/>
                  </a:lnTo>
                  <a:lnTo>
                    <a:pt x="1249" y="25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055;p73">
              <a:extLst>
                <a:ext uri="{FF2B5EF4-FFF2-40B4-BE49-F238E27FC236}">
                  <a16:creationId xmlns:a16="http://schemas.microsoft.com/office/drawing/2014/main" id="{679B5495-FA70-43F6-B964-9198DEB3265A}"/>
                </a:ext>
              </a:extLst>
            </p:cNvPr>
            <p:cNvSpPr/>
            <p:nvPr/>
          </p:nvSpPr>
          <p:spPr>
            <a:xfrm>
              <a:off x="3981975" y="4107275"/>
              <a:ext cx="44100" cy="49600"/>
            </a:xfrm>
            <a:custGeom>
              <a:avLst/>
              <a:gdLst/>
              <a:ahLst/>
              <a:cxnLst/>
              <a:rect l="l" t="t" r="r" b="b"/>
              <a:pathLst>
                <a:path w="1764" h="1984" extrusionOk="0">
                  <a:moveTo>
                    <a:pt x="882" y="0"/>
                  </a:moveTo>
                  <a:lnTo>
                    <a:pt x="833" y="25"/>
                  </a:lnTo>
                  <a:lnTo>
                    <a:pt x="808" y="74"/>
                  </a:lnTo>
                  <a:lnTo>
                    <a:pt x="612" y="637"/>
                  </a:lnTo>
                  <a:lnTo>
                    <a:pt x="563" y="686"/>
                  </a:lnTo>
                  <a:lnTo>
                    <a:pt x="74" y="906"/>
                  </a:lnTo>
                  <a:lnTo>
                    <a:pt x="25" y="955"/>
                  </a:lnTo>
                  <a:lnTo>
                    <a:pt x="0" y="1004"/>
                  </a:lnTo>
                  <a:lnTo>
                    <a:pt x="25" y="1053"/>
                  </a:lnTo>
                  <a:lnTo>
                    <a:pt x="74" y="1078"/>
                  </a:lnTo>
                  <a:lnTo>
                    <a:pt x="563" y="1322"/>
                  </a:lnTo>
                  <a:lnTo>
                    <a:pt x="612" y="1371"/>
                  </a:lnTo>
                  <a:lnTo>
                    <a:pt x="808" y="1934"/>
                  </a:lnTo>
                  <a:lnTo>
                    <a:pt x="833" y="1983"/>
                  </a:lnTo>
                  <a:lnTo>
                    <a:pt x="931" y="1983"/>
                  </a:lnTo>
                  <a:lnTo>
                    <a:pt x="980" y="1934"/>
                  </a:lnTo>
                  <a:lnTo>
                    <a:pt x="1175" y="1371"/>
                  </a:lnTo>
                  <a:lnTo>
                    <a:pt x="1224" y="1322"/>
                  </a:lnTo>
                  <a:lnTo>
                    <a:pt x="1714" y="1078"/>
                  </a:lnTo>
                  <a:lnTo>
                    <a:pt x="1763" y="1053"/>
                  </a:lnTo>
                  <a:lnTo>
                    <a:pt x="1763" y="1004"/>
                  </a:lnTo>
                  <a:lnTo>
                    <a:pt x="1763" y="955"/>
                  </a:lnTo>
                  <a:lnTo>
                    <a:pt x="1714" y="906"/>
                  </a:lnTo>
                  <a:lnTo>
                    <a:pt x="1224" y="686"/>
                  </a:lnTo>
                  <a:lnTo>
                    <a:pt x="1175" y="637"/>
                  </a:lnTo>
                  <a:lnTo>
                    <a:pt x="980" y="74"/>
                  </a:lnTo>
                  <a:lnTo>
                    <a:pt x="931" y="25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056;p73">
              <a:extLst>
                <a:ext uri="{FF2B5EF4-FFF2-40B4-BE49-F238E27FC236}">
                  <a16:creationId xmlns:a16="http://schemas.microsoft.com/office/drawing/2014/main" id="{7A5AD3A2-3654-4813-B6F2-232BC979B811}"/>
                </a:ext>
              </a:extLst>
            </p:cNvPr>
            <p:cNvSpPr/>
            <p:nvPr/>
          </p:nvSpPr>
          <p:spPr>
            <a:xfrm>
              <a:off x="4048075" y="4019150"/>
              <a:ext cx="20225" cy="20200"/>
            </a:xfrm>
            <a:custGeom>
              <a:avLst/>
              <a:gdLst/>
              <a:ahLst/>
              <a:cxnLst/>
              <a:rect l="l" t="t" r="r" b="b"/>
              <a:pathLst>
                <a:path w="809" h="808" extrusionOk="0">
                  <a:moveTo>
                    <a:pt x="417" y="0"/>
                  </a:moveTo>
                  <a:lnTo>
                    <a:pt x="319" y="25"/>
                  </a:lnTo>
                  <a:lnTo>
                    <a:pt x="245" y="25"/>
                  </a:lnTo>
                  <a:lnTo>
                    <a:pt x="196" y="73"/>
                  </a:lnTo>
                  <a:lnTo>
                    <a:pt x="123" y="122"/>
                  </a:lnTo>
                  <a:lnTo>
                    <a:pt x="74" y="171"/>
                  </a:lnTo>
                  <a:lnTo>
                    <a:pt x="49" y="245"/>
                  </a:lnTo>
                  <a:lnTo>
                    <a:pt x="25" y="318"/>
                  </a:lnTo>
                  <a:lnTo>
                    <a:pt x="0" y="392"/>
                  </a:lnTo>
                  <a:lnTo>
                    <a:pt x="25" y="490"/>
                  </a:lnTo>
                  <a:lnTo>
                    <a:pt x="49" y="563"/>
                  </a:lnTo>
                  <a:lnTo>
                    <a:pt x="74" y="637"/>
                  </a:lnTo>
                  <a:lnTo>
                    <a:pt x="123" y="686"/>
                  </a:lnTo>
                  <a:lnTo>
                    <a:pt x="196" y="735"/>
                  </a:lnTo>
                  <a:lnTo>
                    <a:pt x="245" y="759"/>
                  </a:lnTo>
                  <a:lnTo>
                    <a:pt x="319" y="783"/>
                  </a:lnTo>
                  <a:lnTo>
                    <a:pt x="417" y="808"/>
                  </a:lnTo>
                  <a:lnTo>
                    <a:pt x="490" y="783"/>
                  </a:lnTo>
                  <a:lnTo>
                    <a:pt x="563" y="759"/>
                  </a:lnTo>
                  <a:lnTo>
                    <a:pt x="637" y="735"/>
                  </a:lnTo>
                  <a:lnTo>
                    <a:pt x="686" y="686"/>
                  </a:lnTo>
                  <a:lnTo>
                    <a:pt x="735" y="637"/>
                  </a:lnTo>
                  <a:lnTo>
                    <a:pt x="784" y="563"/>
                  </a:lnTo>
                  <a:lnTo>
                    <a:pt x="808" y="490"/>
                  </a:lnTo>
                  <a:lnTo>
                    <a:pt x="808" y="392"/>
                  </a:lnTo>
                  <a:lnTo>
                    <a:pt x="808" y="318"/>
                  </a:lnTo>
                  <a:lnTo>
                    <a:pt x="784" y="245"/>
                  </a:lnTo>
                  <a:lnTo>
                    <a:pt x="735" y="171"/>
                  </a:lnTo>
                  <a:lnTo>
                    <a:pt x="686" y="122"/>
                  </a:lnTo>
                  <a:lnTo>
                    <a:pt x="637" y="73"/>
                  </a:lnTo>
                  <a:lnTo>
                    <a:pt x="563" y="25"/>
                  </a:lnTo>
                  <a:lnTo>
                    <a:pt x="490" y="2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1FB56F1-D4DF-462F-BA95-4FE2C1214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159" y="2337707"/>
            <a:ext cx="2470686" cy="2470686"/>
          </a:xfrm>
          <a:prstGeom prst="rect">
            <a:avLst/>
          </a:prstGeom>
        </p:spPr>
      </p:pic>
      <p:sp>
        <p:nvSpPr>
          <p:cNvPr id="30" name="Google Shape;949;p38">
            <a:extLst>
              <a:ext uri="{FF2B5EF4-FFF2-40B4-BE49-F238E27FC236}">
                <a16:creationId xmlns:a16="http://schemas.microsoft.com/office/drawing/2014/main" id="{19BC997E-4156-410C-A7D6-C2EAD54E8E26}"/>
              </a:ext>
            </a:extLst>
          </p:cNvPr>
          <p:cNvSpPr txBox="1">
            <a:spLocks/>
          </p:cNvSpPr>
          <p:nvPr/>
        </p:nvSpPr>
        <p:spPr>
          <a:xfrm>
            <a:off x="1094828" y="2827423"/>
            <a:ext cx="2062556" cy="1518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Londrina Solid"/>
              <a:buNone/>
              <a:defRPr sz="2200" b="0" i="0" u="none" strike="noStrike" cap="none">
                <a:solidFill>
                  <a:schemeClr val="l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BH" sz="2800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يصبح النهار</a:t>
            </a:r>
          </a:p>
          <a:p>
            <a:pPr algn="ctr"/>
            <a:r>
              <a:rPr lang="ar-BH" sz="2800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أطول من الليل</a:t>
            </a:r>
          </a:p>
        </p:txBody>
      </p:sp>
      <p:pic>
        <p:nvPicPr>
          <p:cNvPr id="1030" name="Picture 6" descr="377 Night And Day Illustrations &amp;amp; Clip Art - iStock">
            <a:extLst>
              <a:ext uri="{FF2B5EF4-FFF2-40B4-BE49-F238E27FC236}">
                <a16:creationId xmlns:a16="http://schemas.microsoft.com/office/drawing/2014/main" id="{57F0E46D-B206-4F44-8D62-664B2CA8F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467" y="3088041"/>
            <a:ext cx="1280395" cy="13702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igh Temperature Icon Png Clipart (#5214170) - PinClipart">
            <a:extLst>
              <a:ext uri="{FF2B5EF4-FFF2-40B4-BE49-F238E27FC236}">
                <a16:creationId xmlns:a16="http://schemas.microsoft.com/office/drawing/2014/main" id="{C34B55D7-3BD8-45A1-9582-864C31569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2" b="98894" l="0" r="100000">
                        <a14:foregroundMark x1="30000" y1="68878" x2="25114" y2="65403"/>
                        <a14:foregroundMark x1="29432" y1="68878" x2="29432" y2="68878"/>
                        <a14:foregroundMark x1="30000" y1="67930" x2="20341" y2="65245"/>
                        <a14:foregroundMark x1="18636" y1="65719" x2="29545" y2="66983"/>
                        <a14:foregroundMark x1="29659" y1="67773" x2="19545" y2="64297"/>
                        <a14:foregroundMark x1="19545" y1="64613" x2="28068" y2="68246"/>
                        <a14:foregroundMark x1="29659" y1="67930" x2="21250" y2="64297"/>
                        <a14:foregroundMark x1="31818" y1="86888" x2="47727" y2="88942"/>
                        <a14:foregroundMark x1="46477" y1="89258" x2="33068" y2="88942"/>
                        <a14:foregroundMark x1="72159" y1="74882" x2="72159" y2="74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39" t="9825" r="36783"/>
          <a:stretch/>
        </p:blipFill>
        <p:spPr bwMode="auto">
          <a:xfrm>
            <a:off x="7705439" y="2445571"/>
            <a:ext cx="1118521" cy="128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073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5039;p73">
            <a:extLst>
              <a:ext uri="{FF2B5EF4-FFF2-40B4-BE49-F238E27FC236}">
                <a16:creationId xmlns:a16="http://schemas.microsoft.com/office/drawing/2014/main" id="{14C4DB5A-EAD5-4F00-839E-FEF53CBCEE1E}"/>
              </a:ext>
            </a:extLst>
          </p:cNvPr>
          <p:cNvGrpSpPr/>
          <p:nvPr/>
        </p:nvGrpSpPr>
        <p:grpSpPr>
          <a:xfrm>
            <a:off x="4560541" y="3290134"/>
            <a:ext cx="1527912" cy="1423962"/>
            <a:chOff x="3981975" y="4002625"/>
            <a:chExt cx="404575" cy="396625"/>
          </a:xfrm>
        </p:grpSpPr>
        <p:sp>
          <p:nvSpPr>
            <p:cNvPr id="16" name="Google Shape;5040;p73">
              <a:hlinkClick r:id="rId2" action="ppaction://hlinksldjump"/>
              <a:extLst>
                <a:ext uri="{FF2B5EF4-FFF2-40B4-BE49-F238E27FC236}">
                  <a16:creationId xmlns:a16="http://schemas.microsoft.com/office/drawing/2014/main" id="{37550768-06C7-455C-8475-9659DDFCB6D6}"/>
                </a:ext>
              </a:extLst>
            </p:cNvPr>
            <p:cNvSpPr/>
            <p:nvPr/>
          </p:nvSpPr>
          <p:spPr>
            <a:xfrm>
              <a:off x="4102550" y="4131150"/>
              <a:ext cx="172625" cy="172000"/>
            </a:xfrm>
            <a:custGeom>
              <a:avLst/>
              <a:gdLst/>
              <a:ahLst/>
              <a:cxnLst/>
              <a:rect l="l" t="t" r="r" b="b"/>
              <a:pathLst>
                <a:path w="6905" h="6880" extrusionOk="0">
                  <a:moveTo>
                    <a:pt x="3109" y="0"/>
                  </a:moveTo>
                  <a:lnTo>
                    <a:pt x="2791" y="49"/>
                  </a:lnTo>
                  <a:lnTo>
                    <a:pt x="2473" y="147"/>
                  </a:lnTo>
                  <a:lnTo>
                    <a:pt x="2155" y="245"/>
                  </a:lnTo>
                  <a:lnTo>
                    <a:pt x="1836" y="392"/>
                  </a:lnTo>
                  <a:lnTo>
                    <a:pt x="1543" y="563"/>
                  </a:lnTo>
                  <a:lnTo>
                    <a:pt x="1273" y="759"/>
                  </a:lnTo>
                  <a:lnTo>
                    <a:pt x="1004" y="1004"/>
                  </a:lnTo>
                  <a:lnTo>
                    <a:pt x="784" y="1273"/>
                  </a:lnTo>
                  <a:lnTo>
                    <a:pt x="563" y="1543"/>
                  </a:lnTo>
                  <a:lnTo>
                    <a:pt x="392" y="1836"/>
                  </a:lnTo>
                  <a:lnTo>
                    <a:pt x="245" y="2155"/>
                  </a:lnTo>
                  <a:lnTo>
                    <a:pt x="147" y="2448"/>
                  </a:lnTo>
                  <a:lnTo>
                    <a:pt x="74" y="2791"/>
                  </a:lnTo>
                  <a:lnTo>
                    <a:pt x="25" y="3109"/>
                  </a:lnTo>
                  <a:lnTo>
                    <a:pt x="0" y="3452"/>
                  </a:lnTo>
                  <a:lnTo>
                    <a:pt x="25" y="3770"/>
                  </a:lnTo>
                  <a:lnTo>
                    <a:pt x="74" y="4089"/>
                  </a:lnTo>
                  <a:lnTo>
                    <a:pt x="147" y="4431"/>
                  </a:lnTo>
                  <a:lnTo>
                    <a:pt x="245" y="4750"/>
                  </a:lnTo>
                  <a:lnTo>
                    <a:pt x="392" y="5043"/>
                  </a:lnTo>
                  <a:lnTo>
                    <a:pt x="563" y="5337"/>
                  </a:lnTo>
                  <a:lnTo>
                    <a:pt x="784" y="5606"/>
                  </a:lnTo>
                  <a:lnTo>
                    <a:pt x="1004" y="5876"/>
                  </a:lnTo>
                  <a:lnTo>
                    <a:pt x="1273" y="6121"/>
                  </a:lnTo>
                  <a:lnTo>
                    <a:pt x="1543" y="6316"/>
                  </a:lnTo>
                  <a:lnTo>
                    <a:pt x="1836" y="6488"/>
                  </a:lnTo>
                  <a:lnTo>
                    <a:pt x="2155" y="6635"/>
                  </a:lnTo>
                  <a:lnTo>
                    <a:pt x="2473" y="6757"/>
                  </a:lnTo>
                  <a:lnTo>
                    <a:pt x="2791" y="6831"/>
                  </a:lnTo>
                  <a:lnTo>
                    <a:pt x="3109" y="6880"/>
                  </a:lnTo>
                  <a:lnTo>
                    <a:pt x="3770" y="6880"/>
                  </a:lnTo>
                  <a:lnTo>
                    <a:pt x="4113" y="6831"/>
                  </a:lnTo>
                  <a:lnTo>
                    <a:pt x="4431" y="6757"/>
                  </a:lnTo>
                  <a:lnTo>
                    <a:pt x="4750" y="6635"/>
                  </a:lnTo>
                  <a:lnTo>
                    <a:pt x="5043" y="6488"/>
                  </a:lnTo>
                  <a:lnTo>
                    <a:pt x="5337" y="6316"/>
                  </a:lnTo>
                  <a:lnTo>
                    <a:pt x="5631" y="6121"/>
                  </a:lnTo>
                  <a:lnTo>
                    <a:pt x="5876" y="5876"/>
                  </a:lnTo>
                  <a:lnTo>
                    <a:pt x="6121" y="5606"/>
                  </a:lnTo>
                  <a:lnTo>
                    <a:pt x="6317" y="5337"/>
                  </a:lnTo>
                  <a:lnTo>
                    <a:pt x="6512" y="5043"/>
                  </a:lnTo>
                  <a:lnTo>
                    <a:pt x="6635" y="4750"/>
                  </a:lnTo>
                  <a:lnTo>
                    <a:pt x="6757" y="4431"/>
                  </a:lnTo>
                  <a:lnTo>
                    <a:pt x="6831" y="4089"/>
                  </a:lnTo>
                  <a:lnTo>
                    <a:pt x="6880" y="3770"/>
                  </a:lnTo>
                  <a:lnTo>
                    <a:pt x="6904" y="3452"/>
                  </a:lnTo>
                  <a:lnTo>
                    <a:pt x="6880" y="3109"/>
                  </a:lnTo>
                  <a:lnTo>
                    <a:pt x="6831" y="2791"/>
                  </a:lnTo>
                  <a:lnTo>
                    <a:pt x="6757" y="2448"/>
                  </a:lnTo>
                  <a:lnTo>
                    <a:pt x="6635" y="2155"/>
                  </a:lnTo>
                  <a:lnTo>
                    <a:pt x="6512" y="1836"/>
                  </a:lnTo>
                  <a:lnTo>
                    <a:pt x="6317" y="1543"/>
                  </a:lnTo>
                  <a:lnTo>
                    <a:pt x="6121" y="1273"/>
                  </a:lnTo>
                  <a:lnTo>
                    <a:pt x="5876" y="1004"/>
                  </a:lnTo>
                  <a:lnTo>
                    <a:pt x="5631" y="759"/>
                  </a:lnTo>
                  <a:lnTo>
                    <a:pt x="5337" y="563"/>
                  </a:lnTo>
                  <a:lnTo>
                    <a:pt x="5043" y="392"/>
                  </a:lnTo>
                  <a:lnTo>
                    <a:pt x="4750" y="245"/>
                  </a:lnTo>
                  <a:lnTo>
                    <a:pt x="4431" y="147"/>
                  </a:lnTo>
                  <a:lnTo>
                    <a:pt x="4113" y="49"/>
                  </a:lnTo>
                  <a:lnTo>
                    <a:pt x="37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5041;p73">
              <a:extLst>
                <a:ext uri="{FF2B5EF4-FFF2-40B4-BE49-F238E27FC236}">
                  <a16:creationId xmlns:a16="http://schemas.microsoft.com/office/drawing/2014/main" id="{08030D20-8FEC-4D88-8049-E3CD9671CCCC}"/>
                </a:ext>
              </a:extLst>
            </p:cNvPr>
            <p:cNvSpPr/>
            <p:nvPr/>
          </p:nvSpPr>
          <p:spPr>
            <a:xfrm>
              <a:off x="4149675" y="4156850"/>
              <a:ext cx="17775" cy="17775"/>
            </a:xfrm>
            <a:custGeom>
              <a:avLst/>
              <a:gdLst/>
              <a:ahLst/>
              <a:cxnLst/>
              <a:rect l="l" t="t" r="r" b="b"/>
              <a:pathLst>
                <a:path w="711" h="711" extrusionOk="0">
                  <a:moveTo>
                    <a:pt x="343" y="0"/>
                  </a:moveTo>
                  <a:lnTo>
                    <a:pt x="245" y="49"/>
                  </a:lnTo>
                  <a:lnTo>
                    <a:pt x="147" y="123"/>
                  </a:lnTo>
                  <a:lnTo>
                    <a:pt x="49" y="196"/>
                  </a:lnTo>
                  <a:lnTo>
                    <a:pt x="0" y="319"/>
                  </a:lnTo>
                  <a:lnTo>
                    <a:pt x="0" y="441"/>
                  </a:lnTo>
                  <a:lnTo>
                    <a:pt x="49" y="563"/>
                  </a:lnTo>
                  <a:lnTo>
                    <a:pt x="98" y="612"/>
                  </a:lnTo>
                  <a:lnTo>
                    <a:pt x="172" y="661"/>
                  </a:lnTo>
                  <a:lnTo>
                    <a:pt x="245" y="686"/>
                  </a:lnTo>
                  <a:lnTo>
                    <a:pt x="319" y="710"/>
                  </a:lnTo>
                  <a:lnTo>
                    <a:pt x="417" y="686"/>
                  </a:lnTo>
                  <a:lnTo>
                    <a:pt x="490" y="637"/>
                  </a:lnTo>
                  <a:lnTo>
                    <a:pt x="563" y="588"/>
                  </a:lnTo>
                  <a:lnTo>
                    <a:pt x="661" y="515"/>
                  </a:lnTo>
                  <a:lnTo>
                    <a:pt x="710" y="392"/>
                  </a:lnTo>
                  <a:lnTo>
                    <a:pt x="710" y="270"/>
                  </a:lnTo>
                  <a:lnTo>
                    <a:pt x="661" y="147"/>
                  </a:lnTo>
                  <a:lnTo>
                    <a:pt x="588" y="74"/>
                  </a:lnTo>
                  <a:lnTo>
                    <a:pt x="465" y="25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042;p73">
              <a:extLst>
                <a:ext uri="{FF2B5EF4-FFF2-40B4-BE49-F238E27FC236}">
                  <a16:creationId xmlns:a16="http://schemas.microsoft.com/office/drawing/2014/main" id="{D658336D-EC7F-46BB-B4C6-A34AB5ADD696}"/>
                </a:ext>
              </a:extLst>
            </p:cNvPr>
            <p:cNvSpPr/>
            <p:nvPr/>
          </p:nvSpPr>
          <p:spPr>
            <a:xfrm>
              <a:off x="4121525" y="4174600"/>
              <a:ext cx="26325" cy="38575"/>
            </a:xfrm>
            <a:custGeom>
              <a:avLst/>
              <a:gdLst/>
              <a:ahLst/>
              <a:cxnLst/>
              <a:rect l="l" t="t" r="r" b="b"/>
              <a:pathLst>
                <a:path w="1053" h="1543" extrusionOk="0">
                  <a:moveTo>
                    <a:pt x="710" y="0"/>
                  </a:moveTo>
                  <a:lnTo>
                    <a:pt x="588" y="25"/>
                  </a:lnTo>
                  <a:lnTo>
                    <a:pt x="490" y="98"/>
                  </a:lnTo>
                  <a:lnTo>
                    <a:pt x="318" y="368"/>
                  </a:lnTo>
                  <a:lnTo>
                    <a:pt x="172" y="612"/>
                  </a:lnTo>
                  <a:lnTo>
                    <a:pt x="74" y="906"/>
                  </a:lnTo>
                  <a:lnTo>
                    <a:pt x="0" y="1175"/>
                  </a:lnTo>
                  <a:lnTo>
                    <a:pt x="0" y="1298"/>
                  </a:lnTo>
                  <a:lnTo>
                    <a:pt x="49" y="1420"/>
                  </a:lnTo>
                  <a:lnTo>
                    <a:pt x="147" y="1494"/>
                  </a:lnTo>
                  <a:lnTo>
                    <a:pt x="269" y="1543"/>
                  </a:lnTo>
                  <a:lnTo>
                    <a:pt x="416" y="1543"/>
                  </a:lnTo>
                  <a:lnTo>
                    <a:pt x="514" y="1469"/>
                  </a:lnTo>
                  <a:lnTo>
                    <a:pt x="588" y="1396"/>
                  </a:lnTo>
                  <a:lnTo>
                    <a:pt x="637" y="1298"/>
                  </a:lnTo>
                  <a:lnTo>
                    <a:pt x="686" y="1078"/>
                  </a:lnTo>
                  <a:lnTo>
                    <a:pt x="759" y="882"/>
                  </a:lnTo>
                  <a:lnTo>
                    <a:pt x="857" y="686"/>
                  </a:lnTo>
                  <a:lnTo>
                    <a:pt x="1004" y="514"/>
                  </a:lnTo>
                  <a:lnTo>
                    <a:pt x="1053" y="392"/>
                  </a:lnTo>
                  <a:lnTo>
                    <a:pt x="1053" y="270"/>
                  </a:lnTo>
                  <a:lnTo>
                    <a:pt x="1028" y="147"/>
                  </a:lnTo>
                  <a:lnTo>
                    <a:pt x="930" y="49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043;p73">
              <a:extLst>
                <a:ext uri="{FF2B5EF4-FFF2-40B4-BE49-F238E27FC236}">
                  <a16:creationId xmlns:a16="http://schemas.microsoft.com/office/drawing/2014/main" id="{AF8EF23A-C3BA-4508-BB3F-4304F8600A4B}"/>
                </a:ext>
              </a:extLst>
            </p:cNvPr>
            <p:cNvSpPr/>
            <p:nvPr/>
          </p:nvSpPr>
          <p:spPr>
            <a:xfrm>
              <a:off x="4171700" y="4327000"/>
              <a:ext cx="34300" cy="72250"/>
            </a:xfrm>
            <a:custGeom>
              <a:avLst/>
              <a:gdLst/>
              <a:ahLst/>
              <a:cxnLst/>
              <a:rect l="l" t="t" r="r" b="b"/>
              <a:pathLst>
                <a:path w="1372" h="2890" extrusionOk="0">
                  <a:moveTo>
                    <a:pt x="686" y="0"/>
                  </a:moveTo>
                  <a:lnTo>
                    <a:pt x="539" y="25"/>
                  </a:lnTo>
                  <a:lnTo>
                    <a:pt x="417" y="49"/>
                  </a:lnTo>
                  <a:lnTo>
                    <a:pt x="294" y="123"/>
                  </a:lnTo>
                  <a:lnTo>
                    <a:pt x="197" y="196"/>
                  </a:lnTo>
                  <a:lnTo>
                    <a:pt x="99" y="294"/>
                  </a:lnTo>
                  <a:lnTo>
                    <a:pt x="50" y="416"/>
                  </a:lnTo>
                  <a:lnTo>
                    <a:pt x="1" y="539"/>
                  </a:lnTo>
                  <a:lnTo>
                    <a:pt x="1" y="686"/>
                  </a:lnTo>
                  <a:lnTo>
                    <a:pt x="1" y="2204"/>
                  </a:lnTo>
                  <a:lnTo>
                    <a:pt x="1" y="2351"/>
                  </a:lnTo>
                  <a:lnTo>
                    <a:pt x="50" y="2473"/>
                  </a:lnTo>
                  <a:lnTo>
                    <a:pt x="123" y="2595"/>
                  </a:lnTo>
                  <a:lnTo>
                    <a:pt x="197" y="2693"/>
                  </a:lnTo>
                  <a:lnTo>
                    <a:pt x="294" y="2767"/>
                  </a:lnTo>
                  <a:lnTo>
                    <a:pt x="417" y="2840"/>
                  </a:lnTo>
                  <a:lnTo>
                    <a:pt x="539" y="2889"/>
                  </a:lnTo>
                  <a:lnTo>
                    <a:pt x="833" y="2889"/>
                  </a:lnTo>
                  <a:lnTo>
                    <a:pt x="955" y="2840"/>
                  </a:lnTo>
                  <a:lnTo>
                    <a:pt x="1078" y="2767"/>
                  </a:lnTo>
                  <a:lnTo>
                    <a:pt x="1176" y="2693"/>
                  </a:lnTo>
                  <a:lnTo>
                    <a:pt x="1249" y="2595"/>
                  </a:lnTo>
                  <a:lnTo>
                    <a:pt x="1323" y="2473"/>
                  </a:lnTo>
                  <a:lnTo>
                    <a:pt x="1372" y="2326"/>
                  </a:lnTo>
                  <a:lnTo>
                    <a:pt x="1372" y="2204"/>
                  </a:lnTo>
                  <a:lnTo>
                    <a:pt x="1372" y="686"/>
                  </a:lnTo>
                  <a:lnTo>
                    <a:pt x="1347" y="563"/>
                  </a:lnTo>
                  <a:lnTo>
                    <a:pt x="1323" y="416"/>
                  </a:lnTo>
                  <a:lnTo>
                    <a:pt x="1249" y="319"/>
                  </a:lnTo>
                  <a:lnTo>
                    <a:pt x="1176" y="196"/>
                  </a:lnTo>
                  <a:lnTo>
                    <a:pt x="1078" y="123"/>
                  </a:lnTo>
                  <a:lnTo>
                    <a:pt x="955" y="49"/>
                  </a:lnTo>
                  <a:lnTo>
                    <a:pt x="833" y="25"/>
                  </a:lnTo>
                  <a:lnTo>
                    <a:pt x="6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044;p73">
              <a:extLst>
                <a:ext uri="{FF2B5EF4-FFF2-40B4-BE49-F238E27FC236}">
                  <a16:creationId xmlns:a16="http://schemas.microsoft.com/office/drawing/2014/main" id="{02A8C4D7-90BD-4024-801F-AAD04EFE3D2B}"/>
                </a:ext>
              </a:extLst>
            </p:cNvPr>
            <p:cNvSpPr/>
            <p:nvPr/>
          </p:nvSpPr>
          <p:spPr>
            <a:xfrm>
              <a:off x="4171700" y="4035050"/>
              <a:ext cx="34300" cy="72250"/>
            </a:xfrm>
            <a:custGeom>
              <a:avLst/>
              <a:gdLst/>
              <a:ahLst/>
              <a:cxnLst/>
              <a:rect l="l" t="t" r="r" b="b"/>
              <a:pathLst>
                <a:path w="1372" h="2890" extrusionOk="0">
                  <a:moveTo>
                    <a:pt x="686" y="1"/>
                  </a:moveTo>
                  <a:lnTo>
                    <a:pt x="539" y="25"/>
                  </a:lnTo>
                  <a:lnTo>
                    <a:pt x="417" y="50"/>
                  </a:lnTo>
                  <a:lnTo>
                    <a:pt x="294" y="123"/>
                  </a:lnTo>
                  <a:lnTo>
                    <a:pt x="197" y="196"/>
                  </a:lnTo>
                  <a:lnTo>
                    <a:pt x="123" y="294"/>
                  </a:lnTo>
                  <a:lnTo>
                    <a:pt x="50" y="417"/>
                  </a:lnTo>
                  <a:lnTo>
                    <a:pt x="1" y="539"/>
                  </a:lnTo>
                  <a:lnTo>
                    <a:pt x="1" y="686"/>
                  </a:lnTo>
                  <a:lnTo>
                    <a:pt x="1" y="2204"/>
                  </a:lnTo>
                  <a:lnTo>
                    <a:pt x="1" y="2351"/>
                  </a:lnTo>
                  <a:lnTo>
                    <a:pt x="50" y="2473"/>
                  </a:lnTo>
                  <a:lnTo>
                    <a:pt x="99" y="2596"/>
                  </a:lnTo>
                  <a:lnTo>
                    <a:pt x="197" y="2694"/>
                  </a:lnTo>
                  <a:lnTo>
                    <a:pt x="294" y="2791"/>
                  </a:lnTo>
                  <a:lnTo>
                    <a:pt x="417" y="2840"/>
                  </a:lnTo>
                  <a:lnTo>
                    <a:pt x="539" y="2889"/>
                  </a:lnTo>
                  <a:lnTo>
                    <a:pt x="833" y="2889"/>
                  </a:lnTo>
                  <a:lnTo>
                    <a:pt x="955" y="2840"/>
                  </a:lnTo>
                  <a:lnTo>
                    <a:pt x="1078" y="2791"/>
                  </a:lnTo>
                  <a:lnTo>
                    <a:pt x="1176" y="2694"/>
                  </a:lnTo>
                  <a:lnTo>
                    <a:pt x="1249" y="2596"/>
                  </a:lnTo>
                  <a:lnTo>
                    <a:pt x="1323" y="2473"/>
                  </a:lnTo>
                  <a:lnTo>
                    <a:pt x="1347" y="2351"/>
                  </a:lnTo>
                  <a:lnTo>
                    <a:pt x="1372" y="2204"/>
                  </a:lnTo>
                  <a:lnTo>
                    <a:pt x="1372" y="686"/>
                  </a:lnTo>
                  <a:lnTo>
                    <a:pt x="1372" y="564"/>
                  </a:lnTo>
                  <a:lnTo>
                    <a:pt x="1323" y="417"/>
                  </a:lnTo>
                  <a:lnTo>
                    <a:pt x="1249" y="319"/>
                  </a:lnTo>
                  <a:lnTo>
                    <a:pt x="1176" y="196"/>
                  </a:lnTo>
                  <a:lnTo>
                    <a:pt x="1078" y="123"/>
                  </a:lnTo>
                  <a:lnTo>
                    <a:pt x="955" y="50"/>
                  </a:lnTo>
                  <a:lnTo>
                    <a:pt x="833" y="25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045;p73">
              <a:extLst>
                <a:ext uri="{FF2B5EF4-FFF2-40B4-BE49-F238E27FC236}">
                  <a16:creationId xmlns:a16="http://schemas.microsoft.com/office/drawing/2014/main" id="{ECDAB39E-25BA-45CE-BE37-F1723904C19C}"/>
                </a:ext>
              </a:extLst>
            </p:cNvPr>
            <p:cNvSpPr/>
            <p:nvPr/>
          </p:nvSpPr>
          <p:spPr>
            <a:xfrm>
              <a:off x="4006450" y="4199700"/>
              <a:ext cx="72250" cy="34900"/>
            </a:xfrm>
            <a:custGeom>
              <a:avLst/>
              <a:gdLst/>
              <a:ahLst/>
              <a:cxnLst/>
              <a:rect l="l" t="t" r="r" b="b"/>
              <a:pathLst>
                <a:path w="2890" h="1396" extrusionOk="0">
                  <a:moveTo>
                    <a:pt x="686" y="0"/>
                  </a:moveTo>
                  <a:lnTo>
                    <a:pt x="564" y="25"/>
                  </a:lnTo>
                  <a:lnTo>
                    <a:pt x="417" y="74"/>
                  </a:lnTo>
                  <a:lnTo>
                    <a:pt x="319" y="123"/>
                  </a:lnTo>
                  <a:lnTo>
                    <a:pt x="196" y="220"/>
                  </a:lnTo>
                  <a:lnTo>
                    <a:pt x="123" y="318"/>
                  </a:lnTo>
                  <a:lnTo>
                    <a:pt x="50" y="441"/>
                  </a:lnTo>
                  <a:lnTo>
                    <a:pt x="25" y="563"/>
                  </a:lnTo>
                  <a:lnTo>
                    <a:pt x="1" y="710"/>
                  </a:lnTo>
                  <a:lnTo>
                    <a:pt x="25" y="857"/>
                  </a:lnTo>
                  <a:lnTo>
                    <a:pt x="74" y="979"/>
                  </a:lnTo>
                  <a:lnTo>
                    <a:pt x="123" y="1102"/>
                  </a:lnTo>
                  <a:lnTo>
                    <a:pt x="221" y="1200"/>
                  </a:lnTo>
                  <a:lnTo>
                    <a:pt x="319" y="1273"/>
                  </a:lnTo>
                  <a:lnTo>
                    <a:pt x="441" y="1347"/>
                  </a:lnTo>
                  <a:lnTo>
                    <a:pt x="564" y="1371"/>
                  </a:lnTo>
                  <a:lnTo>
                    <a:pt x="711" y="1396"/>
                  </a:lnTo>
                  <a:lnTo>
                    <a:pt x="2204" y="1396"/>
                  </a:lnTo>
                  <a:lnTo>
                    <a:pt x="2351" y="1371"/>
                  </a:lnTo>
                  <a:lnTo>
                    <a:pt x="2473" y="1347"/>
                  </a:lnTo>
                  <a:lnTo>
                    <a:pt x="2596" y="1273"/>
                  </a:lnTo>
                  <a:lnTo>
                    <a:pt x="2694" y="1200"/>
                  </a:lnTo>
                  <a:lnTo>
                    <a:pt x="2792" y="1077"/>
                  </a:lnTo>
                  <a:lnTo>
                    <a:pt x="2840" y="979"/>
                  </a:lnTo>
                  <a:lnTo>
                    <a:pt x="2889" y="832"/>
                  </a:lnTo>
                  <a:lnTo>
                    <a:pt x="2889" y="710"/>
                  </a:lnTo>
                  <a:lnTo>
                    <a:pt x="2889" y="563"/>
                  </a:lnTo>
                  <a:lnTo>
                    <a:pt x="2840" y="441"/>
                  </a:lnTo>
                  <a:lnTo>
                    <a:pt x="2792" y="318"/>
                  </a:lnTo>
                  <a:lnTo>
                    <a:pt x="2694" y="220"/>
                  </a:lnTo>
                  <a:lnTo>
                    <a:pt x="2596" y="123"/>
                  </a:lnTo>
                  <a:lnTo>
                    <a:pt x="2473" y="74"/>
                  </a:lnTo>
                  <a:lnTo>
                    <a:pt x="2351" y="25"/>
                  </a:lnTo>
                  <a:lnTo>
                    <a:pt x="22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046;p73">
              <a:extLst>
                <a:ext uri="{FF2B5EF4-FFF2-40B4-BE49-F238E27FC236}">
                  <a16:creationId xmlns:a16="http://schemas.microsoft.com/office/drawing/2014/main" id="{5250A8D1-BBEF-4AF3-940D-363E9F474946}"/>
                </a:ext>
              </a:extLst>
            </p:cNvPr>
            <p:cNvSpPr/>
            <p:nvPr/>
          </p:nvSpPr>
          <p:spPr>
            <a:xfrm>
              <a:off x="4298400" y="4199700"/>
              <a:ext cx="72250" cy="34900"/>
            </a:xfrm>
            <a:custGeom>
              <a:avLst/>
              <a:gdLst/>
              <a:ahLst/>
              <a:cxnLst/>
              <a:rect l="l" t="t" r="r" b="b"/>
              <a:pathLst>
                <a:path w="2890" h="1396" extrusionOk="0">
                  <a:moveTo>
                    <a:pt x="686" y="0"/>
                  </a:moveTo>
                  <a:lnTo>
                    <a:pt x="539" y="25"/>
                  </a:lnTo>
                  <a:lnTo>
                    <a:pt x="417" y="74"/>
                  </a:lnTo>
                  <a:lnTo>
                    <a:pt x="294" y="123"/>
                  </a:lnTo>
                  <a:lnTo>
                    <a:pt x="196" y="220"/>
                  </a:lnTo>
                  <a:lnTo>
                    <a:pt x="123" y="318"/>
                  </a:lnTo>
                  <a:lnTo>
                    <a:pt x="49" y="441"/>
                  </a:lnTo>
                  <a:lnTo>
                    <a:pt x="25" y="563"/>
                  </a:lnTo>
                  <a:lnTo>
                    <a:pt x="0" y="710"/>
                  </a:lnTo>
                  <a:lnTo>
                    <a:pt x="25" y="832"/>
                  </a:lnTo>
                  <a:lnTo>
                    <a:pt x="49" y="979"/>
                  </a:lnTo>
                  <a:lnTo>
                    <a:pt x="123" y="1077"/>
                  </a:lnTo>
                  <a:lnTo>
                    <a:pt x="196" y="1200"/>
                  </a:lnTo>
                  <a:lnTo>
                    <a:pt x="319" y="1273"/>
                  </a:lnTo>
                  <a:lnTo>
                    <a:pt x="417" y="1347"/>
                  </a:lnTo>
                  <a:lnTo>
                    <a:pt x="563" y="1371"/>
                  </a:lnTo>
                  <a:lnTo>
                    <a:pt x="686" y="1396"/>
                  </a:lnTo>
                  <a:lnTo>
                    <a:pt x="2204" y="1396"/>
                  </a:lnTo>
                  <a:lnTo>
                    <a:pt x="2351" y="1371"/>
                  </a:lnTo>
                  <a:lnTo>
                    <a:pt x="2473" y="1347"/>
                  </a:lnTo>
                  <a:lnTo>
                    <a:pt x="2595" y="1273"/>
                  </a:lnTo>
                  <a:lnTo>
                    <a:pt x="2693" y="1200"/>
                  </a:lnTo>
                  <a:lnTo>
                    <a:pt x="2767" y="1102"/>
                  </a:lnTo>
                  <a:lnTo>
                    <a:pt x="2840" y="979"/>
                  </a:lnTo>
                  <a:lnTo>
                    <a:pt x="2889" y="857"/>
                  </a:lnTo>
                  <a:lnTo>
                    <a:pt x="2889" y="710"/>
                  </a:lnTo>
                  <a:lnTo>
                    <a:pt x="2889" y="563"/>
                  </a:lnTo>
                  <a:lnTo>
                    <a:pt x="2840" y="441"/>
                  </a:lnTo>
                  <a:lnTo>
                    <a:pt x="2791" y="318"/>
                  </a:lnTo>
                  <a:lnTo>
                    <a:pt x="2693" y="220"/>
                  </a:lnTo>
                  <a:lnTo>
                    <a:pt x="2595" y="123"/>
                  </a:lnTo>
                  <a:lnTo>
                    <a:pt x="2473" y="74"/>
                  </a:lnTo>
                  <a:lnTo>
                    <a:pt x="2351" y="25"/>
                  </a:lnTo>
                  <a:lnTo>
                    <a:pt x="22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047;p73">
              <a:extLst>
                <a:ext uri="{FF2B5EF4-FFF2-40B4-BE49-F238E27FC236}">
                  <a16:creationId xmlns:a16="http://schemas.microsoft.com/office/drawing/2014/main" id="{B598B816-2787-42D7-8243-2ADCA3F155CB}"/>
                </a:ext>
              </a:extLst>
            </p:cNvPr>
            <p:cNvSpPr/>
            <p:nvPr/>
          </p:nvSpPr>
          <p:spPr>
            <a:xfrm>
              <a:off x="4054800" y="4083400"/>
              <a:ext cx="61225" cy="61225"/>
            </a:xfrm>
            <a:custGeom>
              <a:avLst/>
              <a:gdLst/>
              <a:ahLst/>
              <a:cxnLst/>
              <a:rect l="l" t="t" r="r" b="b"/>
              <a:pathLst>
                <a:path w="2449" h="2449" extrusionOk="0">
                  <a:moveTo>
                    <a:pt x="686" y="1"/>
                  </a:moveTo>
                  <a:lnTo>
                    <a:pt x="564" y="25"/>
                  </a:lnTo>
                  <a:lnTo>
                    <a:pt x="441" y="50"/>
                  </a:lnTo>
                  <a:lnTo>
                    <a:pt x="319" y="123"/>
                  </a:lnTo>
                  <a:lnTo>
                    <a:pt x="197" y="196"/>
                  </a:lnTo>
                  <a:lnTo>
                    <a:pt x="123" y="319"/>
                  </a:lnTo>
                  <a:lnTo>
                    <a:pt x="50" y="441"/>
                  </a:lnTo>
                  <a:lnTo>
                    <a:pt x="25" y="564"/>
                  </a:lnTo>
                  <a:lnTo>
                    <a:pt x="1" y="686"/>
                  </a:lnTo>
                  <a:lnTo>
                    <a:pt x="25" y="833"/>
                  </a:lnTo>
                  <a:lnTo>
                    <a:pt x="50" y="955"/>
                  </a:lnTo>
                  <a:lnTo>
                    <a:pt x="123" y="1078"/>
                  </a:lnTo>
                  <a:lnTo>
                    <a:pt x="221" y="1176"/>
                  </a:lnTo>
                  <a:lnTo>
                    <a:pt x="1274" y="2253"/>
                  </a:lnTo>
                  <a:lnTo>
                    <a:pt x="1372" y="2326"/>
                  </a:lnTo>
                  <a:lnTo>
                    <a:pt x="1494" y="2400"/>
                  </a:lnTo>
                  <a:lnTo>
                    <a:pt x="1641" y="2424"/>
                  </a:lnTo>
                  <a:lnTo>
                    <a:pt x="1763" y="2449"/>
                  </a:lnTo>
                  <a:lnTo>
                    <a:pt x="1886" y="2424"/>
                  </a:lnTo>
                  <a:lnTo>
                    <a:pt x="2033" y="2400"/>
                  </a:lnTo>
                  <a:lnTo>
                    <a:pt x="2131" y="2326"/>
                  </a:lnTo>
                  <a:lnTo>
                    <a:pt x="2253" y="2253"/>
                  </a:lnTo>
                  <a:lnTo>
                    <a:pt x="2351" y="2131"/>
                  </a:lnTo>
                  <a:lnTo>
                    <a:pt x="2400" y="2008"/>
                  </a:lnTo>
                  <a:lnTo>
                    <a:pt x="2449" y="1886"/>
                  </a:lnTo>
                  <a:lnTo>
                    <a:pt x="2449" y="1763"/>
                  </a:lnTo>
                  <a:lnTo>
                    <a:pt x="2449" y="1616"/>
                  </a:lnTo>
                  <a:lnTo>
                    <a:pt x="2400" y="1494"/>
                  </a:lnTo>
                  <a:lnTo>
                    <a:pt x="2351" y="1372"/>
                  </a:lnTo>
                  <a:lnTo>
                    <a:pt x="2253" y="1274"/>
                  </a:lnTo>
                  <a:lnTo>
                    <a:pt x="1176" y="196"/>
                  </a:lnTo>
                  <a:lnTo>
                    <a:pt x="1078" y="123"/>
                  </a:lnTo>
                  <a:lnTo>
                    <a:pt x="955" y="50"/>
                  </a:lnTo>
                  <a:lnTo>
                    <a:pt x="8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048;p73">
              <a:extLst>
                <a:ext uri="{FF2B5EF4-FFF2-40B4-BE49-F238E27FC236}">
                  <a16:creationId xmlns:a16="http://schemas.microsoft.com/office/drawing/2014/main" id="{E26B0CD4-C1BF-4A4D-9AEF-E3A27C3D2113}"/>
                </a:ext>
              </a:extLst>
            </p:cNvPr>
            <p:cNvSpPr/>
            <p:nvPr/>
          </p:nvSpPr>
          <p:spPr>
            <a:xfrm>
              <a:off x="4261050" y="4289650"/>
              <a:ext cx="61250" cy="61250"/>
            </a:xfrm>
            <a:custGeom>
              <a:avLst/>
              <a:gdLst/>
              <a:ahLst/>
              <a:cxnLst/>
              <a:rect l="l" t="t" r="r" b="b"/>
              <a:pathLst>
                <a:path w="2450" h="2450" extrusionOk="0">
                  <a:moveTo>
                    <a:pt x="686" y="1"/>
                  </a:moveTo>
                  <a:lnTo>
                    <a:pt x="564" y="25"/>
                  </a:lnTo>
                  <a:lnTo>
                    <a:pt x="442" y="50"/>
                  </a:lnTo>
                  <a:lnTo>
                    <a:pt x="319" y="123"/>
                  </a:lnTo>
                  <a:lnTo>
                    <a:pt x="221" y="197"/>
                  </a:lnTo>
                  <a:lnTo>
                    <a:pt x="197" y="197"/>
                  </a:lnTo>
                  <a:lnTo>
                    <a:pt x="123" y="319"/>
                  </a:lnTo>
                  <a:lnTo>
                    <a:pt x="50" y="442"/>
                  </a:lnTo>
                  <a:lnTo>
                    <a:pt x="25" y="564"/>
                  </a:lnTo>
                  <a:lnTo>
                    <a:pt x="1" y="686"/>
                  </a:lnTo>
                  <a:lnTo>
                    <a:pt x="25" y="833"/>
                  </a:lnTo>
                  <a:lnTo>
                    <a:pt x="50" y="956"/>
                  </a:lnTo>
                  <a:lnTo>
                    <a:pt x="123" y="1078"/>
                  </a:lnTo>
                  <a:lnTo>
                    <a:pt x="221" y="1176"/>
                  </a:lnTo>
                  <a:lnTo>
                    <a:pt x="1274" y="2253"/>
                  </a:lnTo>
                  <a:lnTo>
                    <a:pt x="1396" y="2351"/>
                  </a:lnTo>
                  <a:lnTo>
                    <a:pt x="1494" y="2400"/>
                  </a:lnTo>
                  <a:lnTo>
                    <a:pt x="1641" y="2449"/>
                  </a:lnTo>
                  <a:lnTo>
                    <a:pt x="1886" y="2449"/>
                  </a:lnTo>
                  <a:lnTo>
                    <a:pt x="2033" y="2400"/>
                  </a:lnTo>
                  <a:lnTo>
                    <a:pt x="2155" y="2351"/>
                  </a:lnTo>
                  <a:lnTo>
                    <a:pt x="2253" y="2253"/>
                  </a:lnTo>
                  <a:lnTo>
                    <a:pt x="2351" y="2155"/>
                  </a:lnTo>
                  <a:lnTo>
                    <a:pt x="2400" y="2033"/>
                  </a:lnTo>
                  <a:lnTo>
                    <a:pt x="2449" y="1910"/>
                  </a:lnTo>
                  <a:lnTo>
                    <a:pt x="2449" y="1764"/>
                  </a:lnTo>
                  <a:lnTo>
                    <a:pt x="2449" y="1641"/>
                  </a:lnTo>
                  <a:lnTo>
                    <a:pt x="2400" y="1519"/>
                  </a:lnTo>
                  <a:lnTo>
                    <a:pt x="2351" y="1396"/>
                  </a:lnTo>
                  <a:lnTo>
                    <a:pt x="2253" y="1274"/>
                  </a:lnTo>
                  <a:lnTo>
                    <a:pt x="1176" y="197"/>
                  </a:lnTo>
                  <a:lnTo>
                    <a:pt x="1078" y="123"/>
                  </a:lnTo>
                  <a:lnTo>
                    <a:pt x="956" y="50"/>
                  </a:lnTo>
                  <a:lnTo>
                    <a:pt x="833" y="25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049;p73">
              <a:extLst>
                <a:ext uri="{FF2B5EF4-FFF2-40B4-BE49-F238E27FC236}">
                  <a16:creationId xmlns:a16="http://schemas.microsoft.com/office/drawing/2014/main" id="{81E7F932-FB12-4AE1-B2EA-E60A9256D1A5}"/>
                </a:ext>
              </a:extLst>
            </p:cNvPr>
            <p:cNvSpPr/>
            <p:nvPr/>
          </p:nvSpPr>
          <p:spPr>
            <a:xfrm>
              <a:off x="4261050" y="4083400"/>
              <a:ext cx="61250" cy="61225"/>
            </a:xfrm>
            <a:custGeom>
              <a:avLst/>
              <a:gdLst/>
              <a:ahLst/>
              <a:cxnLst/>
              <a:rect l="l" t="t" r="r" b="b"/>
              <a:pathLst>
                <a:path w="2450" h="2449" extrusionOk="0">
                  <a:moveTo>
                    <a:pt x="1641" y="1"/>
                  </a:moveTo>
                  <a:lnTo>
                    <a:pt x="1494" y="50"/>
                  </a:lnTo>
                  <a:lnTo>
                    <a:pt x="1396" y="123"/>
                  </a:lnTo>
                  <a:lnTo>
                    <a:pt x="1274" y="196"/>
                  </a:lnTo>
                  <a:lnTo>
                    <a:pt x="221" y="1274"/>
                  </a:lnTo>
                  <a:lnTo>
                    <a:pt x="123" y="1372"/>
                  </a:lnTo>
                  <a:lnTo>
                    <a:pt x="74" y="1494"/>
                  </a:lnTo>
                  <a:lnTo>
                    <a:pt x="25" y="1616"/>
                  </a:lnTo>
                  <a:lnTo>
                    <a:pt x="1" y="1763"/>
                  </a:lnTo>
                  <a:lnTo>
                    <a:pt x="25" y="1886"/>
                  </a:lnTo>
                  <a:lnTo>
                    <a:pt x="50" y="2008"/>
                  </a:lnTo>
                  <a:lnTo>
                    <a:pt x="123" y="2131"/>
                  </a:lnTo>
                  <a:lnTo>
                    <a:pt x="221" y="2253"/>
                  </a:lnTo>
                  <a:lnTo>
                    <a:pt x="319" y="2326"/>
                  </a:lnTo>
                  <a:lnTo>
                    <a:pt x="442" y="2400"/>
                  </a:lnTo>
                  <a:lnTo>
                    <a:pt x="564" y="2424"/>
                  </a:lnTo>
                  <a:lnTo>
                    <a:pt x="711" y="2449"/>
                  </a:lnTo>
                  <a:lnTo>
                    <a:pt x="833" y="2449"/>
                  </a:lnTo>
                  <a:lnTo>
                    <a:pt x="956" y="2400"/>
                  </a:lnTo>
                  <a:lnTo>
                    <a:pt x="1078" y="2326"/>
                  </a:lnTo>
                  <a:lnTo>
                    <a:pt x="1201" y="2253"/>
                  </a:lnTo>
                  <a:lnTo>
                    <a:pt x="2253" y="1176"/>
                  </a:lnTo>
                  <a:lnTo>
                    <a:pt x="2351" y="1053"/>
                  </a:lnTo>
                  <a:lnTo>
                    <a:pt x="2400" y="955"/>
                  </a:lnTo>
                  <a:lnTo>
                    <a:pt x="2449" y="809"/>
                  </a:lnTo>
                  <a:lnTo>
                    <a:pt x="2449" y="686"/>
                  </a:lnTo>
                  <a:lnTo>
                    <a:pt x="2449" y="564"/>
                  </a:lnTo>
                  <a:lnTo>
                    <a:pt x="2400" y="417"/>
                  </a:lnTo>
                  <a:lnTo>
                    <a:pt x="2351" y="319"/>
                  </a:lnTo>
                  <a:lnTo>
                    <a:pt x="2253" y="196"/>
                  </a:lnTo>
                  <a:lnTo>
                    <a:pt x="2155" y="99"/>
                  </a:lnTo>
                  <a:lnTo>
                    <a:pt x="2033" y="50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050;p73">
              <a:extLst>
                <a:ext uri="{FF2B5EF4-FFF2-40B4-BE49-F238E27FC236}">
                  <a16:creationId xmlns:a16="http://schemas.microsoft.com/office/drawing/2014/main" id="{9DA84510-35FF-44AC-A0CD-5C87EDEAB6F1}"/>
                </a:ext>
              </a:extLst>
            </p:cNvPr>
            <p:cNvSpPr/>
            <p:nvPr/>
          </p:nvSpPr>
          <p:spPr>
            <a:xfrm>
              <a:off x="4054800" y="4289650"/>
              <a:ext cx="61225" cy="61250"/>
            </a:xfrm>
            <a:custGeom>
              <a:avLst/>
              <a:gdLst/>
              <a:ahLst/>
              <a:cxnLst/>
              <a:rect l="l" t="t" r="r" b="b"/>
              <a:pathLst>
                <a:path w="2449" h="2450" extrusionOk="0">
                  <a:moveTo>
                    <a:pt x="1763" y="1"/>
                  </a:moveTo>
                  <a:lnTo>
                    <a:pt x="1641" y="25"/>
                  </a:lnTo>
                  <a:lnTo>
                    <a:pt x="1494" y="50"/>
                  </a:lnTo>
                  <a:lnTo>
                    <a:pt x="1396" y="123"/>
                  </a:lnTo>
                  <a:lnTo>
                    <a:pt x="1274" y="197"/>
                  </a:lnTo>
                  <a:lnTo>
                    <a:pt x="221" y="1274"/>
                  </a:lnTo>
                  <a:lnTo>
                    <a:pt x="123" y="1372"/>
                  </a:lnTo>
                  <a:lnTo>
                    <a:pt x="50" y="1494"/>
                  </a:lnTo>
                  <a:lnTo>
                    <a:pt x="25" y="1617"/>
                  </a:lnTo>
                  <a:lnTo>
                    <a:pt x="1" y="1764"/>
                  </a:lnTo>
                  <a:lnTo>
                    <a:pt x="25" y="1886"/>
                  </a:lnTo>
                  <a:lnTo>
                    <a:pt x="50" y="2008"/>
                  </a:lnTo>
                  <a:lnTo>
                    <a:pt x="123" y="2131"/>
                  </a:lnTo>
                  <a:lnTo>
                    <a:pt x="197" y="2253"/>
                  </a:lnTo>
                  <a:lnTo>
                    <a:pt x="319" y="2351"/>
                  </a:lnTo>
                  <a:lnTo>
                    <a:pt x="441" y="2400"/>
                  </a:lnTo>
                  <a:lnTo>
                    <a:pt x="564" y="2449"/>
                  </a:lnTo>
                  <a:lnTo>
                    <a:pt x="833" y="2449"/>
                  </a:lnTo>
                  <a:lnTo>
                    <a:pt x="955" y="2400"/>
                  </a:lnTo>
                  <a:lnTo>
                    <a:pt x="1078" y="2351"/>
                  </a:lnTo>
                  <a:lnTo>
                    <a:pt x="1176" y="2253"/>
                  </a:lnTo>
                  <a:lnTo>
                    <a:pt x="2253" y="1176"/>
                  </a:lnTo>
                  <a:lnTo>
                    <a:pt x="2351" y="1078"/>
                  </a:lnTo>
                  <a:lnTo>
                    <a:pt x="2400" y="956"/>
                  </a:lnTo>
                  <a:lnTo>
                    <a:pt x="2449" y="833"/>
                  </a:lnTo>
                  <a:lnTo>
                    <a:pt x="2449" y="686"/>
                  </a:lnTo>
                  <a:lnTo>
                    <a:pt x="2449" y="564"/>
                  </a:lnTo>
                  <a:lnTo>
                    <a:pt x="2400" y="442"/>
                  </a:lnTo>
                  <a:lnTo>
                    <a:pt x="2351" y="319"/>
                  </a:lnTo>
                  <a:lnTo>
                    <a:pt x="2253" y="197"/>
                  </a:lnTo>
                  <a:lnTo>
                    <a:pt x="2155" y="123"/>
                  </a:lnTo>
                  <a:lnTo>
                    <a:pt x="2033" y="50"/>
                  </a:lnTo>
                  <a:lnTo>
                    <a:pt x="1886" y="25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051;p73">
              <a:extLst>
                <a:ext uri="{FF2B5EF4-FFF2-40B4-BE49-F238E27FC236}">
                  <a16:creationId xmlns:a16="http://schemas.microsoft.com/office/drawing/2014/main" id="{F857095F-F1C7-4208-9A31-C1D47F60A2C5}"/>
                </a:ext>
              </a:extLst>
            </p:cNvPr>
            <p:cNvSpPr/>
            <p:nvPr/>
          </p:nvSpPr>
          <p:spPr>
            <a:xfrm>
              <a:off x="4194350" y="4255375"/>
              <a:ext cx="9825" cy="19625"/>
            </a:xfrm>
            <a:custGeom>
              <a:avLst/>
              <a:gdLst/>
              <a:ahLst/>
              <a:cxnLst/>
              <a:rect l="l" t="t" r="r" b="b"/>
              <a:pathLst>
                <a:path w="393" h="785" extrusionOk="0">
                  <a:moveTo>
                    <a:pt x="196" y="1"/>
                  </a:moveTo>
                  <a:lnTo>
                    <a:pt x="123" y="25"/>
                  </a:lnTo>
                  <a:lnTo>
                    <a:pt x="74" y="74"/>
                  </a:lnTo>
                  <a:lnTo>
                    <a:pt x="25" y="123"/>
                  </a:lnTo>
                  <a:lnTo>
                    <a:pt x="0" y="197"/>
                  </a:lnTo>
                  <a:lnTo>
                    <a:pt x="0" y="589"/>
                  </a:lnTo>
                  <a:lnTo>
                    <a:pt x="25" y="662"/>
                  </a:lnTo>
                  <a:lnTo>
                    <a:pt x="74" y="735"/>
                  </a:lnTo>
                  <a:lnTo>
                    <a:pt x="123" y="784"/>
                  </a:lnTo>
                  <a:lnTo>
                    <a:pt x="270" y="784"/>
                  </a:lnTo>
                  <a:lnTo>
                    <a:pt x="343" y="735"/>
                  </a:lnTo>
                  <a:lnTo>
                    <a:pt x="368" y="662"/>
                  </a:lnTo>
                  <a:lnTo>
                    <a:pt x="392" y="589"/>
                  </a:lnTo>
                  <a:lnTo>
                    <a:pt x="392" y="197"/>
                  </a:lnTo>
                  <a:lnTo>
                    <a:pt x="368" y="123"/>
                  </a:lnTo>
                  <a:lnTo>
                    <a:pt x="343" y="74"/>
                  </a:lnTo>
                  <a:lnTo>
                    <a:pt x="270" y="25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052;p73">
              <a:extLst>
                <a:ext uri="{FF2B5EF4-FFF2-40B4-BE49-F238E27FC236}">
                  <a16:creationId xmlns:a16="http://schemas.microsoft.com/office/drawing/2014/main" id="{BF91D6A9-7E5D-4D8B-AA27-ACD30B0D83F4}"/>
                </a:ext>
              </a:extLst>
            </p:cNvPr>
            <p:cNvSpPr/>
            <p:nvPr/>
          </p:nvSpPr>
          <p:spPr>
            <a:xfrm>
              <a:off x="4226175" y="4239475"/>
              <a:ext cx="9825" cy="19600"/>
            </a:xfrm>
            <a:custGeom>
              <a:avLst/>
              <a:gdLst/>
              <a:ahLst/>
              <a:cxnLst/>
              <a:rect l="l" t="t" r="r" b="b"/>
              <a:pathLst>
                <a:path w="393" h="784" extrusionOk="0">
                  <a:moveTo>
                    <a:pt x="196" y="0"/>
                  </a:moveTo>
                  <a:lnTo>
                    <a:pt x="123" y="25"/>
                  </a:lnTo>
                  <a:lnTo>
                    <a:pt x="50" y="49"/>
                  </a:lnTo>
                  <a:lnTo>
                    <a:pt x="25" y="123"/>
                  </a:lnTo>
                  <a:lnTo>
                    <a:pt x="1" y="196"/>
                  </a:lnTo>
                  <a:lnTo>
                    <a:pt x="1" y="588"/>
                  </a:lnTo>
                  <a:lnTo>
                    <a:pt x="25" y="661"/>
                  </a:lnTo>
                  <a:lnTo>
                    <a:pt x="50" y="710"/>
                  </a:lnTo>
                  <a:lnTo>
                    <a:pt x="123" y="759"/>
                  </a:lnTo>
                  <a:lnTo>
                    <a:pt x="196" y="784"/>
                  </a:lnTo>
                  <a:lnTo>
                    <a:pt x="270" y="759"/>
                  </a:lnTo>
                  <a:lnTo>
                    <a:pt x="319" y="710"/>
                  </a:lnTo>
                  <a:lnTo>
                    <a:pt x="368" y="661"/>
                  </a:lnTo>
                  <a:lnTo>
                    <a:pt x="392" y="588"/>
                  </a:lnTo>
                  <a:lnTo>
                    <a:pt x="392" y="196"/>
                  </a:lnTo>
                  <a:lnTo>
                    <a:pt x="368" y="123"/>
                  </a:lnTo>
                  <a:lnTo>
                    <a:pt x="319" y="49"/>
                  </a:lnTo>
                  <a:lnTo>
                    <a:pt x="270" y="25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053;p73">
              <a:extLst>
                <a:ext uri="{FF2B5EF4-FFF2-40B4-BE49-F238E27FC236}">
                  <a16:creationId xmlns:a16="http://schemas.microsoft.com/office/drawing/2014/main" id="{EFC7F1E0-9C76-4432-928A-24DA0DBE8D54}"/>
                </a:ext>
              </a:extLst>
            </p:cNvPr>
            <p:cNvSpPr/>
            <p:nvPr/>
          </p:nvSpPr>
          <p:spPr>
            <a:xfrm>
              <a:off x="4237200" y="4201525"/>
              <a:ext cx="9200" cy="19600"/>
            </a:xfrm>
            <a:custGeom>
              <a:avLst/>
              <a:gdLst/>
              <a:ahLst/>
              <a:cxnLst/>
              <a:rect l="l" t="t" r="r" b="b"/>
              <a:pathLst>
                <a:path w="368" h="784" extrusionOk="0">
                  <a:moveTo>
                    <a:pt x="196" y="1"/>
                  </a:moveTo>
                  <a:lnTo>
                    <a:pt x="123" y="25"/>
                  </a:lnTo>
                  <a:lnTo>
                    <a:pt x="49" y="50"/>
                  </a:lnTo>
                  <a:lnTo>
                    <a:pt x="0" y="123"/>
                  </a:lnTo>
                  <a:lnTo>
                    <a:pt x="0" y="196"/>
                  </a:lnTo>
                  <a:lnTo>
                    <a:pt x="0" y="588"/>
                  </a:lnTo>
                  <a:lnTo>
                    <a:pt x="0" y="662"/>
                  </a:lnTo>
                  <a:lnTo>
                    <a:pt x="49" y="711"/>
                  </a:lnTo>
                  <a:lnTo>
                    <a:pt x="123" y="759"/>
                  </a:lnTo>
                  <a:lnTo>
                    <a:pt x="196" y="784"/>
                  </a:lnTo>
                  <a:lnTo>
                    <a:pt x="270" y="759"/>
                  </a:lnTo>
                  <a:lnTo>
                    <a:pt x="318" y="711"/>
                  </a:lnTo>
                  <a:lnTo>
                    <a:pt x="367" y="662"/>
                  </a:lnTo>
                  <a:lnTo>
                    <a:pt x="367" y="588"/>
                  </a:lnTo>
                  <a:lnTo>
                    <a:pt x="367" y="196"/>
                  </a:lnTo>
                  <a:lnTo>
                    <a:pt x="367" y="123"/>
                  </a:lnTo>
                  <a:lnTo>
                    <a:pt x="318" y="50"/>
                  </a:lnTo>
                  <a:lnTo>
                    <a:pt x="270" y="25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054;p73">
              <a:extLst>
                <a:ext uri="{FF2B5EF4-FFF2-40B4-BE49-F238E27FC236}">
                  <a16:creationId xmlns:a16="http://schemas.microsoft.com/office/drawing/2014/main" id="{27DEFF72-1A5E-4302-AC0B-09448A82FF04}"/>
                </a:ext>
              </a:extLst>
            </p:cNvPr>
            <p:cNvSpPr/>
            <p:nvPr/>
          </p:nvSpPr>
          <p:spPr>
            <a:xfrm>
              <a:off x="4327175" y="4002625"/>
              <a:ext cx="59375" cy="66725"/>
            </a:xfrm>
            <a:custGeom>
              <a:avLst/>
              <a:gdLst/>
              <a:ahLst/>
              <a:cxnLst/>
              <a:rect l="l" t="t" r="r" b="b"/>
              <a:pathLst>
                <a:path w="2375" h="2669" extrusionOk="0">
                  <a:moveTo>
                    <a:pt x="1175" y="0"/>
                  </a:moveTo>
                  <a:lnTo>
                    <a:pt x="1126" y="25"/>
                  </a:lnTo>
                  <a:lnTo>
                    <a:pt x="1077" y="73"/>
                  </a:lnTo>
                  <a:lnTo>
                    <a:pt x="808" y="832"/>
                  </a:lnTo>
                  <a:lnTo>
                    <a:pt x="783" y="881"/>
                  </a:lnTo>
                  <a:lnTo>
                    <a:pt x="734" y="906"/>
                  </a:lnTo>
                  <a:lnTo>
                    <a:pt x="73" y="1200"/>
                  </a:lnTo>
                  <a:lnTo>
                    <a:pt x="24" y="1273"/>
                  </a:lnTo>
                  <a:lnTo>
                    <a:pt x="0" y="1322"/>
                  </a:lnTo>
                  <a:lnTo>
                    <a:pt x="24" y="1396"/>
                  </a:lnTo>
                  <a:lnTo>
                    <a:pt x="73" y="1444"/>
                  </a:lnTo>
                  <a:lnTo>
                    <a:pt x="734" y="1763"/>
                  </a:lnTo>
                  <a:lnTo>
                    <a:pt x="783" y="1787"/>
                  </a:lnTo>
                  <a:lnTo>
                    <a:pt x="808" y="1836"/>
                  </a:lnTo>
                  <a:lnTo>
                    <a:pt x="1077" y="2595"/>
                  </a:lnTo>
                  <a:lnTo>
                    <a:pt x="1126" y="2644"/>
                  </a:lnTo>
                  <a:lnTo>
                    <a:pt x="1175" y="2669"/>
                  </a:lnTo>
                  <a:lnTo>
                    <a:pt x="1249" y="2644"/>
                  </a:lnTo>
                  <a:lnTo>
                    <a:pt x="1298" y="2595"/>
                  </a:lnTo>
                  <a:lnTo>
                    <a:pt x="1567" y="1836"/>
                  </a:lnTo>
                  <a:lnTo>
                    <a:pt x="1591" y="1787"/>
                  </a:lnTo>
                  <a:lnTo>
                    <a:pt x="1616" y="1763"/>
                  </a:lnTo>
                  <a:lnTo>
                    <a:pt x="2301" y="1444"/>
                  </a:lnTo>
                  <a:lnTo>
                    <a:pt x="2350" y="1396"/>
                  </a:lnTo>
                  <a:lnTo>
                    <a:pt x="2375" y="1322"/>
                  </a:lnTo>
                  <a:lnTo>
                    <a:pt x="2350" y="1273"/>
                  </a:lnTo>
                  <a:lnTo>
                    <a:pt x="2301" y="1200"/>
                  </a:lnTo>
                  <a:lnTo>
                    <a:pt x="1616" y="906"/>
                  </a:lnTo>
                  <a:lnTo>
                    <a:pt x="1591" y="881"/>
                  </a:lnTo>
                  <a:lnTo>
                    <a:pt x="1567" y="832"/>
                  </a:lnTo>
                  <a:lnTo>
                    <a:pt x="1298" y="73"/>
                  </a:lnTo>
                  <a:lnTo>
                    <a:pt x="1249" y="25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055;p73">
              <a:extLst>
                <a:ext uri="{FF2B5EF4-FFF2-40B4-BE49-F238E27FC236}">
                  <a16:creationId xmlns:a16="http://schemas.microsoft.com/office/drawing/2014/main" id="{CB22DB2E-C904-4565-9BAF-2A99783CF09D}"/>
                </a:ext>
              </a:extLst>
            </p:cNvPr>
            <p:cNvSpPr/>
            <p:nvPr/>
          </p:nvSpPr>
          <p:spPr>
            <a:xfrm>
              <a:off x="3981975" y="4107275"/>
              <a:ext cx="44100" cy="49600"/>
            </a:xfrm>
            <a:custGeom>
              <a:avLst/>
              <a:gdLst/>
              <a:ahLst/>
              <a:cxnLst/>
              <a:rect l="l" t="t" r="r" b="b"/>
              <a:pathLst>
                <a:path w="1764" h="1984" extrusionOk="0">
                  <a:moveTo>
                    <a:pt x="882" y="0"/>
                  </a:moveTo>
                  <a:lnTo>
                    <a:pt x="833" y="25"/>
                  </a:lnTo>
                  <a:lnTo>
                    <a:pt x="808" y="74"/>
                  </a:lnTo>
                  <a:lnTo>
                    <a:pt x="612" y="637"/>
                  </a:lnTo>
                  <a:lnTo>
                    <a:pt x="563" y="686"/>
                  </a:lnTo>
                  <a:lnTo>
                    <a:pt x="74" y="906"/>
                  </a:lnTo>
                  <a:lnTo>
                    <a:pt x="25" y="955"/>
                  </a:lnTo>
                  <a:lnTo>
                    <a:pt x="0" y="1004"/>
                  </a:lnTo>
                  <a:lnTo>
                    <a:pt x="25" y="1053"/>
                  </a:lnTo>
                  <a:lnTo>
                    <a:pt x="74" y="1078"/>
                  </a:lnTo>
                  <a:lnTo>
                    <a:pt x="563" y="1322"/>
                  </a:lnTo>
                  <a:lnTo>
                    <a:pt x="612" y="1371"/>
                  </a:lnTo>
                  <a:lnTo>
                    <a:pt x="808" y="1934"/>
                  </a:lnTo>
                  <a:lnTo>
                    <a:pt x="833" y="1983"/>
                  </a:lnTo>
                  <a:lnTo>
                    <a:pt x="931" y="1983"/>
                  </a:lnTo>
                  <a:lnTo>
                    <a:pt x="980" y="1934"/>
                  </a:lnTo>
                  <a:lnTo>
                    <a:pt x="1175" y="1371"/>
                  </a:lnTo>
                  <a:lnTo>
                    <a:pt x="1224" y="1322"/>
                  </a:lnTo>
                  <a:lnTo>
                    <a:pt x="1714" y="1078"/>
                  </a:lnTo>
                  <a:lnTo>
                    <a:pt x="1763" y="1053"/>
                  </a:lnTo>
                  <a:lnTo>
                    <a:pt x="1763" y="1004"/>
                  </a:lnTo>
                  <a:lnTo>
                    <a:pt x="1763" y="955"/>
                  </a:lnTo>
                  <a:lnTo>
                    <a:pt x="1714" y="906"/>
                  </a:lnTo>
                  <a:lnTo>
                    <a:pt x="1224" y="686"/>
                  </a:lnTo>
                  <a:lnTo>
                    <a:pt x="1175" y="637"/>
                  </a:lnTo>
                  <a:lnTo>
                    <a:pt x="980" y="74"/>
                  </a:lnTo>
                  <a:lnTo>
                    <a:pt x="931" y="25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056;p73">
              <a:extLst>
                <a:ext uri="{FF2B5EF4-FFF2-40B4-BE49-F238E27FC236}">
                  <a16:creationId xmlns:a16="http://schemas.microsoft.com/office/drawing/2014/main" id="{A71CC66D-8F50-48C1-BA0D-62EBA7283764}"/>
                </a:ext>
              </a:extLst>
            </p:cNvPr>
            <p:cNvSpPr/>
            <p:nvPr/>
          </p:nvSpPr>
          <p:spPr>
            <a:xfrm>
              <a:off x="4048075" y="4019150"/>
              <a:ext cx="20225" cy="20200"/>
            </a:xfrm>
            <a:custGeom>
              <a:avLst/>
              <a:gdLst/>
              <a:ahLst/>
              <a:cxnLst/>
              <a:rect l="l" t="t" r="r" b="b"/>
              <a:pathLst>
                <a:path w="809" h="808" extrusionOk="0">
                  <a:moveTo>
                    <a:pt x="417" y="0"/>
                  </a:moveTo>
                  <a:lnTo>
                    <a:pt x="319" y="25"/>
                  </a:lnTo>
                  <a:lnTo>
                    <a:pt x="245" y="25"/>
                  </a:lnTo>
                  <a:lnTo>
                    <a:pt x="196" y="73"/>
                  </a:lnTo>
                  <a:lnTo>
                    <a:pt x="123" y="122"/>
                  </a:lnTo>
                  <a:lnTo>
                    <a:pt x="74" y="171"/>
                  </a:lnTo>
                  <a:lnTo>
                    <a:pt x="49" y="245"/>
                  </a:lnTo>
                  <a:lnTo>
                    <a:pt x="25" y="318"/>
                  </a:lnTo>
                  <a:lnTo>
                    <a:pt x="0" y="392"/>
                  </a:lnTo>
                  <a:lnTo>
                    <a:pt x="25" y="490"/>
                  </a:lnTo>
                  <a:lnTo>
                    <a:pt x="49" y="563"/>
                  </a:lnTo>
                  <a:lnTo>
                    <a:pt x="74" y="637"/>
                  </a:lnTo>
                  <a:lnTo>
                    <a:pt x="123" y="686"/>
                  </a:lnTo>
                  <a:lnTo>
                    <a:pt x="196" y="735"/>
                  </a:lnTo>
                  <a:lnTo>
                    <a:pt x="245" y="759"/>
                  </a:lnTo>
                  <a:lnTo>
                    <a:pt x="319" y="783"/>
                  </a:lnTo>
                  <a:lnTo>
                    <a:pt x="417" y="808"/>
                  </a:lnTo>
                  <a:lnTo>
                    <a:pt x="490" y="783"/>
                  </a:lnTo>
                  <a:lnTo>
                    <a:pt x="563" y="759"/>
                  </a:lnTo>
                  <a:lnTo>
                    <a:pt x="637" y="735"/>
                  </a:lnTo>
                  <a:lnTo>
                    <a:pt x="686" y="686"/>
                  </a:lnTo>
                  <a:lnTo>
                    <a:pt x="735" y="637"/>
                  </a:lnTo>
                  <a:lnTo>
                    <a:pt x="784" y="563"/>
                  </a:lnTo>
                  <a:lnTo>
                    <a:pt x="808" y="490"/>
                  </a:lnTo>
                  <a:lnTo>
                    <a:pt x="808" y="392"/>
                  </a:lnTo>
                  <a:lnTo>
                    <a:pt x="808" y="318"/>
                  </a:lnTo>
                  <a:lnTo>
                    <a:pt x="784" y="245"/>
                  </a:lnTo>
                  <a:lnTo>
                    <a:pt x="735" y="171"/>
                  </a:lnTo>
                  <a:lnTo>
                    <a:pt x="686" y="122"/>
                  </a:lnTo>
                  <a:lnTo>
                    <a:pt x="637" y="73"/>
                  </a:lnTo>
                  <a:lnTo>
                    <a:pt x="563" y="25"/>
                  </a:lnTo>
                  <a:lnTo>
                    <a:pt x="490" y="2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616;p35">
            <a:extLst>
              <a:ext uri="{FF2B5EF4-FFF2-40B4-BE49-F238E27FC236}">
                <a16:creationId xmlns:a16="http://schemas.microsoft.com/office/drawing/2014/main" id="{5FCF7A24-2DB4-4E5F-BA24-ED1993CB93E6}"/>
              </a:ext>
            </a:extLst>
          </p:cNvPr>
          <p:cNvSpPr txBox="1">
            <a:spLocks/>
          </p:cNvSpPr>
          <p:nvPr/>
        </p:nvSpPr>
        <p:spPr>
          <a:xfrm>
            <a:off x="3280137" y="1482478"/>
            <a:ext cx="4442395" cy="232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Londrina Solid"/>
              <a:buNone/>
              <a:defRPr sz="2200" b="0" i="0" u="none" strike="noStrike" cap="none">
                <a:solidFill>
                  <a:schemeClr val="l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BH" sz="4800" b="1" dirty="0">
                <a:ln w="285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5">
                    <a:lumMod val="2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هيا نتعرف على</a:t>
            </a:r>
          </a:p>
          <a:p>
            <a:pPr algn="ctr"/>
            <a:r>
              <a:rPr lang="ar-BH" sz="4800" b="1" dirty="0">
                <a:ln w="285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5">
                    <a:lumMod val="2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فصل الصيف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17632D5-F7D7-45E5-89CE-04811AE50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4" b="98751" l="8213" r="93720">
                        <a14:foregroundMark x1="23913" y1="59558" x2="44203" y2="64169"/>
                        <a14:foregroundMark x1="41063" y1="55331" x2="41304" y2="64938"/>
                        <a14:foregroundMark x1="41304" y1="64938" x2="41304" y2="64938"/>
                        <a14:foregroundMark x1="29227" y1="54083" x2="31401" y2="65514"/>
                        <a14:foregroundMark x1="31401" y1="65514" x2="31401" y2="65514"/>
                        <a14:foregroundMark x1="40459" y1="48991" x2="45290" y2="58405"/>
                        <a14:foregroundMark x1="29952" y1="48991" x2="29227" y2="60903"/>
                        <a14:foregroundMark x1="8213" y1="67531" x2="8213" y2="67531"/>
                        <a14:foregroundMark x1="28261" y1="88857" x2="28261" y2="88857"/>
                        <a14:foregroundMark x1="45531" y1="79731" x2="51087" y2="92123"/>
                        <a14:foregroundMark x1="51087" y1="92123" x2="50725" y2="95581"/>
                        <a14:foregroundMark x1="29589" y1="98463" x2="29589" y2="98463"/>
                        <a14:foregroundMark x1="52899" y1="98943" x2="52899" y2="98943"/>
                        <a14:foregroundMark x1="84541" y1="50432" x2="84179" y2="53026"/>
                        <a14:foregroundMark x1="38527" y1="48031" x2="42271" y2="65514"/>
                        <a14:foregroundMark x1="92029" y1="8357" x2="92029" y2="8357"/>
                        <a14:foregroundMark x1="93720" y1="3074" x2="93720" y2="3074"/>
                        <a14:foregroundMark x1="84783" y1="50720" x2="84058" y2="543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722" y="1826413"/>
            <a:ext cx="2554720" cy="269129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B00DD06-7D44-40EA-9422-7A2B8CD81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" b="100000" l="0" r="99874">
                        <a14:foregroundMark x1="50000" y1="2087" x2="35354" y2="72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3563" y="1861487"/>
            <a:ext cx="1255468" cy="1594698"/>
          </a:xfrm>
          <a:prstGeom prst="rect">
            <a:avLst/>
          </a:prstGeom>
        </p:spPr>
      </p:pic>
      <p:sp>
        <p:nvSpPr>
          <p:cNvPr id="36" name="Google Shape;1674;p46">
            <a:extLst>
              <a:ext uri="{FF2B5EF4-FFF2-40B4-BE49-F238E27FC236}">
                <a16:creationId xmlns:a16="http://schemas.microsoft.com/office/drawing/2014/main" id="{E00C19B5-67B9-4552-820D-48CA5F0C2650}"/>
              </a:ext>
            </a:extLst>
          </p:cNvPr>
          <p:cNvSpPr txBox="1"/>
          <p:nvPr/>
        </p:nvSpPr>
        <p:spPr>
          <a:xfrm>
            <a:off x="4724551" y="4660200"/>
            <a:ext cx="1222500" cy="365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BH" dirty="0">
                <a:solidFill>
                  <a:schemeClr val="tx1"/>
                </a:solidFill>
                <a:latin typeface="Dubai" panose="020B0503030403030204" pitchFamily="34" charset="-78"/>
                <a:ea typeface="Muli"/>
                <a:cs typeface="Dubai" panose="020B0503030403030204" pitchFamily="34" charset="-78"/>
                <a:sym typeface="Muli"/>
              </a:rPr>
              <a:t>اضغط هنا</a:t>
            </a:r>
            <a:endParaRPr dirty="0">
              <a:solidFill>
                <a:schemeClr val="tx1"/>
              </a:solidFill>
              <a:latin typeface="Dubai" panose="020B0503030403030204" pitchFamily="34" charset="-78"/>
              <a:ea typeface="Muli"/>
              <a:cs typeface="Dubai" panose="020B0503030403030204" pitchFamily="34" charset="-78"/>
              <a:sym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2077922032"/>
      </p:ext>
    </p:extLst>
  </p:cSld>
  <p:clrMapOvr>
    <a:masterClrMapping/>
  </p:clrMapOvr>
</p:sld>
</file>

<file path=ppt/theme/theme1.xml><?xml version="1.0" encoding="utf-8"?>
<a:theme xmlns:a="http://schemas.openxmlformats.org/drawingml/2006/main" name="School Day of Non-violence and Peace by Slidesgo">
  <a:themeElements>
    <a:clrScheme name="Simple Light">
      <a:dk1>
        <a:srgbClr val="363636"/>
      </a:dk1>
      <a:lt1>
        <a:srgbClr val="FFFFFF"/>
      </a:lt1>
      <a:dk2>
        <a:srgbClr val="B3ECF5"/>
      </a:dk2>
      <a:lt2>
        <a:srgbClr val="035D78"/>
      </a:lt2>
      <a:accent1>
        <a:srgbClr val="54D1D1"/>
      </a:accent1>
      <a:accent2>
        <a:srgbClr val="FF81A3"/>
      </a:accent2>
      <a:accent3>
        <a:srgbClr val="0198A4"/>
      </a:accent3>
      <a:accent4>
        <a:srgbClr val="FFD572"/>
      </a:accent4>
      <a:accent5>
        <a:srgbClr val="CCF4FA"/>
      </a:accent5>
      <a:accent6>
        <a:srgbClr val="FFFFFF"/>
      </a:accent6>
      <a:hlink>
        <a:srgbClr val="325E7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18685C52C3734A8AB0C06CE408B5CB" ma:contentTypeVersion="13" ma:contentTypeDescription="Create a new document." ma:contentTypeScope="" ma:versionID="418d04d9bd7ef1326bcee72037d12d7e">
  <xsd:schema xmlns:xsd="http://www.w3.org/2001/XMLSchema" xmlns:xs="http://www.w3.org/2001/XMLSchema" xmlns:p="http://schemas.microsoft.com/office/2006/metadata/properties" xmlns:ns2="64ae306b-f00a-4300-992c-7f119bd650de" xmlns:ns3="37edced1-1b39-4878-a517-2c9d66d7bd85" targetNamespace="http://schemas.microsoft.com/office/2006/metadata/properties" ma:root="true" ma:fieldsID="6389c5eff359c91643c1802b14019c76" ns2:_="" ns3:_="">
    <xsd:import namespace="64ae306b-f00a-4300-992c-7f119bd650de"/>
    <xsd:import namespace="37edced1-1b39-4878-a517-2c9d66d7bd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e306b-f00a-4300-992c-7f119bd650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edced1-1b39-4878-a517-2c9d66d7bd8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7309E7F-D020-444B-9743-5515BBBF1581}"/>
</file>

<file path=customXml/itemProps2.xml><?xml version="1.0" encoding="utf-8"?>
<ds:datastoreItem xmlns:ds="http://schemas.openxmlformats.org/officeDocument/2006/customXml" ds:itemID="{237CEE33-9613-4BC8-803D-61B1FFD14DB0}"/>
</file>

<file path=customXml/itemProps3.xml><?xml version="1.0" encoding="utf-8"?>
<ds:datastoreItem xmlns:ds="http://schemas.openxmlformats.org/officeDocument/2006/customXml" ds:itemID="{FB0BE400-D95F-4768-9085-BA5A3A3B6F97}"/>
</file>

<file path=docProps/app.xml><?xml version="1.0" encoding="utf-8"?>
<Properties xmlns="http://schemas.openxmlformats.org/officeDocument/2006/extended-properties" xmlns:vt="http://schemas.openxmlformats.org/officeDocument/2006/docPropsVTypes">
  <TotalTime>801</TotalTime>
  <Words>457</Words>
  <Application>Microsoft Office PowerPoint</Application>
  <PresentationFormat>On-screen Show (16:9)</PresentationFormat>
  <Paragraphs>142</Paragraphs>
  <Slides>31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Itim</vt:lpstr>
      <vt:lpstr>Dubai</vt:lpstr>
      <vt:lpstr>Bebas Neue</vt:lpstr>
      <vt:lpstr>Janna LT</vt:lpstr>
      <vt:lpstr>Londrina Solid</vt:lpstr>
      <vt:lpstr>Baloo 2</vt:lpstr>
      <vt:lpstr>Arial</vt:lpstr>
      <vt:lpstr>Muli</vt:lpstr>
      <vt:lpstr>Dubai Medium</vt:lpstr>
      <vt:lpstr>Tahoma</vt:lpstr>
      <vt:lpstr>Luckiest Guy</vt:lpstr>
      <vt:lpstr>Calibri</vt:lpstr>
      <vt:lpstr>School Day of Non-violence and Peace by Slidesgo</vt:lpstr>
      <vt:lpstr>PowerPoint Presentation</vt:lpstr>
      <vt:lpstr>خطوات المشاركة</vt:lpstr>
      <vt:lpstr>النشاط الاستهلالي</vt:lpstr>
      <vt:lpstr>النشاط الاستهلالي</vt:lpstr>
      <vt:lpstr>PowerPoint Presentation</vt:lpstr>
      <vt:lpstr>سبب  حدوث الفصول</vt:lpstr>
      <vt:lpstr>PowerPoint Presentation</vt:lpstr>
      <vt:lpstr>أعلى  الفصول  حرارة</vt:lpstr>
      <vt:lpstr>PowerPoint Presentation</vt:lpstr>
      <vt:lpstr>PowerPoint Presentation</vt:lpstr>
      <vt:lpstr>يتغير لون أوراق بعض الأشجار  و تتساقط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تقييم الهدف الأول</vt:lpstr>
      <vt:lpstr>تقييم الهدف الأول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سبب حدوث الفصول للصف الثاني الإبتدائي</dc:title>
  <dc:creator>HP</dc:creator>
  <cp:lastModifiedBy>Dareen Mohamed Ebrahim Aljawder</cp:lastModifiedBy>
  <cp:revision>53</cp:revision>
  <dcterms:modified xsi:type="dcterms:W3CDTF">2022-05-16T05:42:51Z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0x010100EC18685C52C3734A8AB0C06CE408B5CB</vt:lpwstr>
  </property>
</Properties>
</file>