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sldIdLst>
    <p:sldId id="256" r:id="rId5"/>
    <p:sldId id="360" r:id="rId6"/>
    <p:sldId id="317" r:id="rId7"/>
    <p:sldId id="276" r:id="rId8"/>
    <p:sldId id="357" r:id="rId9"/>
    <p:sldId id="358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8C2AA-9A79-4003-9988-B4EDA6ADA03B}" v="1" dt="2022-04-21T06:09:2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6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7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9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9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6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6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bstract mandala graphic design">
            <a:extLst>
              <a:ext uri="{FF2B5EF4-FFF2-40B4-BE49-F238E27FC236}">
                <a16:creationId xmlns:a16="http://schemas.microsoft.com/office/drawing/2014/main" id="{3F9FE959-85EF-6F45-7AB9-D43DE578A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" b="18744"/>
          <a:stretch/>
        </p:blipFill>
        <p:spPr>
          <a:xfrm>
            <a:off x="280494" y="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254" y="1942071"/>
            <a:ext cx="7810500" cy="3125338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ar-BH" sz="3600" b="0" dirty="0">
                <a:latin typeface="Sakkal Majalla"/>
                <a:cs typeface="Sakkal Majalla"/>
              </a:rPr>
              <a:t>مادة تقنية المعلومات والاتصال </a:t>
            </a:r>
            <a:br>
              <a:rPr lang="ar-BH" sz="3600" b="0" dirty="0">
                <a:latin typeface="Sakkal Majalla"/>
                <a:cs typeface="Sakkal Majalla"/>
              </a:rPr>
            </a:br>
            <a:r>
              <a:rPr lang="ar-BH" sz="3600" b="0" dirty="0">
                <a:latin typeface="Sakkal Majalla"/>
                <a:cs typeface="Sakkal Majalla"/>
              </a:rPr>
              <a:t>للمرحلة الابتدائية / الحلقة الأولى</a:t>
            </a:r>
            <a:r>
              <a:rPr lang="en-US" sz="3600" b="0" dirty="0">
                <a:latin typeface="Sakkal Majalla"/>
                <a:cs typeface="Sakkal Majalla"/>
              </a:rPr>
              <a:t>: </a:t>
            </a:r>
            <a:r>
              <a:rPr lang="ar-BH" sz="3600" b="0" dirty="0">
                <a:latin typeface="Sakkal Majalla"/>
                <a:cs typeface="Sakkal Majalla"/>
              </a:rPr>
              <a:t>الصف الاول</a:t>
            </a:r>
            <a:endParaRPr lang="ar-BH" sz="3600" b="0" dirty="0">
              <a:ea typeface="+mj-lt"/>
              <a:cs typeface="+mj-lt"/>
            </a:endParaRPr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ar-BH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معالجة النصوص (برنامج </a:t>
            </a:r>
            <a:r>
              <a:rPr lang="en-GB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Word</a:t>
            </a:r>
            <a:r>
              <a:rPr lang="ar-BH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)</a:t>
            </a:r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ar-BH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الدرس الأول</a:t>
            </a:r>
            <a:r>
              <a:rPr lang="en-US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: </a:t>
            </a:r>
            <a:r>
              <a:rPr lang="ar-BH" sz="3600" b="0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كتابة النصوص  </a:t>
            </a:r>
          </a:p>
          <a:p>
            <a:pPr algn="ctr" rtl="1"/>
            <a:endParaRPr lang="en-US" sz="4000" b="0" dirty="0">
              <a:ea typeface="Meiry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0620" y="5067409"/>
            <a:ext cx="3031148" cy="862394"/>
          </a:xfrm>
        </p:spPr>
        <p:txBody>
          <a:bodyPr anchor="t">
            <a:normAutofit/>
          </a:bodyPr>
          <a:lstStyle/>
          <a:p>
            <a:pPr algn="ctr"/>
            <a:r>
              <a:rPr lang="ar-BH" sz="2000" dirty="0"/>
              <a:t>اعداد أ.شيخه الجابري</a:t>
            </a:r>
            <a:endParaRPr lang="en-US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3797140-95E5-42AA-8BD4-D27F24591ED1}"/>
              </a:ext>
            </a:extLst>
          </p:cNvPr>
          <p:cNvSpPr txBox="1">
            <a:spLocks/>
          </p:cNvSpPr>
          <p:nvPr/>
        </p:nvSpPr>
        <p:spPr>
          <a:xfrm>
            <a:off x="580234" y="5012976"/>
            <a:ext cx="3031148" cy="86239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/>
              <a:t>مديرة المدرسة</a:t>
            </a:r>
          </a:p>
          <a:p>
            <a:pPr algn="ctr"/>
            <a:r>
              <a:rPr lang="ar-BH" sz="2000" dirty="0"/>
              <a:t> أ.غادة المقهوي</a:t>
            </a:r>
            <a:endParaRPr lang="en-US" sz="2000" dirty="0"/>
          </a:p>
        </p:txBody>
      </p:sp>
      <p:pic>
        <p:nvPicPr>
          <p:cNvPr id="6" name="Picture 5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E799E72D-CE2A-42BE-A4BB-6AD3CDAD0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64" y="5875370"/>
            <a:ext cx="1481504" cy="518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43AA3-E077-455D-9521-E00217CDF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88" y="-28281"/>
            <a:ext cx="6809822" cy="1743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573B9-AFE4-4D1C-8BF4-1C87A49277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" y="1743607"/>
            <a:ext cx="3046099" cy="30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93DE4-FFD1-4357-8B81-3E8A66C5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ar-B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اهداف الدرس:</a:t>
            </a:r>
            <a:br>
              <a:rPr lang="ar-B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ar-B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ان يتعرف الطالب على مكونات برنامج معالج النصوص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6B26E5-AE1F-4484-B7C0-4DA48C98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571" y="1928450"/>
            <a:ext cx="3217333" cy="29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5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EBBAAD-B237-4FB3-8774-986C4EBA3194}"/>
              </a:ext>
            </a:extLst>
          </p:cNvPr>
          <p:cNvSpPr/>
          <p:nvPr/>
        </p:nvSpPr>
        <p:spPr>
          <a:xfrm>
            <a:off x="4951828" y="2789702"/>
            <a:ext cx="6638388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هو عبارة عن برنامج يسمح للمستخدم بإدخال النصوص ومعالجتها بصورة أفضل وأسهل من كتابة اليد أو الآلة الكاتبة .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FBEEFF3B-5590-4802-B711-5E576D13ECBD}"/>
              </a:ext>
            </a:extLst>
          </p:cNvPr>
          <p:cNvSpPr txBox="1">
            <a:spLocks/>
          </p:cNvSpPr>
          <p:nvPr/>
        </p:nvSpPr>
        <p:spPr>
          <a:xfrm>
            <a:off x="609600" y="146540"/>
            <a:ext cx="11347938" cy="1274443"/>
          </a:xfrm>
          <a:prstGeom prst="rect">
            <a:avLst/>
          </a:prstGeom>
          <a:solidFill>
            <a:srgbClr val="FFBAB0"/>
          </a:solidFill>
        </p:spPr>
        <p:txBody>
          <a:bodyPr vert="horz" lIns="118310" tIns="59155" rIns="118310" bIns="59155" rtlCol="1" anchor="ctr">
            <a:normAutofit/>
          </a:bodyPr>
          <a:lstStyle>
            <a:lvl1pPr algn="ctr" defTabSz="1153516" rtl="1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5743" b="1">
                <a:latin typeface="ToyorAljanah" panose="01000000000000000000" pitchFamily="50" charset="-78"/>
                <a:cs typeface="ToyorAljanah" panose="01000000000000000000" pitchFamily="50" charset="-78"/>
              </a:rPr>
              <a:t>ما هو برنامج معالجة النصوص؟</a:t>
            </a:r>
            <a:endParaRPr lang="ar-SA" sz="5743" b="1" dirty="0">
              <a:latin typeface="ToyorAljanah" panose="01000000000000000000" pitchFamily="50" charset="-78"/>
              <a:cs typeface="ToyorAljanah" panose="01000000000000000000" pitchFamily="50" charset="-78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7D51357-A619-4EE3-9A0F-6F3484AE9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4" y="2431757"/>
            <a:ext cx="3751385" cy="382953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63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58749" y="2623822"/>
            <a:ext cx="7268353" cy="3189849"/>
          </a:xfrm>
          <a:solidFill>
            <a:srgbClr val="EBFFE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BH" sz="6769" dirty="0">
                <a:latin typeface="ToyorAljanah" panose="01000000000000000000" pitchFamily="50" charset="-78"/>
                <a:cs typeface="ToyorAljanah" panose="01000000000000000000" pitchFamily="50" charset="-78"/>
              </a:rPr>
              <a:t>مكونات برنامج معالجة النصوص</a:t>
            </a:r>
            <a:endParaRPr lang="ar-SA" sz="6769" dirty="0">
              <a:latin typeface="ToyorAljanah" panose="01000000000000000000" pitchFamily="50" charset="-78"/>
              <a:cs typeface="ToyorAljanah" panose="01000000000000000000" pitchFamily="50" charset="-78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E5EC4C7-40F0-4142-801D-F9B5916AB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18" y="-383346"/>
            <a:ext cx="3926895" cy="34360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61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D11A7-CBD9-4478-9CB3-A8FF7E454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2"/>
          <a:stretch/>
        </p:blipFill>
        <p:spPr>
          <a:xfrm>
            <a:off x="1328614" y="250076"/>
            <a:ext cx="9222153" cy="6226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4B8197-F2F0-4F05-ABCB-F02F398DC5F1}"/>
              </a:ext>
            </a:extLst>
          </p:cNvPr>
          <p:cNvSpPr/>
          <p:nvPr/>
        </p:nvSpPr>
        <p:spPr>
          <a:xfrm>
            <a:off x="1250461" y="615461"/>
            <a:ext cx="9222154" cy="1172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FA4E5-A17A-42D7-8E39-890F8035B706}"/>
              </a:ext>
            </a:extLst>
          </p:cNvPr>
          <p:cNvSpPr/>
          <p:nvPr/>
        </p:nvSpPr>
        <p:spPr>
          <a:xfrm>
            <a:off x="8987692" y="6164385"/>
            <a:ext cx="1563077" cy="312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CDE54-624E-4A7B-97BA-67BB279C0FB2}"/>
              </a:ext>
            </a:extLst>
          </p:cNvPr>
          <p:cNvSpPr/>
          <p:nvPr/>
        </p:nvSpPr>
        <p:spPr>
          <a:xfrm>
            <a:off x="2891693" y="1865923"/>
            <a:ext cx="5861538" cy="437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34B1A-00FF-429C-8D28-81B4BA52C5C2}"/>
              </a:ext>
            </a:extLst>
          </p:cNvPr>
          <p:cNvSpPr/>
          <p:nvPr/>
        </p:nvSpPr>
        <p:spPr>
          <a:xfrm>
            <a:off x="10511692" y="2022231"/>
            <a:ext cx="1641232" cy="600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شريط الادوات</a:t>
            </a:r>
            <a:endParaRPr lang="en-US" sz="24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31E0E-6C51-41C5-86CD-B4B075E0E4E1}"/>
              </a:ext>
            </a:extLst>
          </p:cNvPr>
          <p:cNvSpPr/>
          <p:nvPr/>
        </p:nvSpPr>
        <p:spPr>
          <a:xfrm>
            <a:off x="4923693" y="3754004"/>
            <a:ext cx="1641232" cy="600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صفحة الكتابة</a:t>
            </a:r>
            <a:endParaRPr lang="en-US" sz="24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939EE-5E63-4BA1-8BFF-3609C6FBC2FB}"/>
              </a:ext>
            </a:extLst>
          </p:cNvPr>
          <p:cNvSpPr/>
          <p:nvPr/>
        </p:nvSpPr>
        <p:spPr>
          <a:xfrm>
            <a:off x="10472616" y="4992077"/>
            <a:ext cx="1641232" cy="781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تكبير وتصغير الصفحة</a:t>
            </a:r>
            <a:endParaRPr lang="en-US" sz="24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074B0F-F49E-45CB-9496-5C2273DA6290}"/>
              </a:ext>
            </a:extLst>
          </p:cNvPr>
          <p:cNvCxnSpPr/>
          <p:nvPr/>
        </p:nvCxnSpPr>
        <p:spPr>
          <a:xfrm flipH="1" flipV="1">
            <a:off x="10628923" y="1397000"/>
            <a:ext cx="468923" cy="390769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A8EE2C-4496-4B4A-B202-C9ED39171098}"/>
              </a:ext>
            </a:extLst>
          </p:cNvPr>
          <p:cNvCxnSpPr>
            <a:cxnSpLocks/>
          </p:cNvCxnSpPr>
          <p:nvPr/>
        </p:nvCxnSpPr>
        <p:spPr>
          <a:xfrm flipH="1">
            <a:off x="10707078" y="5880566"/>
            <a:ext cx="312614" cy="31261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48158B1-A715-439D-A2EB-CEABB2CEA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251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903828A7-2777-4496-860B-EFE2D2013158}"/>
              </a:ext>
            </a:extLst>
          </p:cNvPr>
          <p:cNvSpPr txBox="1">
            <a:spLocks/>
          </p:cNvSpPr>
          <p:nvPr/>
        </p:nvSpPr>
        <p:spPr>
          <a:xfrm>
            <a:off x="6095999" y="1346268"/>
            <a:ext cx="5618431" cy="3285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10000"/>
              </a:lnSpc>
              <a:spcAft>
                <a:spcPts val="600"/>
              </a:spcAft>
            </a:pP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نشاط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تقييمي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 rtl="1">
              <a:lnSpc>
                <a:spcPct val="110000"/>
              </a:lnSpc>
              <a:spcAft>
                <a:spcPts val="600"/>
              </a:spcAft>
            </a:pP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اكتب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مكونات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برنامج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معالج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النصوص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مكانها</a:t>
            </a:r>
            <a:r>
              <a:rPr lang="en-US" sz="4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الصحيح</a:t>
            </a:r>
            <a:endParaRPr lang="en-US" sz="4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151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52D0A-F38A-4B27-AE40-CCECDCC54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2"/>
          <a:stretch/>
        </p:blipFill>
        <p:spPr>
          <a:xfrm>
            <a:off x="2813538" y="42760"/>
            <a:ext cx="9144000" cy="617415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8DD1B0-A68C-4968-AAE2-ADC17C4F1F86}"/>
              </a:ext>
            </a:extLst>
          </p:cNvPr>
          <p:cNvSpPr/>
          <p:nvPr/>
        </p:nvSpPr>
        <p:spPr>
          <a:xfrm>
            <a:off x="234461" y="1890700"/>
            <a:ext cx="2322346" cy="1064079"/>
          </a:xfrm>
          <a:prstGeom prst="roundRect">
            <a:avLst/>
          </a:prstGeom>
          <a:solidFill>
            <a:srgbClr val="C3D69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شريط الادوات</a:t>
            </a:r>
            <a:endParaRPr lang="en-US" sz="369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657061-46A3-4C77-96C4-8CA2EC14E962}"/>
              </a:ext>
            </a:extLst>
          </p:cNvPr>
          <p:cNvSpPr/>
          <p:nvPr/>
        </p:nvSpPr>
        <p:spPr>
          <a:xfrm>
            <a:off x="2087883" y="1754638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1</a:t>
            </a:r>
            <a:endParaRPr lang="en-US" sz="1846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B1D00A-7359-4ABE-A538-C16F7151746D}"/>
              </a:ext>
            </a:extLst>
          </p:cNvPr>
          <p:cNvSpPr/>
          <p:nvPr/>
        </p:nvSpPr>
        <p:spPr>
          <a:xfrm>
            <a:off x="55885" y="15094"/>
            <a:ext cx="1607849" cy="1548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891CF-AAFE-4617-B941-CAC8CC081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b="4587"/>
          <a:stretch/>
        </p:blipFill>
        <p:spPr>
          <a:xfrm>
            <a:off x="156308" y="147441"/>
            <a:ext cx="1406769" cy="1342148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049C92-12A9-4B44-8D00-3B89A122C4E4}"/>
              </a:ext>
            </a:extLst>
          </p:cNvPr>
          <p:cNvSpPr/>
          <p:nvPr/>
        </p:nvSpPr>
        <p:spPr>
          <a:xfrm>
            <a:off x="2619756" y="302846"/>
            <a:ext cx="9494090" cy="1172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4DF0CE-0524-4B9E-BBCA-38CEB97EAE41}"/>
              </a:ext>
            </a:extLst>
          </p:cNvPr>
          <p:cNvSpPr/>
          <p:nvPr/>
        </p:nvSpPr>
        <p:spPr>
          <a:xfrm>
            <a:off x="4454769" y="1534504"/>
            <a:ext cx="5939692" cy="4551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4051D-B563-4F68-A520-90E56F2CE687}"/>
              </a:ext>
            </a:extLst>
          </p:cNvPr>
          <p:cNvSpPr/>
          <p:nvPr/>
        </p:nvSpPr>
        <p:spPr>
          <a:xfrm>
            <a:off x="10550769" y="5929923"/>
            <a:ext cx="1563077" cy="312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79EC57-5A33-4230-8785-28DFF28647FB}"/>
              </a:ext>
            </a:extLst>
          </p:cNvPr>
          <p:cNvSpPr/>
          <p:nvPr/>
        </p:nvSpPr>
        <p:spPr>
          <a:xfrm>
            <a:off x="234462" y="5247552"/>
            <a:ext cx="2322346" cy="1064079"/>
          </a:xfrm>
          <a:prstGeom prst="roundRect">
            <a:avLst/>
          </a:prstGeom>
          <a:solidFill>
            <a:srgbClr val="C3D69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أكتب هنا</a:t>
            </a:r>
            <a:endParaRPr lang="en-US" sz="369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2B5FFA-C6D3-44E0-8DBD-3EE7765A9D32}"/>
              </a:ext>
            </a:extLst>
          </p:cNvPr>
          <p:cNvSpPr/>
          <p:nvPr/>
        </p:nvSpPr>
        <p:spPr>
          <a:xfrm>
            <a:off x="2113678" y="4992077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2</a:t>
            </a:r>
            <a:endParaRPr lang="en-US" sz="1846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0A40F4-9505-40D8-8513-3FD1FDC84669}"/>
              </a:ext>
            </a:extLst>
          </p:cNvPr>
          <p:cNvSpPr/>
          <p:nvPr/>
        </p:nvSpPr>
        <p:spPr>
          <a:xfrm>
            <a:off x="234460" y="3537229"/>
            <a:ext cx="2322346" cy="1064079"/>
          </a:xfrm>
          <a:prstGeom prst="roundRect">
            <a:avLst/>
          </a:prstGeom>
          <a:solidFill>
            <a:srgbClr val="C3D69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8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تكبير وتصغير </a:t>
            </a:r>
            <a:r>
              <a:rPr lang="ar-BH" sz="36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الصفحة</a:t>
            </a:r>
            <a:endParaRPr lang="en-US" sz="369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B4860B-623C-4C18-920F-8700EB5588FF}"/>
              </a:ext>
            </a:extLst>
          </p:cNvPr>
          <p:cNvSpPr/>
          <p:nvPr/>
        </p:nvSpPr>
        <p:spPr>
          <a:xfrm>
            <a:off x="2188308" y="3281754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3</a:t>
            </a:r>
            <a:endParaRPr lang="en-US" sz="1846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B7FC68-CC20-4B1A-9272-961FA7DB96A8}"/>
              </a:ext>
            </a:extLst>
          </p:cNvPr>
          <p:cNvSpPr/>
          <p:nvPr/>
        </p:nvSpPr>
        <p:spPr>
          <a:xfrm>
            <a:off x="6721231" y="111992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1</a:t>
            </a:r>
            <a:endParaRPr lang="en-US" sz="1846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67EEA8-26B2-428A-9178-565CEF33E78A}"/>
              </a:ext>
            </a:extLst>
          </p:cNvPr>
          <p:cNvSpPr/>
          <p:nvPr/>
        </p:nvSpPr>
        <p:spPr>
          <a:xfrm>
            <a:off x="10170249" y="3155521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2</a:t>
            </a:r>
            <a:endParaRPr lang="en-US" sz="1846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C377A3-9BD6-4C98-ADF9-F4F1F94CAD3A}"/>
              </a:ext>
            </a:extLst>
          </p:cNvPr>
          <p:cNvSpPr/>
          <p:nvPr/>
        </p:nvSpPr>
        <p:spPr>
          <a:xfrm>
            <a:off x="11566769" y="5626346"/>
            <a:ext cx="468923" cy="381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46" dirty="0"/>
              <a:t>3</a:t>
            </a:r>
            <a:endParaRPr lang="en-US" sz="1846" dirty="0"/>
          </a:p>
        </p:txBody>
      </p:sp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792F566B-3910-4E87-A24E-3753C865F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987" y="-17593"/>
            <a:ext cx="789363" cy="789363"/>
          </a:xfrm>
          <a:prstGeom prst="rect">
            <a:avLst/>
          </a:prstGeom>
        </p:spPr>
      </p:pic>
      <p:pic>
        <p:nvPicPr>
          <p:cNvPr id="7" name="Picture 6" descr="High Five Bee">
            <a:extLst>
              <a:ext uri="{FF2B5EF4-FFF2-40B4-BE49-F238E27FC236}">
                <a16:creationId xmlns:a16="http://schemas.microsoft.com/office/drawing/2014/main" id="{94A9E80A-F223-433A-B4DB-14FB6895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46" y="3947326"/>
            <a:ext cx="2245515" cy="22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33A3E"/>
      </a:dk2>
      <a:lt2>
        <a:srgbClr val="E8E5E2"/>
      </a:lt2>
      <a:accent1>
        <a:srgbClr val="7AA5DE"/>
      </a:accent1>
      <a:accent2>
        <a:srgbClr val="4EAEC0"/>
      </a:accent2>
      <a:accent3>
        <a:srgbClr val="5CB19B"/>
      </a:accent3>
      <a:accent4>
        <a:srgbClr val="51B571"/>
      </a:accent4>
      <a:accent5>
        <a:srgbClr val="5FB455"/>
      </a:accent5>
      <a:accent6>
        <a:srgbClr val="82B14F"/>
      </a:accent6>
      <a:hlink>
        <a:srgbClr val="997E5C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DC6FD8EEA540840CC296B5F79755" ma:contentTypeVersion="25" ma:contentTypeDescription="Create a new document." ma:contentTypeScope="" ma:versionID="ffae9db09bf9ef9488eedfa6b143ee85">
  <xsd:schema xmlns:xsd="http://www.w3.org/2001/XMLSchema" xmlns:xs="http://www.w3.org/2001/XMLSchema" xmlns:p="http://schemas.microsoft.com/office/2006/metadata/properties" xmlns:ns3="3ff7f242-2f91-4565-a75f-96837dcdb480" xmlns:ns4="fbe9d64f-7504-422e-a405-f6e48a4b9cef" targetNamespace="http://schemas.microsoft.com/office/2006/metadata/properties" ma:root="true" ma:fieldsID="5684e3d483085d0a46fd8cb68d36b83a" ns3:_="" ns4:_="">
    <xsd:import namespace="3ff7f242-2f91-4565-a75f-96837dcdb480"/>
    <xsd:import namespace="fbe9d64f-7504-422e-a405-f6e48a4b9c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7f242-2f91-4565-a75f-96837dcdb4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9d64f-7504-422e-a405-f6e48a4b9ce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fbe9d64f-7504-422e-a405-f6e48a4b9cef" xsi:nil="true"/>
    <Students xmlns="fbe9d64f-7504-422e-a405-f6e48a4b9cef">
      <UserInfo>
        <DisplayName/>
        <AccountId xsi:nil="true"/>
        <AccountType/>
      </UserInfo>
    </Students>
    <NotebookType xmlns="fbe9d64f-7504-422e-a405-f6e48a4b9cef" xsi:nil="true"/>
    <FolderType xmlns="fbe9d64f-7504-422e-a405-f6e48a4b9cef" xsi:nil="true"/>
    <AppVersion xmlns="fbe9d64f-7504-422e-a405-f6e48a4b9cef" xsi:nil="true"/>
    <Invited_Teachers xmlns="fbe9d64f-7504-422e-a405-f6e48a4b9cef" xsi:nil="true"/>
    <Owner xmlns="fbe9d64f-7504-422e-a405-f6e48a4b9cef">
      <UserInfo>
        <DisplayName/>
        <AccountId xsi:nil="true"/>
        <AccountType/>
      </UserInfo>
    </Owner>
    <DefaultSectionNames xmlns="fbe9d64f-7504-422e-a405-f6e48a4b9cef" xsi:nil="true"/>
    <Invited_Students xmlns="fbe9d64f-7504-422e-a405-f6e48a4b9cef" xsi:nil="true"/>
    <Teachers xmlns="fbe9d64f-7504-422e-a405-f6e48a4b9cef">
      <UserInfo>
        <DisplayName/>
        <AccountId xsi:nil="true"/>
        <AccountType/>
      </UserInfo>
    </Teachers>
    <Student_Groups xmlns="fbe9d64f-7504-422e-a405-f6e48a4b9cef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74B46D4C-A083-44E8-BFCF-91CEC70F7D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33FDE-07A3-4723-B3E7-A33923DF6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f7f242-2f91-4565-a75f-96837dcdb480"/>
    <ds:schemaRef ds:uri="fbe9d64f-7504-422e-a405-f6e48a4b9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28DA04-D006-44C0-A945-699EDFD2A0CF}">
  <ds:schemaRefs>
    <ds:schemaRef ds:uri="3ff7f242-2f91-4565-a75f-96837dcdb480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be9d64f-7504-422e-a405-f6e48a4b9ce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108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SketchLinesVTI</vt:lpstr>
      <vt:lpstr>مادة تقنية المعلومات والاتصال  للمرحلة الابتدائية / الحلقة الأولى: الصف الاول معالجة النصوص (برنامج Word) الدرس الأول: كتابة النصوص   </vt:lpstr>
      <vt:lpstr>اهداف الدرس: ان يتعرف الطالب على مكونات برنامج معالج النصوص</vt:lpstr>
      <vt:lpstr>PowerPoint Presentation</vt:lpstr>
      <vt:lpstr>مكونات برنامج معالجة النصوص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SHAIKHA GHALEB MOHAMED ALJABERI</cp:lastModifiedBy>
  <cp:revision>11</cp:revision>
  <dcterms:created xsi:type="dcterms:W3CDTF">2022-04-21T05:53:44Z</dcterms:created>
  <dcterms:modified xsi:type="dcterms:W3CDTF">2022-05-10T07:52:49Z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0x0101000E00DC6FD8EEA540840CC296B5F79755</vt:lpwstr>
  </property>
</Properties>
</file>