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8" r:id="rId2"/>
    <p:sldId id="256" r:id="rId3"/>
  </p:sldIdLst>
  <p:sldSz cx="12192000" cy="6858000"/>
  <p:notesSz cx="6858000" cy="9144000"/>
  <p:defaultTextStyle>
    <a:defPPr>
      <a:defRPr lang="ar-BH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B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F6A2DCC-5E25-47A4-8CF9-FB6FC01D8D6C}" type="datetimeFigureOut">
              <a:rPr lang="ar-BH" smtClean="0"/>
              <a:t>24/10/1443</a:t>
            </a:fld>
            <a:endParaRPr lang="ar-B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B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B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B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154202D-7288-49A1-927F-AA13742F0199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845982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B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BF10E-AE6C-4A1E-891C-C51EB48BF23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817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B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B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0217-0A76-4DA0-8DDC-16645BA4F6B9}" type="datetimeFigureOut">
              <a:rPr lang="ar-BH" smtClean="0"/>
              <a:t>24/10/1443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BFBC-1979-4F39-B956-3E932D0875D6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77493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B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B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0217-0A76-4DA0-8DDC-16645BA4F6B9}" type="datetimeFigureOut">
              <a:rPr lang="ar-BH" smtClean="0"/>
              <a:t>24/10/1443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BFBC-1979-4F39-B956-3E932D0875D6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12810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B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B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0217-0A76-4DA0-8DDC-16645BA4F6B9}" type="datetimeFigureOut">
              <a:rPr lang="ar-BH" smtClean="0"/>
              <a:t>24/10/1443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BFBC-1979-4F39-B956-3E932D0875D6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324512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B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0217-0A76-4DA0-8DDC-16645BA4F6B9}" type="datetimeFigureOut">
              <a:rPr lang="ar-BH" smtClean="0"/>
              <a:t>24/10/1443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BFBC-1979-4F39-B956-3E932D0875D6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782670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B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0217-0A76-4DA0-8DDC-16645BA4F6B9}" type="datetimeFigureOut">
              <a:rPr lang="ar-BH" smtClean="0"/>
              <a:t>24/10/1443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BFBC-1979-4F39-B956-3E932D0875D6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340457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B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B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0217-0A76-4DA0-8DDC-16645BA4F6B9}" type="datetimeFigureOut">
              <a:rPr lang="ar-BH" smtClean="0"/>
              <a:t>24/10/1443</a:t>
            </a:fld>
            <a:endParaRPr lang="ar-B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BFBC-1979-4F39-B956-3E932D0875D6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488481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B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B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B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0217-0A76-4DA0-8DDC-16645BA4F6B9}" type="datetimeFigureOut">
              <a:rPr lang="ar-BH" smtClean="0"/>
              <a:t>24/10/1443</a:t>
            </a:fld>
            <a:endParaRPr lang="ar-B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BFBC-1979-4F39-B956-3E932D0875D6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93215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B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0217-0A76-4DA0-8DDC-16645BA4F6B9}" type="datetimeFigureOut">
              <a:rPr lang="ar-BH" smtClean="0"/>
              <a:t>24/10/1443</a:t>
            </a:fld>
            <a:endParaRPr lang="ar-B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BFBC-1979-4F39-B956-3E932D0875D6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8790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0217-0A76-4DA0-8DDC-16645BA4F6B9}" type="datetimeFigureOut">
              <a:rPr lang="ar-BH" smtClean="0"/>
              <a:t>24/10/1443</a:t>
            </a:fld>
            <a:endParaRPr lang="ar-B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BFBC-1979-4F39-B956-3E932D0875D6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69181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B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0217-0A76-4DA0-8DDC-16645BA4F6B9}" type="datetimeFigureOut">
              <a:rPr lang="ar-BH" smtClean="0"/>
              <a:t>24/10/1443</a:t>
            </a:fld>
            <a:endParaRPr lang="ar-B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BFBC-1979-4F39-B956-3E932D0875D6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97842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B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B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0217-0A76-4DA0-8DDC-16645BA4F6B9}" type="datetimeFigureOut">
              <a:rPr lang="ar-BH" smtClean="0"/>
              <a:t>24/10/1443</a:t>
            </a:fld>
            <a:endParaRPr lang="ar-B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BFBC-1979-4F39-B956-3E932D0875D6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63545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B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B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60217-0A76-4DA0-8DDC-16645BA4F6B9}" type="datetimeFigureOut">
              <a:rPr lang="ar-BH" smtClean="0"/>
              <a:t>24/10/1443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CBFBC-1979-4F39-B956-3E932D0875D6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422390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BH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244546" y="2880387"/>
            <a:ext cx="5635784" cy="551567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Go back to the roundabout!</a:t>
            </a:r>
            <a:endParaRPr lang="en-US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B7C05EC9-4027-4916-A296-342329E36955}"/>
              </a:ext>
            </a:extLst>
          </p:cNvPr>
          <p:cNvSpPr/>
          <p:nvPr/>
        </p:nvSpPr>
        <p:spPr>
          <a:xfrm>
            <a:off x="3889721" y="1462935"/>
            <a:ext cx="3823483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>
                <a:ln/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Family </a:t>
            </a:r>
            <a:r>
              <a:rPr lang="en-US" sz="2800" b="1" dirty="0">
                <a:ln/>
                <a:solidFill>
                  <a:srgbClr val="002060"/>
                </a:solidFill>
                <a:latin typeface="Century Gothic" panose="020B0502020202020204" pitchFamily="34" charset="0"/>
              </a:rPr>
              <a:t>and </a:t>
            </a:r>
            <a:r>
              <a:rPr lang="en-US" sz="2800" b="1" cap="none" spc="0" dirty="0">
                <a:ln/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Friends </a:t>
            </a:r>
            <a:r>
              <a:rPr lang="en-US" sz="2800" b="1" cap="none" spc="0" dirty="0" smtClean="0">
                <a:ln/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5 </a:t>
            </a:r>
            <a:endParaRPr lang="en-US" sz="2800" b="1" cap="none" spc="0" dirty="0">
              <a:ln/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 algn="ctr"/>
            <a:r>
              <a:rPr lang="en-US" sz="2800" b="1" cap="none" spc="0" dirty="0">
                <a:ln/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Grade </a:t>
            </a:r>
            <a:r>
              <a:rPr lang="en-US" sz="2800" b="1" cap="none" spc="0" dirty="0" smtClean="0">
                <a:ln/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5</a:t>
            </a:r>
            <a:endParaRPr lang="en-US" sz="2800" b="1" cap="none" spc="0" dirty="0">
              <a:ln/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 algn="ctr"/>
            <a:r>
              <a:rPr lang="en-US" sz="2800" b="1" dirty="0">
                <a:ln/>
                <a:solidFill>
                  <a:srgbClr val="002060"/>
                </a:solidFill>
                <a:latin typeface="Century Gothic" panose="020B0502020202020204" pitchFamily="34" charset="0"/>
              </a:rPr>
              <a:t>Unit 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Century Gothic" panose="020B0502020202020204" pitchFamily="34" charset="0"/>
              </a:rPr>
              <a:t>8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Century Gothic" panose="020B0502020202020204" pitchFamily="34" charset="0"/>
              </a:rPr>
              <a:t> lesson 8</a:t>
            </a:r>
            <a:endParaRPr lang="en-US" sz="2800" b="1" cap="none" spc="0" dirty="0">
              <a:ln/>
              <a:solidFill>
                <a:schemeClr val="accent3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719" y="136091"/>
            <a:ext cx="9853438" cy="12192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745" y="5380598"/>
            <a:ext cx="1617751" cy="566213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7C05EC9-4027-4916-A296-342329E36955}"/>
              </a:ext>
            </a:extLst>
          </p:cNvPr>
          <p:cNvSpPr/>
          <p:nvPr/>
        </p:nvSpPr>
        <p:spPr>
          <a:xfrm>
            <a:off x="180305" y="6054455"/>
            <a:ext cx="1176426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/>
                <a:latin typeface="Century Gothic" panose="020B0502020202020204" pitchFamily="34" charset="0"/>
                <a:cs typeface="Calibri" panose="020F0502020204030204" pitchFamily="34" charset="0"/>
              </a:rPr>
              <a:t>Headmaster: </a:t>
            </a:r>
            <a:r>
              <a:rPr lang="en-US" b="1" dirty="0" err="1" smtClean="0">
                <a:ln/>
                <a:latin typeface="Century Gothic" panose="020B0502020202020204" pitchFamily="34" charset="0"/>
                <a:cs typeface="Calibri" panose="020F0502020204030204" pitchFamily="34" charset="0"/>
              </a:rPr>
              <a:t>T.Khulood</a:t>
            </a:r>
            <a:r>
              <a:rPr lang="en-US" b="1" dirty="0" smtClean="0">
                <a:ln/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ln/>
                <a:latin typeface="Century Gothic" panose="020B0502020202020204" pitchFamily="34" charset="0"/>
                <a:cs typeface="Calibri" panose="020F0502020204030204" pitchFamily="34" charset="0"/>
              </a:rPr>
              <a:t>Ebrahim</a:t>
            </a:r>
            <a:r>
              <a:rPr lang="en-US" b="1" dirty="0" smtClean="0">
                <a:ln/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ln/>
                <a:latin typeface="Century Gothic" panose="020B0502020202020204" pitchFamily="34" charset="0"/>
                <a:cs typeface="Calibri" panose="020F0502020204030204" pitchFamily="34" charset="0"/>
              </a:rPr>
              <a:t>Alsadoon</a:t>
            </a:r>
            <a:r>
              <a:rPr lang="en-US" b="1" dirty="0" smtClean="0">
                <a:ln/>
                <a:latin typeface="Century Gothic" panose="020B0502020202020204" pitchFamily="34" charset="0"/>
                <a:cs typeface="Calibri" panose="020F0502020204030204" pitchFamily="34" charset="0"/>
              </a:rPr>
              <a:t>                           Senior Teacher: T. </a:t>
            </a:r>
            <a:r>
              <a:rPr lang="en-US" b="1" dirty="0" err="1" smtClean="0">
                <a:ln/>
                <a:latin typeface="Century Gothic" panose="020B0502020202020204" pitchFamily="34" charset="0"/>
                <a:cs typeface="Calibri" panose="020F0502020204030204" pitchFamily="34" charset="0"/>
              </a:rPr>
              <a:t>Amal</a:t>
            </a:r>
            <a:r>
              <a:rPr lang="en-US" b="1" dirty="0" smtClean="0">
                <a:ln/>
                <a:latin typeface="Century Gothic" panose="020B0502020202020204" pitchFamily="34" charset="0"/>
                <a:cs typeface="Calibri" panose="020F0502020204030204" pitchFamily="34" charset="0"/>
              </a:rPr>
              <a:t> Mohammed Al-</a:t>
            </a:r>
            <a:r>
              <a:rPr lang="en-US" b="1" dirty="0" err="1" smtClean="0">
                <a:ln/>
                <a:latin typeface="Century Gothic" panose="020B0502020202020204" pitchFamily="34" charset="0"/>
                <a:cs typeface="Calibri" panose="020F0502020204030204" pitchFamily="34" charset="0"/>
              </a:rPr>
              <a:t>Muradi</a:t>
            </a:r>
            <a:r>
              <a:rPr lang="en-US" b="1" dirty="0" smtClean="0">
                <a:ln/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en-US" b="1" dirty="0" smtClean="0">
                <a:ln/>
                <a:latin typeface="Century Gothic" panose="020B0502020202020204" pitchFamily="34" charset="0"/>
                <a:cs typeface="Calibri" panose="020F0502020204030204" pitchFamily="34" charset="0"/>
              </a:rPr>
              <a:t>Assistant Headmaster: T. </a:t>
            </a:r>
            <a:r>
              <a:rPr lang="en-US" b="1" dirty="0" err="1" smtClean="0">
                <a:ln/>
                <a:latin typeface="Century Gothic" panose="020B0502020202020204" pitchFamily="34" charset="0"/>
                <a:cs typeface="Calibri" panose="020F0502020204030204" pitchFamily="34" charset="0"/>
              </a:rPr>
              <a:t>Nasra</a:t>
            </a:r>
            <a:r>
              <a:rPr lang="en-US" b="1" dirty="0" smtClean="0">
                <a:ln/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ln/>
                <a:latin typeface="Century Gothic" panose="020B0502020202020204" pitchFamily="34" charset="0"/>
                <a:cs typeface="Calibri" panose="020F0502020204030204" pitchFamily="34" charset="0"/>
              </a:rPr>
              <a:t>Saif</a:t>
            </a:r>
            <a:r>
              <a:rPr lang="en-US" b="1" dirty="0" smtClean="0">
                <a:ln/>
                <a:latin typeface="Century Gothic" panose="020B0502020202020204" pitchFamily="34" charset="0"/>
                <a:cs typeface="Calibri" panose="020F0502020204030204" pitchFamily="34" charset="0"/>
              </a:rPr>
              <a:t>                                        Done By: T. </a:t>
            </a:r>
            <a:r>
              <a:rPr lang="en-US" b="1" dirty="0" err="1" smtClean="0">
                <a:ln/>
                <a:latin typeface="Century Gothic" panose="020B0502020202020204" pitchFamily="34" charset="0"/>
                <a:cs typeface="Calibri" panose="020F0502020204030204" pitchFamily="34" charset="0"/>
              </a:rPr>
              <a:t>Noura</a:t>
            </a:r>
            <a:r>
              <a:rPr lang="en-US" b="1" dirty="0" smtClean="0">
                <a:ln/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ln/>
                <a:latin typeface="Century Gothic" panose="020B0502020202020204" pitchFamily="34" charset="0"/>
                <a:cs typeface="Calibri" panose="020F0502020204030204" pitchFamily="34" charset="0"/>
              </a:rPr>
              <a:t>Soliman</a:t>
            </a:r>
            <a:r>
              <a:rPr lang="en-US" b="1" dirty="0" smtClean="0">
                <a:ln/>
                <a:latin typeface="Century Gothic" panose="020B0502020202020204" pitchFamily="34" charset="0"/>
                <a:cs typeface="Calibri" panose="020F0502020204030204" pitchFamily="34" charset="0"/>
              </a:rPr>
              <a:t> Mohamed</a:t>
            </a:r>
            <a:endParaRPr lang="en-US" b="1" cap="none" spc="0" dirty="0">
              <a:ln/>
              <a:effectLst/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386" y="1851215"/>
            <a:ext cx="1790700" cy="366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Google Shape;61;p13"/>
          <p:cNvPicPr preferRelativeResize="0"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61" y="1285966"/>
            <a:ext cx="864642" cy="778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Google Shape;58;p13"/>
          <p:cNvPicPr preferRelativeResize="0"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26" y="3922164"/>
            <a:ext cx="681038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Google Shape;59;p13"/>
          <p:cNvPicPr preferRelativeResize="0"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88" y="2463731"/>
            <a:ext cx="814388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7" descr="C:\Users\AL faro0oz\Desktop\istockphoto-1214550089-612x612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721" y="3319481"/>
            <a:ext cx="3888558" cy="2200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7647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719"/>
    </mc:Choice>
    <mc:Fallback>
      <p:transition spd="slow" advTm="2171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41" y="503473"/>
            <a:ext cx="11095630" cy="561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043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45</Words>
  <Application>Microsoft Office PowerPoint</Application>
  <PresentationFormat>Widescreen</PresentationFormat>
  <Paragraphs>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https://wordwall.net/resource/24237600</dc:title>
  <dc:creator>moe</dc:creator>
  <cp:lastModifiedBy>moe</cp:lastModifiedBy>
  <cp:revision>3</cp:revision>
  <dcterms:created xsi:type="dcterms:W3CDTF">2022-05-25T09:40:54Z</dcterms:created>
  <dcterms:modified xsi:type="dcterms:W3CDTF">2022-05-25T09:57:49Z</dcterms:modified>
</cp:coreProperties>
</file>