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  <p:sldMasterId id="2147483691" r:id="rId2"/>
    <p:sldMasterId id="2147483706" r:id="rId3"/>
    <p:sldMasterId id="2147483752" r:id="rId4"/>
  </p:sldMasterIdLst>
  <p:notesMasterIdLst>
    <p:notesMasterId r:id="rId17"/>
  </p:notesMasterIdLst>
  <p:sldIdLst>
    <p:sldId id="280" r:id="rId5"/>
    <p:sldId id="258" r:id="rId6"/>
    <p:sldId id="383" r:id="rId7"/>
    <p:sldId id="268" r:id="rId8"/>
    <p:sldId id="380" r:id="rId9"/>
    <p:sldId id="381" r:id="rId10"/>
    <p:sldId id="382" r:id="rId11"/>
    <p:sldId id="343" r:id="rId12"/>
    <p:sldId id="312" r:id="rId13"/>
    <p:sldId id="386" r:id="rId14"/>
    <p:sldId id="410" r:id="rId15"/>
    <p:sldId id="411" r:id="rId16"/>
  </p:sldIdLst>
  <p:sldSz cx="9144000" cy="5143500" type="screen16x9"/>
  <p:notesSz cx="6858000" cy="9144000"/>
  <p:embeddedFontLst>
    <p:embeddedFont>
      <p:font typeface="Corbel" panose="020B0503020204020204" pitchFamily="34" charset="0"/>
      <p:regular r:id="rId18"/>
      <p:bold r:id="rId19"/>
      <p:italic r:id="rId20"/>
      <p:boldItalic r:id="rId21"/>
    </p:embeddedFont>
    <p:embeddedFont>
      <p:font typeface="Archivo Black" panose="020B0604020202020204" charset="0"/>
      <p:regular r:id="rId22"/>
    </p:embeddedFont>
    <p:embeddedFont>
      <p:font typeface="Mouse Memoirs" panose="020B0604020202020204" charset="0"/>
      <p:regular r:id="rId23"/>
    </p:embeddedFont>
    <p:embeddedFont>
      <p:font typeface="Catamaran" panose="020B0604020202020204" charset="0"/>
      <p:regular r:id="rId24"/>
      <p:bold r:id="rId25"/>
    </p:embeddedFont>
    <p:embeddedFont>
      <p:font typeface="Calibri Light" panose="020F0302020204030204" pitchFamily="34" charset="0"/>
      <p:regular r:id="rId26"/>
      <p:italic r:id="rId27"/>
    </p:embeddedFont>
    <p:embeddedFont>
      <p:font typeface="Dosis" panose="020B0604020202020204" charset="0"/>
      <p:regular r:id="rId28"/>
      <p:bold r:id="rId29"/>
    </p:embeddedFont>
    <p:embeddedFont>
      <p:font typeface="Sakkal Majalla" panose="02000000000000000000" pitchFamily="2" charset="-78"/>
      <p:regular r:id="rId30"/>
      <p:bold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Euphoria Script" panose="020B0604020202020204" charset="0"/>
      <p:regular r:id="rId36"/>
    </p:embeddedFont>
    <p:embeddedFont>
      <p:font typeface="Lato" panose="020B060402020202020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185">
          <p15:clr>
            <a:srgbClr val="9AA0A6"/>
          </p15:clr>
        </p15:guide>
        <p15:guide id="2" orient="horz" pos="185">
          <p15:clr>
            <a:srgbClr val="9AA0A6"/>
          </p15:clr>
        </p15:guide>
        <p15:guide id="3" pos="5575">
          <p15:clr>
            <a:srgbClr val="9AA0A6"/>
          </p15:clr>
        </p15:guide>
        <p15:guide id="4" orient="horz" pos="3055">
          <p15:clr>
            <a:srgbClr val="9AA0A6"/>
          </p15:clr>
        </p15:guide>
        <p15:guide id="5" orient="horz" pos="630">
          <p15:clr>
            <a:srgbClr val="9AA0A6"/>
          </p15:clr>
        </p15:guide>
        <p15:guide id="6" orient="horz" pos="1775">
          <p15:clr>
            <a:srgbClr val="9AA0A6"/>
          </p15:clr>
        </p15:guide>
        <p15:guide id="7" orient="horz" pos="2298">
          <p15:clr>
            <a:srgbClr val="9AA0A6"/>
          </p15:clr>
        </p15:guide>
        <p15:guide id="8" orient="horz" pos="1948">
          <p15:clr>
            <a:srgbClr val="9AA0A6"/>
          </p15:clr>
        </p15:guide>
        <p15:guide id="9" orient="horz" pos="2411">
          <p15:clr>
            <a:srgbClr val="9AA0A6"/>
          </p15:clr>
        </p15:guide>
        <p15:guide id="10" orient="horz" pos="2721">
          <p15:clr>
            <a:srgbClr val="9AA0A6"/>
          </p15:clr>
        </p15:guide>
        <p15:guide id="11" orient="horz" pos="2622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798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CCCA510-2551-4E64-B07E-F7A5FD48F8DE}" v="239" dt="2023-06-21T07:00:04.798"/>
  </p1510:revLst>
</p1510:revInfo>
</file>

<file path=ppt/tableStyles.xml><?xml version="1.0" encoding="utf-8"?>
<a:tblStyleLst xmlns:a="http://schemas.openxmlformats.org/drawingml/2006/main" def="{3AD9F18A-0584-4B11-9B4D-754B63820C71}">
  <a:tblStyle styleId="{3AD9F18A-0584-4B11-9B4D-754B63820C7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1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0" y="588"/>
      </p:cViewPr>
      <p:guideLst>
        <p:guide pos="185"/>
        <p:guide orient="horz" pos="185"/>
        <p:guide pos="5575"/>
        <p:guide orient="horz" pos="3055"/>
        <p:guide orient="horz" pos="630"/>
        <p:guide orient="horz" pos="1775"/>
        <p:guide orient="horz" pos="2298"/>
        <p:guide orient="horz" pos="1948"/>
        <p:guide orient="horz" pos="2411"/>
        <p:guide orient="horz" pos="2721"/>
        <p:guide orient="horz" pos="262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mar Abdulla" userId="732c61c037804061" providerId="LiveId" clId="{3BE6B8E8-8A10-4101-84AA-F26D4C04646F}"/>
    <pc:docChg chg="modSld">
      <pc:chgData name="Samar Abdulla" userId="732c61c037804061" providerId="LiveId" clId="{3BE6B8E8-8A10-4101-84AA-F26D4C04646F}" dt="2020-11-18T17:06:35.286" v="1"/>
      <pc:docMkLst>
        <pc:docMk/>
      </pc:docMkLst>
      <pc:sldChg chg="modAnim">
        <pc:chgData name="Samar Abdulla" userId="732c61c037804061" providerId="LiveId" clId="{3BE6B8E8-8A10-4101-84AA-F26D4C04646F}" dt="2020-11-18T17:06:35.286" v="1"/>
        <pc:sldMkLst>
          <pc:docMk/>
          <pc:sldMk cId="3450643583" sldId="362"/>
        </pc:sldMkLst>
      </pc:sldChg>
    </pc:docChg>
  </pc:docChgLst>
  <pc:docChgLst>
    <pc:chgData name="Samar Abdulla" userId="732c61c037804061" providerId="LiveId" clId="{8F624F59-7717-49D3-B6F3-597C318786BC}"/>
    <pc:docChg chg="modSld">
      <pc:chgData name="Samar Abdulla" userId="732c61c037804061" providerId="LiveId" clId="{8F624F59-7717-49D3-B6F3-597C318786BC}" dt="2020-11-18T15:38:30.188" v="48" actId="1036"/>
      <pc:docMkLst>
        <pc:docMk/>
      </pc:docMkLst>
      <pc:sldChg chg="modSp mod">
        <pc:chgData name="Samar Abdulla" userId="732c61c037804061" providerId="LiveId" clId="{8F624F59-7717-49D3-B6F3-597C318786BC}" dt="2020-11-18T15:38:30.188" v="48" actId="1036"/>
        <pc:sldMkLst>
          <pc:docMk/>
          <pc:sldMk cId="3450643583" sldId="362"/>
        </pc:sldMkLst>
        <pc:spChg chg="mod">
          <ac:chgData name="Samar Abdulla" userId="732c61c037804061" providerId="LiveId" clId="{8F624F59-7717-49D3-B6F3-597C318786BC}" dt="2020-11-18T15:38:30.188" v="48" actId="1036"/>
          <ac:spMkLst>
            <pc:docMk/>
            <pc:sldMk cId="3450643583" sldId="362"/>
            <ac:spMk id="3" creationId="{E53366FC-21D9-4842-B8A1-77B25EA5C5D9}"/>
          </ac:spMkLst>
        </pc:spChg>
      </pc:sldChg>
    </pc:docChg>
  </pc:docChgLst>
  <pc:docChgLst>
    <pc:chgData name="Samar Abdulla" userId="732c61c037804061" providerId="LiveId" clId="{4CCCA510-2551-4E64-B07E-F7A5FD48F8DE}"/>
    <pc:docChg chg="undo custSel addSld delSld modSld">
      <pc:chgData name="Samar Abdulla" userId="732c61c037804061" providerId="LiveId" clId="{4CCCA510-2551-4E64-B07E-F7A5FD48F8DE}" dt="2023-06-21T07:00:48.259" v="564" actId="20577"/>
      <pc:docMkLst>
        <pc:docMk/>
      </pc:docMkLst>
      <pc:sldChg chg="del">
        <pc:chgData name="Samar Abdulla" userId="732c61c037804061" providerId="LiveId" clId="{4CCCA510-2551-4E64-B07E-F7A5FD48F8DE}" dt="2023-06-20T05:38:23.606" v="31" actId="47"/>
        <pc:sldMkLst>
          <pc:docMk/>
          <pc:sldMk cId="0" sldId="256"/>
        </pc:sldMkLst>
      </pc:sldChg>
      <pc:sldChg chg="add del">
        <pc:chgData name="Samar Abdulla" userId="732c61c037804061" providerId="LiveId" clId="{4CCCA510-2551-4E64-B07E-F7A5FD48F8DE}" dt="2023-06-20T05:38:32.419" v="32" actId="47"/>
        <pc:sldMkLst>
          <pc:docMk/>
          <pc:sldMk cId="0" sldId="257"/>
        </pc:sldMkLst>
      </pc:sldChg>
      <pc:sldChg chg="addSp delSp modSp mod">
        <pc:chgData name="Samar Abdulla" userId="732c61c037804061" providerId="LiveId" clId="{4CCCA510-2551-4E64-B07E-F7A5FD48F8DE}" dt="2023-06-21T06:54:30.895" v="543" actId="1076"/>
        <pc:sldMkLst>
          <pc:docMk/>
          <pc:sldMk cId="1231992073" sldId="280"/>
        </pc:sldMkLst>
        <pc:spChg chg="mod">
          <ac:chgData name="Samar Abdulla" userId="732c61c037804061" providerId="LiveId" clId="{4CCCA510-2551-4E64-B07E-F7A5FD48F8DE}" dt="2023-06-20T05:40:22.298" v="46" actId="1076"/>
          <ac:spMkLst>
            <pc:docMk/>
            <pc:sldMk cId="1231992073" sldId="280"/>
            <ac:spMk id="4" creationId="{1B9D0BB8-2D9C-FFCB-CD80-143D29252260}"/>
          </ac:spMkLst>
        </pc:spChg>
        <pc:spChg chg="del">
          <ac:chgData name="Samar Abdulla" userId="732c61c037804061" providerId="LiveId" clId="{4CCCA510-2551-4E64-B07E-F7A5FD48F8DE}" dt="2023-06-20T05:37:59.334" v="26" actId="478"/>
          <ac:spMkLst>
            <pc:docMk/>
            <pc:sldMk cId="1231992073" sldId="280"/>
            <ac:spMk id="5" creationId="{75EBFF81-EE14-1938-7913-89D4F3CE5A65}"/>
          </ac:spMkLst>
        </pc:spChg>
        <pc:spChg chg="mod">
          <ac:chgData name="Samar Abdulla" userId="732c61c037804061" providerId="LiveId" clId="{4CCCA510-2551-4E64-B07E-F7A5FD48F8DE}" dt="2023-06-20T05:40:44.128" v="52" actId="1076"/>
          <ac:spMkLst>
            <pc:docMk/>
            <pc:sldMk cId="1231992073" sldId="280"/>
            <ac:spMk id="6" creationId="{2B1C0CCC-FCFA-ACA7-5CDA-E50DC24DB72E}"/>
          </ac:spMkLst>
        </pc:spChg>
        <pc:spChg chg="del">
          <ac:chgData name="Samar Abdulla" userId="732c61c037804061" providerId="LiveId" clId="{4CCCA510-2551-4E64-B07E-F7A5FD48F8DE}" dt="2023-06-20T05:40:26.814" v="48" actId="478"/>
          <ac:spMkLst>
            <pc:docMk/>
            <pc:sldMk cId="1231992073" sldId="280"/>
            <ac:spMk id="7" creationId="{D8A1C730-2458-EE22-8E51-84E1105C9A4E}"/>
          </ac:spMkLst>
        </pc:spChg>
        <pc:spChg chg="del">
          <ac:chgData name="Samar Abdulla" userId="732c61c037804061" providerId="LiveId" clId="{4CCCA510-2551-4E64-B07E-F7A5FD48F8DE}" dt="2023-06-20T05:40:24.593" v="47" actId="478"/>
          <ac:spMkLst>
            <pc:docMk/>
            <pc:sldMk cId="1231992073" sldId="280"/>
            <ac:spMk id="8" creationId="{E71B5886-5D8E-A6FF-509C-1BDDF0EC448D}"/>
          </ac:spMkLst>
        </pc:spChg>
        <pc:spChg chg="del">
          <ac:chgData name="Samar Abdulla" userId="732c61c037804061" providerId="LiveId" clId="{4CCCA510-2551-4E64-B07E-F7A5FD48F8DE}" dt="2023-06-20T05:40:28.781" v="49" actId="478"/>
          <ac:spMkLst>
            <pc:docMk/>
            <pc:sldMk cId="1231992073" sldId="280"/>
            <ac:spMk id="9" creationId="{D5714B27-9879-DD80-4DC5-3092665F1563}"/>
          </ac:spMkLst>
        </pc:spChg>
        <pc:spChg chg="del mod">
          <ac:chgData name="Samar Abdulla" userId="732c61c037804061" providerId="LiveId" clId="{4CCCA510-2551-4E64-B07E-F7A5FD48F8DE}" dt="2023-06-21T06:53:50.141" v="488" actId="478"/>
          <ac:spMkLst>
            <pc:docMk/>
            <pc:sldMk cId="1231992073" sldId="280"/>
            <ac:spMk id="10" creationId="{F44137DE-2B6F-F1BA-3EAE-2096D1CAA2C8}"/>
          </ac:spMkLst>
        </pc:spChg>
        <pc:spChg chg="del">
          <ac:chgData name="Samar Abdulla" userId="732c61c037804061" providerId="LiveId" clId="{4CCCA510-2551-4E64-B07E-F7A5FD48F8DE}" dt="2023-06-20T05:38:13.722" v="29" actId="478"/>
          <ac:spMkLst>
            <pc:docMk/>
            <pc:sldMk cId="1231992073" sldId="280"/>
            <ac:spMk id="11" creationId="{3A2F2A91-6CA9-C867-5FB8-B879B00F87C3}"/>
          </ac:spMkLst>
        </pc:spChg>
        <pc:spChg chg="del">
          <ac:chgData name="Samar Abdulla" userId="732c61c037804061" providerId="LiveId" clId="{4CCCA510-2551-4E64-B07E-F7A5FD48F8DE}" dt="2023-06-20T05:38:10.027" v="27" actId="478"/>
          <ac:spMkLst>
            <pc:docMk/>
            <pc:sldMk cId="1231992073" sldId="280"/>
            <ac:spMk id="12" creationId="{D1D75DB7-4858-A62E-02F3-2082270A1F21}"/>
          </ac:spMkLst>
        </pc:spChg>
        <pc:spChg chg="del">
          <ac:chgData name="Samar Abdulla" userId="732c61c037804061" providerId="LiveId" clId="{4CCCA510-2551-4E64-B07E-F7A5FD48F8DE}" dt="2023-06-20T05:38:11.991" v="28" actId="478"/>
          <ac:spMkLst>
            <pc:docMk/>
            <pc:sldMk cId="1231992073" sldId="280"/>
            <ac:spMk id="14" creationId="{7AD291EB-C4E8-1B27-364C-3C905AF9FD3B}"/>
          </ac:spMkLst>
        </pc:spChg>
        <pc:spChg chg="add mod">
          <ac:chgData name="Samar Abdulla" userId="732c61c037804061" providerId="LiveId" clId="{4CCCA510-2551-4E64-B07E-F7A5FD48F8DE}" dt="2023-06-21T06:54:30.895" v="543" actId="1076"/>
          <ac:spMkLst>
            <pc:docMk/>
            <pc:sldMk cId="1231992073" sldId="280"/>
            <ac:spMk id="15" creationId="{0D27BF24-C7B0-57FD-3AE0-D97D17E45A87}"/>
          </ac:spMkLst>
        </pc:spChg>
      </pc:sldChg>
      <pc:sldChg chg="del">
        <pc:chgData name="Samar Abdulla" userId="732c61c037804061" providerId="LiveId" clId="{4CCCA510-2551-4E64-B07E-F7A5FD48F8DE}" dt="2023-06-20T05:39:32.153" v="36" actId="47"/>
        <pc:sldMkLst>
          <pc:docMk/>
          <pc:sldMk cId="0" sldId="291"/>
        </pc:sldMkLst>
      </pc:sldChg>
      <pc:sldChg chg="del">
        <pc:chgData name="Samar Abdulla" userId="732c61c037804061" providerId="LiveId" clId="{4CCCA510-2551-4E64-B07E-F7A5FD48F8DE}" dt="2023-06-11T06:31:10.499" v="4" actId="47"/>
        <pc:sldMkLst>
          <pc:docMk/>
          <pc:sldMk cId="3115526491" sldId="320"/>
        </pc:sldMkLst>
      </pc:sldChg>
      <pc:sldChg chg="del">
        <pc:chgData name="Samar Abdulla" userId="732c61c037804061" providerId="LiveId" clId="{4CCCA510-2551-4E64-B07E-F7A5FD48F8DE}" dt="2023-06-11T06:31:04.003" v="1" actId="47"/>
        <pc:sldMkLst>
          <pc:docMk/>
          <pc:sldMk cId="1020900929" sldId="321"/>
        </pc:sldMkLst>
      </pc:sldChg>
      <pc:sldChg chg="del">
        <pc:chgData name="Samar Abdulla" userId="732c61c037804061" providerId="LiveId" clId="{4CCCA510-2551-4E64-B07E-F7A5FD48F8DE}" dt="2023-06-20T05:40:56.633" v="54" actId="47"/>
        <pc:sldMkLst>
          <pc:docMk/>
          <pc:sldMk cId="3218557452" sldId="335"/>
        </pc:sldMkLst>
      </pc:sldChg>
      <pc:sldChg chg="del">
        <pc:chgData name="Samar Abdulla" userId="732c61c037804061" providerId="LiveId" clId="{4CCCA510-2551-4E64-B07E-F7A5FD48F8DE}" dt="2023-06-20T05:38:34.442" v="33" actId="47"/>
        <pc:sldMkLst>
          <pc:docMk/>
          <pc:sldMk cId="3001035040" sldId="339"/>
        </pc:sldMkLst>
      </pc:sldChg>
      <pc:sldChg chg="del">
        <pc:chgData name="Samar Abdulla" userId="732c61c037804061" providerId="LiveId" clId="{4CCCA510-2551-4E64-B07E-F7A5FD48F8DE}" dt="2023-06-20T05:39:41.290" v="38" actId="47"/>
        <pc:sldMkLst>
          <pc:docMk/>
          <pc:sldMk cId="1717934822" sldId="342"/>
        </pc:sldMkLst>
      </pc:sldChg>
      <pc:sldChg chg="del">
        <pc:chgData name="Samar Abdulla" userId="732c61c037804061" providerId="LiveId" clId="{4CCCA510-2551-4E64-B07E-F7A5FD48F8DE}" dt="2023-06-20T05:37:46.637" v="11" actId="47"/>
        <pc:sldMkLst>
          <pc:docMk/>
          <pc:sldMk cId="2484390640" sldId="372"/>
        </pc:sldMkLst>
      </pc:sldChg>
      <pc:sldChg chg="del">
        <pc:chgData name="Samar Abdulla" userId="732c61c037804061" providerId="LiveId" clId="{4CCCA510-2551-4E64-B07E-F7A5FD48F8DE}" dt="2023-06-20T05:38:38.369" v="34" actId="47"/>
        <pc:sldMkLst>
          <pc:docMk/>
          <pc:sldMk cId="1096494556" sldId="374"/>
        </pc:sldMkLst>
      </pc:sldChg>
      <pc:sldChg chg="del">
        <pc:chgData name="Samar Abdulla" userId="732c61c037804061" providerId="LiveId" clId="{4CCCA510-2551-4E64-B07E-F7A5FD48F8DE}" dt="2023-06-20T05:39:30.618" v="35" actId="47"/>
        <pc:sldMkLst>
          <pc:docMk/>
          <pc:sldMk cId="0" sldId="375"/>
        </pc:sldMkLst>
      </pc:sldChg>
      <pc:sldChg chg="del">
        <pc:chgData name="Samar Abdulla" userId="732c61c037804061" providerId="LiveId" clId="{4CCCA510-2551-4E64-B07E-F7A5FD48F8DE}" dt="2023-06-11T06:31:01.803" v="0" actId="47"/>
        <pc:sldMkLst>
          <pc:docMk/>
          <pc:sldMk cId="3403318432" sldId="376"/>
        </pc:sldMkLst>
      </pc:sldChg>
      <pc:sldChg chg="del">
        <pc:chgData name="Samar Abdulla" userId="732c61c037804061" providerId="LiveId" clId="{4CCCA510-2551-4E64-B07E-F7A5FD48F8DE}" dt="2023-06-11T06:31:16.694" v="5" actId="47"/>
        <pc:sldMkLst>
          <pc:docMk/>
          <pc:sldMk cId="2871867954" sldId="377"/>
        </pc:sldMkLst>
      </pc:sldChg>
      <pc:sldChg chg="del">
        <pc:chgData name="Samar Abdulla" userId="732c61c037804061" providerId="LiveId" clId="{4CCCA510-2551-4E64-B07E-F7A5FD48F8DE}" dt="2023-06-20T05:39:34.068" v="37" actId="47"/>
        <pc:sldMkLst>
          <pc:docMk/>
          <pc:sldMk cId="1221548246" sldId="379"/>
        </pc:sldMkLst>
      </pc:sldChg>
      <pc:sldChg chg="del">
        <pc:chgData name="Samar Abdulla" userId="732c61c037804061" providerId="LiveId" clId="{4CCCA510-2551-4E64-B07E-F7A5FD48F8DE}" dt="2023-06-11T06:31:42.287" v="7" actId="47"/>
        <pc:sldMkLst>
          <pc:docMk/>
          <pc:sldMk cId="749734455" sldId="384"/>
        </pc:sldMkLst>
      </pc:sldChg>
      <pc:sldChg chg="del">
        <pc:chgData name="Samar Abdulla" userId="732c61c037804061" providerId="LiveId" clId="{4CCCA510-2551-4E64-B07E-F7A5FD48F8DE}" dt="2023-06-11T06:31:53.630" v="9" actId="47"/>
        <pc:sldMkLst>
          <pc:docMk/>
          <pc:sldMk cId="3003556354" sldId="385"/>
        </pc:sldMkLst>
      </pc:sldChg>
      <pc:sldChg chg="del">
        <pc:chgData name="Samar Abdulla" userId="732c61c037804061" providerId="LiveId" clId="{4CCCA510-2551-4E64-B07E-F7A5FD48F8DE}" dt="2023-06-11T06:31:49.178" v="8" actId="47"/>
        <pc:sldMkLst>
          <pc:docMk/>
          <pc:sldMk cId="1762646950" sldId="390"/>
        </pc:sldMkLst>
      </pc:sldChg>
      <pc:sldChg chg="del">
        <pc:chgData name="Samar Abdulla" userId="732c61c037804061" providerId="LiveId" clId="{4CCCA510-2551-4E64-B07E-F7A5FD48F8DE}" dt="2023-06-11T06:31:39.724" v="6" actId="47"/>
        <pc:sldMkLst>
          <pc:docMk/>
          <pc:sldMk cId="2443106025" sldId="406"/>
        </pc:sldMkLst>
      </pc:sldChg>
      <pc:sldChg chg="del">
        <pc:chgData name="Samar Abdulla" userId="732c61c037804061" providerId="LiveId" clId="{4CCCA510-2551-4E64-B07E-F7A5FD48F8DE}" dt="2023-06-21T04:29:37.752" v="61" actId="47"/>
        <pc:sldMkLst>
          <pc:docMk/>
          <pc:sldMk cId="1669743108" sldId="409"/>
        </pc:sldMkLst>
      </pc:sldChg>
      <pc:sldChg chg="addSp delSp modSp mod delAnim modAnim">
        <pc:chgData name="Samar Abdulla" userId="732c61c037804061" providerId="LiveId" clId="{4CCCA510-2551-4E64-B07E-F7A5FD48F8DE}" dt="2023-06-21T04:35:45.035" v="314" actId="1076"/>
        <pc:sldMkLst>
          <pc:docMk/>
          <pc:sldMk cId="1899469897" sldId="410"/>
        </pc:sldMkLst>
        <pc:spChg chg="mod">
          <ac:chgData name="Samar Abdulla" userId="732c61c037804061" providerId="LiveId" clId="{4CCCA510-2551-4E64-B07E-F7A5FD48F8DE}" dt="2023-06-21T04:29:27.333" v="60" actId="14100"/>
          <ac:spMkLst>
            <pc:docMk/>
            <pc:sldMk cId="1899469897" sldId="410"/>
            <ac:spMk id="2" creationId="{74B9DC1B-30C5-4FBC-988E-005597FA43A0}"/>
          </ac:spMkLst>
        </pc:spChg>
        <pc:spChg chg="add mod">
          <ac:chgData name="Samar Abdulla" userId="732c61c037804061" providerId="LiveId" clId="{4CCCA510-2551-4E64-B07E-F7A5FD48F8DE}" dt="2023-06-21T04:35:45.035" v="314" actId="1076"/>
          <ac:spMkLst>
            <pc:docMk/>
            <pc:sldMk cId="1899469897" sldId="410"/>
            <ac:spMk id="3" creationId="{87914A08-0D19-26E6-21FA-81B55EA3AB98}"/>
          </ac:spMkLst>
        </pc:spChg>
        <pc:spChg chg="add mod">
          <ac:chgData name="Samar Abdulla" userId="732c61c037804061" providerId="LiveId" clId="{4CCCA510-2551-4E64-B07E-F7A5FD48F8DE}" dt="2023-06-21T04:34:42.071" v="304" actId="1076"/>
          <ac:spMkLst>
            <pc:docMk/>
            <pc:sldMk cId="1899469897" sldId="410"/>
            <ac:spMk id="4" creationId="{18294C86-5452-4858-7EBC-088C10EDD8DE}"/>
          </ac:spMkLst>
        </pc:spChg>
        <pc:spChg chg="add mod">
          <ac:chgData name="Samar Abdulla" userId="732c61c037804061" providerId="LiveId" clId="{4CCCA510-2551-4E64-B07E-F7A5FD48F8DE}" dt="2023-06-21T04:35:01.305" v="312" actId="20577"/>
          <ac:spMkLst>
            <pc:docMk/>
            <pc:sldMk cId="1899469897" sldId="410"/>
            <ac:spMk id="5" creationId="{8AC577B6-AB31-BC2F-8188-606C7DD816E8}"/>
          </ac:spMkLst>
        </pc:spChg>
        <pc:spChg chg="del">
          <ac:chgData name="Samar Abdulla" userId="732c61c037804061" providerId="LiveId" clId="{4CCCA510-2551-4E64-B07E-F7A5FD48F8DE}" dt="2023-06-20T05:41:10.561" v="55" actId="478"/>
          <ac:spMkLst>
            <pc:docMk/>
            <pc:sldMk cId="1899469897" sldId="410"/>
            <ac:spMk id="6" creationId="{42CDBD72-E2EF-4571-8A17-1ABD9FB9C433}"/>
          </ac:spMkLst>
        </pc:spChg>
        <pc:spChg chg="del">
          <ac:chgData name="Samar Abdulla" userId="732c61c037804061" providerId="LiveId" clId="{4CCCA510-2551-4E64-B07E-F7A5FD48F8DE}" dt="2023-06-20T05:41:13.372" v="56" actId="478"/>
          <ac:spMkLst>
            <pc:docMk/>
            <pc:sldMk cId="1899469897" sldId="410"/>
            <ac:spMk id="7" creationId="{DDD3146A-73A1-4A8B-8AC1-C5E753253873}"/>
          </ac:spMkLst>
        </pc:spChg>
        <pc:picChg chg="del">
          <ac:chgData name="Samar Abdulla" userId="732c61c037804061" providerId="LiveId" clId="{4CCCA510-2551-4E64-B07E-F7A5FD48F8DE}" dt="2023-06-11T06:32:04.102" v="10" actId="478"/>
          <ac:picMkLst>
            <pc:docMk/>
            <pc:sldMk cId="1899469897" sldId="410"/>
            <ac:picMk id="4" creationId="{5936FFD9-6CFA-4FCA-B096-3BE73E4F3454}"/>
          </ac:picMkLst>
        </pc:picChg>
        <pc:picChg chg="del">
          <ac:chgData name="Samar Abdulla" userId="732c61c037804061" providerId="LiveId" clId="{4CCCA510-2551-4E64-B07E-F7A5FD48F8DE}" dt="2023-06-21T04:29:17.086" v="57" actId="478"/>
          <ac:picMkLst>
            <pc:docMk/>
            <pc:sldMk cId="1899469897" sldId="410"/>
            <ac:picMk id="8" creationId="{4D00F982-B4DD-49C9-A210-A8FF9ECB11E2}"/>
          </ac:picMkLst>
        </pc:picChg>
      </pc:sldChg>
      <pc:sldChg chg="addSp delSp modSp new mod">
        <pc:chgData name="Samar Abdulla" userId="732c61c037804061" providerId="LiveId" clId="{4CCCA510-2551-4E64-B07E-F7A5FD48F8DE}" dt="2023-06-21T07:00:48.259" v="564" actId="20577"/>
        <pc:sldMkLst>
          <pc:docMk/>
          <pc:sldMk cId="3542938026" sldId="411"/>
        </pc:sldMkLst>
        <pc:spChg chg="add mod">
          <ac:chgData name="Samar Abdulla" userId="732c61c037804061" providerId="LiveId" clId="{4CCCA510-2551-4E64-B07E-F7A5FD48F8DE}" dt="2023-06-21T07:00:48.259" v="564" actId="20577"/>
          <ac:spMkLst>
            <pc:docMk/>
            <pc:sldMk cId="3542938026" sldId="411"/>
            <ac:spMk id="2" creationId="{499F0E34-DE3C-4EFF-D7B4-7E1C9A269171}"/>
          </ac:spMkLst>
        </pc:spChg>
        <pc:spChg chg="del">
          <ac:chgData name="Samar Abdulla" userId="732c61c037804061" providerId="LiveId" clId="{4CCCA510-2551-4E64-B07E-F7A5FD48F8DE}" dt="2023-06-21T06:47:07.143" v="317" actId="478"/>
          <ac:spMkLst>
            <pc:docMk/>
            <pc:sldMk cId="3542938026" sldId="411"/>
            <ac:spMk id="2" creationId="{897AE917-B408-B5EA-4DEF-7FD31819BB8F}"/>
          </ac:spMkLst>
        </pc:spChg>
        <pc:spChg chg="del">
          <ac:chgData name="Samar Abdulla" userId="732c61c037804061" providerId="LiveId" clId="{4CCCA510-2551-4E64-B07E-F7A5FD48F8DE}" dt="2023-06-21T06:47:05.208" v="316" actId="478"/>
          <ac:spMkLst>
            <pc:docMk/>
            <pc:sldMk cId="3542938026" sldId="411"/>
            <ac:spMk id="3" creationId="{AD66DA8F-5861-5BB9-02DA-813F2B5AC07B}"/>
          </ac:spMkLst>
        </pc:spChg>
        <pc:spChg chg="del">
          <ac:chgData name="Samar Abdulla" userId="732c61c037804061" providerId="LiveId" clId="{4CCCA510-2551-4E64-B07E-F7A5FD48F8DE}" dt="2023-06-21T06:47:05.208" v="316" actId="478"/>
          <ac:spMkLst>
            <pc:docMk/>
            <pc:sldMk cId="3542938026" sldId="411"/>
            <ac:spMk id="4" creationId="{33AEA0A1-22C1-7C87-5357-D3FADDD0D7D5}"/>
          </ac:spMkLst>
        </pc:spChg>
        <pc:spChg chg="del">
          <ac:chgData name="Samar Abdulla" userId="732c61c037804061" providerId="LiveId" clId="{4CCCA510-2551-4E64-B07E-F7A5FD48F8DE}" dt="2023-06-21T06:47:05.208" v="316" actId="478"/>
          <ac:spMkLst>
            <pc:docMk/>
            <pc:sldMk cId="3542938026" sldId="411"/>
            <ac:spMk id="5" creationId="{6A2C819D-5C02-1655-91A6-5DD3DC65E9E3}"/>
          </ac:spMkLst>
        </pc:spChg>
        <pc:spChg chg="del">
          <ac:chgData name="Samar Abdulla" userId="732c61c037804061" providerId="LiveId" clId="{4CCCA510-2551-4E64-B07E-F7A5FD48F8DE}" dt="2023-06-21T06:47:05.208" v="316" actId="478"/>
          <ac:spMkLst>
            <pc:docMk/>
            <pc:sldMk cId="3542938026" sldId="411"/>
            <ac:spMk id="6" creationId="{C823E963-A500-B6DC-9D8D-32FCE9FB1780}"/>
          </ac:spMkLst>
        </pc:spChg>
        <pc:graphicFrameChg chg="add mod modGraphic">
          <ac:chgData name="Samar Abdulla" userId="732c61c037804061" providerId="LiveId" clId="{4CCCA510-2551-4E64-B07E-F7A5FD48F8DE}" dt="2023-06-21T07:00:32.361" v="561" actId="1076"/>
          <ac:graphicFrameMkLst>
            <pc:docMk/>
            <pc:sldMk cId="3542938026" sldId="411"/>
            <ac:graphicFrameMk id="7" creationId="{EE654890-0B58-EDA2-73B2-17A32653E020}"/>
          </ac:graphicFrameMkLst>
        </pc:graphicFrameChg>
      </pc:sldChg>
      <pc:sldMasterChg chg="delSldLayout">
        <pc:chgData name="Samar Abdulla" userId="732c61c037804061" providerId="LiveId" clId="{4CCCA510-2551-4E64-B07E-F7A5FD48F8DE}" dt="2023-06-20T05:38:38.369" v="34" actId="47"/>
        <pc:sldMasterMkLst>
          <pc:docMk/>
          <pc:sldMasterMk cId="0" sldId="2147483688"/>
        </pc:sldMasterMkLst>
        <pc:sldLayoutChg chg="del">
          <pc:chgData name="Samar Abdulla" userId="732c61c037804061" providerId="LiveId" clId="{4CCCA510-2551-4E64-B07E-F7A5FD48F8DE}" dt="2023-06-20T05:38:38.369" v="34" actId="47"/>
          <pc:sldLayoutMkLst>
            <pc:docMk/>
            <pc:sldMasterMk cId="0" sldId="2147483688"/>
            <pc:sldLayoutMk cId="0" sldId="2147483648"/>
          </pc:sldLayoutMkLst>
        </pc:sldLayoutChg>
        <pc:sldLayoutChg chg="del">
          <pc:chgData name="Samar Abdulla" userId="732c61c037804061" providerId="LiveId" clId="{4CCCA510-2551-4E64-B07E-F7A5FD48F8DE}" dt="2023-06-20T05:38:34.442" v="33" actId="47"/>
          <pc:sldLayoutMkLst>
            <pc:docMk/>
            <pc:sldMasterMk cId="0" sldId="2147483688"/>
            <pc:sldLayoutMk cId="0" sldId="2147483677"/>
          </pc:sldLayoutMkLst>
        </pc:sldLayoutChg>
        <pc:sldLayoutChg chg="del">
          <pc:chgData name="Samar Abdulla" userId="732c61c037804061" providerId="LiveId" clId="{4CCCA510-2551-4E64-B07E-F7A5FD48F8DE}" dt="2023-06-20T05:37:46.637" v="11" actId="47"/>
          <pc:sldLayoutMkLst>
            <pc:docMk/>
            <pc:sldMasterMk cId="0" sldId="2147483688"/>
            <pc:sldLayoutMk cId="0" sldId="2147483685"/>
          </pc:sldLayoutMkLst>
        </pc:sldLayoutChg>
      </pc:sldMasterChg>
      <pc:sldMasterChg chg="delSldLayout">
        <pc:chgData name="Samar Abdulla" userId="732c61c037804061" providerId="LiveId" clId="{4CCCA510-2551-4E64-B07E-F7A5FD48F8DE}" dt="2023-06-20T05:40:56.633" v="54" actId="47"/>
        <pc:sldMasterMkLst>
          <pc:docMk/>
          <pc:sldMasterMk cId="3901910510" sldId="2147483691"/>
        </pc:sldMasterMkLst>
        <pc:sldLayoutChg chg="del">
          <pc:chgData name="Samar Abdulla" userId="732c61c037804061" providerId="LiveId" clId="{4CCCA510-2551-4E64-B07E-F7A5FD48F8DE}" dt="2023-06-20T05:40:56.633" v="54" actId="47"/>
          <pc:sldLayoutMkLst>
            <pc:docMk/>
            <pc:sldMasterMk cId="3901910510" sldId="2147483691"/>
            <pc:sldLayoutMk cId="451829606" sldId="2147483693"/>
          </pc:sldLayoutMkLst>
        </pc:sldLayoutChg>
        <pc:sldLayoutChg chg="del">
          <pc:chgData name="Samar Abdulla" userId="732c61c037804061" providerId="LiveId" clId="{4CCCA510-2551-4E64-B07E-F7A5FD48F8DE}" dt="2023-06-20T05:39:30.618" v="35" actId="47"/>
          <pc:sldLayoutMkLst>
            <pc:docMk/>
            <pc:sldMasterMk cId="3901910510" sldId="2147483691"/>
            <pc:sldLayoutMk cId="2960898510" sldId="2147483694"/>
          </pc:sldLayoutMkLst>
        </pc:sldLayoutChg>
        <pc:sldLayoutChg chg="del">
          <pc:chgData name="Samar Abdulla" userId="732c61c037804061" providerId="LiveId" clId="{4CCCA510-2551-4E64-B07E-F7A5FD48F8DE}" dt="2023-06-20T05:39:32.153" v="36" actId="47"/>
          <pc:sldLayoutMkLst>
            <pc:docMk/>
            <pc:sldMasterMk cId="3901910510" sldId="2147483691"/>
            <pc:sldLayoutMk cId="1992791743" sldId="2147483702"/>
          </pc:sldLayoutMkLst>
        </pc:sldLayoutChg>
      </pc:sldMasterChg>
    </pc:docChg>
  </pc:docChgLst>
  <pc:docChgLst>
    <pc:chgData name="Samar Abdulla" userId="732c61c037804061" providerId="LiveId" clId="{AAE728F2-A624-45A4-BE71-F8D72844EF93}"/>
    <pc:docChg chg="undo redo custSel addSld delSld modSld sldOrd">
      <pc:chgData name="Samar Abdulla" userId="732c61c037804061" providerId="LiveId" clId="{AAE728F2-A624-45A4-BE71-F8D72844EF93}" dt="2021-10-26T20:21:09.337" v="3569"/>
      <pc:docMkLst>
        <pc:docMk/>
      </pc:docMkLst>
      <pc:sldChg chg="modSp mod">
        <pc:chgData name="Samar Abdulla" userId="732c61c037804061" providerId="LiveId" clId="{AAE728F2-A624-45A4-BE71-F8D72844EF93}" dt="2021-10-25T19:37:10.559" v="1263" actId="1076"/>
        <pc:sldMkLst>
          <pc:docMk/>
          <pc:sldMk cId="0" sldId="257"/>
        </pc:sldMkLst>
        <pc:spChg chg="mod">
          <ac:chgData name="Samar Abdulla" userId="732c61c037804061" providerId="LiveId" clId="{AAE728F2-A624-45A4-BE71-F8D72844EF93}" dt="2021-10-25T19:37:10.559" v="1263" actId="1076"/>
          <ac:spMkLst>
            <pc:docMk/>
            <pc:sldMk cId="0" sldId="257"/>
            <ac:spMk id="21" creationId="{0CB91BC8-6BAF-4207-B5F3-E6E274415CE5}"/>
          </ac:spMkLst>
        </pc:spChg>
      </pc:sldChg>
      <pc:sldChg chg="delSp modSp mod">
        <pc:chgData name="Samar Abdulla" userId="732c61c037804061" providerId="LiveId" clId="{AAE728F2-A624-45A4-BE71-F8D72844EF93}" dt="2021-10-23T16:05:44.294" v="55" actId="1076"/>
        <pc:sldMkLst>
          <pc:docMk/>
          <pc:sldMk cId="0" sldId="268"/>
        </pc:sldMkLst>
        <pc:spChg chg="del">
          <ac:chgData name="Samar Abdulla" userId="732c61c037804061" providerId="LiveId" clId="{AAE728F2-A624-45A4-BE71-F8D72844EF93}" dt="2021-10-23T16:03:37.541" v="46" actId="478"/>
          <ac:spMkLst>
            <pc:docMk/>
            <pc:sldMk cId="0" sldId="268"/>
            <ac:spMk id="48" creationId="{75E2A68D-5487-421F-91C6-2F1436AFF0C3}"/>
          </ac:spMkLst>
        </pc:spChg>
        <pc:spChg chg="mod">
          <ac:chgData name="Samar Abdulla" userId="732c61c037804061" providerId="LiveId" clId="{AAE728F2-A624-45A4-BE71-F8D72844EF93}" dt="2021-10-23T16:05:44.294" v="55" actId="1076"/>
          <ac:spMkLst>
            <pc:docMk/>
            <pc:sldMk cId="0" sldId="268"/>
            <ac:spMk id="49" creationId="{27B760E0-7CBD-410A-A765-7FB635C0AB9E}"/>
          </ac:spMkLst>
        </pc:spChg>
        <pc:picChg chg="mod">
          <ac:chgData name="Samar Abdulla" userId="732c61c037804061" providerId="LiveId" clId="{AAE728F2-A624-45A4-BE71-F8D72844EF93}" dt="2021-10-23T16:05:14.346" v="52" actId="1076"/>
          <ac:picMkLst>
            <pc:docMk/>
            <pc:sldMk cId="0" sldId="268"/>
            <ac:picMk id="1026" creationId="{64F85358-6B25-4E77-89D2-1307A23B7214}"/>
          </ac:picMkLst>
        </pc:picChg>
      </pc:sldChg>
      <pc:sldChg chg="delSp modSp mod">
        <pc:chgData name="Samar Abdulla" userId="732c61c037804061" providerId="LiveId" clId="{AAE728F2-A624-45A4-BE71-F8D72844EF93}" dt="2021-10-23T15:55:04.637" v="6" actId="1076"/>
        <pc:sldMkLst>
          <pc:docMk/>
          <pc:sldMk cId="0" sldId="291"/>
        </pc:sldMkLst>
        <pc:spChg chg="mod">
          <ac:chgData name="Samar Abdulla" userId="732c61c037804061" providerId="LiveId" clId="{AAE728F2-A624-45A4-BE71-F8D72844EF93}" dt="2021-10-23T15:55:04.637" v="6" actId="1076"/>
          <ac:spMkLst>
            <pc:docMk/>
            <pc:sldMk cId="0" sldId="291"/>
            <ac:spMk id="38" creationId="{AC6A02D0-DD6C-4362-9B14-DFFC84BF6DF3}"/>
          </ac:spMkLst>
        </pc:spChg>
        <pc:grpChg chg="del">
          <ac:chgData name="Samar Abdulla" userId="732c61c037804061" providerId="LiveId" clId="{AAE728F2-A624-45A4-BE71-F8D72844EF93}" dt="2021-10-23T15:54:43.001" v="0" actId="478"/>
          <ac:grpSpMkLst>
            <pc:docMk/>
            <pc:sldMk cId="0" sldId="291"/>
            <ac:grpSpMk id="3528" creationId="{00000000-0000-0000-0000-000000000000}"/>
          </ac:grpSpMkLst>
        </pc:grpChg>
        <pc:picChg chg="mod">
          <ac:chgData name="Samar Abdulla" userId="732c61c037804061" providerId="LiveId" clId="{AAE728F2-A624-45A4-BE71-F8D72844EF93}" dt="2021-10-23T15:54:58.234" v="4" actId="1076"/>
          <ac:picMkLst>
            <pc:docMk/>
            <pc:sldMk cId="0" sldId="291"/>
            <ac:picMk id="7" creationId="{15259261-D474-45A2-B7E5-F5AB7F7AB948}"/>
          </ac:picMkLst>
        </pc:picChg>
      </pc:sldChg>
      <pc:sldChg chg="addSp delSp modSp mod modAnim">
        <pc:chgData name="Samar Abdulla" userId="732c61c037804061" providerId="LiveId" clId="{AAE728F2-A624-45A4-BE71-F8D72844EF93}" dt="2021-10-23T17:18:48.621" v="614" actId="1076"/>
        <pc:sldMkLst>
          <pc:docMk/>
          <pc:sldMk cId="3629208014" sldId="312"/>
        </pc:sldMkLst>
        <pc:spChg chg="add mod ord">
          <ac:chgData name="Samar Abdulla" userId="732c61c037804061" providerId="LiveId" clId="{AAE728F2-A624-45A4-BE71-F8D72844EF93}" dt="2021-10-23T17:18:32.385" v="612" actId="167"/>
          <ac:spMkLst>
            <pc:docMk/>
            <pc:sldMk cId="3629208014" sldId="312"/>
            <ac:spMk id="2" creationId="{C8E83FF1-01BD-43F0-86BF-2F04D7DD7C4C}"/>
          </ac:spMkLst>
        </pc:spChg>
        <pc:spChg chg="add del">
          <ac:chgData name="Samar Abdulla" userId="732c61c037804061" providerId="LiveId" clId="{AAE728F2-A624-45A4-BE71-F8D72844EF93}" dt="2021-10-23T17:15:32.712" v="542" actId="478"/>
          <ac:spMkLst>
            <pc:docMk/>
            <pc:sldMk cId="3629208014" sldId="312"/>
            <ac:spMk id="4" creationId="{00000000-0000-0000-0000-000000000000}"/>
          </ac:spMkLst>
        </pc:spChg>
        <pc:spChg chg="del">
          <ac:chgData name="Samar Abdulla" userId="732c61c037804061" providerId="LiveId" clId="{AAE728F2-A624-45A4-BE71-F8D72844EF93}" dt="2021-10-23T17:05:20.728" v="473" actId="478"/>
          <ac:spMkLst>
            <pc:docMk/>
            <pc:sldMk cId="3629208014" sldId="312"/>
            <ac:spMk id="5" creationId="{00000000-0000-0000-0000-000000000000}"/>
          </ac:spMkLst>
        </pc:spChg>
        <pc:spChg chg="del">
          <ac:chgData name="Samar Abdulla" userId="732c61c037804061" providerId="LiveId" clId="{AAE728F2-A624-45A4-BE71-F8D72844EF93}" dt="2021-10-23T17:05:16.363" v="472" actId="478"/>
          <ac:spMkLst>
            <pc:docMk/>
            <pc:sldMk cId="3629208014" sldId="312"/>
            <ac:spMk id="6" creationId="{00000000-0000-0000-0000-000000000000}"/>
          </ac:spMkLst>
        </pc:spChg>
        <pc:spChg chg="del mod">
          <ac:chgData name="Samar Abdulla" userId="732c61c037804061" providerId="LiveId" clId="{AAE728F2-A624-45A4-BE71-F8D72844EF93}" dt="2021-10-23T17:17:34.357" v="601" actId="478"/>
          <ac:spMkLst>
            <pc:docMk/>
            <pc:sldMk cId="3629208014" sldId="312"/>
            <ac:spMk id="7" creationId="{00000000-0000-0000-0000-000000000000}"/>
          </ac:spMkLst>
        </pc:spChg>
        <pc:spChg chg="add mod">
          <ac:chgData name="Samar Abdulla" userId="732c61c037804061" providerId="LiveId" clId="{AAE728F2-A624-45A4-BE71-F8D72844EF93}" dt="2021-10-23T17:18:48.621" v="614" actId="1076"/>
          <ac:spMkLst>
            <pc:docMk/>
            <pc:sldMk cId="3629208014" sldId="312"/>
            <ac:spMk id="9" creationId="{723FCD77-5AF7-4A55-AE81-9CFF0B767FC1}"/>
          </ac:spMkLst>
        </pc:spChg>
        <pc:picChg chg="del">
          <ac:chgData name="Samar Abdulla" userId="732c61c037804061" providerId="LiveId" clId="{AAE728F2-A624-45A4-BE71-F8D72844EF93}" dt="2021-10-23T17:05:11.370" v="471" actId="478"/>
          <ac:picMkLst>
            <pc:docMk/>
            <pc:sldMk cId="3629208014" sldId="312"/>
            <ac:picMk id="8" creationId="{6618A0C5-08FD-4277-86FD-AEA0D71B1A03}"/>
          </ac:picMkLst>
        </pc:picChg>
        <pc:picChg chg="add mod">
          <ac:chgData name="Samar Abdulla" userId="732c61c037804061" providerId="LiveId" clId="{AAE728F2-A624-45A4-BE71-F8D72844EF93}" dt="2021-10-23T17:18:43.347" v="613" actId="1076"/>
          <ac:picMkLst>
            <pc:docMk/>
            <pc:sldMk cId="3629208014" sldId="312"/>
            <ac:picMk id="2050" creationId="{4FD8398A-8EAF-4DD0-AF58-5E3AF3DCEC30}"/>
          </ac:picMkLst>
        </pc:picChg>
      </pc:sldChg>
      <pc:sldChg chg="modSp mod">
        <pc:chgData name="Samar Abdulla" userId="732c61c037804061" providerId="LiveId" clId="{AAE728F2-A624-45A4-BE71-F8D72844EF93}" dt="2021-10-26T08:02:21.859" v="1527" actId="20577"/>
        <pc:sldMkLst>
          <pc:docMk/>
          <pc:sldMk cId="3573476365" sldId="315"/>
        </pc:sldMkLst>
        <pc:spChg chg="mod">
          <ac:chgData name="Samar Abdulla" userId="732c61c037804061" providerId="LiveId" clId="{AAE728F2-A624-45A4-BE71-F8D72844EF93}" dt="2021-10-26T08:02:21.859" v="1527" actId="20577"/>
          <ac:spMkLst>
            <pc:docMk/>
            <pc:sldMk cId="3573476365" sldId="315"/>
            <ac:spMk id="8" creationId="{BD018EF0-56E5-4AAF-91AA-469696059551}"/>
          </ac:spMkLst>
        </pc:spChg>
        <pc:spChg chg="mod">
          <ac:chgData name="Samar Abdulla" userId="732c61c037804061" providerId="LiveId" clId="{AAE728F2-A624-45A4-BE71-F8D72844EF93}" dt="2021-10-26T08:01:40.582" v="1513" actId="1076"/>
          <ac:spMkLst>
            <pc:docMk/>
            <pc:sldMk cId="3573476365" sldId="315"/>
            <ac:spMk id="9" creationId="{00000000-0000-0000-0000-000000000000}"/>
          </ac:spMkLst>
        </pc:spChg>
        <pc:picChg chg="mod">
          <ac:chgData name="Samar Abdulla" userId="732c61c037804061" providerId="LiveId" clId="{AAE728F2-A624-45A4-BE71-F8D72844EF93}" dt="2021-10-26T08:01:55.332" v="1522" actId="1076"/>
          <ac:picMkLst>
            <pc:docMk/>
            <pc:sldMk cId="3573476365" sldId="315"/>
            <ac:picMk id="2" creationId="{FDA5C735-4313-4267-B888-B3CE0A8D462E}"/>
          </ac:picMkLst>
        </pc:picChg>
        <pc:picChg chg="mod">
          <ac:chgData name="Samar Abdulla" userId="732c61c037804061" providerId="LiveId" clId="{AAE728F2-A624-45A4-BE71-F8D72844EF93}" dt="2021-10-26T08:01:20.564" v="1509" actId="1036"/>
          <ac:picMkLst>
            <pc:docMk/>
            <pc:sldMk cId="3573476365" sldId="315"/>
            <ac:picMk id="12294" creationId="{00000000-0000-0000-0000-000000000000}"/>
          </ac:picMkLst>
        </pc:picChg>
        <pc:picChg chg="mod">
          <ac:chgData name="Samar Abdulla" userId="732c61c037804061" providerId="LiveId" clId="{AAE728F2-A624-45A4-BE71-F8D72844EF93}" dt="2021-10-26T08:01:38.463" v="1512" actId="1076"/>
          <ac:picMkLst>
            <pc:docMk/>
            <pc:sldMk cId="3573476365" sldId="315"/>
            <ac:picMk id="12296" creationId="{00000000-0000-0000-0000-000000000000}"/>
          </ac:picMkLst>
        </pc:picChg>
      </pc:sldChg>
      <pc:sldChg chg="modSp mod ord">
        <pc:chgData name="Samar Abdulla" userId="732c61c037804061" providerId="LiveId" clId="{AAE728F2-A624-45A4-BE71-F8D72844EF93}" dt="2021-10-26T20:21:09.337" v="3569"/>
        <pc:sldMkLst>
          <pc:docMk/>
          <pc:sldMk cId="3115526491" sldId="320"/>
        </pc:sldMkLst>
        <pc:spChg chg="mod">
          <ac:chgData name="Samar Abdulla" userId="732c61c037804061" providerId="LiveId" clId="{AAE728F2-A624-45A4-BE71-F8D72844EF93}" dt="2021-10-26T19:56:09.582" v="3085" actId="403"/>
          <ac:spMkLst>
            <pc:docMk/>
            <pc:sldMk cId="3115526491" sldId="320"/>
            <ac:spMk id="3" creationId="{9309721B-CBB4-4667-8826-763D6F344115}"/>
          </ac:spMkLst>
        </pc:spChg>
        <pc:picChg chg="mod">
          <ac:chgData name="Samar Abdulla" userId="732c61c037804061" providerId="LiveId" clId="{AAE728F2-A624-45A4-BE71-F8D72844EF93}" dt="2021-10-25T09:48:46.866" v="870" actId="1076"/>
          <ac:picMkLst>
            <pc:docMk/>
            <pc:sldMk cId="3115526491" sldId="320"/>
            <ac:picMk id="4" creationId="{2D639A0A-C121-4EC6-ADE1-28ACB6C829EC}"/>
          </ac:picMkLst>
        </pc:picChg>
      </pc:sldChg>
      <pc:sldChg chg="del">
        <pc:chgData name="Samar Abdulla" userId="732c61c037804061" providerId="LiveId" clId="{AAE728F2-A624-45A4-BE71-F8D72844EF93}" dt="2021-10-26T17:02:23.172" v="2203" actId="47"/>
        <pc:sldMkLst>
          <pc:docMk/>
          <pc:sldMk cId="1061067257" sldId="334"/>
        </pc:sldMkLst>
      </pc:sldChg>
      <pc:sldChg chg="modSp mod ord">
        <pc:chgData name="Samar Abdulla" userId="732c61c037804061" providerId="LiveId" clId="{AAE728F2-A624-45A4-BE71-F8D72844EF93}" dt="2021-10-25T10:06:00.067" v="961" actId="14100"/>
        <pc:sldMkLst>
          <pc:docMk/>
          <pc:sldMk cId="3218557452" sldId="335"/>
        </pc:sldMkLst>
        <pc:spChg chg="mod">
          <ac:chgData name="Samar Abdulla" userId="732c61c037804061" providerId="LiveId" clId="{AAE728F2-A624-45A4-BE71-F8D72844EF93}" dt="2021-10-25T09:50:45.055" v="880" actId="20577"/>
          <ac:spMkLst>
            <pc:docMk/>
            <pc:sldMk cId="3218557452" sldId="335"/>
            <ac:spMk id="4" creationId="{675634F5-51C7-4438-BA34-8AAF1406EAFC}"/>
          </ac:spMkLst>
        </pc:spChg>
        <pc:spChg chg="mod">
          <ac:chgData name="Samar Abdulla" userId="732c61c037804061" providerId="LiveId" clId="{AAE728F2-A624-45A4-BE71-F8D72844EF93}" dt="2021-10-25T10:06:00.067" v="961" actId="14100"/>
          <ac:spMkLst>
            <pc:docMk/>
            <pc:sldMk cId="3218557452" sldId="335"/>
            <ac:spMk id="5" creationId="{C409A9D2-D9C3-45AF-B0E2-D30C0B305DF6}"/>
          </ac:spMkLst>
        </pc:spChg>
      </pc:sldChg>
      <pc:sldChg chg="addSp delSp modSp mod delAnim modAnim">
        <pc:chgData name="Samar Abdulla" userId="732c61c037804061" providerId="LiveId" clId="{AAE728F2-A624-45A4-BE71-F8D72844EF93}" dt="2021-10-26T19:50:01.202" v="2892"/>
        <pc:sldMkLst>
          <pc:docMk/>
          <pc:sldMk cId="1717934822" sldId="342"/>
        </pc:sldMkLst>
        <pc:spChg chg="add mod">
          <ac:chgData name="Samar Abdulla" userId="732c61c037804061" providerId="LiveId" clId="{AAE728F2-A624-45A4-BE71-F8D72844EF93}" dt="2021-10-26T19:48:13.426" v="2847" actId="1076"/>
          <ac:spMkLst>
            <pc:docMk/>
            <pc:sldMk cId="1717934822" sldId="342"/>
            <ac:spMk id="2" creationId="{56D4ADBB-64EA-4BA5-B6B1-7AC49F2CBD14}"/>
          </ac:spMkLst>
        </pc:spChg>
        <pc:spChg chg="add del mod">
          <ac:chgData name="Samar Abdulla" userId="732c61c037804061" providerId="LiveId" clId="{AAE728F2-A624-45A4-BE71-F8D72844EF93}" dt="2021-10-26T19:47:52.503" v="2842" actId="478"/>
          <ac:spMkLst>
            <pc:docMk/>
            <pc:sldMk cId="1717934822" sldId="342"/>
            <ac:spMk id="3" creationId="{E715FD44-C5FB-408C-B0AF-3125347EF1E4}"/>
          </ac:spMkLst>
        </pc:spChg>
        <pc:spChg chg="add mod">
          <ac:chgData name="Samar Abdulla" userId="732c61c037804061" providerId="LiveId" clId="{AAE728F2-A624-45A4-BE71-F8D72844EF93}" dt="2021-10-26T19:48:25.036" v="2849" actId="1076"/>
          <ac:spMkLst>
            <pc:docMk/>
            <pc:sldMk cId="1717934822" sldId="342"/>
            <ac:spMk id="6" creationId="{E94493D3-4A70-41E1-A2DC-4FF49A071C19}"/>
          </ac:spMkLst>
        </pc:spChg>
        <pc:spChg chg="add mod">
          <ac:chgData name="Samar Abdulla" userId="732c61c037804061" providerId="LiveId" clId="{AAE728F2-A624-45A4-BE71-F8D72844EF93}" dt="2021-10-26T19:49:12.848" v="2890" actId="20577"/>
          <ac:spMkLst>
            <pc:docMk/>
            <pc:sldMk cId="1717934822" sldId="342"/>
            <ac:spMk id="7" creationId="{334C7AE2-BD5F-4A6F-B0D1-5DC9402F8CB1}"/>
          </ac:spMkLst>
        </pc:spChg>
        <pc:picChg chg="add mod">
          <ac:chgData name="Samar Abdulla" userId="732c61c037804061" providerId="LiveId" clId="{AAE728F2-A624-45A4-BE71-F8D72844EF93}" dt="2021-10-26T19:50:01.202" v="2892"/>
          <ac:picMkLst>
            <pc:docMk/>
            <pc:sldMk cId="1717934822" sldId="342"/>
            <ac:picMk id="4" creationId="{E684CBDC-3BCB-419F-9ED0-BFC5EB5BDEBA}"/>
          </ac:picMkLst>
        </pc:picChg>
        <pc:picChg chg="del">
          <ac:chgData name="Samar Abdulla" userId="732c61c037804061" providerId="LiveId" clId="{AAE728F2-A624-45A4-BE71-F8D72844EF93}" dt="2021-10-23T15:55:57.700" v="12" actId="478"/>
          <ac:picMkLst>
            <pc:docMk/>
            <pc:sldMk cId="1717934822" sldId="342"/>
            <ac:picMk id="5" creationId="{05C9F3B1-F5E6-486A-AE65-CD6E9C1CB103}"/>
          </ac:picMkLst>
        </pc:picChg>
        <pc:picChg chg="del">
          <ac:chgData name="Samar Abdulla" userId="732c61c037804061" providerId="LiveId" clId="{AAE728F2-A624-45A4-BE71-F8D72844EF93}" dt="2021-10-23T15:55:54.315" v="10" actId="478"/>
          <ac:picMkLst>
            <pc:docMk/>
            <pc:sldMk cId="1717934822" sldId="342"/>
            <ac:picMk id="6" creationId="{768121D7-CE0E-4005-9B33-922217F57D0B}"/>
          </ac:picMkLst>
        </pc:picChg>
        <pc:picChg chg="del">
          <ac:chgData name="Samar Abdulla" userId="732c61c037804061" providerId="LiveId" clId="{AAE728F2-A624-45A4-BE71-F8D72844EF93}" dt="2021-10-23T15:55:55.961" v="11" actId="478"/>
          <ac:picMkLst>
            <pc:docMk/>
            <pc:sldMk cId="1717934822" sldId="342"/>
            <ac:picMk id="7" creationId="{A0366318-A11C-4464-ADF2-869BB6B32953}"/>
          </ac:picMkLst>
        </pc:picChg>
        <pc:picChg chg="mod">
          <ac:chgData name="Samar Abdulla" userId="732c61c037804061" providerId="LiveId" clId="{AAE728F2-A624-45A4-BE71-F8D72844EF93}" dt="2021-10-23T15:56:28.744" v="17" actId="14100"/>
          <ac:picMkLst>
            <pc:docMk/>
            <pc:sldMk cId="1717934822" sldId="342"/>
            <ac:picMk id="9" creationId="{3D8EF721-ACC6-4A5E-A382-4C6DBF83570F}"/>
          </ac:picMkLst>
        </pc:picChg>
        <pc:picChg chg="del">
          <ac:chgData name="Samar Abdulla" userId="732c61c037804061" providerId="LiveId" clId="{AAE728F2-A624-45A4-BE71-F8D72844EF93}" dt="2021-10-23T15:55:59.234" v="13" actId="478"/>
          <ac:picMkLst>
            <pc:docMk/>
            <pc:sldMk cId="1717934822" sldId="342"/>
            <ac:picMk id="11" creationId="{1FC70CB5-C497-4A39-941A-AE1C1009B7D1}"/>
          </ac:picMkLst>
        </pc:picChg>
      </pc:sldChg>
      <pc:sldChg chg="delSp modSp mod ord delAnim">
        <pc:chgData name="Samar Abdulla" userId="732c61c037804061" providerId="LiveId" clId="{AAE728F2-A624-45A4-BE71-F8D72844EF93}" dt="2021-10-23T17:01:21.937" v="460" actId="20577"/>
        <pc:sldMkLst>
          <pc:docMk/>
          <pc:sldMk cId="2681560025" sldId="343"/>
        </pc:sldMkLst>
        <pc:spChg chg="mod">
          <ac:chgData name="Samar Abdulla" userId="732c61c037804061" providerId="LiveId" clId="{AAE728F2-A624-45A4-BE71-F8D72844EF93}" dt="2021-10-23T17:01:21.937" v="460" actId="20577"/>
          <ac:spMkLst>
            <pc:docMk/>
            <pc:sldMk cId="2681560025" sldId="343"/>
            <ac:spMk id="2" creationId="{00000000-0000-0000-0000-000000000000}"/>
          </ac:spMkLst>
        </pc:spChg>
        <pc:picChg chg="del">
          <ac:chgData name="Samar Abdulla" userId="732c61c037804061" providerId="LiveId" clId="{AAE728F2-A624-45A4-BE71-F8D72844EF93}" dt="2021-10-23T17:01:10.603" v="442" actId="478"/>
          <ac:picMkLst>
            <pc:docMk/>
            <pc:sldMk cId="2681560025" sldId="343"/>
            <ac:picMk id="10" creationId="{A1D5FDC0-8183-402F-ADD1-04EBABE37109}"/>
          </ac:picMkLst>
        </pc:picChg>
      </pc:sldChg>
      <pc:sldChg chg="del">
        <pc:chgData name="Samar Abdulla" userId="732c61c037804061" providerId="LiveId" clId="{AAE728F2-A624-45A4-BE71-F8D72844EF93}" dt="2021-10-23T17:59:30.802" v="774" actId="47"/>
        <pc:sldMkLst>
          <pc:docMk/>
          <pc:sldMk cId="2462378159" sldId="344"/>
        </pc:sldMkLst>
      </pc:sldChg>
      <pc:sldChg chg="del">
        <pc:chgData name="Samar Abdulla" userId="732c61c037804061" providerId="LiveId" clId="{AAE728F2-A624-45A4-BE71-F8D72844EF93}" dt="2021-10-23T17:59:31.429" v="775" actId="47"/>
        <pc:sldMkLst>
          <pc:docMk/>
          <pc:sldMk cId="3873667131" sldId="345"/>
        </pc:sldMkLst>
      </pc:sldChg>
      <pc:sldChg chg="del">
        <pc:chgData name="Samar Abdulla" userId="732c61c037804061" providerId="LiveId" clId="{AAE728F2-A624-45A4-BE71-F8D72844EF93}" dt="2021-10-23T17:59:31.921" v="776" actId="47"/>
        <pc:sldMkLst>
          <pc:docMk/>
          <pc:sldMk cId="3083724082" sldId="346"/>
        </pc:sldMkLst>
      </pc:sldChg>
      <pc:sldChg chg="del">
        <pc:chgData name="Samar Abdulla" userId="732c61c037804061" providerId="LiveId" clId="{AAE728F2-A624-45A4-BE71-F8D72844EF93}" dt="2021-10-23T17:59:32.433" v="777" actId="47"/>
        <pc:sldMkLst>
          <pc:docMk/>
          <pc:sldMk cId="3926576463" sldId="347"/>
        </pc:sldMkLst>
      </pc:sldChg>
      <pc:sldChg chg="del">
        <pc:chgData name="Samar Abdulla" userId="732c61c037804061" providerId="LiveId" clId="{AAE728F2-A624-45A4-BE71-F8D72844EF93}" dt="2021-10-23T17:59:33.936" v="778" actId="47"/>
        <pc:sldMkLst>
          <pc:docMk/>
          <pc:sldMk cId="1732282029" sldId="348"/>
        </pc:sldMkLst>
      </pc:sldChg>
      <pc:sldChg chg="del">
        <pc:chgData name="Samar Abdulla" userId="732c61c037804061" providerId="LiveId" clId="{AAE728F2-A624-45A4-BE71-F8D72844EF93}" dt="2021-10-23T17:59:34.864" v="779" actId="47"/>
        <pc:sldMkLst>
          <pc:docMk/>
          <pc:sldMk cId="1200310658" sldId="349"/>
        </pc:sldMkLst>
      </pc:sldChg>
      <pc:sldChg chg="delSp modSp del mod ord delAnim">
        <pc:chgData name="Samar Abdulla" userId="732c61c037804061" providerId="LiveId" clId="{AAE728F2-A624-45A4-BE71-F8D72844EF93}" dt="2021-10-23T16:34:01.719" v="289" actId="47"/>
        <pc:sldMkLst>
          <pc:docMk/>
          <pc:sldMk cId="2403868791" sldId="350"/>
        </pc:sldMkLst>
        <pc:spChg chg="mod">
          <ac:chgData name="Samar Abdulla" userId="732c61c037804061" providerId="LiveId" clId="{AAE728F2-A624-45A4-BE71-F8D72844EF93}" dt="2021-10-23T16:15:30.482" v="285" actId="20577"/>
          <ac:spMkLst>
            <pc:docMk/>
            <pc:sldMk cId="2403868791" sldId="350"/>
            <ac:spMk id="4" creationId="{00000000-0000-0000-0000-000000000000}"/>
          </ac:spMkLst>
        </pc:spChg>
        <pc:picChg chg="del">
          <ac:chgData name="Samar Abdulla" userId="732c61c037804061" providerId="LiveId" clId="{AAE728F2-A624-45A4-BE71-F8D72844EF93}" dt="2021-10-23T15:55:30.440" v="7" actId="478"/>
          <ac:picMkLst>
            <pc:docMk/>
            <pc:sldMk cId="2403868791" sldId="350"/>
            <ac:picMk id="7" creationId="{DF525CF9-903F-4B5D-AA9F-355E7C7DD729}"/>
          </ac:picMkLst>
        </pc:picChg>
      </pc:sldChg>
      <pc:sldChg chg="del">
        <pc:chgData name="Samar Abdulla" userId="732c61c037804061" providerId="LiveId" clId="{AAE728F2-A624-45A4-BE71-F8D72844EF93}" dt="2021-10-23T17:59:36.824" v="780" actId="47"/>
        <pc:sldMkLst>
          <pc:docMk/>
          <pc:sldMk cId="2794393271" sldId="351"/>
        </pc:sldMkLst>
      </pc:sldChg>
      <pc:sldChg chg="del">
        <pc:chgData name="Samar Abdulla" userId="732c61c037804061" providerId="LiveId" clId="{AAE728F2-A624-45A4-BE71-F8D72844EF93}" dt="2021-10-23T17:59:37.262" v="781" actId="47"/>
        <pc:sldMkLst>
          <pc:docMk/>
          <pc:sldMk cId="4286668777" sldId="352"/>
        </pc:sldMkLst>
      </pc:sldChg>
      <pc:sldChg chg="del">
        <pc:chgData name="Samar Abdulla" userId="732c61c037804061" providerId="LiveId" clId="{AAE728F2-A624-45A4-BE71-F8D72844EF93}" dt="2021-10-23T17:59:37.773" v="782" actId="47"/>
        <pc:sldMkLst>
          <pc:docMk/>
          <pc:sldMk cId="1027575112" sldId="353"/>
        </pc:sldMkLst>
      </pc:sldChg>
      <pc:sldChg chg="del">
        <pc:chgData name="Samar Abdulla" userId="732c61c037804061" providerId="LiveId" clId="{AAE728F2-A624-45A4-BE71-F8D72844EF93}" dt="2021-10-23T17:59:38.178" v="783" actId="47"/>
        <pc:sldMkLst>
          <pc:docMk/>
          <pc:sldMk cId="3033306986" sldId="354"/>
        </pc:sldMkLst>
      </pc:sldChg>
      <pc:sldChg chg="del">
        <pc:chgData name="Samar Abdulla" userId="732c61c037804061" providerId="LiveId" clId="{AAE728F2-A624-45A4-BE71-F8D72844EF93}" dt="2021-10-23T17:59:38.766" v="784" actId="47"/>
        <pc:sldMkLst>
          <pc:docMk/>
          <pc:sldMk cId="263953647" sldId="355"/>
        </pc:sldMkLst>
      </pc:sldChg>
      <pc:sldChg chg="del">
        <pc:chgData name="Samar Abdulla" userId="732c61c037804061" providerId="LiveId" clId="{AAE728F2-A624-45A4-BE71-F8D72844EF93}" dt="2021-10-23T17:59:39.354" v="785" actId="47"/>
        <pc:sldMkLst>
          <pc:docMk/>
          <pc:sldMk cId="1173760595" sldId="356"/>
        </pc:sldMkLst>
      </pc:sldChg>
      <pc:sldChg chg="del">
        <pc:chgData name="Samar Abdulla" userId="732c61c037804061" providerId="LiveId" clId="{AAE728F2-A624-45A4-BE71-F8D72844EF93}" dt="2021-10-23T17:59:40.020" v="786" actId="47"/>
        <pc:sldMkLst>
          <pc:docMk/>
          <pc:sldMk cId="3319968587" sldId="357"/>
        </pc:sldMkLst>
      </pc:sldChg>
      <pc:sldChg chg="del">
        <pc:chgData name="Samar Abdulla" userId="732c61c037804061" providerId="LiveId" clId="{AAE728F2-A624-45A4-BE71-F8D72844EF93}" dt="2021-10-23T17:59:40.774" v="787" actId="47"/>
        <pc:sldMkLst>
          <pc:docMk/>
          <pc:sldMk cId="1217251337" sldId="358"/>
        </pc:sldMkLst>
      </pc:sldChg>
      <pc:sldChg chg="del">
        <pc:chgData name="Samar Abdulla" userId="732c61c037804061" providerId="LiveId" clId="{AAE728F2-A624-45A4-BE71-F8D72844EF93}" dt="2021-10-23T17:59:43.741" v="788" actId="47"/>
        <pc:sldMkLst>
          <pc:docMk/>
          <pc:sldMk cId="1567719206" sldId="359"/>
        </pc:sldMkLst>
      </pc:sldChg>
      <pc:sldChg chg="delSp mod delAnim">
        <pc:chgData name="Samar Abdulla" userId="732c61c037804061" providerId="LiveId" clId="{AAE728F2-A624-45A4-BE71-F8D72844EF93}" dt="2021-10-23T18:00:24.107" v="801" actId="478"/>
        <pc:sldMkLst>
          <pc:docMk/>
          <pc:sldMk cId="1846128090" sldId="360"/>
        </pc:sldMkLst>
        <pc:picChg chg="del">
          <ac:chgData name="Samar Abdulla" userId="732c61c037804061" providerId="LiveId" clId="{AAE728F2-A624-45A4-BE71-F8D72844EF93}" dt="2021-10-23T18:00:24.107" v="801" actId="478"/>
          <ac:picMkLst>
            <pc:docMk/>
            <pc:sldMk cId="1846128090" sldId="360"/>
            <ac:picMk id="6" creationId="{B99A77EC-29CF-436F-A5FA-606A1A15BC0B}"/>
          </ac:picMkLst>
        </pc:picChg>
      </pc:sldChg>
      <pc:sldChg chg="del">
        <pc:chgData name="Samar Abdulla" userId="732c61c037804061" providerId="LiveId" clId="{AAE728F2-A624-45A4-BE71-F8D72844EF93}" dt="2021-10-23T17:59:50.250" v="789" actId="47"/>
        <pc:sldMkLst>
          <pc:docMk/>
          <pc:sldMk cId="2000376270" sldId="361"/>
        </pc:sldMkLst>
      </pc:sldChg>
      <pc:sldChg chg="del">
        <pc:chgData name="Samar Abdulla" userId="732c61c037804061" providerId="LiveId" clId="{AAE728F2-A624-45A4-BE71-F8D72844EF93}" dt="2021-10-23T17:59:52.066" v="790" actId="47"/>
        <pc:sldMkLst>
          <pc:docMk/>
          <pc:sldMk cId="3450643583" sldId="362"/>
        </pc:sldMkLst>
      </pc:sldChg>
      <pc:sldChg chg="addSp delSp modSp del mod delAnim">
        <pc:chgData name="Samar Abdulla" userId="732c61c037804061" providerId="LiveId" clId="{AAE728F2-A624-45A4-BE71-F8D72844EF93}" dt="2021-10-26T15:09:50.939" v="2200"/>
        <pc:sldMkLst>
          <pc:docMk/>
          <pc:sldMk cId="2458657832" sldId="363"/>
        </pc:sldMkLst>
        <pc:spChg chg="add mod">
          <ac:chgData name="Samar Abdulla" userId="732c61c037804061" providerId="LiveId" clId="{AAE728F2-A624-45A4-BE71-F8D72844EF93}" dt="2021-10-25T19:09:33.107" v="1182" actId="1076"/>
          <ac:spMkLst>
            <pc:docMk/>
            <pc:sldMk cId="2458657832" sldId="363"/>
            <ac:spMk id="6" creationId="{38676CA9-FCE0-45F2-BD98-463E45AEC0DF}"/>
          </ac:spMkLst>
        </pc:spChg>
        <pc:spChg chg="mod">
          <ac:chgData name="Samar Abdulla" userId="732c61c037804061" providerId="LiveId" clId="{AAE728F2-A624-45A4-BE71-F8D72844EF93}" dt="2021-10-25T19:09:29.568" v="1181" actId="1076"/>
          <ac:spMkLst>
            <pc:docMk/>
            <pc:sldMk cId="2458657832" sldId="363"/>
            <ac:spMk id="7" creationId="{DACA2FC5-1E1B-4452-8B7A-BA7D278C35A4}"/>
          </ac:spMkLst>
        </pc:spChg>
        <pc:picChg chg="del">
          <ac:chgData name="Samar Abdulla" userId="732c61c037804061" providerId="LiveId" clId="{AAE728F2-A624-45A4-BE71-F8D72844EF93}" dt="2021-10-25T19:06:58.480" v="1101" actId="478"/>
          <ac:picMkLst>
            <pc:docMk/>
            <pc:sldMk cId="2458657832" sldId="363"/>
            <ac:picMk id="3" creationId="{20406177-D62D-45FF-9C67-1FFD7B9A4DAA}"/>
          </ac:picMkLst>
        </pc:picChg>
        <pc:picChg chg="del mod modCrop">
          <ac:chgData name="Samar Abdulla" userId="732c61c037804061" providerId="LiveId" clId="{AAE728F2-A624-45A4-BE71-F8D72844EF93}" dt="2021-10-26T15:09:47.124" v="2198" actId="478"/>
          <ac:picMkLst>
            <pc:docMk/>
            <pc:sldMk cId="2458657832" sldId="363"/>
            <ac:picMk id="5" creationId="{B66D9F26-781F-4EB8-BDEC-3D15F0FE6B43}"/>
          </ac:picMkLst>
        </pc:picChg>
        <pc:picChg chg="add mod">
          <ac:chgData name="Samar Abdulla" userId="732c61c037804061" providerId="LiveId" clId="{AAE728F2-A624-45A4-BE71-F8D72844EF93}" dt="2021-10-26T15:09:50.939" v="2200"/>
          <ac:picMkLst>
            <pc:docMk/>
            <pc:sldMk cId="2458657832" sldId="363"/>
            <ac:picMk id="8" creationId="{F5E24D7D-0126-4887-A104-B0D5B956DFEF}"/>
          </ac:picMkLst>
        </pc:picChg>
        <pc:picChg chg="add mod">
          <ac:chgData name="Samar Abdulla" userId="732c61c037804061" providerId="LiveId" clId="{AAE728F2-A624-45A4-BE71-F8D72844EF93}" dt="2021-10-26T15:09:50.939" v="2200"/>
          <ac:picMkLst>
            <pc:docMk/>
            <pc:sldMk cId="2458657832" sldId="363"/>
            <ac:picMk id="9" creationId="{C99993CA-8469-4786-93AC-944247CFA23E}"/>
          </ac:picMkLst>
        </pc:picChg>
        <pc:picChg chg="del mod">
          <ac:chgData name="Samar Abdulla" userId="732c61c037804061" providerId="LiveId" clId="{AAE728F2-A624-45A4-BE71-F8D72844EF93}" dt="2021-10-26T15:09:49.401" v="2199" actId="478"/>
          <ac:picMkLst>
            <pc:docMk/>
            <pc:sldMk cId="2458657832" sldId="363"/>
            <ac:picMk id="5122" creationId="{3F515512-FE86-4995-A2F6-C0FBDEDA8985}"/>
          </ac:picMkLst>
        </pc:picChg>
      </pc:sldChg>
      <pc:sldChg chg="addSp delSp modSp del mod delAnim modAnim">
        <pc:chgData name="Samar Abdulla" userId="732c61c037804061" providerId="LiveId" clId="{AAE728F2-A624-45A4-BE71-F8D72844EF93}" dt="2021-10-26T15:10:08.981" v="2202"/>
        <pc:sldMkLst>
          <pc:docMk/>
          <pc:sldMk cId="1885120162" sldId="364"/>
        </pc:sldMkLst>
        <pc:picChg chg="add mod">
          <ac:chgData name="Samar Abdulla" userId="732c61c037804061" providerId="LiveId" clId="{AAE728F2-A624-45A4-BE71-F8D72844EF93}" dt="2021-10-26T15:10:08.981" v="2202"/>
          <ac:picMkLst>
            <pc:docMk/>
            <pc:sldMk cId="1885120162" sldId="364"/>
            <ac:picMk id="6" creationId="{942A78C2-910A-42E7-8733-633011673AEA}"/>
          </ac:picMkLst>
        </pc:picChg>
        <pc:picChg chg="add mod">
          <ac:chgData name="Samar Abdulla" userId="732c61c037804061" providerId="LiveId" clId="{AAE728F2-A624-45A4-BE71-F8D72844EF93}" dt="2021-10-26T15:10:08.981" v="2202"/>
          <ac:picMkLst>
            <pc:docMk/>
            <pc:sldMk cId="1885120162" sldId="364"/>
            <ac:picMk id="7" creationId="{141EACE5-CCEC-489C-B6C2-8D8512EDCB41}"/>
          </ac:picMkLst>
        </pc:picChg>
        <pc:picChg chg="add mod">
          <ac:chgData name="Samar Abdulla" userId="732c61c037804061" providerId="LiveId" clId="{AAE728F2-A624-45A4-BE71-F8D72844EF93}" dt="2021-10-26T15:10:08.981" v="2202"/>
          <ac:picMkLst>
            <pc:docMk/>
            <pc:sldMk cId="1885120162" sldId="364"/>
            <ac:picMk id="8" creationId="{474262F9-FDC6-4E89-A6C8-B8D3B75EEF54}"/>
          </ac:picMkLst>
        </pc:picChg>
        <pc:picChg chg="del">
          <ac:chgData name="Samar Abdulla" userId="732c61c037804061" providerId="LiveId" clId="{AAE728F2-A624-45A4-BE71-F8D72844EF93}" dt="2021-10-25T19:07:00.424" v="1102" actId="478"/>
          <ac:picMkLst>
            <pc:docMk/>
            <pc:sldMk cId="1885120162" sldId="364"/>
            <ac:picMk id="15" creationId="{B0F601B3-ADBF-4325-B345-399174D16F18}"/>
          </ac:picMkLst>
        </pc:picChg>
        <pc:picChg chg="del">
          <ac:chgData name="Samar Abdulla" userId="732c61c037804061" providerId="LiveId" clId="{AAE728F2-A624-45A4-BE71-F8D72844EF93}" dt="2021-10-26T15:09:56.902" v="2201" actId="478"/>
          <ac:picMkLst>
            <pc:docMk/>
            <pc:sldMk cId="1885120162" sldId="364"/>
            <ac:picMk id="6146" creationId="{3304CE56-E537-47C1-9D41-4B2EAD873D45}"/>
          </ac:picMkLst>
        </pc:picChg>
        <pc:picChg chg="del">
          <ac:chgData name="Samar Abdulla" userId="732c61c037804061" providerId="LiveId" clId="{AAE728F2-A624-45A4-BE71-F8D72844EF93}" dt="2021-10-26T15:09:56.902" v="2201" actId="478"/>
          <ac:picMkLst>
            <pc:docMk/>
            <pc:sldMk cId="1885120162" sldId="364"/>
            <ac:picMk id="6148" creationId="{D9B725C2-31C2-4313-99AD-B77A75DDEE68}"/>
          </ac:picMkLst>
        </pc:picChg>
        <pc:picChg chg="del">
          <ac:chgData name="Samar Abdulla" userId="732c61c037804061" providerId="LiveId" clId="{AAE728F2-A624-45A4-BE71-F8D72844EF93}" dt="2021-10-26T15:09:56.902" v="2201" actId="478"/>
          <ac:picMkLst>
            <pc:docMk/>
            <pc:sldMk cId="1885120162" sldId="364"/>
            <ac:picMk id="6150" creationId="{9662C0BA-B778-4E5D-A78F-0FA24A28B0CE}"/>
          </ac:picMkLst>
        </pc:picChg>
      </pc:sldChg>
      <pc:sldChg chg="del">
        <pc:chgData name="Samar Abdulla" userId="732c61c037804061" providerId="LiveId" clId="{AAE728F2-A624-45A4-BE71-F8D72844EF93}" dt="2021-10-23T17:59:55.544" v="793" actId="47"/>
        <pc:sldMkLst>
          <pc:docMk/>
          <pc:sldMk cId="965981713" sldId="365"/>
        </pc:sldMkLst>
      </pc:sldChg>
      <pc:sldChg chg="delSp modSp del mod delAnim modAnim">
        <pc:chgData name="Samar Abdulla" userId="732c61c037804061" providerId="LiveId" clId="{AAE728F2-A624-45A4-BE71-F8D72844EF93}" dt="2021-10-26T14:12:13.136" v="1852" actId="47"/>
        <pc:sldMkLst>
          <pc:docMk/>
          <pc:sldMk cId="221424884" sldId="366"/>
        </pc:sldMkLst>
        <pc:spChg chg="del">
          <ac:chgData name="Samar Abdulla" userId="732c61c037804061" providerId="LiveId" clId="{AAE728F2-A624-45A4-BE71-F8D72844EF93}" dt="2021-10-26T08:06:05.069" v="1577" actId="478"/>
          <ac:spMkLst>
            <pc:docMk/>
            <pc:sldMk cId="221424884" sldId="366"/>
            <ac:spMk id="2" creationId="{95DFA136-EF2D-489C-84FD-DA58DE70C740}"/>
          </ac:spMkLst>
        </pc:spChg>
        <pc:spChg chg="del mod">
          <ac:chgData name="Samar Abdulla" userId="732c61c037804061" providerId="LiveId" clId="{AAE728F2-A624-45A4-BE71-F8D72844EF93}" dt="2021-10-26T14:12:11.495" v="1851" actId="478"/>
          <ac:spMkLst>
            <pc:docMk/>
            <pc:sldMk cId="221424884" sldId="366"/>
            <ac:spMk id="3" creationId="{00000000-0000-0000-0000-000000000000}"/>
          </ac:spMkLst>
        </pc:spChg>
        <pc:spChg chg="del">
          <ac:chgData name="Samar Abdulla" userId="732c61c037804061" providerId="LiveId" clId="{AAE728F2-A624-45A4-BE71-F8D72844EF93}" dt="2021-10-26T08:06:06.479" v="1578" actId="478"/>
          <ac:spMkLst>
            <pc:docMk/>
            <pc:sldMk cId="221424884" sldId="366"/>
            <ac:spMk id="5" creationId="{F612EF37-3561-468E-B93C-E23554B593A0}"/>
          </ac:spMkLst>
        </pc:spChg>
        <pc:spChg chg="del">
          <ac:chgData name="Samar Abdulla" userId="732c61c037804061" providerId="LiveId" clId="{AAE728F2-A624-45A4-BE71-F8D72844EF93}" dt="2021-10-26T08:06:07.669" v="1579" actId="478"/>
          <ac:spMkLst>
            <pc:docMk/>
            <pc:sldMk cId="221424884" sldId="366"/>
            <ac:spMk id="7" creationId="{5315ECBD-38F4-4289-8883-B17C5FB2257E}"/>
          </ac:spMkLst>
        </pc:spChg>
        <pc:spChg chg="del">
          <ac:chgData name="Samar Abdulla" userId="732c61c037804061" providerId="LiveId" clId="{AAE728F2-A624-45A4-BE71-F8D72844EF93}" dt="2021-10-26T08:06:09.058" v="1580" actId="478"/>
          <ac:spMkLst>
            <pc:docMk/>
            <pc:sldMk cId="221424884" sldId="366"/>
            <ac:spMk id="9" creationId="{451C1B53-D01D-4209-BE88-24C26D9C93C4}"/>
          </ac:spMkLst>
        </pc:spChg>
        <pc:picChg chg="del">
          <ac:chgData name="Samar Abdulla" userId="732c61c037804061" providerId="LiveId" clId="{AAE728F2-A624-45A4-BE71-F8D72844EF93}" dt="2021-10-23T18:00:21.893" v="800" actId="478"/>
          <ac:picMkLst>
            <pc:docMk/>
            <pc:sldMk cId="221424884" sldId="366"/>
            <ac:picMk id="6" creationId="{45B2514E-7F16-4407-87B2-DC79FAAAE72E}"/>
          </ac:picMkLst>
        </pc:picChg>
      </pc:sldChg>
      <pc:sldChg chg="del">
        <pc:chgData name="Samar Abdulla" userId="732c61c037804061" providerId="LiveId" clId="{AAE728F2-A624-45A4-BE71-F8D72844EF93}" dt="2021-10-23T17:59:59.590" v="794" actId="47"/>
        <pc:sldMkLst>
          <pc:docMk/>
          <pc:sldMk cId="3645235079" sldId="367"/>
        </pc:sldMkLst>
      </pc:sldChg>
      <pc:sldChg chg="delSp del mod delAnim">
        <pc:chgData name="Samar Abdulla" userId="732c61c037804061" providerId="LiveId" clId="{AAE728F2-A624-45A4-BE71-F8D72844EF93}" dt="2021-10-26T07:49:57.191" v="1318" actId="47"/>
        <pc:sldMkLst>
          <pc:docMk/>
          <pc:sldMk cId="1536590894" sldId="368"/>
        </pc:sldMkLst>
        <pc:picChg chg="del">
          <ac:chgData name="Samar Abdulla" userId="732c61c037804061" providerId="LiveId" clId="{AAE728F2-A624-45A4-BE71-F8D72844EF93}" dt="2021-10-23T18:00:19.573" v="799" actId="478"/>
          <ac:picMkLst>
            <pc:docMk/>
            <pc:sldMk cId="1536590894" sldId="368"/>
            <ac:picMk id="17" creationId="{C9F7E13C-EF4C-4315-9F99-1A3662E58F9E}"/>
          </ac:picMkLst>
        </pc:picChg>
      </pc:sldChg>
      <pc:sldChg chg="delSp mod delAnim">
        <pc:chgData name="Samar Abdulla" userId="732c61c037804061" providerId="LiveId" clId="{AAE728F2-A624-45A4-BE71-F8D72844EF93}" dt="2021-10-23T18:00:16.011" v="798" actId="478"/>
        <pc:sldMkLst>
          <pc:docMk/>
          <pc:sldMk cId="4121136841" sldId="369"/>
        </pc:sldMkLst>
        <pc:picChg chg="del">
          <ac:chgData name="Samar Abdulla" userId="732c61c037804061" providerId="LiveId" clId="{AAE728F2-A624-45A4-BE71-F8D72844EF93}" dt="2021-10-23T18:00:16.011" v="798" actId="478"/>
          <ac:picMkLst>
            <pc:docMk/>
            <pc:sldMk cId="4121136841" sldId="369"/>
            <ac:picMk id="6" creationId="{8218E7A2-5F61-4BB4-90B9-43D823495A76}"/>
          </ac:picMkLst>
        </pc:picChg>
      </pc:sldChg>
      <pc:sldChg chg="del">
        <pc:chgData name="Samar Abdulla" userId="732c61c037804061" providerId="LiveId" clId="{AAE728F2-A624-45A4-BE71-F8D72844EF93}" dt="2021-10-23T18:00:06.648" v="795" actId="47"/>
        <pc:sldMkLst>
          <pc:docMk/>
          <pc:sldMk cId="167659262" sldId="370"/>
        </pc:sldMkLst>
      </pc:sldChg>
      <pc:sldChg chg="del">
        <pc:chgData name="Samar Abdulla" userId="732c61c037804061" providerId="LiveId" clId="{AAE728F2-A624-45A4-BE71-F8D72844EF93}" dt="2021-10-23T18:00:08.631" v="796" actId="47"/>
        <pc:sldMkLst>
          <pc:docMk/>
          <pc:sldMk cId="2887307648" sldId="371"/>
        </pc:sldMkLst>
      </pc:sldChg>
      <pc:sldChg chg="delSp mod delAnim">
        <pc:chgData name="Samar Abdulla" userId="732c61c037804061" providerId="LiveId" clId="{AAE728F2-A624-45A4-BE71-F8D72844EF93}" dt="2021-10-23T18:00:13.279" v="797" actId="478"/>
        <pc:sldMkLst>
          <pc:docMk/>
          <pc:sldMk cId="2484390640" sldId="372"/>
        </pc:sldMkLst>
        <pc:picChg chg="del">
          <ac:chgData name="Samar Abdulla" userId="732c61c037804061" providerId="LiveId" clId="{AAE728F2-A624-45A4-BE71-F8D72844EF93}" dt="2021-10-23T18:00:13.279" v="797" actId="478"/>
          <ac:picMkLst>
            <pc:docMk/>
            <pc:sldMk cId="2484390640" sldId="372"/>
            <ac:picMk id="6" creationId="{8A3A4DF3-0B37-4629-B13D-958A8B0CE5A1}"/>
          </ac:picMkLst>
        </pc:picChg>
      </pc:sldChg>
      <pc:sldChg chg="addSp delSp modSp mod modAnim">
        <pc:chgData name="Samar Abdulla" userId="732c61c037804061" providerId="LiveId" clId="{AAE728F2-A624-45A4-BE71-F8D72844EF93}" dt="2021-10-26T19:55:29.909" v="3082" actId="1076"/>
        <pc:sldMkLst>
          <pc:docMk/>
          <pc:sldMk cId="3403318432" sldId="376"/>
        </pc:sldMkLst>
        <pc:spChg chg="del">
          <ac:chgData name="Samar Abdulla" userId="732c61c037804061" providerId="LiveId" clId="{AAE728F2-A624-45A4-BE71-F8D72844EF93}" dt="2021-10-26T19:54:18.332" v="3008" actId="478"/>
          <ac:spMkLst>
            <pc:docMk/>
            <pc:sldMk cId="3403318432" sldId="376"/>
            <ac:spMk id="2" creationId="{74B9DC1B-30C5-4FBC-988E-005597FA43A0}"/>
          </ac:spMkLst>
        </pc:spChg>
        <pc:spChg chg="add del mod">
          <ac:chgData name="Samar Abdulla" userId="732c61c037804061" providerId="LiveId" clId="{AAE728F2-A624-45A4-BE71-F8D72844EF93}" dt="2021-10-26T19:54:19.830" v="3010" actId="478"/>
          <ac:spMkLst>
            <pc:docMk/>
            <pc:sldMk cId="3403318432" sldId="376"/>
            <ac:spMk id="5" creationId="{3501A713-8C81-4C44-AEE2-AF0A5198F420}"/>
          </ac:spMkLst>
        </pc:spChg>
        <pc:spChg chg="add mod">
          <ac:chgData name="Samar Abdulla" userId="732c61c037804061" providerId="LiveId" clId="{AAE728F2-A624-45A4-BE71-F8D72844EF93}" dt="2021-10-26T19:55:29.909" v="3082" actId="1076"/>
          <ac:spMkLst>
            <pc:docMk/>
            <pc:sldMk cId="3403318432" sldId="376"/>
            <ac:spMk id="6" creationId="{129D95AC-5041-4372-B447-CEF238CAC715}"/>
          </ac:spMkLst>
        </pc:spChg>
        <pc:spChg chg="add mod">
          <ac:chgData name="Samar Abdulla" userId="732c61c037804061" providerId="LiveId" clId="{AAE728F2-A624-45A4-BE71-F8D72844EF93}" dt="2021-10-26T19:55:29.909" v="3082" actId="1076"/>
          <ac:spMkLst>
            <pc:docMk/>
            <pc:sldMk cId="3403318432" sldId="376"/>
            <ac:spMk id="7" creationId="{2336476E-2FF8-42C3-AC11-4DE5555302C2}"/>
          </ac:spMkLst>
        </pc:spChg>
        <pc:picChg chg="add mod modCrop">
          <ac:chgData name="Samar Abdulla" userId="732c61c037804061" providerId="LiveId" clId="{AAE728F2-A624-45A4-BE71-F8D72844EF93}" dt="2021-10-26T19:55:20.534" v="3081" actId="1076"/>
          <ac:picMkLst>
            <pc:docMk/>
            <pc:sldMk cId="3403318432" sldId="376"/>
            <ac:picMk id="3" creationId="{B79CDF08-6E56-410B-8CCF-6EC7916EE815}"/>
          </ac:picMkLst>
        </pc:picChg>
      </pc:sldChg>
      <pc:sldChg chg="addSp delSp modSp mod modAnim">
        <pc:chgData name="Samar Abdulla" userId="732c61c037804061" providerId="LiveId" clId="{AAE728F2-A624-45A4-BE71-F8D72844EF93}" dt="2021-10-26T19:53:46.524" v="3007" actId="1076"/>
        <pc:sldMkLst>
          <pc:docMk/>
          <pc:sldMk cId="2871867954" sldId="377"/>
        </pc:sldMkLst>
        <pc:spChg chg="del">
          <ac:chgData name="Samar Abdulla" userId="732c61c037804061" providerId="LiveId" clId="{AAE728F2-A624-45A4-BE71-F8D72844EF93}" dt="2021-10-26T07:27:45.806" v="1282" actId="478"/>
          <ac:spMkLst>
            <pc:docMk/>
            <pc:sldMk cId="2871867954" sldId="377"/>
            <ac:spMk id="2" creationId="{74B9DC1B-30C5-4FBC-988E-005597FA43A0}"/>
          </ac:spMkLst>
        </pc:spChg>
        <pc:spChg chg="add mod">
          <ac:chgData name="Samar Abdulla" userId="732c61c037804061" providerId="LiveId" clId="{AAE728F2-A624-45A4-BE71-F8D72844EF93}" dt="2021-10-26T19:52:59.519" v="2997" actId="1076"/>
          <ac:spMkLst>
            <pc:docMk/>
            <pc:sldMk cId="2871867954" sldId="377"/>
            <ac:spMk id="4" creationId="{E028BAD6-DBEE-4B26-9927-52A1F4A25A8C}"/>
          </ac:spMkLst>
        </pc:spChg>
        <pc:spChg chg="add mod">
          <ac:chgData name="Samar Abdulla" userId="732c61c037804061" providerId="LiveId" clId="{AAE728F2-A624-45A4-BE71-F8D72844EF93}" dt="2021-10-26T19:52:59.519" v="2997" actId="1076"/>
          <ac:spMkLst>
            <pc:docMk/>
            <pc:sldMk cId="2871867954" sldId="377"/>
            <ac:spMk id="5" creationId="{165FEC02-B801-487A-8FB3-F3A33FE70723}"/>
          </ac:spMkLst>
        </pc:spChg>
        <pc:spChg chg="add del mod">
          <ac:chgData name="Samar Abdulla" userId="732c61c037804061" providerId="LiveId" clId="{AAE728F2-A624-45A4-BE71-F8D72844EF93}" dt="2021-10-26T07:27:48.452" v="1284" actId="478"/>
          <ac:spMkLst>
            <pc:docMk/>
            <pc:sldMk cId="2871867954" sldId="377"/>
            <ac:spMk id="5" creationId="{76878744-AE65-412F-9B79-D3832E8B0DDB}"/>
          </ac:spMkLst>
        </pc:spChg>
        <pc:spChg chg="add del mod">
          <ac:chgData name="Samar Abdulla" userId="732c61c037804061" providerId="LiveId" clId="{AAE728F2-A624-45A4-BE71-F8D72844EF93}" dt="2021-10-26T19:52:45.281" v="2995" actId="478"/>
          <ac:spMkLst>
            <pc:docMk/>
            <pc:sldMk cId="2871867954" sldId="377"/>
            <ac:spMk id="6" creationId="{F7567249-3637-483F-A171-CF3F6FF24B58}"/>
          </ac:spMkLst>
        </pc:spChg>
        <pc:picChg chg="add mod modCrop">
          <ac:chgData name="Samar Abdulla" userId="732c61c037804061" providerId="LiveId" clId="{AAE728F2-A624-45A4-BE71-F8D72844EF93}" dt="2021-10-26T19:53:46.524" v="3007" actId="1076"/>
          <ac:picMkLst>
            <pc:docMk/>
            <pc:sldMk cId="2871867954" sldId="377"/>
            <ac:picMk id="3" creationId="{6A82E43E-910A-4E68-8DB3-00B7E01D7889}"/>
          </ac:picMkLst>
        </pc:picChg>
      </pc:sldChg>
      <pc:sldChg chg="addSp delSp modSp del mod delAnim modAnim">
        <pc:chgData name="Samar Abdulla" userId="732c61c037804061" providerId="LiveId" clId="{AAE728F2-A624-45A4-BE71-F8D72844EF93}" dt="2021-10-26T13:23:56.743" v="1628" actId="47"/>
        <pc:sldMkLst>
          <pc:docMk/>
          <pc:sldMk cId="96553273" sldId="378"/>
        </pc:sldMkLst>
        <pc:picChg chg="add del mod">
          <ac:chgData name="Samar Abdulla" userId="732c61c037804061" providerId="LiveId" clId="{AAE728F2-A624-45A4-BE71-F8D72844EF93}" dt="2021-10-26T07:39:05.415" v="1290" actId="478"/>
          <ac:picMkLst>
            <pc:docMk/>
            <pc:sldMk cId="96553273" sldId="378"/>
            <ac:picMk id="3" creationId="{3642CC91-DC48-44DB-910D-2D981EE023B6}"/>
          </ac:picMkLst>
        </pc:picChg>
      </pc:sldChg>
      <pc:sldChg chg="addSp delSp modSp mod modAnim">
        <pc:chgData name="Samar Abdulla" userId="732c61c037804061" providerId="LiveId" clId="{AAE728F2-A624-45A4-BE71-F8D72844EF93}" dt="2021-10-26T19:52:17.092" v="2992" actId="1038"/>
        <pc:sldMkLst>
          <pc:docMk/>
          <pc:sldMk cId="1221548246" sldId="379"/>
        </pc:sldMkLst>
        <pc:spChg chg="del">
          <ac:chgData name="Samar Abdulla" userId="732c61c037804061" providerId="LiveId" clId="{AAE728F2-A624-45A4-BE71-F8D72844EF93}" dt="2021-10-26T19:50:58.433" v="2894" actId="478"/>
          <ac:spMkLst>
            <pc:docMk/>
            <pc:sldMk cId="1221548246" sldId="379"/>
            <ac:spMk id="2" creationId="{74B9DC1B-30C5-4FBC-988E-005597FA43A0}"/>
          </ac:spMkLst>
        </pc:spChg>
        <pc:spChg chg="add del mod">
          <ac:chgData name="Samar Abdulla" userId="732c61c037804061" providerId="LiveId" clId="{AAE728F2-A624-45A4-BE71-F8D72844EF93}" dt="2021-10-26T19:51:00.597" v="2896" actId="478"/>
          <ac:spMkLst>
            <pc:docMk/>
            <pc:sldMk cId="1221548246" sldId="379"/>
            <ac:spMk id="5" creationId="{A71EDE63-31B0-44EA-932A-35103C4B7D54}"/>
          </ac:spMkLst>
        </pc:spChg>
        <pc:spChg chg="add del mod">
          <ac:chgData name="Samar Abdulla" userId="732c61c037804061" providerId="LiveId" clId="{AAE728F2-A624-45A4-BE71-F8D72844EF93}" dt="2021-10-26T19:51:09.850" v="2899" actId="478"/>
          <ac:spMkLst>
            <pc:docMk/>
            <pc:sldMk cId="1221548246" sldId="379"/>
            <ac:spMk id="6" creationId="{F7CF0999-0BB9-416F-8F11-2ACA52BC2F67}"/>
          </ac:spMkLst>
        </pc:spChg>
        <pc:spChg chg="add del mod">
          <ac:chgData name="Samar Abdulla" userId="732c61c037804061" providerId="LiveId" clId="{AAE728F2-A624-45A4-BE71-F8D72844EF93}" dt="2021-10-26T19:51:09.850" v="2899" actId="478"/>
          <ac:spMkLst>
            <pc:docMk/>
            <pc:sldMk cId="1221548246" sldId="379"/>
            <ac:spMk id="7" creationId="{6343763F-0E97-42E3-9ECF-24A892049244}"/>
          </ac:spMkLst>
        </pc:spChg>
        <pc:spChg chg="add mod">
          <ac:chgData name="Samar Abdulla" userId="732c61c037804061" providerId="LiveId" clId="{AAE728F2-A624-45A4-BE71-F8D72844EF93}" dt="2021-10-26T19:51:28.402" v="2901" actId="1076"/>
          <ac:spMkLst>
            <pc:docMk/>
            <pc:sldMk cId="1221548246" sldId="379"/>
            <ac:spMk id="8" creationId="{0CDFBA45-F9E5-45C1-953C-065397196750}"/>
          </ac:spMkLst>
        </pc:spChg>
        <pc:spChg chg="add mod">
          <ac:chgData name="Samar Abdulla" userId="732c61c037804061" providerId="LiveId" clId="{AAE728F2-A624-45A4-BE71-F8D72844EF93}" dt="2021-10-26T19:51:28.402" v="2901" actId="1076"/>
          <ac:spMkLst>
            <pc:docMk/>
            <pc:sldMk cId="1221548246" sldId="379"/>
            <ac:spMk id="9" creationId="{512AE891-CDE4-4ADC-AF80-F0D94F059B44}"/>
          </ac:spMkLst>
        </pc:spChg>
        <pc:picChg chg="add mod modCrop">
          <ac:chgData name="Samar Abdulla" userId="732c61c037804061" providerId="LiveId" clId="{AAE728F2-A624-45A4-BE71-F8D72844EF93}" dt="2021-10-26T19:52:17.092" v="2992" actId="1038"/>
          <ac:picMkLst>
            <pc:docMk/>
            <pc:sldMk cId="1221548246" sldId="379"/>
            <ac:picMk id="3" creationId="{4DA2FD4C-19F3-45BA-A4A1-17C2152310AF}"/>
          </ac:picMkLst>
        </pc:picChg>
      </pc:sldChg>
      <pc:sldChg chg="addSp delSp modSp mod">
        <pc:chgData name="Samar Abdulla" userId="732c61c037804061" providerId="LiveId" clId="{AAE728F2-A624-45A4-BE71-F8D72844EF93}" dt="2021-10-23T16:08:15.343" v="102" actId="1037"/>
        <pc:sldMkLst>
          <pc:docMk/>
          <pc:sldMk cId="1683608482" sldId="380"/>
        </pc:sldMkLst>
        <pc:spChg chg="mod">
          <ac:chgData name="Samar Abdulla" userId="732c61c037804061" providerId="LiveId" clId="{AAE728F2-A624-45A4-BE71-F8D72844EF93}" dt="2021-10-23T16:08:15.343" v="102" actId="1037"/>
          <ac:spMkLst>
            <pc:docMk/>
            <pc:sldMk cId="1683608482" sldId="380"/>
            <ac:spMk id="49" creationId="{27B760E0-7CBD-410A-A765-7FB635C0AB9E}"/>
          </ac:spMkLst>
        </pc:spChg>
        <pc:picChg chg="add mod">
          <ac:chgData name="Samar Abdulla" userId="732c61c037804061" providerId="LiveId" clId="{AAE728F2-A624-45A4-BE71-F8D72844EF93}" dt="2021-10-23T16:08:15.343" v="102" actId="1037"/>
          <ac:picMkLst>
            <pc:docMk/>
            <pc:sldMk cId="1683608482" sldId="380"/>
            <ac:picMk id="7" creationId="{820CC4B8-B3C0-4558-9036-E4D3178E6CC5}"/>
          </ac:picMkLst>
        </pc:picChg>
        <pc:picChg chg="del">
          <ac:chgData name="Samar Abdulla" userId="732c61c037804061" providerId="LiveId" clId="{AAE728F2-A624-45A4-BE71-F8D72844EF93}" dt="2021-10-23T16:06:38.238" v="56" actId="478"/>
          <ac:picMkLst>
            <pc:docMk/>
            <pc:sldMk cId="1683608482" sldId="380"/>
            <ac:picMk id="1026" creationId="{64F85358-6B25-4E77-89D2-1307A23B7214}"/>
          </ac:picMkLst>
        </pc:picChg>
      </pc:sldChg>
      <pc:sldChg chg="addSp delSp modSp mod">
        <pc:chgData name="Samar Abdulla" userId="732c61c037804061" providerId="LiveId" clId="{AAE728F2-A624-45A4-BE71-F8D72844EF93}" dt="2021-10-23T16:10:19.441" v="163" actId="14100"/>
        <pc:sldMkLst>
          <pc:docMk/>
          <pc:sldMk cId="648537208" sldId="381"/>
        </pc:sldMkLst>
        <pc:spChg chg="mod">
          <ac:chgData name="Samar Abdulla" userId="732c61c037804061" providerId="LiveId" clId="{AAE728F2-A624-45A4-BE71-F8D72844EF93}" dt="2021-10-23T16:10:19.441" v="163" actId="14100"/>
          <ac:spMkLst>
            <pc:docMk/>
            <pc:sldMk cId="648537208" sldId="381"/>
            <ac:spMk id="49" creationId="{27B760E0-7CBD-410A-A765-7FB635C0AB9E}"/>
          </ac:spMkLst>
        </pc:spChg>
        <pc:picChg chg="del">
          <ac:chgData name="Samar Abdulla" userId="732c61c037804061" providerId="LiveId" clId="{AAE728F2-A624-45A4-BE71-F8D72844EF93}" dt="2021-10-23T16:08:27.505" v="103" actId="478"/>
          <ac:picMkLst>
            <pc:docMk/>
            <pc:sldMk cId="648537208" sldId="381"/>
            <ac:picMk id="7" creationId="{820CC4B8-B3C0-4558-9036-E4D3178E6CC5}"/>
          </ac:picMkLst>
        </pc:picChg>
        <pc:picChg chg="add mod">
          <ac:chgData name="Samar Abdulla" userId="732c61c037804061" providerId="LiveId" clId="{AAE728F2-A624-45A4-BE71-F8D72844EF93}" dt="2021-10-23T16:10:10.595" v="161" actId="1076"/>
          <ac:picMkLst>
            <pc:docMk/>
            <pc:sldMk cId="648537208" sldId="381"/>
            <ac:picMk id="8" creationId="{86E08C51-7EEF-4FF9-9B3D-0A5D63687F99}"/>
          </ac:picMkLst>
        </pc:picChg>
      </pc:sldChg>
      <pc:sldChg chg="addSp delSp modSp new mod modAnim">
        <pc:chgData name="Samar Abdulla" userId="732c61c037804061" providerId="LiveId" clId="{AAE728F2-A624-45A4-BE71-F8D72844EF93}" dt="2021-10-23T16:33:21.361" v="288"/>
        <pc:sldMkLst>
          <pc:docMk/>
          <pc:sldMk cId="4099936774" sldId="382"/>
        </pc:sldMkLst>
        <pc:spChg chg="del">
          <ac:chgData name="Samar Abdulla" userId="732c61c037804061" providerId="LiveId" clId="{AAE728F2-A624-45A4-BE71-F8D72844EF93}" dt="2021-10-23T16:11:14.778" v="165" actId="478"/>
          <ac:spMkLst>
            <pc:docMk/>
            <pc:sldMk cId="4099936774" sldId="382"/>
            <ac:spMk id="2" creationId="{902EED21-8065-4877-A351-64B591C54FC0}"/>
          </ac:spMkLst>
        </pc:spChg>
        <pc:spChg chg="del">
          <ac:chgData name="Samar Abdulla" userId="732c61c037804061" providerId="LiveId" clId="{AAE728F2-A624-45A4-BE71-F8D72844EF93}" dt="2021-10-23T16:11:14.778" v="165" actId="478"/>
          <ac:spMkLst>
            <pc:docMk/>
            <pc:sldMk cId="4099936774" sldId="382"/>
            <ac:spMk id="3" creationId="{6C514E38-E635-4DA2-981B-22D255641641}"/>
          </ac:spMkLst>
        </pc:spChg>
        <pc:spChg chg="del">
          <ac:chgData name="Samar Abdulla" userId="732c61c037804061" providerId="LiveId" clId="{AAE728F2-A624-45A4-BE71-F8D72844EF93}" dt="2021-10-23T16:11:14.778" v="165" actId="478"/>
          <ac:spMkLst>
            <pc:docMk/>
            <pc:sldMk cId="4099936774" sldId="382"/>
            <ac:spMk id="4" creationId="{18F881D7-20B7-425D-9FA5-87D207604A7B}"/>
          </ac:spMkLst>
        </pc:spChg>
        <pc:spChg chg="del">
          <ac:chgData name="Samar Abdulla" userId="732c61c037804061" providerId="LiveId" clId="{AAE728F2-A624-45A4-BE71-F8D72844EF93}" dt="2021-10-23T16:11:14.778" v="165" actId="478"/>
          <ac:spMkLst>
            <pc:docMk/>
            <pc:sldMk cId="4099936774" sldId="382"/>
            <ac:spMk id="5" creationId="{733567D6-64F3-4709-8971-22512B693531}"/>
          </ac:spMkLst>
        </pc:spChg>
        <pc:spChg chg="del">
          <ac:chgData name="Samar Abdulla" userId="732c61c037804061" providerId="LiveId" clId="{AAE728F2-A624-45A4-BE71-F8D72844EF93}" dt="2021-10-23T16:11:14.778" v="165" actId="478"/>
          <ac:spMkLst>
            <pc:docMk/>
            <pc:sldMk cId="4099936774" sldId="382"/>
            <ac:spMk id="6" creationId="{BCA8ABD2-041A-4484-B5A9-FAFF362F6DC8}"/>
          </ac:spMkLst>
        </pc:spChg>
        <pc:spChg chg="del">
          <ac:chgData name="Samar Abdulla" userId="732c61c037804061" providerId="LiveId" clId="{AAE728F2-A624-45A4-BE71-F8D72844EF93}" dt="2021-10-23T16:11:14.778" v="165" actId="478"/>
          <ac:spMkLst>
            <pc:docMk/>
            <pc:sldMk cId="4099936774" sldId="382"/>
            <ac:spMk id="7" creationId="{5A762CF5-0459-428B-B2C8-AE08D782F671}"/>
          </ac:spMkLst>
        </pc:spChg>
        <pc:spChg chg="del">
          <ac:chgData name="Samar Abdulla" userId="732c61c037804061" providerId="LiveId" clId="{AAE728F2-A624-45A4-BE71-F8D72844EF93}" dt="2021-10-23T16:12:32.825" v="180" actId="478"/>
          <ac:spMkLst>
            <pc:docMk/>
            <pc:sldMk cId="4099936774" sldId="382"/>
            <ac:spMk id="8" creationId="{A4F64652-1DA7-4AD0-BEC2-5D1DAE54D70E}"/>
          </ac:spMkLst>
        </pc:spChg>
        <pc:spChg chg="del">
          <ac:chgData name="Samar Abdulla" userId="732c61c037804061" providerId="LiveId" clId="{AAE728F2-A624-45A4-BE71-F8D72844EF93}" dt="2021-10-23T16:11:14.778" v="165" actId="478"/>
          <ac:spMkLst>
            <pc:docMk/>
            <pc:sldMk cId="4099936774" sldId="382"/>
            <ac:spMk id="9" creationId="{527BACFC-0466-46EC-9407-5B670F5F8F89}"/>
          </ac:spMkLst>
        </pc:spChg>
        <pc:spChg chg="del">
          <ac:chgData name="Samar Abdulla" userId="732c61c037804061" providerId="LiveId" clId="{AAE728F2-A624-45A4-BE71-F8D72844EF93}" dt="2021-10-23T16:11:14.778" v="165" actId="478"/>
          <ac:spMkLst>
            <pc:docMk/>
            <pc:sldMk cId="4099936774" sldId="382"/>
            <ac:spMk id="10" creationId="{5D56C8FF-9253-43B9-A1CE-16A361967936}"/>
          </ac:spMkLst>
        </pc:spChg>
        <pc:spChg chg="del">
          <ac:chgData name="Samar Abdulla" userId="732c61c037804061" providerId="LiveId" clId="{AAE728F2-A624-45A4-BE71-F8D72844EF93}" dt="2021-10-23T16:11:14.778" v="165" actId="478"/>
          <ac:spMkLst>
            <pc:docMk/>
            <pc:sldMk cId="4099936774" sldId="382"/>
            <ac:spMk id="11" creationId="{CD28695C-157F-49D1-9537-5B986FDDDA3A}"/>
          </ac:spMkLst>
        </pc:spChg>
        <pc:spChg chg="del">
          <ac:chgData name="Samar Abdulla" userId="732c61c037804061" providerId="LiveId" clId="{AAE728F2-A624-45A4-BE71-F8D72844EF93}" dt="2021-10-23T16:11:14.778" v="165" actId="478"/>
          <ac:spMkLst>
            <pc:docMk/>
            <pc:sldMk cId="4099936774" sldId="382"/>
            <ac:spMk id="12" creationId="{F7B65AD9-6474-4830-B2D0-FF56A2AC4C4C}"/>
          </ac:spMkLst>
        </pc:spChg>
        <pc:spChg chg="del">
          <ac:chgData name="Samar Abdulla" userId="732c61c037804061" providerId="LiveId" clId="{AAE728F2-A624-45A4-BE71-F8D72844EF93}" dt="2021-10-23T16:11:14.778" v="165" actId="478"/>
          <ac:spMkLst>
            <pc:docMk/>
            <pc:sldMk cId="4099936774" sldId="382"/>
            <ac:spMk id="13" creationId="{7C4EE521-6AF0-4108-A9EF-F1701E978F1E}"/>
          </ac:spMkLst>
        </pc:spChg>
        <pc:spChg chg="del">
          <ac:chgData name="Samar Abdulla" userId="732c61c037804061" providerId="LiveId" clId="{AAE728F2-A624-45A4-BE71-F8D72844EF93}" dt="2021-10-23T16:11:14.778" v="165" actId="478"/>
          <ac:spMkLst>
            <pc:docMk/>
            <pc:sldMk cId="4099936774" sldId="382"/>
            <ac:spMk id="14" creationId="{47F6E1A2-B318-4E20-AC89-972D8ADFBFA0}"/>
          </ac:spMkLst>
        </pc:spChg>
        <pc:spChg chg="add mod">
          <ac:chgData name="Samar Abdulla" userId="732c61c037804061" providerId="LiveId" clId="{AAE728F2-A624-45A4-BE71-F8D72844EF93}" dt="2021-10-23T16:14:11.526" v="284" actId="1035"/>
          <ac:spMkLst>
            <pc:docMk/>
            <pc:sldMk cId="4099936774" sldId="382"/>
            <ac:spMk id="17" creationId="{513E6002-893A-4E2E-BF19-61E3AB5D3D0E}"/>
          </ac:spMkLst>
        </pc:spChg>
        <pc:spChg chg="add mod">
          <ac:chgData name="Samar Abdulla" userId="732c61c037804061" providerId="LiveId" clId="{AAE728F2-A624-45A4-BE71-F8D72844EF93}" dt="2021-10-23T16:14:11.526" v="284" actId="1035"/>
          <ac:spMkLst>
            <pc:docMk/>
            <pc:sldMk cId="4099936774" sldId="382"/>
            <ac:spMk id="18" creationId="{547A969D-8679-4448-8F63-A59F6317961E}"/>
          </ac:spMkLst>
        </pc:spChg>
        <pc:picChg chg="add mod">
          <ac:chgData name="Samar Abdulla" userId="732c61c037804061" providerId="LiveId" clId="{AAE728F2-A624-45A4-BE71-F8D72844EF93}" dt="2021-10-23T16:14:11.526" v="284" actId="1035"/>
          <ac:picMkLst>
            <pc:docMk/>
            <pc:sldMk cId="4099936774" sldId="382"/>
            <ac:picMk id="15" creationId="{38F55276-024C-4965-ABC5-F258638701B3}"/>
          </ac:picMkLst>
        </pc:picChg>
        <pc:picChg chg="add mod">
          <ac:chgData name="Samar Abdulla" userId="732c61c037804061" providerId="LiveId" clId="{AAE728F2-A624-45A4-BE71-F8D72844EF93}" dt="2021-10-23T16:14:11.526" v="284" actId="1035"/>
          <ac:picMkLst>
            <pc:docMk/>
            <pc:sldMk cId="4099936774" sldId="382"/>
            <ac:picMk id="16" creationId="{87DD0191-279B-4131-8390-633FBB0BEB0A}"/>
          </ac:picMkLst>
        </pc:picChg>
      </pc:sldChg>
      <pc:sldChg chg="addSp delSp modSp mod ord">
        <pc:chgData name="Samar Abdulla" userId="732c61c037804061" providerId="LiveId" clId="{AAE728F2-A624-45A4-BE71-F8D72844EF93}" dt="2021-10-23T16:50:25.233" v="425"/>
        <pc:sldMkLst>
          <pc:docMk/>
          <pc:sldMk cId="2006357672" sldId="383"/>
        </pc:sldMkLst>
        <pc:spChg chg="mod">
          <ac:chgData name="Samar Abdulla" userId="732c61c037804061" providerId="LiveId" clId="{AAE728F2-A624-45A4-BE71-F8D72844EF93}" dt="2021-10-23T16:34:19.786" v="321" actId="20577"/>
          <ac:spMkLst>
            <pc:docMk/>
            <pc:sldMk cId="2006357672" sldId="383"/>
            <ac:spMk id="4" creationId="{00000000-0000-0000-0000-000000000000}"/>
          </ac:spMkLst>
        </pc:spChg>
        <pc:spChg chg="add del mod">
          <ac:chgData name="Samar Abdulla" userId="732c61c037804061" providerId="LiveId" clId="{AAE728F2-A624-45A4-BE71-F8D72844EF93}" dt="2021-10-23T16:35:21.572" v="366" actId="478"/>
          <ac:spMkLst>
            <pc:docMk/>
            <pc:sldMk cId="2006357672" sldId="383"/>
            <ac:spMk id="5" creationId="{D1031655-3EF1-4088-BCB1-0EA8133205E9}"/>
          </ac:spMkLst>
        </pc:spChg>
      </pc:sldChg>
      <pc:sldChg chg="addSp delSp modSp mod addAnim delAnim modAnim">
        <pc:chgData name="Samar Abdulla" userId="732c61c037804061" providerId="LiveId" clId="{AAE728F2-A624-45A4-BE71-F8D72844EF93}" dt="2021-10-26T19:42:08.845" v="2706" actId="1036"/>
        <pc:sldMkLst>
          <pc:docMk/>
          <pc:sldMk cId="749734455" sldId="384"/>
        </pc:sldMkLst>
        <pc:spChg chg="del">
          <ac:chgData name="Samar Abdulla" userId="732c61c037804061" providerId="LiveId" clId="{AAE728F2-A624-45A4-BE71-F8D72844EF93}" dt="2021-10-26T19:40:58.185" v="2635" actId="478"/>
          <ac:spMkLst>
            <pc:docMk/>
            <pc:sldMk cId="749734455" sldId="384"/>
            <ac:spMk id="2" creationId="{74B9DC1B-30C5-4FBC-988E-005597FA43A0}"/>
          </ac:spMkLst>
        </pc:spChg>
        <pc:spChg chg="add del mod">
          <ac:chgData name="Samar Abdulla" userId="732c61c037804061" providerId="LiveId" clId="{AAE728F2-A624-45A4-BE71-F8D72844EF93}" dt="2021-10-26T19:41:00.773" v="2637" actId="478"/>
          <ac:spMkLst>
            <pc:docMk/>
            <pc:sldMk cId="749734455" sldId="384"/>
            <ac:spMk id="5" creationId="{4BF08575-C700-4D98-8D3F-373CECBABEBB}"/>
          </ac:spMkLst>
        </pc:spChg>
        <pc:spChg chg="add mod">
          <ac:chgData name="Samar Abdulla" userId="732c61c037804061" providerId="LiveId" clId="{AAE728F2-A624-45A4-BE71-F8D72844EF93}" dt="2021-10-26T19:42:08.845" v="2706" actId="1036"/>
          <ac:spMkLst>
            <pc:docMk/>
            <pc:sldMk cId="749734455" sldId="384"/>
            <ac:spMk id="6" creationId="{F504FDCF-E180-43DE-9038-46B9E0A7239A}"/>
          </ac:spMkLst>
        </pc:spChg>
        <pc:spChg chg="add mod">
          <ac:chgData name="Samar Abdulla" userId="732c61c037804061" providerId="LiveId" clId="{AAE728F2-A624-45A4-BE71-F8D72844EF93}" dt="2021-10-26T19:42:08.845" v="2706" actId="1036"/>
          <ac:spMkLst>
            <pc:docMk/>
            <pc:sldMk cId="749734455" sldId="384"/>
            <ac:spMk id="7" creationId="{30A765B9-86BF-43C9-A975-DE095C7E3067}"/>
          </ac:spMkLst>
        </pc:spChg>
        <pc:picChg chg="add del mod">
          <ac:chgData name="Samar Abdulla" userId="732c61c037804061" providerId="LiveId" clId="{AAE728F2-A624-45A4-BE71-F8D72844EF93}" dt="2021-10-26T13:25:00.796" v="1630" actId="478"/>
          <ac:picMkLst>
            <pc:docMk/>
            <pc:sldMk cId="749734455" sldId="384"/>
            <ac:picMk id="3" creationId="{0347A9E9-7FA0-4440-8563-AFB37C763FC6}"/>
          </ac:picMkLst>
        </pc:picChg>
        <pc:picChg chg="add del mod">
          <ac:chgData name="Samar Abdulla" userId="732c61c037804061" providerId="LiveId" clId="{AAE728F2-A624-45A4-BE71-F8D72844EF93}" dt="2021-10-23T16:59:39.683" v="432" actId="478"/>
          <ac:picMkLst>
            <pc:docMk/>
            <pc:sldMk cId="749734455" sldId="384"/>
            <ac:picMk id="3" creationId="{63E6A2AD-3A20-499C-9129-6FFF729A7E7C}"/>
          </ac:picMkLst>
        </pc:picChg>
        <pc:picChg chg="add del mod">
          <ac:chgData name="Samar Abdulla" userId="732c61c037804061" providerId="LiveId" clId="{AAE728F2-A624-45A4-BE71-F8D72844EF93}" dt="2021-10-26T08:13:33.368" v="1614" actId="478"/>
          <ac:picMkLst>
            <pc:docMk/>
            <pc:sldMk cId="749734455" sldId="384"/>
            <ac:picMk id="3" creationId="{9B1FCFF7-33F6-440B-9F73-E1B862AB088D}"/>
          </ac:picMkLst>
        </pc:picChg>
        <pc:picChg chg="add mod modCrop">
          <ac:chgData name="Samar Abdulla" userId="732c61c037804061" providerId="LiveId" clId="{AAE728F2-A624-45A4-BE71-F8D72844EF93}" dt="2021-10-26T19:42:00.678" v="2652" actId="14100"/>
          <ac:picMkLst>
            <pc:docMk/>
            <pc:sldMk cId="749734455" sldId="384"/>
            <ac:picMk id="4" creationId="{A9D96B37-D338-4A3F-B302-94066829F38A}"/>
          </ac:picMkLst>
        </pc:picChg>
        <pc:picChg chg="add del mod">
          <ac:chgData name="Samar Abdulla" userId="732c61c037804061" providerId="LiveId" clId="{AAE728F2-A624-45A4-BE71-F8D72844EF93}" dt="2021-10-26T08:11:43.974" v="1609" actId="478"/>
          <ac:picMkLst>
            <pc:docMk/>
            <pc:sldMk cId="749734455" sldId="384"/>
            <ac:picMk id="4" creationId="{F2313EA7-EF7A-4247-8B73-A23C8C468E10}"/>
          </ac:picMkLst>
        </pc:picChg>
      </pc:sldChg>
      <pc:sldChg chg="modSp del mod">
        <pc:chgData name="Samar Abdulla" userId="732c61c037804061" providerId="LiveId" clId="{AAE728F2-A624-45A4-BE71-F8D72844EF93}" dt="2021-10-23T16:49:31.213" v="400" actId="47"/>
        <pc:sldMkLst>
          <pc:docMk/>
          <pc:sldMk cId="861287679" sldId="384"/>
        </pc:sldMkLst>
        <pc:spChg chg="mod">
          <ac:chgData name="Samar Abdulla" userId="732c61c037804061" providerId="LiveId" clId="{AAE728F2-A624-45A4-BE71-F8D72844EF93}" dt="2021-10-23T16:49:09.147" v="399" actId="20577"/>
          <ac:spMkLst>
            <pc:docMk/>
            <pc:sldMk cId="861287679" sldId="384"/>
            <ac:spMk id="2" creationId="{74B9DC1B-30C5-4FBC-988E-005597FA43A0}"/>
          </ac:spMkLst>
        </pc:spChg>
      </pc:sldChg>
      <pc:sldChg chg="add del">
        <pc:chgData name="Samar Abdulla" userId="732c61c037804061" providerId="LiveId" clId="{AAE728F2-A624-45A4-BE71-F8D72844EF93}" dt="2021-10-23T16:48:54.518" v="369" actId="47"/>
        <pc:sldMkLst>
          <pc:docMk/>
          <pc:sldMk cId="3368016790" sldId="384"/>
        </pc:sldMkLst>
      </pc:sldChg>
      <pc:sldChg chg="del">
        <pc:chgData name="Samar Abdulla" userId="732c61c037804061" providerId="LiveId" clId="{AAE728F2-A624-45A4-BE71-F8D72844EF93}" dt="2021-10-23T16:59:07.049" v="428" actId="47"/>
        <pc:sldMkLst>
          <pc:docMk/>
          <pc:sldMk cId="963518713" sldId="385"/>
        </pc:sldMkLst>
      </pc:sldChg>
      <pc:sldChg chg="add del">
        <pc:chgData name="Samar Abdulla" userId="732c61c037804061" providerId="LiveId" clId="{AAE728F2-A624-45A4-BE71-F8D72844EF93}" dt="2021-10-23T16:59:16.164" v="430" actId="47"/>
        <pc:sldMkLst>
          <pc:docMk/>
          <pc:sldMk cId="1913614489" sldId="385"/>
        </pc:sldMkLst>
      </pc:sldChg>
      <pc:sldChg chg="addSp delSp modSp mod delAnim modAnim">
        <pc:chgData name="Samar Abdulla" userId="732c61c037804061" providerId="LiveId" clId="{AAE728F2-A624-45A4-BE71-F8D72844EF93}" dt="2021-10-26T19:50:36.230" v="2893" actId="1076"/>
        <pc:sldMkLst>
          <pc:docMk/>
          <pc:sldMk cId="3003556354" sldId="385"/>
        </pc:sldMkLst>
        <pc:spChg chg="mod">
          <ac:chgData name="Samar Abdulla" userId="732c61c037804061" providerId="LiveId" clId="{AAE728F2-A624-45A4-BE71-F8D72844EF93}" dt="2021-10-26T19:50:36.230" v="2893" actId="1076"/>
          <ac:spMkLst>
            <pc:docMk/>
            <pc:sldMk cId="3003556354" sldId="385"/>
            <ac:spMk id="2" creationId="{56D4ADBB-64EA-4BA5-B6B1-7AC49F2CBD14}"/>
          </ac:spMkLst>
        </pc:spChg>
        <pc:spChg chg="del mod">
          <ac:chgData name="Samar Abdulla" userId="732c61c037804061" providerId="LiveId" clId="{AAE728F2-A624-45A4-BE71-F8D72844EF93}" dt="2021-10-26T19:45:25.260" v="2782" actId="478"/>
          <ac:spMkLst>
            <pc:docMk/>
            <pc:sldMk cId="3003556354" sldId="385"/>
            <ac:spMk id="3" creationId="{E715FD44-C5FB-408C-B0AF-3125347EF1E4}"/>
          </ac:spMkLst>
        </pc:spChg>
        <pc:spChg chg="add mod">
          <ac:chgData name="Samar Abdulla" userId="732c61c037804061" providerId="LiveId" clId="{AAE728F2-A624-45A4-BE71-F8D72844EF93}" dt="2021-10-26T19:47:04.153" v="2841" actId="207"/>
          <ac:spMkLst>
            <pc:docMk/>
            <pc:sldMk cId="3003556354" sldId="385"/>
            <ac:spMk id="6" creationId="{D865DC2C-971A-46C6-8BAB-051BD291E5FA}"/>
          </ac:spMkLst>
        </pc:spChg>
        <pc:spChg chg="add mod">
          <ac:chgData name="Samar Abdulla" userId="732c61c037804061" providerId="LiveId" clId="{AAE728F2-A624-45A4-BE71-F8D72844EF93}" dt="2021-10-26T19:46:51.544" v="2840" actId="1076"/>
          <ac:spMkLst>
            <pc:docMk/>
            <pc:sldMk cId="3003556354" sldId="385"/>
            <ac:spMk id="7" creationId="{E0F5A58D-BCFF-4C78-B52A-DE55C87C9D3C}"/>
          </ac:spMkLst>
        </pc:spChg>
        <pc:picChg chg="add mod">
          <ac:chgData name="Samar Abdulla" userId="732c61c037804061" providerId="LiveId" clId="{AAE728F2-A624-45A4-BE71-F8D72844EF93}" dt="2021-10-26T19:45:22.510" v="2781" actId="1076"/>
          <ac:picMkLst>
            <pc:docMk/>
            <pc:sldMk cId="3003556354" sldId="385"/>
            <ac:picMk id="4" creationId="{1A8D32D4-FF8B-49DA-B536-3B6B154209DC}"/>
          </ac:picMkLst>
        </pc:picChg>
        <pc:picChg chg="add del mod ord">
          <ac:chgData name="Samar Abdulla" userId="732c61c037804061" providerId="LiveId" clId="{AAE728F2-A624-45A4-BE71-F8D72844EF93}" dt="2021-10-23T17:02:41.754" v="461" actId="478"/>
          <ac:picMkLst>
            <pc:docMk/>
            <pc:sldMk cId="3003556354" sldId="385"/>
            <ac:picMk id="5" creationId="{80CE2534-5259-4156-91F1-E9D163F164E4}"/>
          </ac:picMkLst>
        </pc:picChg>
        <pc:picChg chg="del">
          <ac:chgData name="Samar Abdulla" userId="732c61c037804061" providerId="LiveId" clId="{AAE728F2-A624-45A4-BE71-F8D72844EF93}" dt="2021-10-23T16:59:42.753" v="433" actId="478"/>
          <ac:picMkLst>
            <pc:docMk/>
            <pc:sldMk cId="3003556354" sldId="385"/>
            <ac:picMk id="9" creationId="{3D8EF721-ACC6-4A5E-A382-4C6DBF83570F}"/>
          </ac:picMkLst>
        </pc:picChg>
        <pc:picChg chg="add mod">
          <ac:chgData name="Samar Abdulla" userId="732c61c037804061" providerId="LiveId" clId="{AAE728F2-A624-45A4-BE71-F8D72844EF93}" dt="2021-10-23T17:03:10.905" v="468" actId="167"/>
          <ac:picMkLst>
            <pc:docMk/>
            <pc:sldMk cId="3003556354" sldId="385"/>
            <ac:picMk id="1026" creationId="{A5684121-3DBB-435F-912D-DB95BE0B9820}"/>
          </ac:picMkLst>
        </pc:picChg>
      </pc:sldChg>
      <pc:sldChg chg="addSp delSp modSp add mod setBg modAnim">
        <pc:chgData name="Samar Abdulla" userId="732c61c037804061" providerId="LiveId" clId="{AAE728F2-A624-45A4-BE71-F8D72844EF93}" dt="2021-10-23T17:29:07.240" v="736"/>
        <pc:sldMkLst>
          <pc:docMk/>
          <pc:sldMk cId="1071188319" sldId="386"/>
        </pc:sldMkLst>
        <pc:spChg chg="add mod ord">
          <ac:chgData name="Samar Abdulla" userId="732c61c037804061" providerId="LiveId" clId="{AAE728F2-A624-45A4-BE71-F8D72844EF93}" dt="2021-10-23T17:25:32.901" v="716" actId="166"/>
          <ac:spMkLst>
            <pc:docMk/>
            <pc:sldMk cId="1071188319" sldId="386"/>
            <ac:spMk id="3" creationId="{8ADF3717-FC07-410B-8645-08C2116C6FA7}"/>
          </ac:spMkLst>
        </pc:spChg>
        <pc:spChg chg="add mod ord">
          <ac:chgData name="Samar Abdulla" userId="732c61c037804061" providerId="LiveId" clId="{AAE728F2-A624-45A4-BE71-F8D72844EF93}" dt="2021-10-23T17:25:46.915" v="719" actId="166"/>
          <ac:spMkLst>
            <pc:docMk/>
            <pc:sldMk cId="1071188319" sldId="386"/>
            <ac:spMk id="4" creationId="{72901F65-5AEA-4B75-AF48-42E9A401BD5B}"/>
          </ac:spMkLst>
        </pc:spChg>
        <pc:spChg chg="mod">
          <ac:chgData name="Samar Abdulla" userId="732c61c037804061" providerId="LiveId" clId="{AAE728F2-A624-45A4-BE71-F8D72844EF93}" dt="2021-10-23T17:19:38.522" v="668" actId="14100"/>
          <ac:spMkLst>
            <pc:docMk/>
            <pc:sldMk cId="1071188319" sldId="386"/>
            <ac:spMk id="9" creationId="{723FCD77-5AF7-4A55-AE81-9CFF0B767FC1}"/>
          </ac:spMkLst>
        </pc:spChg>
        <pc:picChg chg="del">
          <ac:chgData name="Samar Abdulla" userId="732c61c037804061" providerId="LiveId" clId="{AAE728F2-A624-45A4-BE71-F8D72844EF93}" dt="2021-10-23T17:19:05.048" v="616" actId="478"/>
          <ac:picMkLst>
            <pc:docMk/>
            <pc:sldMk cId="1071188319" sldId="386"/>
            <ac:picMk id="2050" creationId="{4FD8398A-8EAF-4DD0-AF58-5E3AF3DCEC30}"/>
          </ac:picMkLst>
        </pc:picChg>
        <pc:picChg chg="add del mod">
          <ac:chgData name="Samar Abdulla" userId="732c61c037804061" providerId="LiveId" clId="{AAE728F2-A624-45A4-BE71-F8D72844EF93}" dt="2021-10-23T17:27:46.625" v="731" actId="1076"/>
          <ac:picMkLst>
            <pc:docMk/>
            <pc:sldMk cId="1071188319" sldId="386"/>
            <ac:picMk id="3074" creationId="{4AD6EAFA-7A01-4C0C-99A9-C9148D7C93B8}"/>
          </ac:picMkLst>
        </pc:picChg>
        <pc:picChg chg="add mod">
          <ac:chgData name="Samar Abdulla" userId="732c61c037804061" providerId="LiveId" clId="{AAE728F2-A624-45A4-BE71-F8D72844EF93}" dt="2021-10-23T17:27:38.239" v="729" actId="14100"/>
          <ac:picMkLst>
            <pc:docMk/>
            <pc:sldMk cId="1071188319" sldId="386"/>
            <ac:picMk id="3076" creationId="{6E521F15-8045-4857-B31E-C2891DF2F952}"/>
          </ac:picMkLst>
        </pc:picChg>
      </pc:sldChg>
      <pc:sldChg chg="addSp delSp modSp del mod delAnim modAnim">
        <pc:chgData name="Samar Abdulla" userId="732c61c037804061" providerId="LiveId" clId="{AAE728F2-A624-45A4-BE71-F8D72844EF93}" dt="2021-10-26T19:40:13.531" v="2632" actId="47"/>
        <pc:sldMkLst>
          <pc:docMk/>
          <pc:sldMk cId="256560349" sldId="387"/>
        </pc:sldMkLst>
        <pc:spChg chg="mod">
          <ac:chgData name="Samar Abdulla" userId="732c61c037804061" providerId="LiveId" clId="{AAE728F2-A624-45A4-BE71-F8D72844EF93}" dt="2021-10-26T08:13:47.410" v="1619" actId="1076"/>
          <ac:spMkLst>
            <pc:docMk/>
            <pc:sldMk cId="256560349" sldId="387"/>
            <ac:spMk id="2" creationId="{74B9DC1B-30C5-4FBC-988E-005597FA43A0}"/>
          </ac:spMkLst>
        </pc:spChg>
        <pc:spChg chg="add del mod">
          <ac:chgData name="Samar Abdulla" userId="732c61c037804061" providerId="LiveId" clId="{AAE728F2-A624-45A4-BE71-F8D72844EF93}" dt="2021-10-25T10:06:56.944" v="968" actId="478"/>
          <ac:spMkLst>
            <pc:docMk/>
            <pc:sldMk cId="256560349" sldId="387"/>
            <ac:spMk id="5" creationId="{79B5FB23-E5F5-4806-9BEB-888CBA15E002}"/>
          </ac:spMkLst>
        </pc:spChg>
        <pc:picChg chg="add del mod">
          <ac:chgData name="Samar Abdulla" userId="732c61c037804061" providerId="LiveId" clId="{AAE728F2-A624-45A4-BE71-F8D72844EF93}" dt="2021-10-25T10:10:12.719" v="973" actId="478"/>
          <ac:picMkLst>
            <pc:docMk/>
            <pc:sldMk cId="256560349" sldId="387"/>
            <ac:picMk id="3" creationId="{24004088-FE06-4C83-870F-3D12CF7321A8}"/>
          </ac:picMkLst>
        </pc:picChg>
        <pc:picChg chg="add del mod">
          <ac:chgData name="Samar Abdulla" userId="732c61c037804061" providerId="LiveId" clId="{AAE728F2-A624-45A4-BE71-F8D72844EF93}" dt="2021-10-26T08:12:08.280" v="1611" actId="478"/>
          <ac:picMkLst>
            <pc:docMk/>
            <pc:sldMk cId="256560349" sldId="387"/>
            <ac:picMk id="3" creationId="{6CB5D1C4-289D-4923-BF2E-4F1244A5BFD9}"/>
          </ac:picMkLst>
        </pc:picChg>
        <pc:picChg chg="add mod">
          <ac:chgData name="Samar Abdulla" userId="732c61c037804061" providerId="LiveId" clId="{AAE728F2-A624-45A4-BE71-F8D72844EF93}" dt="2021-10-26T08:13:48.873" v="1620" actId="1076"/>
          <ac:picMkLst>
            <pc:docMk/>
            <pc:sldMk cId="256560349" sldId="387"/>
            <ac:picMk id="5" creationId="{D94FD096-D442-4A3E-97D4-0F76B9C1683A}"/>
          </ac:picMkLst>
        </pc:picChg>
        <pc:picChg chg="add mod">
          <ac:chgData name="Samar Abdulla" userId="732c61c037804061" providerId="LiveId" clId="{AAE728F2-A624-45A4-BE71-F8D72844EF93}" dt="2021-10-25T10:10:46.415" v="976" actId="1440"/>
          <ac:picMkLst>
            <pc:docMk/>
            <pc:sldMk cId="256560349" sldId="387"/>
            <ac:picMk id="1026" creationId="{8824EFCA-8CC7-4B5C-9CA8-91D74F097AF8}"/>
          </ac:picMkLst>
        </pc:picChg>
      </pc:sldChg>
      <pc:sldChg chg="delSp modSp del mod">
        <pc:chgData name="Samar Abdulla" userId="732c61c037804061" providerId="LiveId" clId="{AAE728F2-A624-45A4-BE71-F8D72844EF93}" dt="2021-10-26T19:33:48.078" v="2589" actId="47"/>
        <pc:sldMkLst>
          <pc:docMk/>
          <pc:sldMk cId="1099882446" sldId="388"/>
        </pc:sldMkLst>
        <pc:spChg chg="mod">
          <ac:chgData name="Samar Abdulla" userId="732c61c037804061" providerId="LiveId" clId="{AAE728F2-A624-45A4-BE71-F8D72844EF93}" dt="2021-10-24T14:09:18.643" v="859" actId="207"/>
          <ac:spMkLst>
            <pc:docMk/>
            <pc:sldMk cId="1099882446" sldId="388"/>
            <ac:spMk id="2" creationId="{74B9DC1B-30C5-4FBC-988E-005597FA43A0}"/>
          </ac:spMkLst>
        </pc:spChg>
        <pc:picChg chg="del">
          <ac:chgData name="Samar Abdulla" userId="732c61c037804061" providerId="LiveId" clId="{AAE728F2-A624-45A4-BE71-F8D72844EF93}" dt="2021-10-24T14:07:29.771" v="802" actId="478"/>
          <ac:picMkLst>
            <pc:docMk/>
            <pc:sldMk cId="1099882446" sldId="388"/>
            <ac:picMk id="3" creationId="{24004088-FE06-4C83-870F-3D12CF7321A8}"/>
          </ac:picMkLst>
        </pc:picChg>
      </pc:sldChg>
      <pc:sldChg chg="new ord">
        <pc:chgData name="Samar Abdulla" userId="732c61c037804061" providerId="LiveId" clId="{AAE728F2-A624-45A4-BE71-F8D72844EF93}" dt="2021-10-25T10:11:23.328" v="979"/>
        <pc:sldMkLst>
          <pc:docMk/>
          <pc:sldMk cId="3298347658" sldId="389"/>
        </pc:sldMkLst>
      </pc:sldChg>
      <pc:sldChg chg="addSp delSp modSp new mod delAnim modAnim">
        <pc:chgData name="Samar Abdulla" userId="732c61c037804061" providerId="LiveId" clId="{AAE728F2-A624-45A4-BE71-F8D72844EF93}" dt="2021-10-25T10:18:59.830" v="1098" actId="1076"/>
        <pc:sldMkLst>
          <pc:docMk/>
          <pc:sldMk cId="1762646950" sldId="390"/>
        </pc:sldMkLst>
        <pc:spChg chg="del">
          <ac:chgData name="Samar Abdulla" userId="732c61c037804061" providerId="LiveId" clId="{AAE728F2-A624-45A4-BE71-F8D72844EF93}" dt="2021-10-25T10:13:39.768" v="981" actId="478"/>
          <ac:spMkLst>
            <pc:docMk/>
            <pc:sldMk cId="1762646950" sldId="390"/>
            <ac:spMk id="2" creationId="{B5F16A6C-DF6C-4CC0-9FB0-EDE593000099}"/>
          </ac:spMkLst>
        </pc:spChg>
        <pc:spChg chg="del">
          <ac:chgData name="Samar Abdulla" userId="732c61c037804061" providerId="LiveId" clId="{AAE728F2-A624-45A4-BE71-F8D72844EF93}" dt="2021-10-25T10:13:39.768" v="981" actId="478"/>
          <ac:spMkLst>
            <pc:docMk/>
            <pc:sldMk cId="1762646950" sldId="390"/>
            <ac:spMk id="3" creationId="{D704FCEF-4460-4679-8DDA-B271B944FD84}"/>
          </ac:spMkLst>
        </pc:spChg>
        <pc:spChg chg="del">
          <ac:chgData name="Samar Abdulla" userId="732c61c037804061" providerId="LiveId" clId="{AAE728F2-A624-45A4-BE71-F8D72844EF93}" dt="2021-10-25T10:13:39.768" v="981" actId="478"/>
          <ac:spMkLst>
            <pc:docMk/>
            <pc:sldMk cId="1762646950" sldId="390"/>
            <ac:spMk id="4" creationId="{30C8F286-52E6-4571-9415-B24B193990AA}"/>
          </ac:spMkLst>
        </pc:spChg>
        <pc:spChg chg="del">
          <ac:chgData name="Samar Abdulla" userId="732c61c037804061" providerId="LiveId" clId="{AAE728F2-A624-45A4-BE71-F8D72844EF93}" dt="2021-10-25T10:13:39.768" v="981" actId="478"/>
          <ac:spMkLst>
            <pc:docMk/>
            <pc:sldMk cId="1762646950" sldId="390"/>
            <ac:spMk id="5" creationId="{7ADF544C-211D-49FB-9842-DE354F8E8D61}"/>
          </ac:spMkLst>
        </pc:spChg>
        <pc:spChg chg="del">
          <ac:chgData name="Samar Abdulla" userId="732c61c037804061" providerId="LiveId" clId="{AAE728F2-A624-45A4-BE71-F8D72844EF93}" dt="2021-10-25T10:13:39.768" v="981" actId="478"/>
          <ac:spMkLst>
            <pc:docMk/>
            <pc:sldMk cId="1762646950" sldId="390"/>
            <ac:spMk id="6" creationId="{37834D19-4967-4FA2-A70C-6136001822AC}"/>
          </ac:spMkLst>
        </pc:spChg>
        <pc:spChg chg="del">
          <ac:chgData name="Samar Abdulla" userId="732c61c037804061" providerId="LiveId" clId="{AAE728F2-A624-45A4-BE71-F8D72844EF93}" dt="2021-10-25T10:13:39.768" v="981" actId="478"/>
          <ac:spMkLst>
            <pc:docMk/>
            <pc:sldMk cId="1762646950" sldId="390"/>
            <ac:spMk id="7" creationId="{9C9AEF2E-F928-4D29-87C7-4EEEF81C43B2}"/>
          </ac:spMkLst>
        </pc:spChg>
        <pc:spChg chg="del">
          <ac:chgData name="Samar Abdulla" userId="732c61c037804061" providerId="LiveId" clId="{AAE728F2-A624-45A4-BE71-F8D72844EF93}" dt="2021-10-25T10:13:39.768" v="981" actId="478"/>
          <ac:spMkLst>
            <pc:docMk/>
            <pc:sldMk cId="1762646950" sldId="390"/>
            <ac:spMk id="8" creationId="{C01F2826-671B-4BEA-A18D-ABB36B4C893D}"/>
          </ac:spMkLst>
        </pc:spChg>
        <pc:spChg chg="del">
          <ac:chgData name="Samar Abdulla" userId="732c61c037804061" providerId="LiveId" clId="{AAE728F2-A624-45A4-BE71-F8D72844EF93}" dt="2021-10-25T10:13:39.768" v="981" actId="478"/>
          <ac:spMkLst>
            <pc:docMk/>
            <pc:sldMk cId="1762646950" sldId="390"/>
            <ac:spMk id="9" creationId="{77572325-CBCC-449B-8945-1CA58D40C6C0}"/>
          </ac:spMkLst>
        </pc:spChg>
        <pc:spChg chg="del">
          <ac:chgData name="Samar Abdulla" userId="732c61c037804061" providerId="LiveId" clId="{AAE728F2-A624-45A4-BE71-F8D72844EF93}" dt="2021-10-25T10:13:39.768" v="981" actId="478"/>
          <ac:spMkLst>
            <pc:docMk/>
            <pc:sldMk cId="1762646950" sldId="390"/>
            <ac:spMk id="10" creationId="{48881580-F102-4B5A-9307-ABFE5609550E}"/>
          </ac:spMkLst>
        </pc:spChg>
        <pc:spChg chg="del">
          <ac:chgData name="Samar Abdulla" userId="732c61c037804061" providerId="LiveId" clId="{AAE728F2-A624-45A4-BE71-F8D72844EF93}" dt="2021-10-25T10:13:39.768" v="981" actId="478"/>
          <ac:spMkLst>
            <pc:docMk/>
            <pc:sldMk cId="1762646950" sldId="390"/>
            <ac:spMk id="11" creationId="{2C1C04CF-797F-429F-95C3-031928B6424F}"/>
          </ac:spMkLst>
        </pc:spChg>
        <pc:spChg chg="del">
          <ac:chgData name="Samar Abdulla" userId="732c61c037804061" providerId="LiveId" clId="{AAE728F2-A624-45A4-BE71-F8D72844EF93}" dt="2021-10-25T10:13:39.768" v="981" actId="478"/>
          <ac:spMkLst>
            <pc:docMk/>
            <pc:sldMk cId="1762646950" sldId="390"/>
            <ac:spMk id="12" creationId="{8EE1DD9F-7C0A-4F99-B3AF-099102C9EBA8}"/>
          </ac:spMkLst>
        </pc:spChg>
        <pc:spChg chg="del">
          <ac:chgData name="Samar Abdulla" userId="732c61c037804061" providerId="LiveId" clId="{AAE728F2-A624-45A4-BE71-F8D72844EF93}" dt="2021-10-25T10:13:39.768" v="981" actId="478"/>
          <ac:spMkLst>
            <pc:docMk/>
            <pc:sldMk cId="1762646950" sldId="390"/>
            <ac:spMk id="13" creationId="{F6682CEA-C971-450A-A409-9ADECA20A4DD}"/>
          </ac:spMkLst>
        </pc:spChg>
        <pc:spChg chg="del">
          <ac:chgData name="Samar Abdulla" userId="732c61c037804061" providerId="LiveId" clId="{AAE728F2-A624-45A4-BE71-F8D72844EF93}" dt="2021-10-25T10:13:39.768" v="981" actId="478"/>
          <ac:spMkLst>
            <pc:docMk/>
            <pc:sldMk cId="1762646950" sldId="390"/>
            <ac:spMk id="14" creationId="{58DF8A10-A0AF-402B-9C3B-9C925C02EDA1}"/>
          </ac:spMkLst>
        </pc:spChg>
        <pc:spChg chg="add del mod">
          <ac:chgData name="Samar Abdulla" userId="732c61c037804061" providerId="LiveId" clId="{AAE728F2-A624-45A4-BE71-F8D72844EF93}" dt="2021-10-25T10:15:11.614" v="1068" actId="478"/>
          <ac:spMkLst>
            <pc:docMk/>
            <pc:sldMk cId="1762646950" sldId="390"/>
            <ac:spMk id="15" creationId="{1A558AA9-489D-4A88-B9A0-42C7E959445D}"/>
          </ac:spMkLst>
        </pc:spChg>
        <pc:spChg chg="add mod">
          <ac:chgData name="Samar Abdulla" userId="732c61c037804061" providerId="LiveId" clId="{AAE728F2-A624-45A4-BE71-F8D72844EF93}" dt="2021-10-25T10:18:59.830" v="1098" actId="1076"/>
          <ac:spMkLst>
            <pc:docMk/>
            <pc:sldMk cId="1762646950" sldId="390"/>
            <ac:spMk id="16" creationId="{7AF513D2-7EB1-44B2-AF25-40EBF9C6A1F9}"/>
          </ac:spMkLst>
        </pc:spChg>
        <pc:spChg chg="add mod">
          <ac:chgData name="Samar Abdulla" userId="732c61c037804061" providerId="LiveId" clId="{AAE728F2-A624-45A4-BE71-F8D72844EF93}" dt="2021-10-25T10:18:54.174" v="1097" actId="1076"/>
          <ac:spMkLst>
            <pc:docMk/>
            <pc:sldMk cId="1762646950" sldId="390"/>
            <ac:spMk id="17" creationId="{BD3AED9F-C917-4F5E-8E64-F88EAA26D9B1}"/>
          </ac:spMkLst>
        </pc:spChg>
      </pc:sldChg>
      <pc:sldChg chg="addSp modSp mod modAnim">
        <pc:chgData name="Samar Abdulla" userId="732c61c037804061" providerId="LiveId" clId="{AAE728F2-A624-45A4-BE71-F8D72844EF93}" dt="2021-10-26T19:11:00.958" v="2334" actId="1038"/>
        <pc:sldMkLst>
          <pc:docMk/>
          <pc:sldMk cId="2937841515" sldId="392"/>
        </pc:sldMkLst>
        <pc:spChg chg="mod">
          <ac:chgData name="Samar Abdulla" userId="732c61c037804061" providerId="LiveId" clId="{AAE728F2-A624-45A4-BE71-F8D72844EF93}" dt="2021-10-26T19:11:00.958" v="2334" actId="1038"/>
          <ac:spMkLst>
            <pc:docMk/>
            <pc:sldMk cId="2937841515" sldId="392"/>
            <ac:spMk id="2" creationId="{74B9DC1B-30C5-4FBC-988E-005597FA43A0}"/>
          </ac:spMkLst>
        </pc:spChg>
        <pc:spChg chg="add mod">
          <ac:chgData name="Samar Abdulla" userId="732c61c037804061" providerId="LiveId" clId="{AAE728F2-A624-45A4-BE71-F8D72844EF93}" dt="2021-10-26T19:11:00.958" v="2334" actId="1038"/>
          <ac:spMkLst>
            <pc:docMk/>
            <pc:sldMk cId="2937841515" sldId="392"/>
            <ac:spMk id="4" creationId="{20AFFF9F-1A30-4DDF-AE89-328F22DF8AA4}"/>
          </ac:spMkLst>
        </pc:spChg>
        <pc:picChg chg="add mod modCrop">
          <ac:chgData name="Samar Abdulla" userId="732c61c037804061" providerId="LiveId" clId="{AAE728F2-A624-45A4-BE71-F8D72844EF93}" dt="2021-10-26T19:10:53.044" v="2298" actId="1076"/>
          <ac:picMkLst>
            <pc:docMk/>
            <pc:sldMk cId="2937841515" sldId="392"/>
            <ac:picMk id="3" creationId="{E6559A6E-177E-483E-8001-EDD57B2A59A9}"/>
          </ac:picMkLst>
        </pc:picChg>
      </pc:sldChg>
      <pc:sldChg chg="addSp delSp modSp mod modAnim">
        <pc:chgData name="Samar Abdulla" userId="732c61c037804061" providerId="LiveId" clId="{AAE728F2-A624-45A4-BE71-F8D72844EF93}" dt="2021-10-26T19:12:26.834" v="2376" actId="1036"/>
        <pc:sldMkLst>
          <pc:docMk/>
          <pc:sldMk cId="3656782758" sldId="393"/>
        </pc:sldMkLst>
        <pc:spChg chg="del">
          <ac:chgData name="Samar Abdulla" userId="732c61c037804061" providerId="LiveId" clId="{AAE728F2-A624-45A4-BE71-F8D72844EF93}" dt="2021-10-26T19:11:25.199" v="2336" actId="478"/>
          <ac:spMkLst>
            <pc:docMk/>
            <pc:sldMk cId="3656782758" sldId="393"/>
            <ac:spMk id="2" creationId="{74B9DC1B-30C5-4FBC-988E-005597FA43A0}"/>
          </ac:spMkLst>
        </pc:spChg>
        <pc:spChg chg="add mod">
          <ac:chgData name="Samar Abdulla" userId="732c61c037804061" providerId="LiveId" clId="{AAE728F2-A624-45A4-BE71-F8D72844EF93}" dt="2021-10-26T19:12:26.834" v="2376" actId="1036"/>
          <ac:spMkLst>
            <pc:docMk/>
            <pc:sldMk cId="3656782758" sldId="393"/>
            <ac:spMk id="4" creationId="{A068CA28-1FBD-4DF8-AE7E-1F06BD196C6D}"/>
          </ac:spMkLst>
        </pc:spChg>
        <pc:spChg chg="add mod">
          <ac:chgData name="Samar Abdulla" userId="732c61c037804061" providerId="LiveId" clId="{AAE728F2-A624-45A4-BE71-F8D72844EF93}" dt="2021-10-26T19:12:26.834" v="2376" actId="1036"/>
          <ac:spMkLst>
            <pc:docMk/>
            <pc:sldMk cId="3656782758" sldId="393"/>
            <ac:spMk id="5" creationId="{8D94277E-3F40-4172-AFCD-5FB695967E20}"/>
          </ac:spMkLst>
        </pc:spChg>
        <pc:spChg chg="add del mod">
          <ac:chgData name="Samar Abdulla" userId="732c61c037804061" providerId="LiveId" clId="{AAE728F2-A624-45A4-BE71-F8D72844EF93}" dt="2021-10-26T19:11:26.862" v="2338" actId="478"/>
          <ac:spMkLst>
            <pc:docMk/>
            <pc:sldMk cId="3656782758" sldId="393"/>
            <ac:spMk id="7" creationId="{4BD76786-4C54-48C2-862B-E8E2590F6F90}"/>
          </ac:spMkLst>
        </pc:spChg>
        <pc:picChg chg="add mod modCrop">
          <ac:chgData name="Samar Abdulla" userId="732c61c037804061" providerId="LiveId" clId="{AAE728F2-A624-45A4-BE71-F8D72844EF93}" dt="2021-10-26T19:12:18.911" v="2347" actId="1076"/>
          <ac:picMkLst>
            <pc:docMk/>
            <pc:sldMk cId="3656782758" sldId="393"/>
            <ac:picMk id="3" creationId="{5F0C4C2E-F015-4965-8665-948B36FC5547}"/>
          </ac:picMkLst>
        </pc:picChg>
      </pc:sldChg>
      <pc:sldChg chg="modSp mod">
        <pc:chgData name="Samar Abdulla" userId="732c61c037804061" providerId="LiveId" clId="{AAE728F2-A624-45A4-BE71-F8D72844EF93}" dt="2021-10-26T07:56:08.724" v="1321" actId="1076"/>
        <pc:sldMkLst>
          <pc:docMk/>
          <pc:sldMk cId="609238394" sldId="397"/>
        </pc:sldMkLst>
        <pc:spChg chg="mod">
          <ac:chgData name="Samar Abdulla" userId="732c61c037804061" providerId="LiveId" clId="{AAE728F2-A624-45A4-BE71-F8D72844EF93}" dt="2021-10-26T07:56:08.724" v="1321" actId="1076"/>
          <ac:spMkLst>
            <pc:docMk/>
            <pc:sldMk cId="609238394" sldId="397"/>
            <ac:spMk id="12" creationId="{FF644A2A-BFFC-4692-B5A9-81DC095284FD}"/>
          </ac:spMkLst>
        </pc:spChg>
      </pc:sldChg>
      <pc:sldChg chg="addSp delSp modSp mod modAnim">
        <pc:chgData name="Samar Abdulla" userId="732c61c037804061" providerId="LiveId" clId="{AAE728F2-A624-45A4-BE71-F8D72844EF93}" dt="2021-10-26T19:25:44.423" v="2475" actId="1035"/>
        <pc:sldMkLst>
          <pc:docMk/>
          <pc:sldMk cId="3231185065" sldId="400"/>
        </pc:sldMkLst>
        <pc:spChg chg="mod">
          <ac:chgData name="Samar Abdulla" userId="732c61c037804061" providerId="LiveId" clId="{AAE728F2-A624-45A4-BE71-F8D72844EF93}" dt="2021-10-26T19:17:12.308" v="2449" actId="1076"/>
          <ac:spMkLst>
            <pc:docMk/>
            <pc:sldMk cId="3231185065" sldId="400"/>
            <ac:spMk id="2" creationId="{74B9DC1B-30C5-4FBC-988E-005597FA43A0}"/>
          </ac:spMkLst>
        </pc:spChg>
        <pc:spChg chg="add del mod">
          <ac:chgData name="Samar Abdulla" userId="732c61c037804061" providerId="LiveId" clId="{AAE728F2-A624-45A4-BE71-F8D72844EF93}" dt="2021-10-26T15:05:10.185" v="2192" actId="478"/>
          <ac:spMkLst>
            <pc:docMk/>
            <pc:sldMk cId="3231185065" sldId="400"/>
            <ac:spMk id="6" creationId="{0E2F5267-D01D-4916-9207-1F2D78E48CB5}"/>
          </ac:spMkLst>
        </pc:spChg>
        <pc:spChg chg="add mod">
          <ac:chgData name="Samar Abdulla" userId="732c61c037804061" providerId="LiveId" clId="{AAE728F2-A624-45A4-BE71-F8D72844EF93}" dt="2021-10-26T19:25:44.423" v="2475" actId="1035"/>
          <ac:spMkLst>
            <pc:docMk/>
            <pc:sldMk cId="3231185065" sldId="400"/>
            <ac:spMk id="6" creationId="{42CDBD72-E2EF-4571-8A17-1ABD9FB9C433}"/>
          </ac:spMkLst>
        </pc:spChg>
        <pc:spChg chg="add mod">
          <ac:chgData name="Samar Abdulla" userId="732c61c037804061" providerId="LiveId" clId="{AAE728F2-A624-45A4-BE71-F8D72844EF93}" dt="2021-10-26T19:25:44.423" v="2475" actId="1035"/>
          <ac:spMkLst>
            <pc:docMk/>
            <pc:sldMk cId="3231185065" sldId="400"/>
            <ac:spMk id="7" creationId="{DDD3146A-73A1-4A8B-8AC1-C5E753253873}"/>
          </ac:spMkLst>
        </pc:spChg>
        <pc:picChg chg="add mod modCrop">
          <ac:chgData name="Samar Abdulla" userId="732c61c037804061" providerId="LiveId" clId="{AAE728F2-A624-45A4-BE71-F8D72844EF93}" dt="2021-10-26T19:16:19.455" v="2442" actId="14100"/>
          <ac:picMkLst>
            <pc:docMk/>
            <pc:sldMk cId="3231185065" sldId="400"/>
            <ac:picMk id="4" creationId="{5936FFD9-6CFA-4FCA-B096-3BE73E4F3454}"/>
          </ac:picMkLst>
        </pc:picChg>
        <pc:picChg chg="add mod">
          <ac:chgData name="Samar Abdulla" userId="732c61c037804061" providerId="LiveId" clId="{AAE728F2-A624-45A4-BE71-F8D72844EF93}" dt="2021-10-26T19:25:44.423" v="2475" actId="1035"/>
          <ac:picMkLst>
            <pc:docMk/>
            <pc:sldMk cId="3231185065" sldId="400"/>
            <ac:picMk id="5" creationId="{18B3A2C7-8040-4295-B29C-8A62238FDDF6}"/>
          </ac:picMkLst>
        </pc:picChg>
        <pc:picChg chg="del">
          <ac:chgData name="Samar Abdulla" userId="732c61c037804061" providerId="LiveId" clId="{AAE728F2-A624-45A4-BE71-F8D72844EF93}" dt="2021-10-26T14:59:35.344" v="2183" actId="478"/>
          <ac:picMkLst>
            <pc:docMk/>
            <pc:sldMk cId="3231185065" sldId="400"/>
            <ac:picMk id="1026" creationId="{8824EFCA-8CC7-4B5C-9CA8-91D74F097AF8}"/>
          </ac:picMkLst>
        </pc:picChg>
      </pc:sldChg>
      <pc:sldChg chg="addSp delSp modSp mod modAnim">
        <pc:chgData name="Samar Abdulla" userId="732c61c037804061" providerId="LiveId" clId="{AAE728F2-A624-45A4-BE71-F8D72844EF93}" dt="2021-10-26T19:28:48.676" v="2496" actId="1076"/>
        <pc:sldMkLst>
          <pc:docMk/>
          <pc:sldMk cId="3082110356" sldId="401"/>
        </pc:sldMkLst>
        <pc:spChg chg="del">
          <ac:chgData name="Samar Abdulla" userId="732c61c037804061" providerId="LiveId" clId="{AAE728F2-A624-45A4-BE71-F8D72844EF93}" dt="2021-10-26T19:27:09.221" v="2476" actId="478"/>
          <ac:spMkLst>
            <pc:docMk/>
            <pc:sldMk cId="3082110356" sldId="401"/>
            <ac:spMk id="4" creationId="{88744672-7A4E-4964-921F-3ED87E26894C}"/>
          </ac:spMkLst>
        </pc:spChg>
        <pc:spChg chg="mod">
          <ac:chgData name="Samar Abdulla" userId="732c61c037804061" providerId="LiveId" clId="{AAE728F2-A624-45A4-BE71-F8D72844EF93}" dt="2021-10-26T19:28:43.974" v="2495" actId="1076"/>
          <ac:spMkLst>
            <pc:docMk/>
            <pc:sldMk cId="3082110356" sldId="401"/>
            <ac:spMk id="6" creationId="{2FEF3381-403C-48E5-941C-0236F0077856}"/>
          </ac:spMkLst>
        </pc:spChg>
        <pc:spChg chg="add mod">
          <ac:chgData name="Samar Abdulla" userId="732c61c037804061" providerId="LiveId" clId="{AAE728F2-A624-45A4-BE71-F8D72844EF93}" dt="2021-10-26T19:27:17.540" v="2479" actId="1076"/>
          <ac:spMkLst>
            <pc:docMk/>
            <pc:sldMk cId="3082110356" sldId="401"/>
            <ac:spMk id="7" creationId="{DBE4825F-563A-4070-8C48-D244CC69A0C1}"/>
          </ac:spMkLst>
        </pc:spChg>
        <pc:spChg chg="add mod">
          <ac:chgData name="Samar Abdulla" userId="732c61c037804061" providerId="LiveId" clId="{AAE728F2-A624-45A4-BE71-F8D72844EF93}" dt="2021-10-26T19:27:17.540" v="2479" actId="1076"/>
          <ac:spMkLst>
            <pc:docMk/>
            <pc:sldMk cId="3082110356" sldId="401"/>
            <ac:spMk id="8" creationId="{93257FEB-10FE-4588-9DC6-FF54604C461E}"/>
          </ac:spMkLst>
        </pc:spChg>
        <pc:picChg chg="add mod modCrop">
          <ac:chgData name="Samar Abdulla" userId="732c61c037804061" providerId="LiveId" clId="{AAE728F2-A624-45A4-BE71-F8D72844EF93}" dt="2021-10-26T19:28:17.730" v="2490" actId="14100"/>
          <ac:picMkLst>
            <pc:docMk/>
            <pc:sldMk cId="3082110356" sldId="401"/>
            <ac:picMk id="2" creationId="{6153F2D3-E122-41DF-B243-E39B8162A22E}"/>
          </ac:picMkLst>
        </pc:picChg>
        <pc:picChg chg="mod">
          <ac:chgData name="Samar Abdulla" userId="732c61c037804061" providerId="LiveId" clId="{AAE728F2-A624-45A4-BE71-F8D72844EF93}" dt="2021-10-26T19:28:48.676" v="2496" actId="1076"/>
          <ac:picMkLst>
            <pc:docMk/>
            <pc:sldMk cId="3082110356" sldId="401"/>
            <ac:picMk id="1026" creationId="{951729BE-3DB0-4448-8D35-0FF4398DBC38}"/>
          </ac:picMkLst>
        </pc:picChg>
      </pc:sldChg>
      <pc:sldChg chg="modSp mod ord">
        <pc:chgData name="Samar Abdulla" userId="732c61c037804061" providerId="LiveId" clId="{AAE728F2-A624-45A4-BE71-F8D72844EF93}" dt="2021-10-26T07:45:49.611" v="1317" actId="20577"/>
        <pc:sldMkLst>
          <pc:docMk/>
          <pc:sldMk cId="4153847218" sldId="402"/>
        </pc:sldMkLst>
        <pc:spChg chg="mod">
          <ac:chgData name="Samar Abdulla" userId="732c61c037804061" providerId="LiveId" clId="{AAE728F2-A624-45A4-BE71-F8D72844EF93}" dt="2021-10-26T07:45:49.611" v="1317" actId="20577"/>
          <ac:spMkLst>
            <pc:docMk/>
            <pc:sldMk cId="4153847218" sldId="402"/>
            <ac:spMk id="17" creationId="{BD3AED9F-C917-4F5E-8E64-F88EAA26D9B1}"/>
          </ac:spMkLst>
        </pc:spChg>
      </pc:sldChg>
      <pc:sldChg chg="addSp delSp modSp mod modAnim">
        <pc:chgData name="Samar Abdulla" userId="732c61c037804061" providerId="LiveId" clId="{AAE728F2-A624-45A4-BE71-F8D72844EF93}" dt="2021-10-26T20:19:25.827" v="3567" actId="1038"/>
        <pc:sldMkLst>
          <pc:docMk/>
          <pc:sldMk cId="349278448" sldId="403"/>
        </pc:sldMkLst>
        <pc:spChg chg="del mod">
          <ac:chgData name="Samar Abdulla" userId="732c61c037804061" providerId="LiveId" clId="{AAE728F2-A624-45A4-BE71-F8D72844EF93}" dt="2021-10-26T19:29:04.743" v="2497" actId="478"/>
          <ac:spMkLst>
            <pc:docMk/>
            <pc:sldMk cId="349278448" sldId="403"/>
            <ac:spMk id="2" creationId="{74B9DC1B-30C5-4FBC-988E-005597FA43A0}"/>
          </ac:spMkLst>
        </pc:spChg>
        <pc:spChg chg="mod">
          <ac:chgData name="Samar Abdulla" userId="732c61c037804061" providerId="LiveId" clId="{AAE728F2-A624-45A4-BE71-F8D72844EF93}" dt="2021-10-26T20:19:25.827" v="3567" actId="1038"/>
          <ac:spMkLst>
            <pc:docMk/>
            <pc:sldMk cId="349278448" sldId="403"/>
            <ac:spMk id="3" creationId="{592ABEE6-9F4B-454E-B8A1-688D008446F4}"/>
          </ac:spMkLst>
        </pc:spChg>
        <pc:spChg chg="add del mod">
          <ac:chgData name="Samar Abdulla" userId="732c61c037804061" providerId="LiveId" clId="{AAE728F2-A624-45A4-BE71-F8D72844EF93}" dt="2021-10-26T19:29:06.622" v="2499" actId="478"/>
          <ac:spMkLst>
            <pc:docMk/>
            <pc:sldMk cId="349278448" sldId="403"/>
            <ac:spMk id="6" creationId="{B9F855AE-2125-4EC1-AEC4-71C1A8FCB876}"/>
          </ac:spMkLst>
        </pc:spChg>
        <pc:spChg chg="add mod">
          <ac:chgData name="Samar Abdulla" userId="732c61c037804061" providerId="LiveId" clId="{AAE728F2-A624-45A4-BE71-F8D72844EF93}" dt="2021-10-26T19:29:22.390" v="2516" actId="20577"/>
          <ac:spMkLst>
            <pc:docMk/>
            <pc:sldMk cId="349278448" sldId="403"/>
            <ac:spMk id="7" creationId="{8DC8E9C9-BCA4-46A3-ABCC-83B7DF23589F}"/>
          </ac:spMkLst>
        </pc:spChg>
        <pc:spChg chg="add mod">
          <ac:chgData name="Samar Abdulla" userId="732c61c037804061" providerId="LiveId" clId="{AAE728F2-A624-45A4-BE71-F8D72844EF93}" dt="2021-10-26T19:29:32.226" v="2551" actId="20577"/>
          <ac:spMkLst>
            <pc:docMk/>
            <pc:sldMk cId="349278448" sldId="403"/>
            <ac:spMk id="8" creationId="{41A6D6D0-BBEB-4F65-9CEB-3AA2A830809A}"/>
          </ac:spMkLst>
        </pc:spChg>
        <pc:picChg chg="add mod modCrop">
          <ac:chgData name="Samar Abdulla" userId="732c61c037804061" providerId="LiveId" clId="{AAE728F2-A624-45A4-BE71-F8D72844EF93}" dt="2021-10-26T19:30:24.931" v="2564" actId="1038"/>
          <ac:picMkLst>
            <pc:docMk/>
            <pc:sldMk cId="349278448" sldId="403"/>
            <ac:picMk id="4" creationId="{A0B884A2-DED9-495A-B763-8B80C265E46D}"/>
          </ac:picMkLst>
        </pc:picChg>
      </pc:sldChg>
      <pc:sldChg chg="addSp delSp modSp mod modAnim">
        <pc:chgData name="Samar Abdulla" userId="732c61c037804061" providerId="LiveId" clId="{AAE728F2-A624-45A4-BE71-F8D72844EF93}" dt="2021-10-26T20:05:28.873" v="3322" actId="207"/>
        <pc:sldMkLst>
          <pc:docMk/>
          <pc:sldMk cId="778977235" sldId="405"/>
        </pc:sldMkLst>
        <pc:spChg chg="mod">
          <ac:chgData name="Samar Abdulla" userId="732c61c037804061" providerId="LiveId" clId="{AAE728F2-A624-45A4-BE71-F8D72844EF93}" dt="2021-10-26T20:00:58.946" v="3298" actId="1076"/>
          <ac:spMkLst>
            <pc:docMk/>
            <pc:sldMk cId="778977235" sldId="405"/>
            <ac:spMk id="2" creationId="{13A1ACA5-DB10-4298-AD2D-A6C764D72D21}"/>
          </ac:spMkLst>
        </pc:spChg>
        <pc:spChg chg="add del mod">
          <ac:chgData name="Samar Abdulla" userId="732c61c037804061" providerId="LiveId" clId="{AAE728F2-A624-45A4-BE71-F8D72844EF93}" dt="2021-10-26T20:00:08.698" v="3288" actId="478"/>
          <ac:spMkLst>
            <pc:docMk/>
            <pc:sldMk cId="778977235" sldId="405"/>
            <ac:spMk id="3" creationId="{A0861D00-691A-4209-B718-6BBFBE338658}"/>
          </ac:spMkLst>
        </pc:spChg>
        <pc:spChg chg="add del mod">
          <ac:chgData name="Samar Abdulla" userId="732c61c037804061" providerId="LiveId" clId="{AAE728F2-A624-45A4-BE71-F8D72844EF93}" dt="2021-10-26T19:57:41.360" v="3096" actId="478"/>
          <ac:spMkLst>
            <pc:docMk/>
            <pc:sldMk cId="778977235" sldId="405"/>
            <ac:spMk id="4" creationId="{9E124AFD-BA93-47B4-8C91-ECA0A01E992A}"/>
          </ac:spMkLst>
        </pc:spChg>
        <pc:spChg chg="add mod">
          <ac:chgData name="Samar Abdulla" userId="732c61c037804061" providerId="LiveId" clId="{AAE728F2-A624-45A4-BE71-F8D72844EF93}" dt="2021-10-26T20:00:46.608" v="3295" actId="1076"/>
          <ac:spMkLst>
            <pc:docMk/>
            <pc:sldMk cId="778977235" sldId="405"/>
            <ac:spMk id="5" creationId="{9880EA30-789F-4A13-987E-8865FEC083B3}"/>
          </ac:spMkLst>
        </pc:spChg>
        <pc:spChg chg="add mod">
          <ac:chgData name="Samar Abdulla" userId="732c61c037804061" providerId="LiveId" clId="{AAE728F2-A624-45A4-BE71-F8D72844EF93}" dt="2021-10-26T20:00:49.238" v="3296" actId="1076"/>
          <ac:spMkLst>
            <pc:docMk/>
            <pc:sldMk cId="778977235" sldId="405"/>
            <ac:spMk id="6" creationId="{D573F0ED-8409-40A2-B089-D903FADCA470}"/>
          </ac:spMkLst>
        </pc:spChg>
        <pc:spChg chg="add mod">
          <ac:chgData name="Samar Abdulla" userId="732c61c037804061" providerId="LiveId" clId="{AAE728F2-A624-45A4-BE71-F8D72844EF93}" dt="2021-10-26T20:05:28.873" v="3322" actId="207"/>
          <ac:spMkLst>
            <pc:docMk/>
            <pc:sldMk cId="778977235" sldId="405"/>
            <ac:spMk id="7" creationId="{42E0CB09-909F-4A42-818E-7A67F0EAF4B0}"/>
          </ac:spMkLst>
        </pc:spChg>
        <pc:picChg chg="add mod">
          <ac:chgData name="Samar Abdulla" userId="732c61c037804061" providerId="LiveId" clId="{AAE728F2-A624-45A4-BE71-F8D72844EF93}" dt="2021-10-26T20:04:10.126" v="3313" actId="1076"/>
          <ac:picMkLst>
            <pc:docMk/>
            <pc:sldMk cId="778977235" sldId="405"/>
            <ac:picMk id="1026" creationId="{CA8AF0F6-B5A9-4FED-BE28-28AAB06D7AA1}"/>
          </ac:picMkLst>
        </pc:picChg>
        <pc:picChg chg="add mod">
          <ac:chgData name="Samar Abdulla" userId="732c61c037804061" providerId="LiveId" clId="{AAE728F2-A624-45A4-BE71-F8D72844EF93}" dt="2021-10-26T20:04:12.349" v="3314" actId="1076"/>
          <ac:picMkLst>
            <pc:docMk/>
            <pc:sldMk cId="778977235" sldId="405"/>
            <ac:picMk id="1028" creationId="{7079C488-EA03-4497-950D-70C41BD37118}"/>
          </ac:picMkLst>
        </pc:picChg>
        <pc:picChg chg="add mod">
          <ac:chgData name="Samar Abdulla" userId="732c61c037804061" providerId="LiveId" clId="{AAE728F2-A624-45A4-BE71-F8D72844EF93}" dt="2021-10-26T20:04:20.607" v="3316" actId="1076"/>
          <ac:picMkLst>
            <pc:docMk/>
            <pc:sldMk cId="778977235" sldId="405"/>
            <ac:picMk id="1030" creationId="{9588F1F7-7787-4C0C-94BE-2A466C89A037}"/>
          </ac:picMkLst>
        </pc:picChg>
      </pc:sldChg>
      <pc:sldChg chg="addSp delSp modSp mod modAnim">
        <pc:chgData name="Samar Abdulla" userId="732c61c037804061" providerId="LiveId" clId="{AAE728F2-A624-45A4-BE71-F8D72844EF93}" dt="2021-10-26T19:43:48.024" v="2774" actId="1076"/>
        <pc:sldMkLst>
          <pc:docMk/>
          <pc:sldMk cId="2443106025" sldId="406"/>
        </pc:sldMkLst>
        <pc:spChg chg="del mod">
          <ac:chgData name="Samar Abdulla" userId="732c61c037804061" providerId="LiveId" clId="{AAE728F2-A624-45A4-BE71-F8D72844EF93}" dt="2021-10-26T19:42:28.551" v="2710" actId="478"/>
          <ac:spMkLst>
            <pc:docMk/>
            <pc:sldMk cId="2443106025" sldId="406"/>
            <ac:spMk id="2" creationId="{74B9DC1B-30C5-4FBC-988E-005597FA43A0}"/>
          </ac:spMkLst>
        </pc:spChg>
        <pc:spChg chg="add del mod">
          <ac:chgData name="Samar Abdulla" userId="732c61c037804061" providerId="LiveId" clId="{AAE728F2-A624-45A4-BE71-F8D72844EF93}" dt="2021-10-26T19:42:32.960" v="2712" actId="478"/>
          <ac:spMkLst>
            <pc:docMk/>
            <pc:sldMk cId="2443106025" sldId="406"/>
            <ac:spMk id="5" creationId="{5241F1CC-7216-4710-B5E0-2DA1FC3F2B83}"/>
          </ac:spMkLst>
        </pc:spChg>
        <pc:spChg chg="add mod">
          <ac:chgData name="Samar Abdulla" userId="732c61c037804061" providerId="LiveId" clId="{AAE728F2-A624-45A4-BE71-F8D72844EF93}" dt="2021-10-26T19:43:09.709" v="2768" actId="1076"/>
          <ac:spMkLst>
            <pc:docMk/>
            <pc:sldMk cId="2443106025" sldId="406"/>
            <ac:spMk id="7" creationId="{14E2AF89-15B5-4B94-8108-55CA32F47B66}"/>
          </ac:spMkLst>
        </pc:spChg>
        <pc:spChg chg="add mod">
          <ac:chgData name="Samar Abdulla" userId="732c61c037804061" providerId="LiveId" clId="{AAE728F2-A624-45A4-BE71-F8D72844EF93}" dt="2021-10-26T19:43:09.709" v="2768" actId="1076"/>
          <ac:spMkLst>
            <pc:docMk/>
            <pc:sldMk cId="2443106025" sldId="406"/>
            <ac:spMk id="8" creationId="{AC01297A-7FB9-4402-BA92-DEB7B461A79E}"/>
          </ac:spMkLst>
        </pc:spChg>
        <pc:picChg chg="add mod">
          <ac:chgData name="Samar Abdulla" userId="732c61c037804061" providerId="LiveId" clId="{AAE728F2-A624-45A4-BE71-F8D72844EF93}" dt="2021-10-26T19:43:26.236" v="2771" actId="1076"/>
          <ac:picMkLst>
            <pc:docMk/>
            <pc:sldMk cId="2443106025" sldId="406"/>
            <ac:picMk id="3" creationId="{EAB66E2D-F968-4674-90A6-8057CA086749}"/>
          </ac:picMkLst>
        </pc:picChg>
        <pc:picChg chg="mod">
          <ac:chgData name="Samar Abdulla" userId="732c61c037804061" providerId="LiveId" clId="{AAE728F2-A624-45A4-BE71-F8D72844EF93}" dt="2021-10-26T19:43:48.024" v="2774" actId="1076"/>
          <ac:picMkLst>
            <pc:docMk/>
            <pc:sldMk cId="2443106025" sldId="406"/>
            <ac:picMk id="14338" creationId="{FBBF0E1C-B76D-49B9-80E1-0DF541BB6D48}"/>
          </ac:picMkLst>
        </pc:picChg>
      </pc:sldChg>
      <pc:sldChg chg="addSp delSp modSp mod modAnim">
        <pc:chgData name="Samar Abdulla" userId="732c61c037804061" providerId="LiveId" clId="{AAE728F2-A624-45A4-BE71-F8D72844EF93}" dt="2021-10-26T19:32:43.391" v="2586" actId="1076"/>
        <pc:sldMkLst>
          <pc:docMk/>
          <pc:sldMk cId="679703093" sldId="407"/>
        </pc:sldMkLst>
        <pc:spChg chg="mod">
          <ac:chgData name="Samar Abdulla" userId="732c61c037804061" providerId="LiveId" clId="{AAE728F2-A624-45A4-BE71-F8D72844EF93}" dt="2021-10-26T19:32:43.391" v="2586" actId="1076"/>
          <ac:spMkLst>
            <pc:docMk/>
            <pc:sldMk cId="679703093" sldId="407"/>
            <ac:spMk id="2" creationId="{74B9DC1B-30C5-4FBC-988E-005597FA43A0}"/>
          </ac:spMkLst>
        </pc:spChg>
        <pc:spChg chg="add mod">
          <ac:chgData name="Samar Abdulla" userId="732c61c037804061" providerId="LiveId" clId="{AAE728F2-A624-45A4-BE71-F8D72844EF93}" dt="2021-10-26T19:32:09.542" v="2578" actId="1076"/>
          <ac:spMkLst>
            <pc:docMk/>
            <pc:sldMk cId="679703093" sldId="407"/>
            <ac:spMk id="4" creationId="{64F29547-A394-4906-894D-EDDDB12B7420}"/>
          </ac:spMkLst>
        </pc:spChg>
        <pc:spChg chg="add mod">
          <ac:chgData name="Samar Abdulla" userId="732c61c037804061" providerId="LiveId" clId="{AAE728F2-A624-45A4-BE71-F8D72844EF93}" dt="2021-10-26T19:32:09.542" v="2578" actId="1076"/>
          <ac:spMkLst>
            <pc:docMk/>
            <pc:sldMk cId="679703093" sldId="407"/>
            <ac:spMk id="5" creationId="{FFE2D96A-D664-4789-A409-E93AF9CF0105}"/>
          </ac:spMkLst>
        </pc:spChg>
        <pc:picChg chg="add mod modCrop">
          <ac:chgData name="Samar Abdulla" userId="732c61c037804061" providerId="LiveId" clId="{AAE728F2-A624-45A4-BE71-F8D72844EF93}" dt="2021-10-26T19:31:57.067" v="2575" actId="1076"/>
          <ac:picMkLst>
            <pc:docMk/>
            <pc:sldMk cId="679703093" sldId="407"/>
            <ac:picMk id="3" creationId="{2872460C-F886-43B7-BBE1-CD0E57A77B88}"/>
          </ac:picMkLst>
        </pc:picChg>
        <pc:picChg chg="del">
          <ac:chgData name="Samar Abdulla" userId="732c61c037804061" providerId="LiveId" clId="{AAE728F2-A624-45A4-BE71-F8D72844EF93}" dt="2021-10-25T19:35:15.596" v="1208" actId="478"/>
          <ac:picMkLst>
            <pc:docMk/>
            <pc:sldMk cId="679703093" sldId="407"/>
            <ac:picMk id="1026" creationId="{8824EFCA-8CC7-4B5C-9CA8-91D74F097AF8}"/>
          </ac:picMkLst>
        </pc:picChg>
      </pc:sldChg>
      <pc:sldChg chg="del ord">
        <pc:chgData name="Samar Abdulla" userId="732c61c037804061" providerId="LiveId" clId="{AAE728F2-A624-45A4-BE71-F8D72844EF93}" dt="2021-10-25T19:09:39.333" v="1183" actId="47"/>
        <pc:sldMkLst>
          <pc:docMk/>
          <pc:sldMk cId="2293794562" sldId="407"/>
        </pc:sldMkLst>
      </pc:sldChg>
      <pc:sldChg chg="addSp delSp modSp new mod delAnim modAnim">
        <pc:chgData name="Samar Abdulla" userId="732c61c037804061" providerId="LiveId" clId="{AAE728F2-A624-45A4-BE71-F8D72844EF93}" dt="2021-10-26T20:13:14.200" v="3548"/>
        <pc:sldMkLst>
          <pc:docMk/>
          <pc:sldMk cId="2287937326" sldId="408"/>
        </pc:sldMkLst>
        <pc:spChg chg="mod ord">
          <ac:chgData name="Samar Abdulla" userId="732c61c037804061" providerId="LiveId" clId="{AAE728F2-A624-45A4-BE71-F8D72844EF93}" dt="2021-10-26T20:12:08.731" v="3532" actId="404"/>
          <ac:spMkLst>
            <pc:docMk/>
            <pc:sldMk cId="2287937326" sldId="408"/>
            <ac:spMk id="2" creationId="{A733AA04-A3C4-41E0-BC08-15524D3FAAEA}"/>
          </ac:spMkLst>
        </pc:spChg>
        <pc:spChg chg="add del mod">
          <ac:chgData name="Samar Abdulla" userId="732c61c037804061" providerId="LiveId" clId="{AAE728F2-A624-45A4-BE71-F8D72844EF93}" dt="2021-10-26T20:11:31.554" v="3502" actId="478"/>
          <ac:spMkLst>
            <pc:docMk/>
            <pc:sldMk cId="2287937326" sldId="408"/>
            <ac:spMk id="3" creationId="{B4508F7A-F3B6-48FD-A796-5D5CCDC277D3}"/>
          </ac:spMkLst>
        </pc:spChg>
        <pc:spChg chg="del">
          <ac:chgData name="Samar Abdulla" userId="732c61c037804061" providerId="LiveId" clId="{AAE728F2-A624-45A4-BE71-F8D72844EF93}" dt="2021-10-26T08:03:34.442" v="1546" actId="478"/>
          <ac:spMkLst>
            <pc:docMk/>
            <pc:sldMk cId="2287937326" sldId="408"/>
            <ac:spMk id="3" creationId="{FB06CC70-B322-4AF1-B9F1-9F6553AD2421}"/>
          </ac:spMkLst>
        </pc:spChg>
        <pc:spChg chg="add mod">
          <ac:chgData name="Samar Abdulla" userId="732c61c037804061" providerId="LiveId" clId="{AAE728F2-A624-45A4-BE71-F8D72844EF93}" dt="2021-10-26T20:12:01.836" v="3531" actId="1035"/>
          <ac:spMkLst>
            <pc:docMk/>
            <pc:sldMk cId="2287937326" sldId="408"/>
            <ac:spMk id="4" creationId="{1D555A1F-6A51-4695-9765-AE9674FD506A}"/>
          </ac:spMkLst>
        </pc:spChg>
        <pc:spChg chg="del">
          <ac:chgData name="Samar Abdulla" userId="732c61c037804061" providerId="LiveId" clId="{AAE728F2-A624-45A4-BE71-F8D72844EF93}" dt="2021-10-26T08:03:34.442" v="1546" actId="478"/>
          <ac:spMkLst>
            <pc:docMk/>
            <pc:sldMk cId="2287937326" sldId="408"/>
            <ac:spMk id="4" creationId="{B602E789-FDD9-48C2-B502-21C5FA820E87}"/>
          </ac:spMkLst>
        </pc:spChg>
        <pc:spChg chg="del">
          <ac:chgData name="Samar Abdulla" userId="732c61c037804061" providerId="LiveId" clId="{AAE728F2-A624-45A4-BE71-F8D72844EF93}" dt="2021-10-26T08:03:34.442" v="1546" actId="478"/>
          <ac:spMkLst>
            <pc:docMk/>
            <pc:sldMk cId="2287937326" sldId="408"/>
            <ac:spMk id="5" creationId="{0C8F692C-CE1A-49C6-8ED7-27B30F59F862}"/>
          </ac:spMkLst>
        </pc:spChg>
        <pc:spChg chg="add mod">
          <ac:chgData name="Samar Abdulla" userId="732c61c037804061" providerId="LiveId" clId="{AAE728F2-A624-45A4-BE71-F8D72844EF93}" dt="2021-10-26T20:12:01.836" v="3531" actId="1035"/>
          <ac:spMkLst>
            <pc:docMk/>
            <pc:sldMk cId="2287937326" sldId="408"/>
            <ac:spMk id="5" creationId="{70E3CBA1-6D47-4EB7-8177-416A4317D631}"/>
          </ac:spMkLst>
        </pc:spChg>
        <pc:spChg chg="add mod">
          <ac:chgData name="Samar Abdulla" userId="732c61c037804061" providerId="LiveId" clId="{AAE728F2-A624-45A4-BE71-F8D72844EF93}" dt="2021-10-26T20:12:01.836" v="3531" actId="1035"/>
          <ac:spMkLst>
            <pc:docMk/>
            <pc:sldMk cId="2287937326" sldId="408"/>
            <ac:spMk id="6" creationId="{B82D1A87-F6DD-4D90-A511-4678FE832C4B}"/>
          </ac:spMkLst>
        </pc:spChg>
        <pc:spChg chg="del">
          <ac:chgData name="Samar Abdulla" userId="732c61c037804061" providerId="LiveId" clId="{AAE728F2-A624-45A4-BE71-F8D72844EF93}" dt="2021-10-26T08:03:34.442" v="1546" actId="478"/>
          <ac:spMkLst>
            <pc:docMk/>
            <pc:sldMk cId="2287937326" sldId="408"/>
            <ac:spMk id="6" creationId="{C83420D4-4C1B-41F3-AE7C-565668F935B4}"/>
          </ac:spMkLst>
        </pc:spChg>
        <pc:spChg chg="add mod">
          <ac:chgData name="Samar Abdulla" userId="732c61c037804061" providerId="LiveId" clId="{AAE728F2-A624-45A4-BE71-F8D72844EF93}" dt="2021-10-26T20:12:01.836" v="3531" actId="1035"/>
          <ac:spMkLst>
            <pc:docMk/>
            <pc:sldMk cId="2287937326" sldId="408"/>
            <ac:spMk id="7" creationId="{AA946774-E266-47A7-9963-F4779E9F0019}"/>
          </ac:spMkLst>
        </pc:spChg>
      </pc:sldChg>
      <pc:sldChg chg="addSp delSp modSp mod delAnim modAnim">
        <pc:chgData name="Samar Abdulla" userId="732c61c037804061" providerId="LiveId" clId="{AAE728F2-A624-45A4-BE71-F8D72844EF93}" dt="2021-10-26T19:34:57.523" v="2602" actId="1076"/>
        <pc:sldMkLst>
          <pc:docMk/>
          <pc:sldMk cId="1669743108" sldId="409"/>
        </pc:sldMkLst>
        <pc:spChg chg="del">
          <ac:chgData name="Samar Abdulla" userId="732c61c037804061" providerId="LiveId" clId="{AAE728F2-A624-45A4-BE71-F8D72844EF93}" dt="2021-10-26T19:33:40.342" v="2587" actId="478"/>
          <ac:spMkLst>
            <pc:docMk/>
            <pc:sldMk cId="1669743108" sldId="409"/>
            <ac:spMk id="6" creationId="{2FEF3381-403C-48E5-941C-0236F0077856}"/>
          </ac:spMkLst>
        </pc:spChg>
        <pc:spChg chg="add mod">
          <ac:chgData name="Samar Abdulla" userId="732c61c037804061" providerId="LiveId" clId="{AAE728F2-A624-45A4-BE71-F8D72844EF93}" dt="2021-10-26T19:34:48.788" v="2601" actId="1076"/>
          <ac:spMkLst>
            <pc:docMk/>
            <pc:sldMk cId="1669743108" sldId="409"/>
            <ac:spMk id="10" creationId="{F11F17C3-C8CE-4EF9-BE02-95391C5C5009}"/>
          </ac:spMkLst>
        </pc:spChg>
        <pc:picChg chg="del">
          <ac:chgData name="Samar Abdulla" userId="732c61c037804061" providerId="LiveId" clId="{AAE728F2-A624-45A4-BE71-F8D72844EF93}" dt="2021-10-26T19:33:40.342" v="2587" actId="478"/>
          <ac:picMkLst>
            <pc:docMk/>
            <pc:sldMk cId="1669743108" sldId="409"/>
            <ac:picMk id="2" creationId="{6153F2D3-E122-41DF-B243-E39B8162A22E}"/>
          </ac:picMkLst>
        </pc:picChg>
        <pc:picChg chg="add mod modCrop">
          <ac:chgData name="Samar Abdulla" userId="732c61c037804061" providerId="LiveId" clId="{AAE728F2-A624-45A4-BE71-F8D72844EF93}" dt="2021-10-26T19:34:31.858" v="2598" actId="1076"/>
          <ac:picMkLst>
            <pc:docMk/>
            <pc:sldMk cId="1669743108" sldId="409"/>
            <ac:picMk id="9" creationId="{DCA03E46-55BD-4BDC-9CB7-9F6C6FBA5F8D}"/>
          </ac:picMkLst>
        </pc:picChg>
        <pc:picChg chg="mod">
          <ac:chgData name="Samar Abdulla" userId="732c61c037804061" providerId="LiveId" clId="{AAE728F2-A624-45A4-BE71-F8D72844EF93}" dt="2021-10-26T19:34:57.523" v="2602" actId="1076"/>
          <ac:picMkLst>
            <pc:docMk/>
            <pc:sldMk cId="1669743108" sldId="409"/>
            <ac:picMk id="1026" creationId="{951729BE-3DB0-4448-8D35-0FF4398DBC38}"/>
          </ac:picMkLst>
        </pc:picChg>
      </pc:sldChg>
      <pc:sldChg chg="addSp delSp modSp mod">
        <pc:chgData name="Samar Abdulla" userId="732c61c037804061" providerId="LiveId" clId="{AAE728F2-A624-45A4-BE71-F8D72844EF93}" dt="2021-10-26T19:40:47.562" v="2634" actId="1076"/>
        <pc:sldMkLst>
          <pc:docMk/>
          <pc:sldMk cId="1899469897" sldId="410"/>
        </pc:sldMkLst>
        <pc:spChg chg="mod">
          <ac:chgData name="Samar Abdulla" userId="732c61c037804061" providerId="LiveId" clId="{AAE728F2-A624-45A4-BE71-F8D72844EF93}" dt="2021-10-26T19:40:47.562" v="2634" actId="1076"/>
          <ac:spMkLst>
            <pc:docMk/>
            <pc:sldMk cId="1899469897" sldId="410"/>
            <ac:spMk id="2" creationId="{74B9DC1B-30C5-4FBC-988E-005597FA43A0}"/>
          </ac:spMkLst>
        </pc:spChg>
        <pc:spChg chg="mod">
          <ac:chgData name="Samar Abdulla" userId="732c61c037804061" providerId="LiveId" clId="{AAE728F2-A624-45A4-BE71-F8D72844EF93}" dt="2021-10-26T19:40:02.385" v="2631" actId="1035"/>
          <ac:spMkLst>
            <pc:docMk/>
            <pc:sldMk cId="1899469897" sldId="410"/>
            <ac:spMk id="6" creationId="{42CDBD72-E2EF-4571-8A17-1ABD9FB9C433}"/>
          </ac:spMkLst>
        </pc:spChg>
        <pc:spChg chg="mod">
          <ac:chgData name="Samar Abdulla" userId="732c61c037804061" providerId="LiveId" clId="{AAE728F2-A624-45A4-BE71-F8D72844EF93}" dt="2021-10-26T19:40:02.385" v="2631" actId="1035"/>
          <ac:spMkLst>
            <pc:docMk/>
            <pc:sldMk cId="1899469897" sldId="410"/>
            <ac:spMk id="7" creationId="{DDD3146A-73A1-4A8B-8AC1-C5E753253873}"/>
          </ac:spMkLst>
        </pc:spChg>
        <pc:picChg chg="del">
          <ac:chgData name="Samar Abdulla" userId="732c61c037804061" providerId="LiveId" clId="{AAE728F2-A624-45A4-BE71-F8D72844EF93}" dt="2021-10-26T19:39:09.493" v="2603" actId="478"/>
          <ac:picMkLst>
            <pc:docMk/>
            <pc:sldMk cId="1899469897" sldId="410"/>
            <ac:picMk id="5" creationId="{18B3A2C7-8040-4295-B29C-8A62238FDDF6}"/>
          </ac:picMkLst>
        </pc:picChg>
        <pc:picChg chg="add mod">
          <ac:chgData name="Samar Abdulla" userId="732c61c037804061" providerId="LiveId" clId="{AAE728F2-A624-45A4-BE71-F8D72844EF93}" dt="2021-10-26T19:40:02.385" v="2631" actId="1035"/>
          <ac:picMkLst>
            <pc:docMk/>
            <pc:sldMk cId="1899469897" sldId="410"/>
            <ac:picMk id="8" creationId="{4D00F982-B4DD-49C9-A210-A8FF9ECB11E2}"/>
          </ac:picMkLst>
        </pc:picChg>
      </pc:sldChg>
      <pc:sldMasterChg chg="delSldLayout">
        <pc:chgData name="Samar Abdulla" userId="732c61c037804061" providerId="LiveId" clId="{AAE728F2-A624-45A4-BE71-F8D72844EF93}" dt="2021-10-23T18:00:08.631" v="796" actId="47"/>
        <pc:sldMasterMkLst>
          <pc:docMk/>
          <pc:sldMasterMk cId="0" sldId="2147483688"/>
        </pc:sldMasterMkLst>
        <pc:sldLayoutChg chg="del">
          <pc:chgData name="Samar Abdulla" userId="732c61c037804061" providerId="LiveId" clId="{AAE728F2-A624-45A4-BE71-F8D72844EF93}" dt="2021-10-23T18:00:08.631" v="796" actId="47"/>
          <pc:sldLayoutMkLst>
            <pc:docMk/>
            <pc:sldMasterMk cId="0" sldId="2147483688"/>
            <pc:sldLayoutMk cId="0" sldId="2147483683"/>
          </pc:sldLayoutMkLst>
        </pc:sldLayoutChg>
        <pc:sldLayoutChg chg="del">
          <pc:chgData name="Samar Abdulla" userId="732c61c037804061" providerId="LiveId" clId="{AAE728F2-A624-45A4-BE71-F8D72844EF93}" dt="2021-10-23T16:48:54.518" v="369" actId="47"/>
          <pc:sldLayoutMkLst>
            <pc:docMk/>
            <pc:sldMasterMk cId="0" sldId="2147483688"/>
            <pc:sldLayoutMk cId="1244825960" sldId="2147483719"/>
          </pc:sldLayoutMkLst>
        </pc:sldLayoutChg>
      </pc:sldMasterChg>
    </pc:docChg>
  </pc:docChgLst>
  <pc:docChgLst>
    <pc:chgData name="Samar Abdulla" userId="732c61c037804061" providerId="LiveId" clId="{720EC860-255D-4DB9-B4F8-A84B3A557519}"/>
    <pc:docChg chg="delSld">
      <pc:chgData name="Samar Abdulla" userId="732c61c037804061" providerId="LiveId" clId="{720EC860-255D-4DB9-B4F8-A84B3A557519}" dt="2020-11-18T18:12:02.320" v="9" actId="47"/>
      <pc:docMkLst>
        <pc:docMk/>
      </pc:docMkLst>
      <pc:sldChg chg="del">
        <pc:chgData name="Samar Abdulla" userId="732c61c037804061" providerId="LiveId" clId="{720EC860-255D-4DB9-B4F8-A84B3A557519}" dt="2020-11-18T18:11:58.676" v="3" actId="47"/>
        <pc:sldMkLst>
          <pc:docMk/>
          <pc:sldMk cId="1841018388" sldId="317"/>
        </pc:sldMkLst>
      </pc:sldChg>
      <pc:sldChg chg="del">
        <pc:chgData name="Samar Abdulla" userId="732c61c037804061" providerId="LiveId" clId="{720EC860-255D-4DB9-B4F8-A84B3A557519}" dt="2020-11-18T18:12:02.320" v="9" actId="47"/>
        <pc:sldMkLst>
          <pc:docMk/>
          <pc:sldMk cId="1540863094" sldId="319"/>
        </pc:sldMkLst>
      </pc:sldChg>
      <pc:sldChg chg="del">
        <pc:chgData name="Samar Abdulla" userId="732c61c037804061" providerId="LiveId" clId="{720EC860-255D-4DB9-B4F8-A84B3A557519}" dt="2020-11-18T18:11:58.458" v="2" actId="47"/>
        <pc:sldMkLst>
          <pc:docMk/>
          <pc:sldMk cId="246598154" sldId="320"/>
        </pc:sldMkLst>
      </pc:sldChg>
      <pc:sldChg chg="del">
        <pc:chgData name="Samar Abdulla" userId="732c61c037804061" providerId="LiveId" clId="{720EC860-255D-4DB9-B4F8-A84B3A557519}" dt="2020-11-18T18:12:00.928" v="8" actId="47"/>
        <pc:sldMkLst>
          <pc:docMk/>
          <pc:sldMk cId="1431177904" sldId="321"/>
        </pc:sldMkLst>
      </pc:sldChg>
      <pc:sldChg chg="del">
        <pc:chgData name="Samar Abdulla" userId="732c61c037804061" providerId="LiveId" clId="{720EC860-255D-4DB9-B4F8-A84B3A557519}" dt="2020-11-18T18:11:57.393" v="0" actId="47"/>
        <pc:sldMkLst>
          <pc:docMk/>
          <pc:sldMk cId="3710680899" sldId="322"/>
        </pc:sldMkLst>
      </pc:sldChg>
      <pc:sldChg chg="del">
        <pc:chgData name="Samar Abdulla" userId="732c61c037804061" providerId="LiveId" clId="{720EC860-255D-4DB9-B4F8-A84B3A557519}" dt="2020-11-18T18:11:57.626" v="1" actId="47"/>
        <pc:sldMkLst>
          <pc:docMk/>
          <pc:sldMk cId="1751355790" sldId="330"/>
        </pc:sldMkLst>
      </pc:sldChg>
      <pc:sldChg chg="del">
        <pc:chgData name="Samar Abdulla" userId="732c61c037804061" providerId="LiveId" clId="{720EC860-255D-4DB9-B4F8-A84B3A557519}" dt="2020-11-18T18:11:59.416" v="5" actId="47"/>
        <pc:sldMkLst>
          <pc:docMk/>
          <pc:sldMk cId="4250763553" sldId="333"/>
        </pc:sldMkLst>
      </pc:sldChg>
      <pc:sldChg chg="del">
        <pc:chgData name="Samar Abdulla" userId="732c61c037804061" providerId="LiveId" clId="{720EC860-255D-4DB9-B4F8-A84B3A557519}" dt="2020-11-18T18:11:59.319" v="4" actId="47"/>
        <pc:sldMkLst>
          <pc:docMk/>
          <pc:sldMk cId="2017231663" sldId="336"/>
        </pc:sldMkLst>
      </pc:sldChg>
      <pc:sldChg chg="del">
        <pc:chgData name="Samar Abdulla" userId="732c61c037804061" providerId="LiveId" clId="{720EC860-255D-4DB9-B4F8-A84B3A557519}" dt="2020-11-18T18:11:59.708" v="6" actId="47"/>
        <pc:sldMkLst>
          <pc:docMk/>
          <pc:sldMk cId="3347198500" sldId="337"/>
        </pc:sldMkLst>
      </pc:sldChg>
      <pc:sldChg chg="del">
        <pc:chgData name="Samar Abdulla" userId="732c61c037804061" providerId="LiveId" clId="{720EC860-255D-4DB9-B4F8-A84B3A557519}" dt="2020-11-18T18:12:00.216" v="7" actId="47"/>
        <pc:sldMkLst>
          <pc:docMk/>
          <pc:sldMk cId="4026680162" sldId="338"/>
        </pc:sldMkLst>
      </pc:sldChg>
    </pc:docChg>
  </pc:docChgLst>
  <pc:docChgLst>
    <pc:chgData name="Samar Abdulla" userId="732c61c037804061" providerId="LiveId" clId="{D40D4F7A-D3EE-463A-8316-3C911E6178BD}"/>
    <pc:docChg chg="undo custSel addSld delSld delMainMaster">
      <pc:chgData name="Samar Abdulla" userId="732c61c037804061" providerId="LiveId" clId="{D40D4F7A-D3EE-463A-8316-3C911E6178BD}" dt="2022-05-25T06:45:22.012" v="23" actId="47"/>
      <pc:docMkLst>
        <pc:docMk/>
      </pc:docMkLst>
      <pc:sldChg chg="del">
        <pc:chgData name="Samar Abdulla" userId="732c61c037804061" providerId="LiveId" clId="{D40D4F7A-D3EE-463A-8316-3C911E6178BD}" dt="2022-05-25T06:45:11.649" v="4" actId="47"/>
        <pc:sldMkLst>
          <pc:docMk/>
          <pc:sldMk cId="4076976853" sldId="313"/>
        </pc:sldMkLst>
      </pc:sldChg>
      <pc:sldChg chg="del">
        <pc:chgData name="Samar Abdulla" userId="732c61c037804061" providerId="LiveId" clId="{D40D4F7A-D3EE-463A-8316-3C911E6178BD}" dt="2022-05-25T06:45:11.853" v="5" actId="47"/>
        <pc:sldMkLst>
          <pc:docMk/>
          <pc:sldMk cId="1887872824" sldId="314"/>
        </pc:sldMkLst>
      </pc:sldChg>
      <pc:sldChg chg="del">
        <pc:chgData name="Samar Abdulla" userId="732c61c037804061" providerId="LiveId" clId="{D40D4F7A-D3EE-463A-8316-3C911E6178BD}" dt="2022-05-25T06:45:11.994" v="6" actId="47"/>
        <pc:sldMkLst>
          <pc:docMk/>
          <pc:sldMk cId="3573476365" sldId="315"/>
        </pc:sldMkLst>
      </pc:sldChg>
      <pc:sldChg chg="del">
        <pc:chgData name="Samar Abdulla" userId="732c61c037804061" providerId="LiveId" clId="{D40D4F7A-D3EE-463A-8316-3C911E6178BD}" dt="2022-05-25T06:45:12.371" v="7" actId="47"/>
        <pc:sldMkLst>
          <pc:docMk/>
          <pc:sldMk cId="2602239709" sldId="328"/>
        </pc:sldMkLst>
      </pc:sldChg>
      <pc:sldChg chg="del">
        <pc:chgData name="Samar Abdulla" userId="732c61c037804061" providerId="LiveId" clId="{D40D4F7A-D3EE-463A-8316-3C911E6178BD}" dt="2022-05-25T06:45:13.188" v="13" actId="47"/>
        <pc:sldMkLst>
          <pc:docMk/>
          <pc:sldMk cId="2458657832" sldId="363"/>
        </pc:sldMkLst>
      </pc:sldChg>
      <pc:sldChg chg="del">
        <pc:chgData name="Samar Abdulla" userId="732c61c037804061" providerId="LiveId" clId="{D40D4F7A-D3EE-463A-8316-3C911E6178BD}" dt="2022-05-25T06:45:13.408" v="14" actId="47"/>
        <pc:sldMkLst>
          <pc:docMk/>
          <pc:sldMk cId="1885120162" sldId="364"/>
        </pc:sldMkLst>
      </pc:sldChg>
      <pc:sldChg chg="add del">
        <pc:chgData name="Samar Abdulla" userId="732c61c037804061" providerId="LiveId" clId="{D40D4F7A-D3EE-463A-8316-3C911E6178BD}" dt="2022-05-25T06:45:22.012" v="23" actId="47"/>
        <pc:sldMkLst>
          <pc:docMk/>
          <pc:sldMk cId="2484390640" sldId="372"/>
        </pc:sldMkLst>
      </pc:sldChg>
      <pc:sldChg chg="del">
        <pc:chgData name="Samar Abdulla" userId="732c61c037804061" providerId="LiveId" clId="{D40D4F7A-D3EE-463A-8316-3C911E6178BD}" dt="2022-05-25T06:45:11.256" v="2" actId="47"/>
        <pc:sldMkLst>
          <pc:docMk/>
          <pc:sldMk cId="1568543740" sldId="391"/>
        </pc:sldMkLst>
      </pc:sldChg>
      <pc:sldChg chg="del">
        <pc:chgData name="Samar Abdulla" userId="732c61c037804061" providerId="LiveId" clId="{D40D4F7A-D3EE-463A-8316-3C911E6178BD}" dt="2022-05-25T06:45:10.705" v="0" actId="47"/>
        <pc:sldMkLst>
          <pc:docMk/>
          <pc:sldMk cId="2937841515" sldId="392"/>
        </pc:sldMkLst>
      </pc:sldChg>
      <pc:sldChg chg="del">
        <pc:chgData name="Samar Abdulla" userId="732c61c037804061" providerId="LiveId" clId="{D40D4F7A-D3EE-463A-8316-3C911E6178BD}" dt="2022-05-25T06:45:12.387" v="8" actId="47"/>
        <pc:sldMkLst>
          <pc:docMk/>
          <pc:sldMk cId="3656782758" sldId="393"/>
        </pc:sldMkLst>
      </pc:sldChg>
      <pc:sldChg chg="del">
        <pc:chgData name="Samar Abdulla" userId="732c61c037804061" providerId="LiveId" clId="{D40D4F7A-D3EE-463A-8316-3C911E6178BD}" dt="2022-05-25T06:45:12.669" v="10" actId="47"/>
        <pc:sldMkLst>
          <pc:docMk/>
          <pc:sldMk cId="1555243729" sldId="395"/>
        </pc:sldMkLst>
      </pc:sldChg>
      <pc:sldChg chg="del">
        <pc:chgData name="Samar Abdulla" userId="732c61c037804061" providerId="LiveId" clId="{D40D4F7A-D3EE-463A-8316-3C911E6178BD}" dt="2022-05-25T06:45:12.873" v="11" actId="47"/>
        <pc:sldMkLst>
          <pc:docMk/>
          <pc:sldMk cId="1875929591" sldId="396"/>
        </pc:sldMkLst>
      </pc:sldChg>
      <pc:sldChg chg="del">
        <pc:chgData name="Samar Abdulla" userId="732c61c037804061" providerId="LiveId" clId="{D40D4F7A-D3EE-463A-8316-3C911E6178BD}" dt="2022-05-25T06:45:13.015" v="12" actId="47"/>
        <pc:sldMkLst>
          <pc:docMk/>
          <pc:sldMk cId="609238394" sldId="397"/>
        </pc:sldMkLst>
      </pc:sldChg>
      <pc:sldChg chg="del">
        <pc:chgData name="Samar Abdulla" userId="732c61c037804061" providerId="LiveId" clId="{D40D4F7A-D3EE-463A-8316-3C911E6178BD}" dt="2022-05-25T06:45:12.528" v="9" actId="47"/>
        <pc:sldMkLst>
          <pc:docMk/>
          <pc:sldMk cId="3053589601" sldId="398"/>
        </pc:sldMkLst>
      </pc:sldChg>
      <pc:sldChg chg="del">
        <pc:chgData name="Samar Abdulla" userId="732c61c037804061" providerId="LiveId" clId="{D40D4F7A-D3EE-463A-8316-3C911E6178BD}" dt="2022-05-25T06:45:11.067" v="1" actId="47"/>
        <pc:sldMkLst>
          <pc:docMk/>
          <pc:sldMk cId="3218909221" sldId="399"/>
        </pc:sldMkLst>
      </pc:sldChg>
      <pc:sldChg chg="del">
        <pc:chgData name="Samar Abdulla" userId="732c61c037804061" providerId="LiveId" clId="{D40D4F7A-D3EE-463A-8316-3C911E6178BD}" dt="2022-05-25T06:45:13.566" v="15" actId="47"/>
        <pc:sldMkLst>
          <pc:docMk/>
          <pc:sldMk cId="3231185065" sldId="400"/>
        </pc:sldMkLst>
      </pc:sldChg>
      <pc:sldChg chg="del">
        <pc:chgData name="Samar Abdulla" userId="732c61c037804061" providerId="LiveId" clId="{D40D4F7A-D3EE-463A-8316-3C911E6178BD}" dt="2022-05-25T06:45:14.100" v="16" actId="47"/>
        <pc:sldMkLst>
          <pc:docMk/>
          <pc:sldMk cId="3082110356" sldId="401"/>
        </pc:sldMkLst>
      </pc:sldChg>
      <pc:sldChg chg="del">
        <pc:chgData name="Samar Abdulla" userId="732c61c037804061" providerId="LiveId" clId="{D40D4F7A-D3EE-463A-8316-3C911E6178BD}" dt="2022-05-25T06:45:11.445" v="3" actId="47"/>
        <pc:sldMkLst>
          <pc:docMk/>
          <pc:sldMk cId="4153847218" sldId="402"/>
        </pc:sldMkLst>
      </pc:sldChg>
      <pc:sldChg chg="del">
        <pc:chgData name="Samar Abdulla" userId="732c61c037804061" providerId="LiveId" clId="{D40D4F7A-D3EE-463A-8316-3C911E6178BD}" dt="2022-05-25T06:45:14.635" v="17" actId="47"/>
        <pc:sldMkLst>
          <pc:docMk/>
          <pc:sldMk cId="349278448" sldId="403"/>
        </pc:sldMkLst>
      </pc:sldChg>
      <pc:sldChg chg="del">
        <pc:chgData name="Samar Abdulla" userId="732c61c037804061" providerId="LiveId" clId="{D40D4F7A-D3EE-463A-8316-3C911E6178BD}" dt="2022-05-25T06:45:16.354" v="19" actId="47"/>
        <pc:sldMkLst>
          <pc:docMk/>
          <pc:sldMk cId="1707015271" sldId="404"/>
        </pc:sldMkLst>
      </pc:sldChg>
      <pc:sldChg chg="del">
        <pc:chgData name="Samar Abdulla" userId="732c61c037804061" providerId="LiveId" clId="{D40D4F7A-D3EE-463A-8316-3C911E6178BD}" dt="2022-05-25T06:45:15.672" v="18" actId="47"/>
        <pc:sldMkLst>
          <pc:docMk/>
          <pc:sldMk cId="778977235" sldId="405"/>
        </pc:sldMkLst>
      </pc:sldChg>
      <pc:sldChg chg="del">
        <pc:chgData name="Samar Abdulla" userId="732c61c037804061" providerId="LiveId" clId="{D40D4F7A-D3EE-463A-8316-3C911E6178BD}" dt="2022-05-25T06:45:16.854" v="20" actId="47"/>
        <pc:sldMkLst>
          <pc:docMk/>
          <pc:sldMk cId="679703093" sldId="407"/>
        </pc:sldMkLst>
      </pc:sldChg>
      <pc:sldChg chg="del">
        <pc:chgData name="Samar Abdulla" userId="732c61c037804061" providerId="LiveId" clId="{D40D4F7A-D3EE-463A-8316-3C911E6178BD}" dt="2022-05-25T06:45:17.401" v="21" actId="47"/>
        <pc:sldMkLst>
          <pc:docMk/>
          <pc:sldMk cId="2287937326" sldId="408"/>
        </pc:sldMkLst>
      </pc:sldChg>
      <pc:sldMasterChg chg="addSldLayout delSldLayout">
        <pc:chgData name="Samar Abdulla" userId="732c61c037804061" providerId="LiveId" clId="{D40D4F7A-D3EE-463A-8316-3C911E6178BD}" dt="2022-05-25T06:45:22.012" v="23" actId="47"/>
        <pc:sldMasterMkLst>
          <pc:docMk/>
          <pc:sldMasterMk cId="0" sldId="2147483688"/>
        </pc:sldMasterMkLst>
        <pc:sldLayoutChg chg="add del">
          <pc:chgData name="Samar Abdulla" userId="732c61c037804061" providerId="LiveId" clId="{D40D4F7A-D3EE-463A-8316-3C911E6178BD}" dt="2022-05-25T06:45:22.012" v="23" actId="47"/>
          <pc:sldLayoutMkLst>
            <pc:docMk/>
            <pc:sldMasterMk cId="0" sldId="2147483688"/>
            <pc:sldLayoutMk cId="0" sldId="2147483685"/>
          </pc:sldLayoutMkLst>
        </pc:sldLayoutChg>
      </pc:sldMasterChg>
      <pc:sldMasterChg chg="del delSldLayout">
        <pc:chgData name="Samar Abdulla" userId="732c61c037804061" providerId="LiveId" clId="{D40D4F7A-D3EE-463A-8316-3C911E6178BD}" dt="2022-05-25T06:45:12.371" v="7" actId="47"/>
        <pc:sldMasterMkLst>
          <pc:docMk/>
          <pc:sldMasterMk cId="2832803592" sldId="2147483719"/>
        </pc:sldMasterMkLst>
        <pc:sldLayoutChg chg="del">
          <pc:chgData name="Samar Abdulla" userId="732c61c037804061" providerId="LiveId" clId="{D40D4F7A-D3EE-463A-8316-3C911E6178BD}" dt="2022-05-25T06:45:12.371" v="7" actId="47"/>
          <pc:sldLayoutMkLst>
            <pc:docMk/>
            <pc:sldMasterMk cId="2832803592" sldId="2147483719"/>
            <pc:sldLayoutMk cId="3489903014" sldId="2147483720"/>
          </pc:sldLayoutMkLst>
        </pc:sldLayoutChg>
        <pc:sldLayoutChg chg="del">
          <pc:chgData name="Samar Abdulla" userId="732c61c037804061" providerId="LiveId" clId="{D40D4F7A-D3EE-463A-8316-3C911E6178BD}" dt="2022-05-25T06:45:12.371" v="7" actId="47"/>
          <pc:sldLayoutMkLst>
            <pc:docMk/>
            <pc:sldMasterMk cId="2832803592" sldId="2147483719"/>
            <pc:sldLayoutMk cId="3865700196" sldId="2147483721"/>
          </pc:sldLayoutMkLst>
        </pc:sldLayoutChg>
        <pc:sldLayoutChg chg="del">
          <pc:chgData name="Samar Abdulla" userId="732c61c037804061" providerId="LiveId" clId="{D40D4F7A-D3EE-463A-8316-3C911E6178BD}" dt="2022-05-25T06:45:12.371" v="7" actId="47"/>
          <pc:sldLayoutMkLst>
            <pc:docMk/>
            <pc:sldMasterMk cId="2832803592" sldId="2147483719"/>
            <pc:sldLayoutMk cId="656378693" sldId="2147483722"/>
          </pc:sldLayoutMkLst>
        </pc:sldLayoutChg>
        <pc:sldLayoutChg chg="del">
          <pc:chgData name="Samar Abdulla" userId="732c61c037804061" providerId="LiveId" clId="{D40D4F7A-D3EE-463A-8316-3C911E6178BD}" dt="2022-05-25T06:45:12.371" v="7" actId="47"/>
          <pc:sldLayoutMkLst>
            <pc:docMk/>
            <pc:sldMasterMk cId="2832803592" sldId="2147483719"/>
            <pc:sldLayoutMk cId="572158310" sldId="2147483723"/>
          </pc:sldLayoutMkLst>
        </pc:sldLayoutChg>
        <pc:sldLayoutChg chg="del">
          <pc:chgData name="Samar Abdulla" userId="732c61c037804061" providerId="LiveId" clId="{D40D4F7A-D3EE-463A-8316-3C911E6178BD}" dt="2022-05-25T06:45:12.371" v="7" actId="47"/>
          <pc:sldLayoutMkLst>
            <pc:docMk/>
            <pc:sldMasterMk cId="2832803592" sldId="2147483719"/>
            <pc:sldLayoutMk cId="1855688739" sldId="2147483724"/>
          </pc:sldLayoutMkLst>
        </pc:sldLayoutChg>
        <pc:sldLayoutChg chg="del">
          <pc:chgData name="Samar Abdulla" userId="732c61c037804061" providerId="LiveId" clId="{D40D4F7A-D3EE-463A-8316-3C911E6178BD}" dt="2022-05-25T06:45:12.371" v="7" actId="47"/>
          <pc:sldLayoutMkLst>
            <pc:docMk/>
            <pc:sldMasterMk cId="2832803592" sldId="2147483719"/>
            <pc:sldLayoutMk cId="1972999020" sldId="2147483725"/>
          </pc:sldLayoutMkLst>
        </pc:sldLayoutChg>
        <pc:sldLayoutChg chg="del">
          <pc:chgData name="Samar Abdulla" userId="732c61c037804061" providerId="LiveId" clId="{D40D4F7A-D3EE-463A-8316-3C911E6178BD}" dt="2022-05-25T06:45:12.371" v="7" actId="47"/>
          <pc:sldLayoutMkLst>
            <pc:docMk/>
            <pc:sldMasterMk cId="2832803592" sldId="2147483719"/>
            <pc:sldLayoutMk cId="2290886383" sldId="2147483726"/>
          </pc:sldLayoutMkLst>
        </pc:sldLayoutChg>
        <pc:sldLayoutChg chg="del">
          <pc:chgData name="Samar Abdulla" userId="732c61c037804061" providerId="LiveId" clId="{D40D4F7A-D3EE-463A-8316-3C911E6178BD}" dt="2022-05-25T06:45:12.371" v="7" actId="47"/>
          <pc:sldLayoutMkLst>
            <pc:docMk/>
            <pc:sldMasterMk cId="2832803592" sldId="2147483719"/>
            <pc:sldLayoutMk cId="1702215111" sldId="2147483727"/>
          </pc:sldLayoutMkLst>
        </pc:sldLayoutChg>
        <pc:sldLayoutChg chg="del">
          <pc:chgData name="Samar Abdulla" userId="732c61c037804061" providerId="LiveId" clId="{D40D4F7A-D3EE-463A-8316-3C911E6178BD}" dt="2022-05-25T06:45:12.371" v="7" actId="47"/>
          <pc:sldLayoutMkLst>
            <pc:docMk/>
            <pc:sldMasterMk cId="2832803592" sldId="2147483719"/>
            <pc:sldLayoutMk cId="3123759198" sldId="2147483728"/>
          </pc:sldLayoutMkLst>
        </pc:sldLayoutChg>
        <pc:sldLayoutChg chg="del">
          <pc:chgData name="Samar Abdulla" userId="732c61c037804061" providerId="LiveId" clId="{D40D4F7A-D3EE-463A-8316-3C911E6178BD}" dt="2022-05-25T06:45:12.371" v="7" actId="47"/>
          <pc:sldLayoutMkLst>
            <pc:docMk/>
            <pc:sldMasterMk cId="2832803592" sldId="2147483719"/>
            <pc:sldLayoutMk cId="1474384777" sldId="2147483729"/>
          </pc:sldLayoutMkLst>
        </pc:sldLayoutChg>
        <pc:sldLayoutChg chg="del">
          <pc:chgData name="Samar Abdulla" userId="732c61c037804061" providerId="LiveId" clId="{D40D4F7A-D3EE-463A-8316-3C911E6178BD}" dt="2022-05-25T06:45:12.371" v="7" actId="47"/>
          <pc:sldLayoutMkLst>
            <pc:docMk/>
            <pc:sldMasterMk cId="2832803592" sldId="2147483719"/>
            <pc:sldLayoutMk cId="657592424" sldId="2147483730"/>
          </pc:sldLayoutMkLst>
        </pc:sldLayoutChg>
        <pc:sldLayoutChg chg="del">
          <pc:chgData name="Samar Abdulla" userId="732c61c037804061" providerId="LiveId" clId="{D40D4F7A-D3EE-463A-8316-3C911E6178BD}" dt="2022-05-25T06:45:12.371" v="7" actId="47"/>
          <pc:sldLayoutMkLst>
            <pc:docMk/>
            <pc:sldMasterMk cId="2832803592" sldId="2147483719"/>
            <pc:sldLayoutMk cId="2858471812" sldId="2147483731"/>
          </pc:sldLayoutMkLst>
        </pc:sldLayoutChg>
        <pc:sldLayoutChg chg="del">
          <pc:chgData name="Samar Abdulla" userId="732c61c037804061" providerId="LiveId" clId="{D40D4F7A-D3EE-463A-8316-3C911E6178BD}" dt="2022-05-25T06:45:12.371" v="7" actId="47"/>
          <pc:sldLayoutMkLst>
            <pc:docMk/>
            <pc:sldMasterMk cId="2832803592" sldId="2147483719"/>
            <pc:sldLayoutMk cId="1936761401" sldId="2147483732"/>
          </pc:sldLayoutMkLst>
        </pc:sldLayoutChg>
        <pc:sldLayoutChg chg="del">
          <pc:chgData name="Samar Abdulla" userId="732c61c037804061" providerId="LiveId" clId="{D40D4F7A-D3EE-463A-8316-3C911E6178BD}" dt="2022-05-25T06:45:12.371" v="7" actId="47"/>
          <pc:sldLayoutMkLst>
            <pc:docMk/>
            <pc:sldMasterMk cId="2832803592" sldId="2147483719"/>
            <pc:sldLayoutMk cId="3875548512" sldId="2147483733"/>
          </pc:sldLayoutMkLst>
        </pc:sldLayoutChg>
      </pc:sldMasterChg>
      <pc:sldMasterChg chg="del delSldLayout">
        <pc:chgData name="Samar Abdulla" userId="732c61c037804061" providerId="LiveId" clId="{D40D4F7A-D3EE-463A-8316-3C911E6178BD}" dt="2022-05-25T06:45:13.408" v="14" actId="47"/>
        <pc:sldMasterMkLst>
          <pc:docMk/>
          <pc:sldMasterMk cId="2480060359" sldId="2147483734"/>
        </pc:sldMasterMkLst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2461162022" sldId="2147483735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3331376387" sldId="2147483736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3450356124" sldId="2147483737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1633821588" sldId="2147483738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3520716020" sldId="2147483739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1195819873" sldId="2147483740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2099366613" sldId="2147483741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389460542" sldId="2147483742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2368440092" sldId="2147483743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641181576" sldId="2147483744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450454927" sldId="2147483745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2479195438" sldId="2147483746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2151848430" sldId="2147483747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3155465460" sldId="2147483748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4290066620" sldId="2147483749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1224858799" sldId="2147483750"/>
          </pc:sldLayoutMkLst>
        </pc:sldLayoutChg>
        <pc:sldLayoutChg chg="del">
          <pc:chgData name="Samar Abdulla" userId="732c61c037804061" providerId="LiveId" clId="{D40D4F7A-D3EE-463A-8316-3C911E6178BD}" dt="2022-05-25T06:45:13.408" v="14" actId="47"/>
          <pc:sldLayoutMkLst>
            <pc:docMk/>
            <pc:sldMasterMk cId="2480060359" sldId="2147483734"/>
            <pc:sldLayoutMk cId="2901753118" sldId="214748375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6708198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g8e60f3b81b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9" name="Google Shape;859;g8e60f3b81b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7048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gdac642b8c2_0_4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3" name="Google Shape;4003;gdac642b8c2_0_4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0496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gdac642b8c2_0_4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3" name="Google Shape;4003;gdac642b8c2_0_4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59801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2" name="Google Shape;4002;gdac642b8c2_0_43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3" name="Google Shape;4003;gdac642b8c2_0_43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59499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" name="Google Shape;143;p8"/>
          <p:cNvGrpSpPr/>
          <p:nvPr/>
        </p:nvGrpSpPr>
        <p:grpSpPr>
          <a:xfrm>
            <a:off x="293100" y="293025"/>
            <a:ext cx="8563041" cy="4557385"/>
            <a:chOff x="293100" y="293025"/>
            <a:chExt cx="8563041" cy="4557385"/>
          </a:xfrm>
        </p:grpSpPr>
        <p:sp>
          <p:nvSpPr>
            <p:cNvPr id="144" name="Google Shape;144;p8"/>
            <p:cNvSpPr/>
            <p:nvPr/>
          </p:nvSpPr>
          <p:spPr>
            <a:xfrm rot="10800000">
              <a:off x="293175" y="293025"/>
              <a:ext cx="8557800" cy="45573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8"/>
            <p:cNvSpPr/>
            <p:nvPr/>
          </p:nvSpPr>
          <p:spPr>
            <a:xfrm>
              <a:off x="7046644" y="1220139"/>
              <a:ext cx="1043611" cy="175865"/>
            </a:xfrm>
            <a:custGeom>
              <a:avLst/>
              <a:gdLst/>
              <a:ahLst/>
              <a:cxnLst/>
              <a:rect l="l" t="t" r="r" b="b"/>
              <a:pathLst>
                <a:path w="14598" h="2460" extrusionOk="0">
                  <a:moveTo>
                    <a:pt x="6855" y="1"/>
                  </a:moveTo>
                  <a:cubicBezTo>
                    <a:pt x="3352" y="1"/>
                    <a:pt x="3643" y="1904"/>
                    <a:pt x="2292" y="1904"/>
                  </a:cubicBezTo>
                  <a:cubicBezTo>
                    <a:pt x="931" y="1904"/>
                    <a:pt x="1" y="2460"/>
                    <a:pt x="1" y="2460"/>
                  </a:cubicBezTo>
                  <a:lnTo>
                    <a:pt x="14598" y="2460"/>
                  </a:lnTo>
                  <a:cubicBezTo>
                    <a:pt x="14598" y="2460"/>
                    <a:pt x="14028" y="1788"/>
                    <a:pt x="11934" y="1788"/>
                  </a:cubicBezTo>
                  <a:cubicBezTo>
                    <a:pt x="11835" y="1788"/>
                    <a:pt x="11732" y="1790"/>
                    <a:pt x="11625" y="1793"/>
                  </a:cubicBezTo>
                  <a:cubicBezTo>
                    <a:pt x="11590" y="1794"/>
                    <a:pt x="11556" y="1794"/>
                    <a:pt x="11522" y="1794"/>
                  </a:cubicBezTo>
                  <a:cubicBezTo>
                    <a:pt x="9315" y="1794"/>
                    <a:pt x="10460" y="28"/>
                    <a:pt x="6931" y="1"/>
                  </a:cubicBezTo>
                  <a:cubicBezTo>
                    <a:pt x="6905" y="1"/>
                    <a:pt x="6880" y="1"/>
                    <a:pt x="6855" y="1"/>
                  </a:cubicBezTo>
                  <a:close/>
                </a:path>
              </a:pathLst>
            </a:custGeom>
            <a:gradFill>
              <a:gsLst>
                <a:gs pos="0">
                  <a:srgbClr val="8E7CC3"/>
                </a:gs>
                <a:gs pos="100000">
                  <a:schemeClr val="accent6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8"/>
            <p:cNvSpPr/>
            <p:nvPr/>
          </p:nvSpPr>
          <p:spPr>
            <a:xfrm>
              <a:off x="7813531" y="1518923"/>
              <a:ext cx="1042610" cy="174865"/>
            </a:xfrm>
            <a:custGeom>
              <a:avLst/>
              <a:gdLst/>
              <a:ahLst/>
              <a:cxnLst/>
              <a:rect l="l" t="t" r="r" b="b"/>
              <a:pathLst>
                <a:path w="14584" h="2446" extrusionOk="0">
                  <a:moveTo>
                    <a:pt x="6803" y="1"/>
                  </a:moveTo>
                  <a:cubicBezTo>
                    <a:pt x="3340" y="1"/>
                    <a:pt x="3625" y="1903"/>
                    <a:pt x="2292" y="1903"/>
                  </a:cubicBezTo>
                  <a:cubicBezTo>
                    <a:pt x="931" y="1903"/>
                    <a:pt x="0" y="2446"/>
                    <a:pt x="0" y="2446"/>
                  </a:cubicBezTo>
                  <a:lnTo>
                    <a:pt x="14583" y="2446"/>
                  </a:lnTo>
                  <a:cubicBezTo>
                    <a:pt x="14583" y="2446"/>
                    <a:pt x="14017" y="1776"/>
                    <a:pt x="11879" y="1776"/>
                  </a:cubicBezTo>
                  <a:cubicBezTo>
                    <a:pt x="11797" y="1776"/>
                    <a:pt x="11713" y="1777"/>
                    <a:pt x="11626" y="1779"/>
                  </a:cubicBezTo>
                  <a:cubicBezTo>
                    <a:pt x="11582" y="1780"/>
                    <a:pt x="11539" y="1781"/>
                    <a:pt x="11498" y="1781"/>
                  </a:cubicBezTo>
                  <a:cubicBezTo>
                    <a:pt x="9309" y="1781"/>
                    <a:pt x="10434" y="28"/>
                    <a:pt x="6917" y="1"/>
                  </a:cubicBezTo>
                  <a:cubicBezTo>
                    <a:pt x="6878" y="1"/>
                    <a:pt x="6840" y="1"/>
                    <a:pt x="6803" y="1"/>
                  </a:cubicBezTo>
                  <a:close/>
                </a:path>
              </a:pathLst>
            </a:custGeom>
            <a:gradFill>
              <a:gsLst>
                <a:gs pos="0">
                  <a:srgbClr val="8E7CC3"/>
                </a:gs>
                <a:gs pos="100000">
                  <a:schemeClr val="accent6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8"/>
            <p:cNvSpPr/>
            <p:nvPr/>
          </p:nvSpPr>
          <p:spPr>
            <a:xfrm>
              <a:off x="1122955" y="1491113"/>
              <a:ext cx="1534104" cy="258293"/>
            </a:xfrm>
            <a:custGeom>
              <a:avLst/>
              <a:gdLst/>
              <a:ahLst/>
              <a:cxnLst/>
              <a:rect l="l" t="t" r="r" b="b"/>
              <a:pathLst>
                <a:path w="21459" h="3613" extrusionOk="0">
                  <a:moveTo>
                    <a:pt x="10066" y="1"/>
                  </a:moveTo>
                  <a:cubicBezTo>
                    <a:pt x="4910" y="1"/>
                    <a:pt x="5347" y="2820"/>
                    <a:pt x="3362" y="2820"/>
                  </a:cubicBezTo>
                  <a:cubicBezTo>
                    <a:pt x="1362" y="2820"/>
                    <a:pt x="1" y="3612"/>
                    <a:pt x="1" y="3612"/>
                  </a:cubicBezTo>
                  <a:lnTo>
                    <a:pt x="21458" y="3612"/>
                  </a:lnTo>
                  <a:cubicBezTo>
                    <a:pt x="21458" y="3612"/>
                    <a:pt x="20620" y="2634"/>
                    <a:pt x="17523" y="2634"/>
                  </a:cubicBezTo>
                  <a:cubicBezTo>
                    <a:pt x="17381" y="2634"/>
                    <a:pt x="17235" y="2636"/>
                    <a:pt x="17084" y="2640"/>
                  </a:cubicBezTo>
                  <a:cubicBezTo>
                    <a:pt x="17031" y="2642"/>
                    <a:pt x="16979" y="2642"/>
                    <a:pt x="16929" y="2642"/>
                  </a:cubicBezTo>
                  <a:cubicBezTo>
                    <a:pt x="13694" y="2642"/>
                    <a:pt x="15377" y="56"/>
                    <a:pt x="10181" y="1"/>
                  </a:cubicBezTo>
                  <a:cubicBezTo>
                    <a:pt x="10142" y="1"/>
                    <a:pt x="10104" y="1"/>
                    <a:pt x="10066" y="1"/>
                  </a:cubicBezTo>
                  <a:close/>
                </a:path>
              </a:pathLst>
            </a:custGeom>
            <a:gradFill>
              <a:gsLst>
                <a:gs pos="0">
                  <a:srgbClr val="8E7CC3"/>
                </a:gs>
                <a:gs pos="100000">
                  <a:schemeClr val="accent6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8"/>
            <p:cNvSpPr/>
            <p:nvPr/>
          </p:nvSpPr>
          <p:spPr>
            <a:xfrm>
              <a:off x="293100" y="486450"/>
              <a:ext cx="1935306" cy="460682"/>
            </a:xfrm>
            <a:custGeom>
              <a:avLst/>
              <a:gdLst/>
              <a:ahLst/>
              <a:cxnLst/>
              <a:rect l="l" t="t" r="r" b="b"/>
              <a:pathLst>
                <a:path w="27071" h="6444" extrusionOk="0">
                  <a:moveTo>
                    <a:pt x="9575" y="0"/>
                  </a:moveTo>
                  <a:cubicBezTo>
                    <a:pt x="5414" y="0"/>
                    <a:pt x="3104" y="5012"/>
                    <a:pt x="353" y="5012"/>
                  </a:cubicBezTo>
                  <a:cubicBezTo>
                    <a:pt x="237" y="5012"/>
                    <a:pt x="119" y="5003"/>
                    <a:pt x="0" y="4984"/>
                  </a:cubicBezTo>
                  <a:lnTo>
                    <a:pt x="0" y="6443"/>
                  </a:lnTo>
                  <a:lnTo>
                    <a:pt x="27070" y="6443"/>
                  </a:lnTo>
                  <a:cubicBezTo>
                    <a:pt x="27070" y="6443"/>
                    <a:pt x="25516" y="4863"/>
                    <a:pt x="22893" y="4863"/>
                  </a:cubicBezTo>
                  <a:cubicBezTo>
                    <a:pt x="22180" y="4863"/>
                    <a:pt x="21389" y="4980"/>
                    <a:pt x="20528" y="5277"/>
                  </a:cubicBezTo>
                  <a:cubicBezTo>
                    <a:pt x="20024" y="5452"/>
                    <a:pt x="19591" y="5531"/>
                    <a:pt x="19208" y="5531"/>
                  </a:cubicBezTo>
                  <a:cubicBezTo>
                    <a:pt x="16535" y="5531"/>
                    <a:pt x="16300" y="1691"/>
                    <a:pt x="11111" y="221"/>
                  </a:cubicBezTo>
                  <a:cubicBezTo>
                    <a:pt x="10572" y="69"/>
                    <a:pt x="10061" y="0"/>
                    <a:pt x="9575" y="0"/>
                  </a:cubicBezTo>
                  <a:close/>
                </a:path>
              </a:pathLst>
            </a:custGeom>
            <a:gradFill>
              <a:gsLst>
                <a:gs pos="0">
                  <a:srgbClr val="8E7CC3"/>
                </a:gs>
                <a:gs pos="100000">
                  <a:schemeClr val="accent6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149;p8"/>
            <p:cNvGrpSpPr/>
            <p:nvPr/>
          </p:nvGrpSpPr>
          <p:grpSpPr>
            <a:xfrm>
              <a:off x="299375" y="3180361"/>
              <a:ext cx="8556765" cy="1670049"/>
              <a:chOff x="299375" y="3180361"/>
              <a:chExt cx="8556765" cy="1670049"/>
            </a:xfrm>
          </p:grpSpPr>
          <p:sp>
            <p:nvSpPr>
              <p:cNvPr id="150" name="Google Shape;150;p8"/>
              <p:cNvSpPr/>
              <p:nvPr/>
            </p:nvSpPr>
            <p:spPr>
              <a:xfrm>
                <a:off x="299375" y="3180361"/>
                <a:ext cx="6554125" cy="1013951"/>
              </a:xfrm>
              <a:custGeom>
                <a:avLst/>
                <a:gdLst/>
                <a:ahLst/>
                <a:cxnLst/>
                <a:rect l="l" t="t" r="r" b="b"/>
                <a:pathLst>
                  <a:path w="97528" h="15088" extrusionOk="0">
                    <a:moveTo>
                      <a:pt x="39048" y="1"/>
                    </a:moveTo>
                    <a:cubicBezTo>
                      <a:pt x="38012" y="1"/>
                      <a:pt x="36777" y="940"/>
                      <a:pt x="35874" y="1421"/>
                    </a:cubicBezTo>
                    <a:cubicBezTo>
                      <a:pt x="35745" y="1492"/>
                      <a:pt x="35544" y="1514"/>
                      <a:pt x="35293" y="1514"/>
                    </a:cubicBezTo>
                    <a:cubicBezTo>
                      <a:pt x="34875" y="1514"/>
                      <a:pt x="34317" y="1453"/>
                      <a:pt x="33712" y="1453"/>
                    </a:cubicBezTo>
                    <a:cubicBezTo>
                      <a:pt x="33049" y="1453"/>
                      <a:pt x="32330" y="1527"/>
                      <a:pt x="31680" y="1838"/>
                    </a:cubicBezTo>
                    <a:cubicBezTo>
                      <a:pt x="30639" y="2810"/>
                      <a:pt x="27875" y="3421"/>
                      <a:pt x="26000" y="3921"/>
                    </a:cubicBezTo>
                    <a:cubicBezTo>
                      <a:pt x="25041" y="4171"/>
                      <a:pt x="24195" y="4684"/>
                      <a:pt x="23139" y="4823"/>
                    </a:cubicBezTo>
                    <a:cubicBezTo>
                      <a:pt x="22821" y="4866"/>
                      <a:pt x="22509" y="4879"/>
                      <a:pt x="22200" y="4879"/>
                    </a:cubicBezTo>
                    <a:cubicBezTo>
                      <a:pt x="21760" y="4879"/>
                      <a:pt x="21327" y="4853"/>
                      <a:pt x="20895" y="4853"/>
                    </a:cubicBezTo>
                    <a:cubicBezTo>
                      <a:pt x="20450" y="4853"/>
                      <a:pt x="20006" y="4880"/>
                      <a:pt x="19556" y="4990"/>
                    </a:cubicBezTo>
                    <a:cubicBezTo>
                      <a:pt x="17819" y="5407"/>
                      <a:pt x="15708" y="6088"/>
                      <a:pt x="14167" y="6699"/>
                    </a:cubicBezTo>
                    <a:cubicBezTo>
                      <a:pt x="13811" y="6837"/>
                      <a:pt x="13239" y="6875"/>
                      <a:pt x="12575" y="6875"/>
                    </a:cubicBezTo>
                    <a:cubicBezTo>
                      <a:pt x="11754" y="6875"/>
                      <a:pt x="10792" y="6817"/>
                      <a:pt x="9918" y="6817"/>
                    </a:cubicBezTo>
                    <a:cubicBezTo>
                      <a:pt x="9293" y="6817"/>
                      <a:pt x="8713" y="6846"/>
                      <a:pt x="8264" y="6949"/>
                    </a:cubicBezTo>
                    <a:cubicBezTo>
                      <a:pt x="7991" y="7085"/>
                      <a:pt x="7699" y="7454"/>
                      <a:pt x="7298" y="7454"/>
                    </a:cubicBezTo>
                    <a:cubicBezTo>
                      <a:pt x="7209" y="7454"/>
                      <a:pt x="7114" y="7436"/>
                      <a:pt x="7014" y="7393"/>
                    </a:cubicBezTo>
                    <a:cubicBezTo>
                      <a:pt x="6843" y="7285"/>
                      <a:pt x="6591" y="7244"/>
                      <a:pt x="6335" y="7244"/>
                    </a:cubicBezTo>
                    <a:cubicBezTo>
                      <a:pt x="6029" y="7244"/>
                      <a:pt x="5717" y="7303"/>
                      <a:pt x="5528" y="7379"/>
                    </a:cubicBezTo>
                    <a:cubicBezTo>
                      <a:pt x="5111" y="7490"/>
                      <a:pt x="5014" y="7490"/>
                      <a:pt x="4625" y="7643"/>
                    </a:cubicBezTo>
                    <a:cubicBezTo>
                      <a:pt x="4282" y="7499"/>
                      <a:pt x="3975" y="7443"/>
                      <a:pt x="3691" y="7443"/>
                    </a:cubicBezTo>
                    <a:cubicBezTo>
                      <a:pt x="2938" y="7443"/>
                      <a:pt x="2346" y="7836"/>
                      <a:pt x="1680" y="8018"/>
                    </a:cubicBezTo>
                    <a:cubicBezTo>
                      <a:pt x="1167" y="8157"/>
                      <a:pt x="569" y="8268"/>
                      <a:pt x="0" y="8379"/>
                    </a:cubicBezTo>
                    <a:lnTo>
                      <a:pt x="0" y="11962"/>
                    </a:lnTo>
                    <a:cubicBezTo>
                      <a:pt x="2945" y="11865"/>
                      <a:pt x="5291" y="11782"/>
                      <a:pt x="8361" y="11088"/>
                    </a:cubicBezTo>
                    <a:cubicBezTo>
                      <a:pt x="9361" y="10865"/>
                      <a:pt x="10236" y="10560"/>
                      <a:pt x="11236" y="10379"/>
                    </a:cubicBezTo>
                    <a:cubicBezTo>
                      <a:pt x="11306" y="10365"/>
                      <a:pt x="11389" y="10338"/>
                      <a:pt x="11472" y="10323"/>
                    </a:cubicBezTo>
                    <a:cubicBezTo>
                      <a:pt x="12041" y="10184"/>
                      <a:pt x="12834" y="10143"/>
                      <a:pt x="13514" y="10143"/>
                    </a:cubicBezTo>
                    <a:cubicBezTo>
                      <a:pt x="14306" y="10143"/>
                      <a:pt x="14875" y="10254"/>
                      <a:pt x="15556" y="10379"/>
                    </a:cubicBezTo>
                    <a:cubicBezTo>
                      <a:pt x="15902" y="10434"/>
                      <a:pt x="16083" y="10504"/>
                      <a:pt x="16458" y="10545"/>
                    </a:cubicBezTo>
                    <a:cubicBezTo>
                      <a:pt x="16763" y="10573"/>
                      <a:pt x="17139" y="10588"/>
                      <a:pt x="17263" y="10740"/>
                    </a:cubicBezTo>
                    <a:cubicBezTo>
                      <a:pt x="17341" y="10747"/>
                      <a:pt x="17420" y="10750"/>
                      <a:pt x="17498" y="10750"/>
                    </a:cubicBezTo>
                    <a:cubicBezTo>
                      <a:pt x="17707" y="10750"/>
                      <a:pt x="17917" y="10731"/>
                      <a:pt x="18125" y="10731"/>
                    </a:cubicBezTo>
                    <a:cubicBezTo>
                      <a:pt x="18285" y="10731"/>
                      <a:pt x="18443" y="10742"/>
                      <a:pt x="18597" y="10782"/>
                    </a:cubicBezTo>
                    <a:cubicBezTo>
                      <a:pt x="18847" y="10838"/>
                      <a:pt x="19306" y="11045"/>
                      <a:pt x="19458" y="11129"/>
                    </a:cubicBezTo>
                    <a:cubicBezTo>
                      <a:pt x="19680" y="11254"/>
                      <a:pt x="19847" y="11434"/>
                      <a:pt x="20125" y="11518"/>
                    </a:cubicBezTo>
                    <a:cubicBezTo>
                      <a:pt x="20319" y="11573"/>
                      <a:pt x="20402" y="11545"/>
                      <a:pt x="20652" y="11588"/>
                    </a:cubicBezTo>
                    <a:cubicBezTo>
                      <a:pt x="21000" y="11643"/>
                      <a:pt x="20902" y="11615"/>
                      <a:pt x="21152" y="11740"/>
                    </a:cubicBezTo>
                    <a:cubicBezTo>
                      <a:pt x="21778" y="12060"/>
                      <a:pt x="22180" y="12295"/>
                      <a:pt x="23152" y="12338"/>
                    </a:cubicBezTo>
                    <a:cubicBezTo>
                      <a:pt x="23389" y="12351"/>
                      <a:pt x="23500" y="12379"/>
                      <a:pt x="23763" y="12379"/>
                    </a:cubicBezTo>
                    <a:cubicBezTo>
                      <a:pt x="23945" y="12365"/>
                      <a:pt x="24180" y="12295"/>
                      <a:pt x="24361" y="12282"/>
                    </a:cubicBezTo>
                    <a:cubicBezTo>
                      <a:pt x="24384" y="12282"/>
                      <a:pt x="24406" y="12281"/>
                      <a:pt x="24426" y="12281"/>
                    </a:cubicBezTo>
                    <a:cubicBezTo>
                      <a:pt x="24953" y="12281"/>
                      <a:pt x="24906" y="12452"/>
                      <a:pt x="25333" y="12532"/>
                    </a:cubicBezTo>
                    <a:cubicBezTo>
                      <a:pt x="25347" y="12545"/>
                      <a:pt x="25347" y="12545"/>
                      <a:pt x="25347" y="12560"/>
                    </a:cubicBezTo>
                    <a:cubicBezTo>
                      <a:pt x="25475" y="12546"/>
                      <a:pt x="25582" y="12540"/>
                      <a:pt x="25677" y="12540"/>
                    </a:cubicBezTo>
                    <a:cubicBezTo>
                      <a:pt x="25974" y="12540"/>
                      <a:pt x="26159" y="12600"/>
                      <a:pt x="26528" y="12684"/>
                    </a:cubicBezTo>
                    <a:cubicBezTo>
                      <a:pt x="26986" y="12795"/>
                      <a:pt x="27347" y="12823"/>
                      <a:pt x="27833" y="12879"/>
                    </a:cubicBezTo>
                    <a:cubicBezTo>
                      <a:pt x="28625" y="12949"/>
                      <a:pt x="29278" y="13157"/>
                      <a:pt x="30013" y="13351"/>
                    </a:cubicBezTo>
                    <a:cubicBezTo>
                      <a:pt x="30791" y="13560"/>
                      <a:pt x="31695" y="13657"/>
                      <a:pt x="32583" y="13699"/>
                    </a:cubicBezTo>
                    <a:cubicBezTo>
                      <a:pt x="32672" y="13701"/>
                      <a:pt x="32761" y="13702"/>
                      <a:pt x="32850" y="13702"/>
                    </a:cubicBezTo>
                    <a:cubicBezTo>
                      <a:pt x="33220" y="13702"/>
                      <a:pt x="33594" y="13684"/>
                      <a:pt x="33986" y="13684"/>
                    </a:cubicBezTo>
                    <a:cubicBezTo>
                      <a:pt x="34624" y="13684"/>
                      <a:pt x="34847" y="13545"/>
                      <a:pt x="35402" y="13477"/>
                    </a:cubicBezTo>
                    <a:cubicBezTo>
                      <a:pt x="35833" y="13407"/>
                      <a:pt x="36250" y="13421"/>
                      <a:pt x="36667" y="13295"/>
                    </a:cubicBezTo>
                    <a:cubicBezTo>
                      <a:pt x="37000" y="13199"/>
                      <a:pt x="37291" y="13018"/>
                      <a:pt x="37597" y="12893"/>
                    </a:cubicBezTo>
                    <a:cubicBezTo>
                      <a:pt x="37889" y="12768"/>
                      <a:pt x="38319" y="12684"/>
                      <a:pt x="38556" y="12532"/>
                    </a:cubicBezTo>
                    <a:cubicBezTo>
                      <a:pt x="38861" y="12338"/>
                      <a:pt x="38750" y="12143"/>
                      <a:pt x="39361" y="12088"/>
                    </a:cubicBezTo>
                    <a:cubicBezTo>
                      <a:pt x="39418" y="12112"/>
                      <a:pt x="39481" y="12123"/>
                      <a:pt x="39548" y="12123"/>
                    </a:cubicBezTo>
                    <a:cubicBezTo>
                      <a:pt x="39856" y="12123"/>
                      <a:pt x="40257" y="11907"/>
                      <a:pt x="40611" y="11907"/>
                    </a:cubicBezTo>
                    <a:cubicBezTo>
                      <a:pt x="40638" y="11906"/>
                      <a:pt x="40666" y="11905"/>
                      <a:pt x="40694" y="11905"/>
                    </a:cubicBezTo>
                    <a:cubicBezTo>
                      <a:pt x="41101" y="11905"/>
                      <a:pt x="41539" y="11993"/>
                      <a:pt x="41917" y="12032"/>
                    </a:cubicBezTo>
                    <a:cubicBezTo>
                      <a:pt x="42011" y="12038"/>
                      <a:pt x="42096" y="12039"/>
                      <a:pt x="42174" y="12039"/>
                    </a:cubicBezTo>
                    <a:cubicBezTo>
                      <a:pt x="42209" y="12039"/>
                      <a:pt x="42242" y="12039"/>
                      <a:pt x="42275" y="12039"/>
                    </a:cubicBezTo>
                    <a:cubicBezTo>
                      <a:pt x="42518" y="12039"/>
                      <a:pt x="42711" y="12048"/>
                      <a:pt x="42972" y="12212"/>
                    </a:cubicBezTo>
                    <a:cubicBezTo>
                      <a:pt x="43139" y="12323"/>
                      <a:pt x="43263" y="12588"/>
                      <a:pt x="43541" y="12643"/>
                    </a:cubicBezTo>
                    <a:cubicBezTo>
                      <a:pt x="43603" y="12654"/>
                      <a:pt x="43664" y="12659"/>
                      <a:pt x="43725" y="12659"/>
                    </a:cubicBezTo>
                    <a:cubicBezTo>
                      <a:pt x="44381" y="12659"/>
                      <a:pt x="45016" y="12098"/>
                      <a:pt x="45639" y="12060"/>
                    </a:cubicBezTo>
                    <a:cubicBezTo>
                      <a:pt x="45757" y="12053"/>
                      <a:pt x="45864" y="12053"/>
                      <a:pt x="45973" y="12053"/>
                    </a:cubicBezTo>
                    <a:cubicBezTo>
                      <a:pt x="46083" y="12053"/>
                      <a:pt x="46194" y="12053"/>
                      <a:pt x="46319" y="12045"/>
                    </a:cubicBezTo>
                    <a:cubicBezTo>
                      <a:pt x="46541" y="12018"/>
                      <a:pt x="46778" y="11949"/>
                      <a:pt x="47000" y="11934"/>
                    </a:cubicBezTo>
                    <a:cubicBezTo>
                      <a:pt x="47094" y="11926"/>
                      <a:pt x="47182" y="11923"/>
                      <a:pt x="47265" y="11923"/>
                    </a:cubicBezTo>
                    <a:cubicBezTo>
                      <a:pt x="47613" y="11923"/>
                      <a:pt x="47883" y="11989"/>
                      <a:pt x="48208" y="12101"/>
                    </a:cubicBezTo>
                    <a:cubicBezTo>
                      <a:pt x="48444" y="12199"/>
                      <a:pt x="48680" y="12295"/>
                      <a:pt x="48889" y="12407"/>
                    </a:cubicBezTo>
                    <a:cubicBezTo>
                      <a:pt x="49361" y="12504"/>
                      <a:pt x="49819" y="12629"/>
                      <a:pt x="50222" y="12768"/>
                    </a:cubicBezTo>
                    <a:cubicBezTo>
                      <a:pt x="50958" y="12407"/>
                      <a:pt x="51639" y="12032"/>
                      <a:pt x="52472" y="11810"/>
                    </a:cubicBezTo>
                    <a:cubicBezTo>
                      <a:pt x="53111" y="11643"/>
                      <a:pt x="53444" y="11462"/>
                      <a:pt x="54097" y="11240"/>
                    </a:cubicBezTo>
                    <a:cubicBezTo>
                      <a:pt x="54443" y="11123"/>
                      <a:pt x="54665" y="11080"/>
                      <a:pt x="54843" y="11080"/>
                    </a:cubicBezTo>
                    <a:cubicBezTo>
                      <a:pt x="55195" y="11080"/>
                      <a:pt x="55378" y="11246"/>
                      <a:pt x="56013" y="11338"/>
                    </a:cubicBezTo>
                    <a:cubicBezTo>
                      <a:pt x="56209" y="11366"/>
                      <a:pt x="56369" y="11377"/>
                      <a:pt x="56507" y="11377"/>
                    </a:cubicBezTo>
                    <a:cubicBezTo>
                      <a:pt x="57055" y="11377"/>
                      <a:pt x="57262" y="11195"/>
                      <a:pt x="58028" y="11129"/>
                    </a:cubicBezTo>
                    <a:cubicBezTo>
                      <a:pt x="58150" y="11118"/>
                      <a:pt x="58280" y="11113"/>
                      <a:pt x="58417" y="11113"/>
                    </a:cubicBezTo>
                    <a:cubicBezTo>
                      <a:pt x="59118" y="11113"/>
                      <a:pt x="59967" y="11245"/>
                      <a:pt x="60513" y="11338"/>
                    </a:cubicBezTo>
                    <a:cubicBezTo>
                      <a:pt x="60735" y="11379"/>
                      <a:pt x="61263" y="11518"/>
                      <a:pt x="61444" y="11532"/>
                    </a:cubicBezTo>
                    <a:cubicBezTo>
                      <a:pt x="61516" y="11540"/>
                      <a:pt x="61586" y="11543"/>
                      <a:pt x="61654" y="11543"/>
                    </a:cubicBezTo>
                    <a:cubicBezTo>
                      <a:pt x="61827" y="11543"/>
                      <a:pt x="61993" y="11525"/>
                      <a:pt x="62162" y="11525"/>
                    </a:cubicBezTo>
                    <a:cubicBezTo>
                      <a:pt x="62276" y="11525"/>
                      <a:pt x="62392" y="11533"/>
                      <a:pt x="62513" y="11560"/>
                    </a:cubicBezTo>
                    <a:cubicBezTo>
                      <a:pt x="63401" y="11743"/>
                      <a:pt x="63430" y="12036"/>
                      <a:pt x="64470" y="12036"/>
                    </a:cubicBezTo>
                    <a:cubicBezTo>
                      <a:pt x="64536" y="12036"/>
                      <a:pt x="64606" y="12035"/>
                      <a:pt x="64680" y="12032"/>
                    </a:cubicBezTo>
                    <a:cubicBezTo>
                      <a:pt x="64925" y="12242"/>
                      <a:pt x="65428" y="12342"/>
                      <a:pt x="65944" y="12342"/>
                    </a:cubicBezTo>
                    <a:cubicBezTo>
                      <a:pt x="66248" y="12342"/>
                      <a:pt x="66556" y="12307"/>
                      <a:pt x="66819" y="12240"/>
                    </a:cubicBezTo>
                    <a:cubicBezTo>
                      <a:pt x="67291" y="12434"/>
                      <a:pt x="67541" y="12684"/>
                      <a:pt x="67958" y="12907"/>
                    </a:cubicBezTo>
                    <a:cubicBezTo>
                      <a:pt x="68597" y="13268"/>
                      <a:pt x="68819" y="13212"/>
                      <a:pt x="69680" y="13295"/>
                    </a:cubicBezTo>
                    <a:cubicBezTo>
                      <a:pt x="70149" y="13336"/>
                      <a:pt x="71182" y="13557"/>
                      <a:pt x="71926" y="13557"/>
                    </a:cubicBezTo>
                    <a:cubicBezTo>
                      <a:pt x="72481" y="13557"/>
                      <a:pt x="72874" y="13433"/>
                      <a:pt x="72750" y="13018"/>
                    </a:cubicBezTo>
                    <a:cubicBezTo>
                      <a:pt x="72923" y="12971"/>
                      <a:pt x="73061" y="12952"/>
                      <a:pt x="73177" y="12952"/>
                    </a:cubicBezTo>
                    <a:cubicBezTo>
                      <a:pt x="73545" y="12952"/>
                      <a:pt x="73702" y="13139"/>
                      <a:pt x="74124" y="13212"/>
                    </a:cubicBezTo>
                    <a:cubicBezTo>
                      <a:pt x="74490" y="13280"/>
                      <a:pt x="74762" y="13301"/>
                      <a:pt x="75077" y="13301"/>
                    </a:cubicBezTo>
                    <a:cubicBezTo>
                      <a:pt x="75277" y="13301"/>
                      <a:pt x="75494" y="13293"/>
                      <a:pt x="75763" y="13282"/>
                    </a:cubicBezTo>
                    <a:lnTo>
                      <a:pt x="75763" y="13282"/>
                    </a:lnTo>
                    <a:cubicBezTo>
                      <a:pt x="75513" y="14254"/>
                      <a:pt x="78611" y="13795"/>
                      <a:pt x="78861" y="14588"/>
                    </a:cubicBezTo>
                    <a:cubicBezTo>
                      <a:pt x="79094" y="14557"/>
                      <a:pt x="79328" y="14543"/>
                      <a:pt x="79563" y="14543"/>
                    </a:cubicBezTo>
                    <a:cubicBezTo>
                      <a:pt x="80713" y="14543"/>
                      <a:pt x="81878" y="14868"/>
                      <a:pt x="82985" y="15088"/>
                    </a:cubicBezTo>
                    <a:cubicBezTo>
                      <a:pt x="83055" y="15073"/>
                      <a:pt x="83111" y="15060"/>
                      <a:pt x="83166" y="15032"/>
                    </a:cubicBezTo>
                    <a:cubicBezTo>
                      <a:pt x="83555" y="14879"/>
                      <a:pt x="83458" y="14851"/>
                      <a:pt x="83985" y="14795"/>
                    </a:cubicBezTo>
                    <a:cubicBezTo>
                      <a:pt x="84356" y="14760"/>
                      <a:pt x="84418" y="14662"/>
                      <a:pt x="84692" y="14662"/>
                    </a:cubicBezTo>
                    <a:cubicBezTo>
                      <a:pt x="84737" y="14662"/>
                      <a:pt x="84788" y="14665"/>
                      <a:pt x="84846" y="14671"/>
                    </a:cubicBezTo>
                    <a:cubicBezTo>
                      <a:pt x="85157" y="14683"/>
                      <a:pt x="85432" y="14769"/>
                      <a:pt x="85771" y="14769"/>
                    </a:cubicBezTo>
                    <a:cubicBezTo>
                      <a:pt x="85796" y="14769"/>
                      <a:pt x="85821" y="14769"/>
                      <a:pt x="85846" y="14768"/>
                    </a:cubicBezTo>
                    <a:cubicBezTo>
                      <a:pt x="86235" y="14754"/>
                      <a:pt x="86444" y="14629"/>
                      <a:pt x="86778" y="14588"/>
                    </a:cubicBezTo>
                    <a:cubicBezTo>
                      <a:pt x="86834" y="14577"/>
                      <a:pt x="86895" y="14575"/>
                      <a:pt x="86956" y="14575"/>
                    </a:cubicBezTo>
                    <a:cubicBezTo>
                      <a:pt x="87021" y="14575"/>
                      <a:pt x="87088" y="14578"/>
                      <a:pt x="87152" y="14578"/>
                    </a:cubicBezTo>
                    <a:cubicBezTo>
                      <a:pt x="87190" y="14578"/>
                      <a:pt x="87227" y="14577"/>
                      <a:pt x="87263" y="14573"/>
                    </a:cubicBezTo>
                    <a:cubicBezTo>
                      <a:pt x="87458" y="14545"/>
                      <a:pt x="87596" y="14449"/>
                      <a:pt x="87805" y="14421"/>
                    </a:cubicBezTo>
                    <a:cubicBezTo>
                      <a:pt x="87947" y="14407"/>
                      <a:pt x="88143" y="14403"/>
                      <a:pt x="88339" y="14403"/>
                    </a:cubicBezTo>
                    <a:cubicBezTo>
                      <a:pt x="88528" y="14403"/>
                      <a:pt x="88718" y="14407"/>
                      <a:pt x="88861" y="14407"/>
                    </a:cubicBezTo>
                    <a:cubicBezTo>
                      <a:pt x="88944" y="14421"/>
                      <a:pt x="89013" y="14421"/>
                      <a:pt x="89096" y="14421"/>
                    </a:cubicBezTo>
                    <a:cubicBezTo>
                      <a:pt x="89139" y="14393"/>
                      <a:pt x="89180" y="14365"/>
                      <a:pt x="89235" y="14351"/>
                    </a:cubicBezTo>
                    <a:cubicBezTo>
                      <a:pt x="89457" y="14268"/>
                      <a:pt x="89722" y="14310"/>
                      <a:pt x="89944" y="14240"/>
                    </a:cubicBezTo>
                    <a:cubicBezTo>
                      <a:pt x="90250" y="14129"/>
                      <a:pt x="90361" y="13907"/>
                      <a:pt x="90680" y="13795"/>
                    </a:cubicBezTo>
                    <a:cubicBezTo>
                      <a:pt x="90874" y="13727"/>
                      <a:pt x="91180" y="13754"/>
                      <a:pt x="91430" y="13657"/>
                    </a:cubicBezTo>
                    <a:cubicBezTo>
                      <a:pt x="91763" y="13545"/>
                      <a:pt x="92416" y="13240"/>
                      <a:pt x="92611" y="13073"/>
                    </a:cubicBezTo>
                    <a:cubicBezTo>
                      <a:pt x="92889" y="12838"/>
                      <a:pt x="92694" y="12504"/>
                      <a:pt x="93041" y="12295"/>
                    </a:cubicBezTo>
                    <a:cubicBezTo>
                      <a:pt x="93111" y="12254"/>
                      <a:pt x="93194" y="12212"/>
                      <a:pt x="93319" y="12184"/>
                    </a:cubicBezTo>
                    <a:cubicBezTo>
                      <a:pt x="93451" y="12150"/>
                      <a:pt x="93598" y="12144"/>
                      <a:pt x="93745" y="12144"/>
                    </a:cubicBezTo>
                    <a:cubicBezTo>
                      <a:pt x="93823" y="12144"/>
                      <a:pt x="93901" y="12146"/>
                      <a:pt x="93978" y="12146"/>
                    </a:cubicBezTo>
                    <a:cubicBezTo>
                      <a:pt x="94108" y="12146"/>
                      <a:pt x="94234" y="12141"/>
                      <a:pt x="94346" y="12115"/>
                    </a:cubicBezTo>
                    <a:cubicBezTo>
                      <a:pt x="94444" y="12088"/>
                      <a:pt x="94889" y="11865"/>
                      <a:pt x="95013" y="11823"/>
                    </a:cubicBezTo>
                    <a:cubicBezTo>
                      <a:pt x="95485" y="11629"/>
                      <a:pt x="96027" y="11615"/>
                      <a:pt x="96569" y="11477"/>
                    </a:cubicBezTo>
                    <a:cubicBezTo>
                      <a:pt x="96861" y="11407"/>
                      <a:pt x="97194" y="11227"/>
                      <a:pt x="97527" y="11101"/>
                    </a:cubicBezTo>
                    <a:cubicBezTo>
                      <a:pt x="96374" y="10990"/>
                      <a:pt x="95235" y="10893"/>
                      <a:pt x="94055" y="10865"/>
                    </a:cubicBezTo>
                    <a:cubicBezTo>
                      <a:pt x="88513" y="10754"/>
                      <a:pt x="82139" y="10365"/>
                      <a:pt x="77000" y="9504"/>
                    </a:cubicBezTo>
                    <a:cubicBezTo>
                      <a:pt x="75444" y="9254"/>
                      <a:pt x="73819" y="9032"/>
                      <a:pt x="72222" y="8795"/>
                    </a:cubicBezTo>
                    <a:cubicBezTo>
                      <a:pt x="69389" y="8365"/>
                      <a:pt x="66597" y="7879"/>
                      <a:pt x="64263" y="6949"/>
                    </a:cubicBezTo>
                    <a:cubicBezTo>
                      <a:pt x="63402" y="6615"/>
                      <a:pt x="62624" y="6129"/>
                      <a:pt x="61569" y="5990"/>
                    </a:cubicBezTo>
                    <a:cubicBezTo>
                      <a:pt x="61461" y="5975"/>
                      <a:pt x="61344" y="5970"/>
                      <a:pt x="61220" y="5970"/>
                    </a:cubicBezTo>
                    <a:cubicBezTo>
                      <a:pt x="60881" y="5970"/>
                      <a:pt x="60492" y="6010"/>
                      <a:pt x="60110" y="6010"/>
                    </a:cubicBezTo>
                    <a:cubicBezTo>
                      <a:pt x="59970" y="6010"/>
                      <a:pt x="59830" y="6005"/>
                      <a:pt x="59694" y="5990"/>
                    </a:cubicBezTo>
                    <a:cubicBezTo>
                      <a:pt x="59083" y="5907"/>
                      <a:pt x="58972" y="5699"/>
                      <a:pt x="58458" y="5588"/>
                    </a:cubicBezTo>
                    <a:cubicBezTo>
                      <a:pt x="57250" y="5351"/>
                      <a:pt x="56028" y="5379"/>
                      <a:pt x="54944" y="4949"/>
                    </a:cubicBezTo>
                    <a:cubicBezTo>
                      <a:pt x="53902" y="4532"/>
                      <a:pt x="53500" y="4240"/>
                      <a:pt x="52167" y="3921"/>
                    </a:cubicBezTo>
                    <a:cubicBezTo>
                      <a:pt x="50972" y="3643"/>
                      <a:pt x="49694" y="3477"/>
                      <a:pt x="48624" y="3129"/>
                    </a:cubicBezTo>
                    <a:cubicBezTo>
                      <a:pt x="47708" y="2838"/>
                      <a:pt x="47291" y="2434"/>
                      <a:pt x="46569" y="2032"/>
                    </a:cubicBezTo>
                    <a:cubicBezTo>
                      <a:pt x="45847" y="1629"/>
                      <a:pt x="44791" y="1129"/>
                      <a:pt x="43958" y="796"/>
                    </a:cubicBezTo>
                    <a:cubicBezTo>
                      <a:pt x="43397" y="569"/>
                      <a:pt x="42973" y="502"/>
                      <a:pt x="42545" y="502"/>
                    </a:cubicBezTo>
                    <a:cubicBezTo>
                      <a:pt x="42030" y="502"/>
                      <a:pt x="41509" y="599"/>
                      <a:pt x="40736" y="629"/>
                    </a:cubicBezTo>
                    <a:cubicBezTo>
                      <a:pt x="40486" y="393"/>
                      <a:pt x="40028" y="199"/>
                      <a:pt x="39513" y="73"/>
                    </a:cubicBezTo>
                    <a:cubicBezTo>
                      <a:pt x="39364" y="23"/>
                      <a:pt x="39209" y="1"/>
                      <a:pt x="3904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E7CC3"/>
                  </a:gs>
                  <a:gs pos="100000">
                    <a:schemeClr val="accent6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8"/>
              <p:cNvSpPr/>
              <p:nvPr/>
            </p:nvSpPr>
            <p:spPr>
              <a:xfrm>
                <a:off x="5136475" y="3509452"/>
                <a:ext cx="3714390" cy="503753"/>
              </a:xfrm>
              <a:custGeom>
                <a:avLst/>
                <a:gdLst/>
                <a:ahLst/>
                <a:cxnLst/>
                <a:rect l="l" t="t" r="r" b="b"/>
                <a:pathLst>
                  <a:path w="55028" h="7463" extrusionOk="0">
                    <a:moveTo>
                      <a:pt x="24172" y="0"/>
                    </a:moveTo>
                    <a:cubicBezTo>
                      <a:pt x="23107" y="0"/>
                      <a:pt x="21841" y="186"/>
                      <a:pt x="21500" y="352"/>
                    </a:cubicBezTo>
                    <a:cubicBezTo>
                      <a:pt x="21152" y="589"/>
                      <a:pt x="21152" y="546"/>
                      <a:pt x="20652" y="672"/>
                    </a:cubicBezTo>
                    <a:cubicBezTo>
                      <a:pt x="20214" y="942"/>
                      <a:pt x="19338" y="1376"/>
                      <a:pt x="18364" y="1376"/>
                    </a:cubicBezTo>
                    <a:cubicBezTo>
                      <a:pt x="18135" y="1376"/>
                      <a:pt x="17901" y="1352"/>
                      <a:pt x="17667" y="1296"/>
                    </a:cubicBezTo>
                    <a:cubicBezTo>
                      <a:pt x="17473" y="1277"/>
                      <a:pt x="17294" y="1268"/>
                      <a:pt x="17129" y="1268"/>
                    </a:cubicBezTo>
                    <a:cubicBezTo>
                      <a:pt x="15325" y="1268"/>
                      <a:pt x="15118" y="2317"/>
                      <a:pt x="13672" y="2317"/>
                    </a:cubicBezTo>
                    <a:cubicBezTo>
                      <a:pt x="13527" y="2317"/>
                      <a:pt x="13368" y="2307"/>
                      <a:pt x="13194" y="2283"/>
                    </a:cubicBezTo>
                    <a:cubicBezTo>
                      <a:pt x="12754" y="2203"/>
                      <a:pt x="12311" y="2168"/>
                      <a:pt x="11875" y="2168"/>
                    </a:cubicBezTo>
                    <a:cubicBezTo>
                      <a:pt x="9450" y="2168"/>
                      <a:pt x="7203" y="3236"/>
                      <a:pt x="6402" y="3435"/>
                    </a:cubicBezTo>
                    <a:cubicBezTo>
                      <a:pt x="4389" y="3935"/>
                      <a:pt x="2028" y="3700"/>
                      <a:pt x="0" y="3907"/>
                    </a:cubicBezTo>
                    <a:cubicBezTo>
                      <a:pt x="1597" y="4144"/>
                      <a:pt x="3222" y="4366"/>
                      <a:pt x="4778" y="4616"/>
                    </a:cubicBezTo>
                    <a:cubicBezTo>
                      <a:pt x="9917" y="5477"/>
                      <a:pt x="16291" y="5866"/>
                      <a:pt x="21833" y="5977"/>
                    </a:cubicBezTo>
                    <a:cubicBezTo>
                      <a:pt x="23013" y="6005"/>
                      <a:pt x="24152" y="6102"/>
                      <a:pt x="25305" y="6213"/>
                    </a:cubicBezTo>
                    <a:cubicBezTo>
                      <a:pt x="25472" y="6157"/>
                      <a:pt x="25624" y="6102"/>
                      <a:pt x="25778" y="6074"/>
                    </a:cubicBezTo>
                    <a:cubicBezTo>
                      <a:pt x="26444" y="5963"/>
                      <a:pt x="26902" y="6046"/>
                      <a:pt x="27472" y="5796"/>
                    </a:cubicBezTo>
                    <a:cubicBezTo>
                      <a:pt x="27778" y="5685"/>
                      <a:pt x="28417" y="5407"/>
                      <a:pt x="28569" y="5255"/>
                    </a:cubicBezTo>
                    <a:cubicBezTo>
                      <a:pt x="28588" y="5256"/>
                      <a:pt x="28607" y="5256"/>
                      <a:pt x="28626" y="5256"/>
                    </a:cubicBezTo>
                    <a:cubicBezTo>
                      <a:pt x="29391" y="5256"/>
                      <a:pt x="29995" y="4727"/>
                      <a:pt x="30930" y="4727"/>
                    </a:cubicBezTo>
                    <a:cubicBezTo>
                      <a:pt x="32152" y="4727"/>
                      <a:pt x="32694" y="4866"/>
                      <a:pt x="33569" y="5157"/>
                    </a:cubicBezTo>
                    <a:cubicBezTo>
                      <a:pt x="34092" y="5324"/>
                      <a:pt x="34953" y="5652"/>
                      <a:pt x="35607" y="5652"/>
                    </a:cubicBezTo>
                    <a:cubicBezTo>
                      <a:pt x="35665" y="5652"/>
                      <a:pt x="35723" y="5650"/>
                      <a:pt x="35778" y="5644"/>
                    </a:cubicBezTo>
                    <a:cubicBezTo>
                      <a:pt x="36572" y="5575"/>
                      <a:pt x="36870" y="5267"/>
                      <a:pt x="37662" y="5267"/>
                    </a:cubicBezTo>
                    <a:cubicBezTo>
                      <a:pt x="37825" y="5267"/>
                      <a:pt x="38009" y="5280"/>
                      <a:pt x="38222" y="5311"/>
                    </a:cubicBezTo>
                    <a:cubicBezTo>
                      <a:pt x="39263" y="5463"/>
                      <a:pt x="40430" y="5977"/>
                      <a:pt x="41278" y="6311"/>
                    </a:cubicBezTo>
                    <a:cubicBezTo>
                      <a:pt x="41833" y="6519"/>
                      <a:pt x="42458" y="6491"/>
                      <a:pt x="42916" y="6657"/>
                    </a:cubicBezTo>
                    <a:cubicBezTo>
                      <a:pt x="43028" y="6700"/>
                      <a:pt x="43208" y="6977"/>
                      <a:pt x="43319" y="7061"/>
                    </a:cubicBezTo>
                    <a:cubicBezTo>
                      <a:pt x="43458" y="7144"/>
                      <a:pt x="43555" y="7200"/>
                      <a:pt x="43680" y="7255"/>
                    </a:cubicBezTo>
                    <a:cubicBezTo>
                      <a:pt x="47458" y="7380"/>
                      <a:pt x="51222" y="7380"/>
                      <a:pt x="55027" y="7463"/>
                    </a:cubicBezTo>
                    <a:lnTo>
                      <a:pt x="55027" y="6074"/>
                    </a:lnTo>
                    <a:cubicBezTo>
                      <a:pt x="54885" y="6072"/>
                      <a:pt x="54738" y="6071"/>
                      <a:pt x="54591" y="6071"/>
                    </a:cubicBezTo>
                    <a:cubicBezTo>
                      <a:pt x="53855" y="6071"/>
                      <a:pt x="53092" y="6091"/>
                      <a:pt x="52596" y="6091"/>
                    </a:cubicBezTo>
                    <a:cubicBezTo>
                      <a:pt x="52497" y="6091"/>
                      <a:pt x="52408" y="6090"/>
                      <a:pt x="52333" y="6089"/>
                    </a:cubicBezTo>
                    <a:cubicBezTo>
                      <a:pt x="52102" y="6084"/>
                      <a:pt x="51868" y="6082"/>
                      <a:pt x="51631" y="6082"/>
                    </a:cubicBezTo>
                    <a:cubicBezTo>
                      <a:pt x="50858" y="6082"/>
                      <a:pt x="50061" y="6102"/>
                      <a:pt x="49262" y="6102"/>
                    </a:cubicBezTo>
                    <a:cubicBezTo>
                      <a:pt x="48929" y="6102"/>
                      <a:pt x="48596" y="6099"/>
                      <a:pt x="48263" y="6089"/>
                    </a:cubicBezTo>
                    <a:cubicBezTo>
                      <a:pt x="45485" y="6019"/>
                      <a:pt x="42402" y="5561"/>
                      <a:pt x="39778" y="5061"/>
                    </a:cubicBezTo>
                    <a:cubicBezTo>
                      <a:pt x="35666" y="4283"/>
                      <a:pt x="33235" y="2796"/>
                      <a:pt x="30028" y="1435"/>
                    </a:cubicBezTo>
                    <a:cubicBezTo>
                      <a:pt x="29541" y="1231"/>
                      <a:pt x="29030" y="958"/>
                      <a:pt x="28461" y="958"/>
                    </a:cubicBezTo>
                    <a:cubicBezTo>
                      <a:pt x="28298" y="958"/>
                      <a:pt x="28131" y="980"/>
                      <a:pt x="27958" y="1033"/>
                    </a:cubicBezTo>
                    <a:cubicBezTo>
                      <a:pt x="27942" y="1033"/>
                      <a:pt x="27926" y="1033"/>
                      <a:pt x="27910" y="1033"/>
                    </a:cubicBezTo>
                    <a:cubicBezTo>
                      <a:pt x="26191" y="1033"/>
                      <a:pt x="26035" y="322"/>
                      <a:pt x="25333" y="116"/>
                    </a:cubicBezTo>
                    <a:cubicBezTo>
                      <a:pt x="25040" y="34"/>
                      <a:pt x="24624" y="0"/>
                      <a:pt x="2417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E7CC3"/>
                  </a:gs>
                  <a:gs pos="100000">
                    <a:schemeClr val="accent6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8"/>
              <p:cNvSpPr/>
              <p:nvPr/>
            </p:nvSpPr>
            <p:spPr>
              <a:xfrm>
                <a:off x="8088201" y="3996401"/>
                <a:ext cx="762681" cy="129768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19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1" y="28"/>
                      <a:pt x="154" y="69"/>
                      <a:pt x="251" y="97"/>
                    </a:cubicBezTo>
                    <a:cubicBezTo>
                      <a:pt x="1765" y="680"/>
                      <a:pt x="3737" y="986"/>
                      <a:pt x="5195" y="1597"/>
                    </a:cubicBezTo>
                    <a:cubicBezTo>
                      <a:pt x="5417" y="1680"/>
                      <a:pt x="5640" y="1778"/>
                      <a:pt x="5834" y="1889"/>
                    </a:cubicBezTo>
                    <a:cubicBezTo>
                      <a:pt x="6492" y="1828"/>
                      <a:pt x="6338" y="1596"/>
                      <a:pt x="6945" y="1596"/>
                    </a:cubicBezTo>
                    <a:cubicBezTo>
                      <a:pt x="7030" y="1596"/>
                      <a:pt x="7131" y="1601"/>
                      <a:pt x="7251" y="1611"/>
                    </a:cubicBezTo>
                    <a:cubicBezTo>
                      <a:pt x="7779" y="1667"/>
                      <a:pt x="7960" y="1791"/>
                      <a:pt x="8210" y="1930"/>
                    </a:cubicBezTo>
                    <a:cubicBezTo>
                      <a:pt x="9015" y="1806"/>
                      <a:pt x="9834" y="1667"/>
                      <a:pt x="10640" y="1541"/>
                    </a:cubicBezTo>
                    <a:cubicBezTo>
                      <a:pt x="10876" y="1514"/>
                      <a:pt x="11112" y="1472"/>
                      <a:pt x="11348" y="1430"/>
                    </a:cubicBezTo>
                    <a:lnTo>
                      <a:pt x="11348" y="208"/>
                    </a:lnTo>
                    <a:cubicBezTo>
                      <a:pt x="7543" y="125"/>
                      <a:pt x="3779" y="125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E7CC3"/>
                  </a:gs>
                  <a:gs pos="100000">
                    <a:schemeClr val="accent6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8"/>
              <p:cNvSpPr/>
              <p:nvPr/>
            </p:nvSpPr>
            <p:spPr>
              <a:xfrm>
                <a:off x="8611699" y="4076923"/>
                <a:ext cx="244441" cy="129776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667" extrusionOk="0">
                    <a:moveTo>
                      <a:pt x="3139" y="0"/>
                    </a:moveTo>
                    <a:cubicBezTo>
                      <a:pt x="2903" y="42"/>
                      <a:pt x="2667" y="84"/>
                      <a:pt x="2431" y="111"/>
                    </a:cubicBezTo>
                    <a:cubicBezTo>
                      <a:pt x="1625" y="237"/>
                      <a:pt x="806" y="376"/>
                      <a:pt x="1" y="500"/>
                    </a:cubicBezTo>
                    <a:cubicBezTo>
                      <a:pt x="70" y="542"/>
                      <a:pt x="167" y="598"/>
                      <a:pt x="278" y="639"/>
                    </a:cubicBezTo>
                    <a:cubicBezTo>
                      <a:pt x="1097" y="972"/>
                      <a:pt x="2014" y="1361"/>
                      <a:pt x="2986" y="1626"/>
                    </a:cubicBezTo>
                    <a:cubicBezTo>
                      <a:pt x="3042" y="1639"/>
                      <a:pt x="3084" y="1654"/>
                      <a:pt x="3139" y="1667"/>
                    </a:cubicBezTo>
                    <a:lnTo>
                      <a:pt x="3139" y="98"/>
                    </a:lnTo>
                    <a:lnTo>
                      <a:pt x="31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8E7CC3"/>
                  </a:gs>
                  <a:gs pos="100000">
                    <a:schemeClr val="accent6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8"/>
              <p:cNvSpPr/>
              <p:nvPr/>
            </p:nvSpPr>
            <p:spPr>
              <a:xfrm>
                <a:off x="299375" y="3826513"/>
                <a:ext cx="8551518" cy="1023897"/>
              </a:xfrm>
              <a:custGeom>
                <a:avLst/>
                <a:gdLst/>
                <a:ahLst/>
                <a:cxnLst/>
                <a:rect l="l" t="t" r="r" b="b"/>
                <a:pathLst>
                  <a:path w="127250" h="15236" extrusionOk="0">
                    <a:moveTo>
                      <a:pt x="25377" y="5986"/>
                    </a:moveTo>
                    <a:cubicBezTo>
                      <a:pt x="25376" y="5986"/>
                      <a:pt x="25375" y="5986"/>
                      <a:pt x="25375" y="5986"/>
                    </a:cubicBezTo>
                    <a:cubicBezTo>
                      <a:pt x="25375" y="5986"/>
                      <a:pt x="25376" y="5986"/>
                      <a:pt x="25377" y="5986"/>
                    </a:cubicBezTo>
                    <a:close/>
                    <a:moveTo>
                      <a:pt x="24430" y="6236"/>
                    </a:moveTo>
                    <a:cubicBezTo>
                      <a:pt x="24427" y="6238"/>
                      <a:pt x="24424" y="6239"/>
                      <a:pt x="24422" y="6241"/>
                    </a:cubicBezTo>
                    <a:lnTo>
                      <a:pt x="24422" y="6241"/>
                    </a:lnTo>
                    <a:cubicBezTo>
                      <a:pt x="24425" y="6239"/>
                      <a:pt x="24427" y="6238"/>
                      <a:pt x="24430" y="6236"/>
                    </a:cubicBezTo>
                    <a:close/>
                    <a:moveTo>
                      <a:pt x="103152" y="0"/>
                    </a:moveTo>
                    <a:cubicBezTo>
                      <a:pt x="102217" y="0"/>
                      <a:pt x="101613" y="529"/>
                      <a:pt x="100848" y="529"/>
                    </a:cubicBezTo>
                    <a:cubicBezTo>
                      <a:pt x="100829" y="529"/>
                      <a:pt x="100810" y="529"/>
                      <a:pt x="100791" y="528"/>
                    </a:cubicBezTo>
                    <a:cubicBezTo>
                      <a:pt x="100639" y="680"/>
                      <a:pt x="100000" y="958"/>
                      <a:pt x="99694" y="1069"/>
                    </a:cubicBezTo>
                    <a:cubicBezTo>
                      <a:pt x="99124" y="1319"/>
                      <a:pt x="98666" y="1236"/>
                      <a:pt x="98000" y="1347"/>
                    </a:cubicBezTo>
                    <a:cubicBezTo>
                      <a:pt x="97846" y="1375"/>
                      <a:pt x="97694" y="1430"/>
                      <a:pt x="97527" y="1486"/>
                    </a:cubicBezTo>
                    <a:cubicBezTo>
                      <a:pt x="97194" y="1612"/>
                      <a:pt x="96861" y="1792"/>
                      <a:pt x="96569" y="1862"/>
                    </a:cubicBezTo>
                    <a:cubicBezTo>
                      <a:pt x="96027" y="2000"/>
                      <a:pt x="95485" y="2014"/>
                      <a:pt x="95013" y="2208"/>
                    </a:cubicBezTo>
                    <a:cubicBezTo>
                      <a:pt x="94889" y="2250"/>
                      <a:pt x="94444" y="2473"/>
                      <a:pt x="94346" y="2500"/>
                    </a:cubicBezTo>
                    <a:cubicBezTo>
                      <a:pt x="94234" y="2526"/>
                      <a:pt x="94108" y="2531"/>
                      <a:pt x="93978" y="2531"/>
                    </a:cubicBezTo>
                    <a:cubicBezTo>
                      <a:pt x="93901" y="2531"/>
                      <a:pt x="93823" y="2529"/>
                      <a:pt x="93745" y="2529"/>
                    </a:cubicBezTo>
                    <a:cubicBezTo>
                      <a:pt x="93598" y="2529"/>
                      <a:pt x="93451" y="2535"/>
                      <a:pt x="93319" y="2569"/>
                    </a:cubicBezTo>
                    <a:cubicBezTo>
                      <a:pt x="93194" y="2597"/>
                      <a:pt x="93111" y="2639"/>
                      <a:pt x="93041" y="2680"/>
                    </a:cubicBezTo>
                    <a:cubicBezTo>
                      <a:pt x="92694" y="2889"/>
                      <a:pt x="92889" y="3223"/>
                      <a:pt x="92611" y="3458"/>
                    </a:cubicBezTo>
                    <a:cubicBezTo>
                      <a:pt x="92416" y="3625"/>
                      <a:pt x="91763" y="3930"/>
                      <a:pt x="91430" y="4042"/>
                    </a:cubicBezTo>
                    <a:cubicBezTo>
                      <a:pt x="91180" y="4139"/>
                      <a:pt x="90874" y="4112"/>
                      <a:pt x="90680" y="4180"/>
                    </a:cubicBezTo>
                    <a:cubicBezTo>
                      <a:pt x="90361" y="4292"/>
                      <a:pt x="90250" y="4514"/>
                      <a:pt x="89944" y="4625"/>
                    </a:cubicBezTo>
                    <a:cubicBezTo>
                      <a:pt x="89722" y="4695"/>
                      <a:pt x="89457" y="4653"/>
                      <a:pt x="89235" y="4736"/>
                    </a:cubicBezTo>
                    <a:cubicBezTo>
                      <a:pt x="89180" y="4750"/>
                      <a:pt x="89139" y="4778"/>
                      <a:pt x="89096" y="4806"/>
                    </a:cubicBezTo>
                    <a:cubicBezTo>
                      <a:pt x="88985" y="4875"/>
                      <a:pt x="88916" y="4945"/>
                      <a:pt x="88805" y="4986"/>
                    </a:cubicBezTo>
                    <a:cubicBezTo>
                      <a:pt x="88444" y="5125"/>
                      <a:pt x="88069" y="5236"/>
                      <a:pt x="87694" y="5347"/>
                    </a:cubicBezTo>
                    <a:cubicBezTo>
                      <a:pt x="87235" y="5500"/>
                      <a:pt x="86819" y="5667"/>
                      <a:pt x="86361" y="5792"/>
                    </a:cubicBezTo>
                    <a:cubicBezTo>
                      <a:pt x="85513" y="5764"/>
                      <a:pt x="84680" y="5708"/>
                      <a:pt x="83819" y="5597"/>
                    </a:cubicBezTo>
                    <a:cubicBezTo>
                      <a:pt x="83541" y="5569"/>
                      <a:pt x="83263" y="5528"/>
                      <a:pt x="82985" y="5473"/>
                    </a:cubicBezTo>
                    <a:cubicBezTo>
                      <a:pt x="81878" y="5253"/>
                      <a:pt x="80713" y="4928"/>
                      <a:pt x="79563" y="4928"/>
                    </a:cubicBezTo>
                    <a:cubicBezTo>
                      <a:pt x="79328" y="4928"/>
                      <a:pt x="79094" y="4942"/>
                      <a:pt x="78861" y="4973"/>
                    </a:cubicBezTo>
                    <a:cubicBezTo>
                      <a:pt x="78611" y="4180"/>
                      <a:pt x="75513" y="4639"/>
                      <a:pt x="75763" y="3667"/>
                    </a:cubicBezTo>
                    <a:lnTo>
                      <a:pt x="75763" y="3667"/>
                    </a:lnTo>
                    <a:cubicBezTo>
                      <a:pt x="75494" y="3678"/>
                      <a:pt x="75277" y="3686"/>
                      <a:pt x="75077" y="3686"/>
                    </a:cubicBezTo>
                    <a:cubicBezTo>
                      <a:pt x="74762" y="3686"/>
                      <a:pt x="74490" y="3665"/>
                      <a:pt x="74124" y="3597"/>
                    </a:cubicBezTo>
                    <a:cubicBezTo>
                      <a:pt x="73702" y="3524"/>
                      <a:pt x="73545" y="3337"/>
                      <a:pt x="73177" y="3337"/>
                    </a:cubicBezTo>
                    <a:cubicBezTo>
                      <a:pt x="73061" y="3337"/>
                      <a:pt x="72923" y="3356"/>
                      <a:pt x="72750" y="3403"/>
                    </a:cubicBezTo>
                    <a:cubicBezTo>
                      <a:pt x="72874" y="3818"/>
                      <a:pt x="72481" y="3942"/>
                      <a:pt x="71926" y="3942"/>
                    </a:cubicBezTo>
                    <a:cubicBezTo>
                      <a:pt x="71182" y="3942"/>
                      <a:pt x="70149" y="3721"/>
                      <a:pt x="69680" y="3680"/>
                    </a:cubicBezTo>
                    <a:cubicBezTo>
                      <a:pt x="68819" y="3597"/>
                      <a:pt x="68597" y="3653"/>
                      <a:pt x="67958" y="3292"/>
                    </a:cubicBezTo>
                    <a:cubicBezTo>
                      <a:pt x="67541" y="3069"/>
                      <a:pt x="67291" y="2819"/>
                      <a:pt x="66819" y="2625"/>
                    </a:cubicBezTo>
                    <a:cubicBezTo>
                      <a:pt x="66556" y="2692"/>
                      <a:pt x="66248" y="2727"/>
                      <a:pt x="65944" y="2727"/>
                    </a:cubicBezTo>
                    <a:cubicBezTo>
                      <a:pt x="65428" y="2727"/>
                      <a:pt x="64925" y="2627"/>
                      <a:pt x="64680" y="2417"/>
                    </a:cubicBezTo>
                    <a:cubicBezTo>
                      <a:pt x="64606" y="2420"/>
                      <a:pt x="64536" y="2421"/>
                      <a:pt x="64470" y="2421"/>
                    </a:cubicBezTo>
                    <a:cubicBezTo>
                      <a:pt x="63430" y="2421"/>
                      <a:pt x="63401" y="2128"/>
                      <a:pt x="62513" y="1945"/>
                    </a:cubicBezTo>
                    <a:cubicBezTo>
                      <a:pt x="62392" y="1918"/>
                      <a:pt x="62276" y="1910"/>
                      <a:pt x="62162" y="1910"/>
                    </a:cubicBezTo>
                    <a:cubicBezTo>
                      <a:pt x="61993" y="1910"/>
                      <a:pt x="61827" y="1928"/>
                      <a:pt x="61654" y="1928"/>
                    </a:cubicBezTo>
                    <a:cubicBezTo>
                      <a:pt x="61586" y="1928"/>
                      <a:pt x="61516" y="1925"/>
                      <a:pt x="61444" y="1917"/>
                    </a:cubicBezTo>
                    <a:cubicBezTo>
                      <a:pt x="61263" y="1903"/>
                      <a:pt x="60735" y="1764"/>
                      <a:pt x="60513" y="1723"/>
                    </a:cubicBezTo>
                    <a:cubicBezTo>
                      <a:pt x="59967" y="1630"/>
                      <a:pt x="59118" y="1498"/>
                      <a:pt x="58417" y="1498"/>
                    </a:cubicBezTo>
                    <a:cubicBezTo>
                      <a:pt x="58280" y="1498"/>
                      <a:pt x="58150" y="1503"/>
                      <a:pt x="58028" y="1514"/>
                    </a:cubicBezTo>
                    <a:cubicBezTo>
                      <a:pt x="57262" y="1580"/>
                      <a:pt x="57055" y="1762"/>
                      <a:pt x="56507" y="1762"/>
                    </a:cubicBezTo>
                    <a:cubicBezTo>
                      <a:pt x="56369" y="1762"/>
                      <a:pt x="56209" y="1751"/>
                      <a:pt x="56013" y="1723"/>
                    </a:cubicBezTo>
                    <a:cubicBezTo>
                      <a:pt x="55378" y="1631"/>
                      <a:pt x="55195" y="1465"/>
                      <a:pt x="54843" y="1465"/>
                    </a:cubicBezTo>
                    <a:cubicBezTo>
                      <a:pt x="54665" y="1465"/>
                      <a:pt x="54443" y="1508"/>
                      <a:pt x="54097" y="1625"/>
                    </a:cubicBezTo>
                    <a:cubicBezTo>
                      <a:pt x="53444" y="1847"/>
                      <a:pt x="53111" y="2028"/>
                      <a:pt x="52472" y="2195"/>
                    </a:cubicBezTo>
                    <a:cubicBezTo>
                      <a:pt x="51639" y="2417"/>
                      <a:pt x="50958" y="2792"/>
                      <a:pt x="50222" y="3153"/>
                    </a:cubicBezTo>
                    <a:cubicBezTo>
                      <a:pt x="49763" y="3375"/>
                      <a:pt x="49291" y="3597"/>
                      <a:pt x="48750" y="3764"/>
                    </a:cubicBezTo>
                    <a:cubicBezTo>
                      <a:pt x="48263" y="3930"/>
                      <a:pt x="47472" y="4306"/>
                      <a:pt x="46806" y="4389"/>
                    </a:cubicBezTo>
                    <a:cubicBezTo>
                      <a:pt x="46563" y="4421"/>
                      <a:pt x="46303" y="4432"/>
                      <a:pt x="46035" y="4432"/>
                    </a:cubicBezTo>
                    <a:cubicBezTo>
                      <a:pt x="45352" y="4432"/>
                      <a:pt x="44619" y="4357"/>
                      <a:pt x="44000" y="4347"/>
                    </a:cubicBezTo>
                    <a:cubicBezTo>
                      <a:pt x="43839" y="4343"/>
                      <a:pt x="43691" y="4341"/>
                      <a:pt x="43554" y="4341"/>
                    </a:cubicBezTo>
                    <a:cubicBezTo>
                      <a:pt x="42661" y="4341"/>
                      <a:pt x="42209" y="4424"/>
                      <a:pt x="41402" y="4653"/>
                    </a:cubicBezTo>
                    <a:cubicBezTo>
                      <a:pt x="40667" y="4862"/>
                      <a:pt x="39833" y="4862"/>
                      <a:pt x="39167" y="5084"/>
                    </a:cubicBezTo>
                    <a:cubicBezTo>
                      <a:pt x="38736" y="5236"/>
                      <a:pt x="38624" y="5569"/>
                      <a:pt x="38124" y="5667"/>
                    </a:cubicBezTo>
                    <a:cubicBezTo>
                      <a:pt x="38079" y="5674"/>
                      <a:pt x="38021" y="5677"/>
                      <a:pt x="37955" y="5677"/>
                    </a:cubicBezTo>
                    <a:cubicBezTo>
                      <a:pt x="37641" y="5677"/>
                      <a:pt x="37139" y="5609"/>
                      <a:pt x="36874" y="5597"/>
                    </a:cubicBezTo>
                    <a:cubicBezTo>
                      <a:pt x="36700" y="5594"/>
                      <a:pt x="36495" y="5592"/>
                      <a:pt x="36273" y="5592"/>
                    </a:cubicBezTo>
                    <a:cubicBezTo>
                      <a:pt x="35558" y="5592"/>
                      <a:pt x="34679" y="5617"/>
                      <a:pt x="34180" y="5723"/>
                    </a:cubicBezTo>
                    <a:cubicBezTo>
                      <a:pt x="33361" y="5889"/>
                      <a:pt x="32833" y="6250"/>
                      <a:pt x="31791" y="6292"/>
                    </a:cubicBezTo>
                    <a:cubicBezTo>
                      <a:pt x="31762" y="6293"/>
                      <a:pt x="31732" y="6293"/>
                      <a:pt x="31702" y="6293"/>
                    </a:cubicBezTo>
                    <a:cubicBezTo>
                      <a:pt x="30954" y="6293"/>
                      <a:pt x="30213" y="5965"/>
                      <a:pt x="29639" y="5778"/>
                    </a:cubicBezTo>
                    <a:cubicBezTo>
                      <a:pt x="29556" y="5750"/>
                      <a:pt x="28500" y="5514"/>
                      <a:pt x="28500" y="5514"/>
                    </a:cubicBezTo>
                    <a:cubicBezTo>
                      <a:pt x="27861" y="5542"/>
                      <a:pt x="27917" y="5819"/>
                      <a:pt x="27513" y="5917"/>
                    </a:cubicBezTo>
                    <a:cubicBezTo>
                      <a:pt x="27304" y="5971"/>
                      <a:pt x="27109" y="5988"/>
                      <a:pt x="26913" y="5988"/>
                    </a:cubicBezTo>
                    <a:cubicBezTo>
                      <a:pt x="26609" y="5988"/>
                      <a:pt x="26304" y="5948"/>
                      <a:pt x="25946" y="5948"/>
                    </a:cubicBezTo>
                    <a:cubicBezTo>
                      <a:pt x="25771" y="5948"/>
                      <a:pt x="25583" y="5957"/>
                      <a:pt x="25377" y="5986"/>
                    </a:cubicBezTo>
                    <a:lnTo>
                      <a:pt x="25377" y="5986"/>
                    </a:lnTo>
                    <a:cubicBezTo>
                      <a:pt x="25377" y="5986"/>
                      <a:pt x="25378" y="5986"/>
                      <a:pt x="25378" y="5986"/>
                    </a:cubicBezTo>
                    <a:cubicBezTo>
                      <a:pt x="25409" y="5986"/>
                      <a:pt x="24500" y="6246"/>
                      <a:pt x="24424" y="6246"/>
                    </a:cubicBezTo>
                    <a:cubicBezTo>
                      <a:pt x="24418" y="6246"/>
                      <a:pt x="24417" y="6244"/>
                      <a:pt x="24422" y="6241"/>
                    </a:cubicBezTo>
                    <a:lnTo>
                      <a:pt x="24422" y="6241"/>
                    </a:lnTo>
                    <a:cubicBezTo>
                      <a:pt x="24086" y="6431"/>
                      <a:pt x="24277" y="6460"/>
                      <a:pt x="24208" y="6667"/>
                    </a:cubicBezTo>
                    <a:cubicBezTo>
                      <a:pt x="24180" y="6736"/>
                      <a:pt x="24472" y="6834"/>
                      <a:pt x="24347" y="6986"/>
                    </a:cubicBezTo>
                    <a:cubicBezTo>
                      <a:pt x="24236" y="7112"/>
                      <a:pt x="23958" y="7069"/>
                      <a:pt x="23861" y="7125"/>
                    </a:cubicBezTo>
                    <a:cubicBezTo>
                      <a:pt x="23667" y="7264"/>
                      <a:pt x="23319" y="7319"/>
                      <a:pt x="23278" y="7584"/>
                    </a:cubicBezTo>
                    <a:cubicBezTo>
                      <a:pt x="22680" y="7597"/>
                      <a:pt x="22778" y="7806"/>
                      <a:pt x="22430" y="7917"/>
                    </a:cubicBezTo>
                    <a:cubicBezTo>
                      <a:pt x="22139" y="8000"/>
                      <a:pt x="21875" y="8028"/>
                      <a:pt x="21500" y="8125"/>
                    </a:cubicBezTo>
                    <a:cubicBezTo>
                      <a:pt x="20722" y="8319"/>
                      <a:pt x="20597" y="8473"/>
                      <a:pt x="19902" y="8750"/>
                    </a:cubicBezTo>
                    <a:cubicBezTo>
                      <a:pt x="19430" y="8958"/>
                      <a:pt x="18833" y="9084"/>
                      <a:pt x="18208" y="9180"/>
                    </a:cubicBezTo>
                    <a:cubicBezTo>
                      <a:pt x="17626" y="9259"/>
                      <a:pt x="17009" y="9296"/>
                      <a:pt x="16422" y="9296"/>
                    </a:cubicBezTo>
                    <a:cubicBezTo>
                      <a:pt x="16182" y="9296"/>
                      <a:pt x="15948" y="9290"/>
                      <a:pt x="15722" y="9278"/>
                    </a:cubicBezTo>
                    <a:cubicBezTo>
                      <a:pt x="14875" y="9237"/>
                      <a:pt x="13938" y="9216"/>
                      <a:pt x="13002" y="9216"/>
                    </a:cubicBezTo>
                    <a:cubicBezTo>
                      <a:pt x="12066" y="9216"/>
                      <a:pt x="11132" y="9237"/>
                      <a:pt x="10291" y="9278"/>
                    </a:cubicBezTo>
                    <a:cubicBezTo>
                      <a:pt x="9236" y="9334"/>
                      <a:pt x="8528" y="9389"/>
                      <a:pt x="7667" y="9528"/>
                    </a:cubicBezTo>
                    <a:cubicBezTo>
                      <a:pt x="7152" y="9612"/>
                      <a:pt x="6152" y="9903"/>
                      <a:pt x="5667" y="9903"/>
                    </a:cubicBezTo>
                    <a:cubicBezTo>
                      <a:pt x="5649" y="9903"/>
                      <a:pt x="5632" y="9903"/>
                      <a:pt x="5615" y="9903"/>
                    </a:cubicBezTo>
                    <a:cubicBezTo>
                      <a:pt x="4940" y="9903"/>
                      <a:pt x="4414" y="9693"/>
                      <a:pt x="3754" y="9693"/>
                    </a:cubicBezTo>
                    <a:cubicBezTo>
                      <a:pt x="3570" y="9693"/>
                      <a:pt x="3377" y="9709"/>
                      <a:pt x="3167" y="9750"/>
                    </a:cubicBezTo>
                    <a:cubicBezTo>
                      <a:pt x="2514" y="9875"/>
                      <a:pt x="2180" y="10264"/>
                      <a:pt x="1486" y="10375"/>
                    </a:cubicBezTo>
                    <a:cubicBezTo>
                      <a:pt x="1084" y="10458"/>
                      <a:pt x="597" y="10389"/>
                      <a:pt x="195" y="10473"/>
                    </a:cubicBezTo>
                    <a:cubicBezTo>
                      <a:pt x="139" y="10486"/>
                      <a:pt x="69" y="10500"/>
                      <a:pt x="0" y="10528"/>
                    </a:cubicBezTo>
                    <a:lnTo>
                      <a:pt x="0" y="13264"/>
                    </a:lnTo>
                    <a:lnTo>
                      <a:pt x="0" y="15236"/>
                    </a:lnTo>
                    <a:lnTo>
                      <a:pt x="127249" y="15236"/>
                    </a:lnTo>
                    <a:lnTo>
                      <a:pt x="127249" y="11847"/>
                    </a:lnTo>
                    <a:lnTo>
                      <a:pt x="127249" y="10292"/>
                    </a:lnTo>
                    <a:lnTo>
                      <a:pt x="127249" y="5625"/>
                    </a:lnTo>
                    <a:cubicBezTo>
                      <a:pt x="127194" y="5612"/>
                      <a:pt x="127152" y="5597"/>
                      <a:pt x="127096" y="5584"/>
                    </a:cubicBezTo>
                    <a:cubicBezTo>
                      <a:pt x="126124" y="5319"/>
                      <a:pt x="125207" y="4930"/>
                      <a:pt x="124388" y="4597"/>
                    </a:cubicBezTo>
                    <a:cubicBezTo>
                      <a:pt x="124277" y="4556"/>
                      <a:pt x="124180" y="4500"/>
                      <a:pt x="124111" y="4458"/>
                    </a:cubicBezTo>
                    <a:cubicBezTo>
                      <a:pt x="123861" y="4319"/>
                      <a:pt x="123680" y="4195"/>
                      <a:pt x="123152" y="4139"/>
                    </a:cubicBezTo>
                    <a:cubicBezTo>
                      <a:pt x="123032" y="4129"/>
                      <a:pt x="122931" y="4124"/>
                      <a:pt x="122846" y="4124"/>
                    </a:cubicBezTo>
                    <a:cubicBezTo>
                      <a:pt x="122239" y="4124"/>
                      <a:pt x="122393" y="4356"/>
                      <a:pt x="121735" y="4417"/>
                    </a:cubicBezTo>
                    <a:cubicBezTo>
                      <a:pt x="121541" y="4306"/>
                      <a:pt x="121318" y="4208"/>
                      <a:pt x="121096" y="4125"/>
                    </a:cubicBezTo>
                    <a:cubicBezTo>
                      <a:pt x="119638" y="3514"/>
                      <a:pt x="117666" y="3208"/>
                      <a:pt x="116152" y="2625"/>
                    </a:cubicBezTo>
                    <a:cubicBezTo>
                      <a:pt x="116055" y="2597"/>
                      <a:pt x="115972" y="2556"/>
                      <a:pt x="115902" y="2528"/>
                    </a:cubicBezTo>
                    <a:cubicBezTo>
                      <a:pt x="115777" y="2473"/>
                      <a:pt x="115680" y="2417"/>
                      <a:pt x="115541" y="2334"/>
                    </a:cubicBezTo>
                    <a:cubicBezTo>
                      <a:pt x="115430" y="2250"/>
                      <a:pt x="115250" y="1973"/>
                      <a:pt x="115138" y="1930"/>
                    </a:cubicBezTo>
                    <a:cubicBezTo>
                      <a:pt x="114680" y="1764"/>
                      <a:pt x="114055" y="1792"/>
                      <a:pt x="113500" y="1584"/>
                    </a:cubicBezTo>
                    <a:cubicBezTo>
                      <a:pt x="112652" y="1250"/>
                      <a:pt x="111485" y="736"/>
                      <a:pt x="110444" y="584"/>
                    </a:cubicBezTo>
                    <a:cubicBezTo>
                      <a:pt x="110231" y="553"/>
                      <a:pt x="110047" y="540"/>
                      <a:pt x="109884" y="540"/>
                    </a:cubicBezTo>
                    <a:cubicBezTo>
                      <a:pt x="109092" y="540"/>
                      <a:pt x="108794" y="848"/>
                      <a:pt x="108000" y="917"/>
                    </a:cubicBezTo>
                    <a:cubicBezTo>
                      <a:pt x="107945" y="923"/>
                      <a:pt x="107887" y="925"/>
                      <a:pt x="107829" y="925"/>
                    </a:cubicBezTo>
                    <a:cubicBezTo>
                      <a:pt x="107175" y="925"/>
                      <a:pt x="106314" y="597"/>
                      <a:pt x="105791" y="430"/>
                    </a:cubicBezTo>
                    <a:cubicBezTo>
                      <a:pt x="104916" y="139"/>
                      <a:pt x="104374" y="0"/>
                      <a:pt x="103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E7CC3"/>
                  </a:gs>
                  <a:gs pos="100000">
                    <a:schemeClr val="accent6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8"/>
              <p:cNvSpPr/>
              <p:nvPr/>
            </p:nvSpPr>
            <p:spPr>
              <a:xfrm>
                <a:off x="299375" y="3861996"/>
                <a:ext cx="3375111" cy="672092"/>
              </a:xfrm>
              <a:custGeom>
                <a:avLst/>
                <a:gdLst/>
                <a:ahLst/>
                <a:cxnLst/>
                <a:rect l="l" t="t" r="r" b="b"/>
                <a:pathLst>
                  <a:path w="50223" h="10001" extrusionOk="0">
                    <a:moveTo>
                      <a:pt x="13514" y="0"/>
                    </a:moveTo>
                    <a:cubicBezTo>
                      <a:pt x="12834" y="0"/>
                      <a:pt x="12041" y="41"/>
                      <a:pt x="11472" y="180"/>
                    </a:cubicBezTo>
                    <a:cubicBezTo>
                      <a:pt x="11389" y="195"/>
                      <a:pt x="11306" y="222"/>
                      <a:pt x="11236" y="236"/>
                    </a:cubicBezTo>
                    <a:cubicBezTo>
                      <a:pt x="10236" y="417"/>
                      <a:pt x="9361" y="722"/>
                      <a:pt x="8361" y="945"/>
                    </a:cubicBezTo>
                    <a:cubicBezTo>
                      <a:pt x="5291" y="1639"/>
                      <a:pt x="2945" y="1722"/>
                      <a:pt x="0" y="1819"/>
                    </a:cubicBezTo>
                    <a:lnTo>
                      <a:pt x="0" y="5972"/>
                    </a:lnTo>
                    <a:lnTo>
                      <a:pt x="0" y="10000"/>
                    </a:lnTo>
                    <a:cubicBezTo>
                      <a:pt x="69" y="9972"/>
                      <a:pt x="139" y="9958"/>
                      <a:pt x="195" y="9945"/>
                    </a:cubicBezTo>
                    <a:cubicBezTo>
                      <a:pt x="597" y="9861"/>
                      <a:pt x="1084" y="9930"/>
                      <a:pt x="1486" y="9847"/>
                    </a:cubicBezTo>
                    <a:cubicBezTo>
                      <a:pt x="2180" y="9736"/>
                      <a:pt x="2514" y="9347"/>
                      <a:pt x="3167" y="9222"/>
                    </a:cubicBezTo>
                    <a:cubicBezTo>
                      <a:pt x="3377" y="9181"/>
                      <a:pt x="3570" y="9165"/>
                      <a:pt x="3754" y="9165"/>
                    </a:cubicBezTo>
                    <a:cubicBezTo>
                      <a:pt x="4414" y="9165"/>
                      <a:pt x="4940" y="9375"/>
                      <a:pt x="5615" y="9375"/>
                    </a:cubicBezTo>
                    <a:cubicBezTo>
                      <a:pt x="5632" y="9375"/>
                      <a:pt x="5649" y="9375"/>
                      <a:pt x="5667" y="9375"/>
                    </a:cubicBezTo>
                    <a:cubicBezTo>
                      <a:pt x="6152" y="9375"/>
                      <a:pt x="7152" y="9084"/>
                      <a:pt x="7667" y="9000"/>
                    </a:cubicBezTo>
                    <a:cubicBezTo>
                      <a:pt x="8528" y="8861"/>
                      <a:pt x="9236" y="8806"/>
                      <a:pt x="10291" y="8750"/>
                    </a:cubicBezTo>
                    <a:cubicBezTo>
                      <a:pt x="11132" y="8709"/>
                      <a:pt x="12066" y="8688"/>
                      <a:pt x="13002" y="8688"/>
                    </a:cubicBezTo>
                    <a:cubicBezTo>
                      <a:pt x="13938" y="8688"/>
                      <a:pt x="14875" y="8709"/>
                      <a:pt x="15722" y="8750"/>
                    </a:cubicBezTo>
                    <a:cubicBezTo>
                      <a:pt x="15948" y="8762"/>
                      <a:pt x="16182" y="8768"/>
                      <a:pt x="16422" y="8768"/>
                    </a:cubicBezTo>
                    <a:cubicBezTo>
                      <a:pt x="17009" y="8768"/>
                      <a:pt x="17626" y="8731"/>
                      <a:pt x="18208" y="8652"/>
                    </a:cubicBezTo>
                    <a:cubicBezTo>
                      <a:pt x="18833" y="8556"/>
                      <a:pt x="19430" y="8430"/>
                      <a:pt x="19902" y="8222"/>
                    </a:cubicBezTo>
                    <a:cubicBezTo>
                      <a:pt x="20597" y="7945"/>
                      <a:pt x="20722" y="7791"/>
                      <a:pt x="21500" y="7597"/>
                    </a:cubicBezTo>
                    <a:cubicBezTo>
                      <a:pt x="21875" y="7500"/>
                      <a:pt x="22139" y="7472"/>
                      <a:pt x="22430" y="7389"/>
                    </a:cubicBezTo>
                    <a:cubicBezTo>
                      <a:pt x="22778" y="7278"/>
                      <a:pt x="22680" y="7069"/>
                      <a:pt x="23278" y="7056"/>
                    </a:cubicBezTo>
                    <a:cubicBezTo>
                      <a:pt x="23319" y="6791"/>
                      <a:pt x="23667" y="6736"/>
                      <a:pt x="23861" y="6597"/>
                    </a:cubicBezTo>
                    <a:cubicBezTo>
                      <a:pt x="23958" y="6541"/>
                      <a:pt x="24236" y="6584"/>
                      <a:pt x="24347" y="6458"/>
                    </a:cubicBezTo>
                    <a:cubicBezTo>
                      <a:pt x="24472" y="6306"/>
                      <a:pt x="24180" y="6208"/>
                      <a:pt x="24208" y="6139"/>
                    </a:cubicBezTo>
                    <a:cubicBezTo>
                      <a:pt x="24277" y="5932"/>
                      <a:pt x="24086" y="5903"/>
                      <a:pt x="24422" y="5713"/>
                    </a:cubicBezTo>
                    <a:lnTo>
                      <a:pt x="24422" y="5713"/>
                    </a:lnTo>
                    <a:cubicBezTo>
                      <a:pt x="24417" y="5716"/>
                      <a:pt x="24418" y="5718"/>
                      <a:pt x="24424" y="5718"/>
                    </a:cubicBezTo>
                    <a:cubicBezTo>
                      <a:pt x="24500" y="5718"/>
                      <a:pt x="25409" y="5458"/>
                      <a:pt x="25378" y="5458"/>
                    </a:cubicBezTo>
                    <a:cubicBezTo>
                      <a:pt x="25378" y="5458"/>
                      <a:pt x="25377" y="5458"/>
                      <a:pt x="25377" y="5458"/>
                    </a:cubicBezTo>
                    <a:lnTo>
                      <a:pt x="25377" y="5458"/>
                    </a:lnTo>
                    <a:cubicBezTo>
                      <a:pt x="25583" y="5429"/>
                      <a:pt x="25771" y="5420"/>
                      <a:pt x="25946" y="5420"/>
                    </a:cubicBezTo>
                    <a:cubicBezTo>
                      <a:pt x="26304" y="5420"/>
                      <a:pt x="26609" y="5460"/>
                      <a:pt x="26913" y="5460"/>
                    </a:cubicBezTo>
                    <a:cubicBezTo>
                      <a:pt x="27109" y="5460"/>
                      <a:pt x="27304" y="5443"/>
                      <a:pt x="27513" y="5389"/>
                    </a:cubicBezTo>
                    <a:cubicBezTo>
                      <a:pt x="27917" y="5291"/>
                      <a:pt x="27861" y="5014"/>
                      <a:pt x="28500" y="4986"/>
                    </a:cubicBezTo>
                    <a:cubicBezTo>
                      <a:pt x="28500" y="4986"/>
                      <a:pt x="29556" y="5222"/>
                      <a:pt x="29639" y="5250"/>
                    </a:cubicBezTo>
                    <a:cubicBezTo>
                      <a:pt x="30213" y="5437"/>
                      <a:pt x="30954" y="5765"/>
                      <a:pt x="31702" y="5765"/>
                    </a:cubicBezTo>
                    <a:cubicBezTo>
                      <a:pt x="31732" y="5765"/>
                      <a:pt x="31762" y="5765"/>
                      <a:pt x="31791" y="5764"/>
                    </a:cubicBezTo>
                    <a:cubicBezTo>
                      <a:pt x="32833" y="5722"/>
                      <a:pt x="33361" y="5361"/>
                      <a:pt x="34180" y="5195"/>
                    </a:cubicBezTo>
                    <a:cubicBezTo>
                      <a:pt x="34679" y="5089"/>
                      <a:pt x="35558" y="5064"/>
                      <a:pt x="36273" y="5064"/>
                    </a:cubicBezTo>
                    <a:cubicBezTo>
                      <a:pt x="36495" y="5064"/>
                      <a:pt x="36700" y="5066"/>
                      <a:pt x="36874" y="5069"/>
                    </a:cubicBezTo>
                    <a:cubicBezTo>
                      <a:pt x="37139" y="5081"/>
                      <a:pt x="37641" y="5149"/>
                      <a:pt x="37955" y="5149"/>
                    </a:cubicBezTo>
                    <a:cubicBezTo>
                      <a:pt x="38021" y="5149"/>
                      <a:pt x="38079" y="5146"/>
                      <a:pt x="38124" y="5139"/>
                    </a:cubicBezTo>
                    <a:cubicBezTo>
                      <a:pt x="38624" y="5041"/>
                      <a:pt x="38736" y="4708"/>
                      <a:pt x="39167" y="4556"/>
                    </a:cubicBezTo>
                    <a:cubicBezTo>
                      <a:pt x="39833" y="4334"/>
                      <a:pt x="40667" y="4334"/>
                      <a:pt x="41402" y="4125"/>
                    </a:cubicBezTo>
                    <a:cubicBezTo>
                      <a:pt x="42209" y="3896"/>
                      <a:pt x="42661" y="3813"/>
                      <a:pt x="43554" y="3813"/>
                    </a:cubicBezTo>
                    <a:cubicBezTo>
                      <a:pt x="43691" y="3813"/>
                      <a:pt x="43839" y="3815"/>
                      <a:pt x="44000" y="3819"/>
                    </a:cubicBezTo>
                    <a:cubicBezTo>
                      <a:pt x="44619" y="3829"/>
                      <a:pt x="45352" y="3904"/>
                      <a:pt x="46035" y="3904"/>
                    </a:cubicBezTo>
                    <a:cubicBezTo>
                      <a:pt x="46303" y="3904"/>
                      <a:pt x="46563" y="3893"/>
                      <a:pt x="46806" y="3861"/>
                    </a:cubicBezTo>
                    <a:cubicBezTo>
                      <a:pt x="47472" y="3778"/>
                      <a:pt x="48263" y="3402"/>
                      <a:pt x="48750" y="3236"/>
                    </a:cubicBezTo>
                    <a:cubicBezTo>
                      <a:pt x="49291" y="3069"/>
                      <a:pt x="49763" y="2847"/>
                      <a:pt x="50222" y="2625"/>
                    </a:cubicBezTo>
                    <a:cubicBezTo>
                      <a:pt x="49819" y="2486"/>
                      <a:pt x="49361" y="2361"/>
                      <a:pt x="48889" y="2264"/>
                    </a:cubicBezTo>
                    <a:cubicBezTo>
                      <a:pt x="48680" y="2152"/>
                      <a:pt x="48444" y="2056"/>
                      <a:pt x="48208" y="1958"/>
                    </a:cubicBezTo>
                    <a:cubicBezTo>
                      <a:pt x="47883" y="1846"/>
                      <a:pt x="47613" y="1780"/>
                      <a:pt x="47265" y="1780"/>
                    </a:cubicBezTo>
                    <a:cubicBezTo>
                      <a:pt x="47182" y="1780"/>
                      <a:pt x="47094" y="1783"/>
                      <a:pt x="47000" y="1791"/>
                    </a:cubicBezTo>
                    <a:cubicBezTo>
                      <a:pt x="46778" y="1806"/>
                      <a:pt x="46541" y="1875"/>
                      <a:pt x="46319" y="1902"/>
                    </a:cubicBezTo>
                    <a:cubicBezTo>
                      <a:pt x="46194" y="1910"/>
                      <a:pt x="46083" y="1910"/>
                      <a:pt x="45973" y="1910"/>
                    </a:cubicBezTo>
                    <a:cubicBezTo>
                      <a:pt x="45864" y="1910"/>
                      <a:pt x="45757" y="1910"/>
                      <a:pt x="45639" y="1917"/>
                    </a:cubicBezTo>
                    <a:cubicBezTo>
                      <a:pt x="45016" y="1955"/>
                      <a:pt x="44381" y="2516"/>
                      <a:pt x="43725" y="2516"/>
                    </a:cubicBezTo>
                    <a:cubicBezTo>
                      <a:pt x="43664" y="2516"/>
                      <a:pt x="43603" y="2511"/>
                      <a:pt x="43541" y="2500"/>
                    </a:cubicBezTo>
                    <a:cubicBezTo>
                      <a:pt x="43263" y="2445"/>
                      <a:pt x="43139" y="2180"/>
                      <a:pt x="42972" y="2069"/>
                    </a:cubicBezTo>
                    <a:cubicBezTo>
                      <a:pt x="42711" y="1905"/>
                      <a:pt x="42518" y="1896"/>
                      <a:pt x="42275" y="1896"/>
                    </a:cubicBezTo>
                    <a:cubicBezTo>
                      <a:pt x="42242" y="1896"/>
                      <a:pt x="42209" y="1896"/>
                      <a:pt x="42174" y="1896"/>
                    </a:cubicBezTo>
                    <a:cubicBezTo>
                      <a:pt x="42096" y="1896"/>
                      <a:pt x="42011" y="1895"/>
                      <a:pt x="41917" y="1889"/>
                    </a:cubicBezTo>
                    <a:cubicBezTo>
                      <a:pt x="41539" y="1850"/>
                      <a:pt x="41101" y="1762"/>
                      <a:pt x="40694" y="1762"/>
                    </a:cubicBezTo>
                    <a:cubicBezTo>
                      <a:pt x="40666" y="1762"/>
                      <a:pt x="40638" y="1763"/>
                      <a:pt x="40611" y="1764"/>
                    </a:cubicBezTo>
                    <a:cubicBezTo>
                      <a:pt x="40257" y="1764"/>
                      <a:pt x="39856" y="1980"/>
                      <a:pt x="39548" y="1980"/>
                    </a:cubicBezTo>
                    <a:cubicBezTo>
                      <a:pt x="39481" y="1980"/>
                      <a:pt x="39418" y="1969"/>
                      <a:pt x="39361" y="1945"/>
                    </a:cubicBezTo>
                    <a:cubicBezTo>
                      <a:pt x="38750" y="2000"/>
                      <a:pt x="38861" y="2195"/>
                      <a:pt x="38556" y="2389"/>
                    </a:cubicBezTo>
                    <a:cubicBezTo>
                      <a:pt x="38319" y="2541"/>
                      <a:pt x="37889" y="2625"/>
                      <a:pt x="37597" y="2750"/>
                    </a:cubicBezTo>
                    <a:cubicBezTo>
                      <a:pt x="37291" y="2875"/>
                      <a:pt x="37000" y="3056"/>
                      <a:pt x="36667" y="3152"/>
                    </a:cubicBezTo>
                    <a:cubicBezTo>
                      <a:pt x="36250" y="3278"/>
                      <a:pt x="35833" y="3264"/>
                      <a:pt x="35402" y="3334"/>
                    </a:cubicBezTo>
                    <a:cubicBezTo>
                      <a:pt x="34847" y="3402"/>
                      <a:pt x="34624" y="3541"/>
                      <a:pt x="33986" y="3541"/>
                    </a:cubicBezTo>
                    <a:cubicBezTo>
                      <a:pt x="33594" y="3541"/>
                      <a:pt x="33220" y="3559"/>
                      <a:pt x="32850" y="3559"/>
                    </a:cubicBezTo>
                    <a:cubicBezTo>
                      <a:pt x="32761" y="3559"/>
                      <a:pt x="32672" y="3558"/>
                      <a:pt x="32583" y="3556"/>
                    </a:cubicBezTo>
                    <a:cubicBezTo>
                      <a:pt x="31695" y="3514"/>
                      <a:pt x="30791" y="3417"/>
                      <a:pt x="30013" y="3208"/>
                    </a:cubicBezTo>
                    <a:cubicBezTo>
                      <a:pt x="29278" y="3014"/>
                      <a:pt x="28625" y="2806"/>
                      <a:pt x="27833" y="2736"/>
                    </a:cubicBezTo>
                    <a:cubicBezTo>
                      <a:pt x="27347" y="2680"/>
                      <a:pt x="26986" y="2652"/>
                      <a:pt x="26528" y="2541"/>
                    </a:cubicBezTo>
                    <a:cubicBezTo>
                      <a:pt x="26159" y="2457"/>
                      <a:pt x="25974" y="2397"/>
                      <a:pt x="25677" y="2397"/>
                    </a:cubicBezTo>
                    <a:cubicBezTo>
                      <a:pt x="25582" y="2397"/>
                      <a:pt x="25475" y="2403"/>
                      <a:pt x="25347" y="2417"/>
                    </a:cubicBezTo>
                    <a:cubicBezTo>
                      <a:pt x="25347" y="2402"/>
                      <a:pt x="25347" y="2402"/>
                      <a:pt x="25333" y="2389"/>
                    </a:cubicBezTo>
                    <a:cubicBezTo>
                      <a:pt x="24906" y="2309"/>
                      <a:pt x="24953" y="2138"/>
                      <a:pt x="24426" y="2138"/>
                    </a:cubicBezTo>
                    <a:cubicBezTo>
                      <a:pt x="24406" y="2138"/>
                      <a:pt x="24384" y="2139"/>
                      <a:pt x="24361" y="2139"/>
                    </a:cubicBezTo>
                    <a:cubicBezTo>
                      <a:pt x="24180" y="2152"/>
                      <a:pt x="23945" y="2222"/>
                      <a:pt x="23763" y="2236"/>
                    </a:cubicBezTo>
                    <a:cubicBezTo>
                      <a:pt x="23500" y="2236"/>
                      <a:pt x="23389" y="2208"/>
                      <a:pt x="23152" y="2195"/>
                    </a:cubicBezTo>
                    <a:cubicBezTo>
                      <a:pt x="22180" y="2152"/>
                      <a:pt x="21778" y="1917"/>
                      <a:pt x="21152" y="1597"/>
                    </a:cubicBezTo>
                    <a:cubicBezTo>
                      <a:pt x="20902" y="1472"/>
                      <a:pt x="21000" y="1500"/>
                      <a:pt x="20652" y="1445"/>
                    </a:cubicBezTo>
                    <a:cubicBezTo>
                      <a:pt x="20402" y="1402"/>
                      <a:pt x="20319" y="1430"/>
                      <a:pt x="20125" y="1375"/>
                    </a:cubicBezTo>
                    <a:cubicBezTo>
                      <a:pt x="19847" y="1291"/>
                      <a:pt x="19680" y="1111"/>
                      <a:pt x="19458" y="986"/>
                    </a:cubicBezTo>
                    <a:cubicBezTo>
                      <a:pt x="19306" y="902"/>
                      <a:pt x="18847" y="695"/>
                      <a:pt x="18597" y="639"/>
                    </a:cubicBezTo>
                    <a:cubicBezTo>
                      <a:pt x="18443" y="599"/>
                      <a:pt x="18285" y="588"/>
                      <a:pt x="18125" y="588"/>
                    </a:cubicBezTo>
                    <a:cubicBezTo>
                      <a:pt x="17917" y="588"/>
                      <a:pt x="17707" y="607"/>
                      <a:pt x="17498" y="607"/>
                    </a:cubicBezTo>
                    <a:cubicBezTo>
                      <a:pt x="17420" y="607"/>
                      <a:pt x="17341" y="604"/>
                      <a:pt x="17263" y="597"/>
                    </a:cubicBezTo>
                    <a:cubicBezTo>
                      <a:pt x="17139" y="445"/>
                      <a:pt x="16763" y="430"/>
                      <a:pt x="16458" y="402"/>
                    </a:cubicBezTo>
                    <a:cubicBezTo>
                      <a:pt x="16083" y="361"/>
                      <a:pt x="15902" y="291"/>
                      <a:pt x="15556" y="236"/>
                    </a:cubicBezTo>
                    <a:cubicBezTo>
                      <a:pt x="14875" y="111"/>
                      <a:pt x="14306" y="0"/>
                      <a:pt x="135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E7CC3"/>
                  </a:gs>
                  <a:gs pos="100000">
                    <a:schemeClr val="accent6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8"/>
              <p:cNvSpPr/>
              <p:nvPr/>
            </p:nvSpPr>
            <p:spPr>
              <a:xfrm>
                <a:off x="5876166" y="4148278"/>
                <a:ext cx="410742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6112" h="1004" extrusionOk="0">
                    <a:moveTo>
                      <a:pt x="5354" y="0"/>
                    </a:moveTo>
                    <a:cubicBezTo>
                      <a:pt x="5158" y="0"/>
                      <a:pt x="4962" y="4"/>
                      <a:pt x="4820" y="18"/>
                    </a:cubicBezTo>
                    <a:cubicBezTo>
                      <a:pt x="4611" y="46"/>
                      <a:pt x="4473" y="142"/>
                      <a:pt x="4278" y="170"/>
                    </a:cubicBezTo>
                    <a:cubicBezTo>
                      <a:pt x="4242" y="174"/>
                      <a:pt x="4205" y="175"/>
                      <a:pt x="4167" y="175"/>
                    </a:cubicBezTo>
                    <a:cubicBezTo>
                      <a:pt x="4103" y="175"/>
                      <a:pt x="4036" y="172"/>
                      <a:pt x="3971" y="172"/>
                    </a:cubicBezTo>
                    <a:cubicBezTo>
                      <a:pt x="3910" y="172"/>
                      <a:pt x="3849" y="174"/>
                      <a:pt x="3793" y="185"/>
                    </a:cubicBezTo>
                    <a:cubicBezTo>
                      <a:pt x="3459" y="226"/>
                      <a:pt x="3250" y="351"/>
                      <a:pt x="2861" y="365"/>
                    </a:cubicBezTo>
                    <a:cubicBezTo>
                      <a:pt x="2836" y="366"/>
                      <a:pt x="2811" y="366"/>
                      <a:pt x="2786" y="366"/>
                    </a:cubicBezTo>
                    <a:cubicBezTo>
                      <a:pt x="2447" y="366"/>
                      <a:pt x="2172" y="280"/>
                      <a:pt x="1861" y="268"/>
                    </a:cubicBezTo>
                    <a:cubicBezTo>
                      <a:pt x="1803" y="262"/>
                      <a:pt x="1752" y="259"/>
                      <a:pt x="1707" y="259"/>
                    </a:cubicBezTo>
                    <a:cubicBezTo>
                      <a:pt x="1433" y="259"/>
                      <a:pt x="1371" y="357"/>
                      <a:pt x="1000" y="392"/>
                    </a:cubicBezTo>
                    <a:cubicBezTo>
                      <a:pt x="473" y="448"/>
                      <a:pt x="570" y="476"/>
                      <a:pt x="181" y="629"/>
                    </a:cubicBezTo>
                    <a:cubicBezTo>
                      <a:pt x="126" y="657"/>
                      <a:pt x="70" y="670"/>
                      <a:pt x="0" y="685"/>
                    </a:cubicBezTo>
                    <a:cubicBezTo>
                      <a:pt x="278" y="740"/>
                      <a:pt x="556" y="781"/>
                      <a:pt x="834" y="809"/>
                    </a:cubicBezTo>
                    <a:cubicBezTo>
                      <a:pt x="1695" y="920"/>
                      <a:pt x="2528" y="976"/>
                      <a:pt x="3376" y="1004"/>
                    </a:cubicBezTo>
                    <a:cubicBezTo>
                      <a:pt x="3834" y="879"/>
                      <a:pt x="4250" y="712"/>
                      <a:pt x="4709" y="559"/>
                    </a:cubicBezTo>
                    <a:cubicBezTo>
                      <a:pt x="5084" y="448"/>
                      <a:pt x="5459" y="337"/>
                      <a:pt x="5820" y="198"/>
                    </a:cubicBezTo>
                    <a:cubicBezTo>
                      <a:pt x="5931" y="157"/>
                      <a:pt x="6000" y="87"/>
                      <a:pt x="6111" y="18"/>
                    </a:cubicBezTo>
                    <a:cubicBezTo>
                      <a:pt x="6028" y="18"/>
                      <a:pt x="5959" y="18"/>
                      <a:pt x="5876" y="4"/>
                    </a:cubicBezTo>
                    <a:cubicBezTo>
                      <a:pt x="5733" y="4"/>
                      <a:pt x="5543" y="0"/>
                      <a:pt x="535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E7CC3"/>
                  </a:gs>
                  <a:gs pos="100000">
                    <a:schemeClr val="accent6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57" name="Google Shape;157;p8"/>
          <p:cNvSpPr txBox="1">
            <a:spLocks noGrp="1"/>
          </p:cNvSpPr>
          <p:nvPr>
            <p:ph type="title"/>
          </p:nvPr>
        </p:nvSpPr>
        <p:spPr>
          <a:xfrm>
            <a:off x="2036625" y="1638294"/>
            <a:ext cx="5069700" cy="8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5000" b="1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8"/>
          <p:cNvSpPr txBox="1">
            <a:spLocks noGrp="1"/>
          </p:cNvSpPr>
          <p:nvPr>
            <p:ph type="subTitle" idx="1"/>
          </p:nvPr>
        </p:nvSpPr>
        <p:spPr>
          <a:xfrm>
            <a:off x="2037600" y="2471593"/>
            <a:ext cx="5069700" cy="7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63A8DD-D117-4F6E-A0EC-A88BEBEF817F}" type="datetimeFigureOut">
              <a:rPr lang="ar-BH" smtClean="0"/>
              <a:t>03/12/1444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A4B972-30CD-4B74-AA90-F13B1D7FC620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2632360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1180550" y="122873"/>
            <a:ext cx="11441566" cy="5039017"/>
            <a:chOff x="-1180550" y="122873"/>
            <a:chExt cx="11441566" cy="5039017"/>
          </a:xfrm>
        </p:grpSpPr>
        <p:sp>
          <p:nvSpPr>
            <p:cNvPr id="10" name="Google Shape;10;p2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14840" y="122873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" name="Google Shape;37;p2"/>
          <p:cNvSpPr txBox="1">
            <a:spLocks noGrp="1"/>
          </p:cNvSpPr>
          <p:nvPr>
            <p:ph type="ctrTitle"/>
          </p:nvPr>
        </p:nvSpPr>
        <p:spPr>
          <a:xfrm rot="302">
            <a:off x="952650" y="781589"/>
            <a:ext cx="34098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000">
                <a:solidFill>
                  <a:srgbClr val="FFFFFF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8" name="Google Shape;38;p2"/>
          <p:cNvSpPr txBox="1">
            <a:spLocks noGrp="1"/>
          </p:cNvSpPr>
          <p:nvPr>
            <p:ph type="subTitle" idx="1"/>
          </p:nvPr>
        </p:nvSpPr>
        <p:spPr>
          <a:xfrm>
            <a:off x="1119150" y="2834125"/>
            <a:ext cx="30768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rgbClr val="FFFFFF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037721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75051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15"/>
          <p:cNvSpPr txBox="1">
            <a:spLocks noGrp="1"/>
          </p:cNvSpPr>
          <p:nvPr>
            <p:ph type="title"/>
          </p:nvPr>
        </p:nvSpPr>
        <p:spPr>
          <a:xfrm>
            <a:off x="3563400" y="33917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0" name="Google Shape;370;p15"/>
          <p:cNvSpPr txBox="1">
            <a:spLocks noGrp="1"/>
          </p:cNvSpPr>
          <p:nvPr>
            <p:ph type="subTitle" idx="1"/>
          </p:nvPr>
        </p:nvSpPr>
        <p:spPr>
          <a:xfrm>
            <a:off x="3511050" y="3831000"/>
            <a:ext cx="21219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5"/>
          <p:cNvSpPr txBox="1">
            <a:spLocks noGrp="1"/>
          </p:cNvSpPr>
          <p:nvPr>
            <p:ph type="title" idx="2" hasCustomPrompt="1"/>
          </p:nvPr>
        </p:nvSpPr>
        <p:spPr>
          <a:xfrm>
            <a:off x="3938700" y="1859100"/>
            <a:ext cx="12666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2" name="Google Shape;372;p15"/>
          <p:cNvSpPr txBox="1">
            <a:spLocks noGrp="1"/>
          </p:cNvSpPr>
          <p:nvPr>
            <p:ph type="title" idx="3"/>
          </p:nvPr>
        </p:nvSpPr>
        <p:spPr>
          <a:xfrm>
            <a:off x="1028200" y="33917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3" name="Google Shape;373;p15"/>
          <p:cNvSpPr txBox="1">
            <a:spLocks noGrp="1"/>
          </p:cNvSpPr>
          <p:nvPr>
            <p:ph type="subTitle" idx="4"/>
          </p:nvPr>
        </p:nvSpPr>
        <p:spPr>
          <a:xfrm>
            <a:off x="975850" y="3831000"/>
            <a:ext cx="21219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5"/>
          <p:cNvSpPr txBox="1">
            <a:spLocks noGrp="1"/>
          </p:cNvSpPr>
          <p:nvPr>
            <p:ph type="title" idx="5" hasCustomPrompt="1"/>
          </p:nvPr>
        </p:nvSpPr>
        <p:spPr>
          <a:xfrm>
            <a:off x="1403500" y="1859100"/>
            <a:ext cx="12666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5" name="Google Shape;375;p15"/>
          <p:cNvSpPr txBox="1">
            <a:spLocks noGrp="1"/>
          </p:cNvSpPr>
          <p:nvPr>
            <p:ph type="title" idx="6"/>
          </p:nvPr>
        </p:nvSpPr>
        <p:spPr>
          <a:xfrm>
            <a:off x="6098600" y="3391738"/>
            <a:ext cx="2017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76" name="Google Shape;376;p15"/>
          <p:cNvSpPr txBox="1">
            <a:spLocks noGrp="1"/>
          </p:cNvSpPr>
          <p:nvPr>
            <p:ph type="subTitle" idx="7"/>
          </p:nvPr>
        </p:nvSpPr>
        <p:spPr>
          <a:xfrm>
            <a:off x="6046250" y="3831000"/>
            <a:ext cx="2121900" cy="6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7" name="Google Shape;377;p15"/>
          <p:cNvSpPr txBox="1">
            <a:spLocks noGrp="1"/>
          </p:cNvSpPr>
          <p:nvPr>
            <p:ph type="title" idx="8" hasCustomPrompt="1"/>
          </p:nvPr>
        </p:nvSpPr>
        <p:spPr>
          <a:xfrm>
            <a:off x="6473900" y="1859100"/>
            <a:ext cx="12666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 sz="35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Font typeface="Euphoria Script"/>
              <a:buNone/>
              <a:defRPr sz="3000" b="1">
                <a:solidFill>
                  <a:schemeClr val="accent2"/>
                </a:solidFill>
                <a:latin typeface="Euphoria Script"/>
                <a:ea typeface="Euphoria Script"/>
                <a:cs typeface="Euphoria Script"/>
                <a:sym typeface="Euphoria Script"/>
              </a:defRPr>
            </a:lvl9pPr>
          </a:lstStyle>
          <a:p>
            <a:r>
              <a:t>xx%</a:t>
            </a:r>
          </a:p>
        </p:txBody>
      </p:sp>
      <p:sp>
        <p:nvSpPr>
          <p:cNvPr id="378" name="Google Shape;378;p15"/>
          <p:cNvSpPr txBox="1">
            <a:spLocks noGrp="1"/>
          </p:cNvSpPr>
          <p:nvPr>
            <p:ph type="title" idx="9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379" name="Google Shape;379;p15"/>
          <p:cNvGrpSpPr/>
          <p:nvPr/>
        </p:nvGrpSpPr>
        <p:grpSpPr>
          <a:xfrm>
            <a:off x="-376905" y="-443761"/>
            <a:ext cx="10637921" cy="1974753"/>
            <a:chOff x="-376905" y="-824761"/>
            <a:chExt cx="10637921" cy="1974753"/>
          </a:xfrm>
        </p:grpSpPr>
        <p:sp>
          <p:nvSpPr>
            <p:cNvPr id="380" name="Google Shape;380;p15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5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5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5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828681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" name="Google Shape;385;p16"/>
          <p:cNvGrpSpPr/>
          <p:nvPr/>
        </p:nvGrpSpPr>
        <p:grpSpPr>
          <a:xfrm>
            <a:off x="-951950" y="-443761"/>
            <a:ext cx="11212966" cy="5986651"/>
            <a:chOff x="-951950" y="-824761"/>
            <a:chExt cx="11212966" cy="5986651"/>
          </a:xfrm>
        </p:grpSpPr>
        <p:sp>
          <p:nvSpPr>
            <p:cNvPr id="386" name="Google Shape;386;p1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589079" y="-824761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-9519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836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1" name="Google Shape;401;p16"/>
          <p:cNvSpPr txBox="1">
            <a:spLocks noGrp="1"/>
          </p:cNvSpPr>
          <p:nvPr>
            <p:ph type="title" hasCustomPrompt="1"/>
          </p:nvPr>
        </p:nvSpPr>
        <p:spPr>
          <a:xfrm>
            <a:off x="2533050" y="692850"/>
            <a:ext cx="40779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02" name="Google Shape;402;p16"/>
          <p:cNvSpPr txBox="1">
            <a:spLocks noGrp="1"/>
          </p:cNvSpPr>
          <p:nvPr>
            <p:ph type="subTitle" idx="1"/>
          </p:nvPr>
        </p:nvSpPr>
        <p:spPr>
          <a:xfrm>
            <a:off x="2857200" y="1359925"/>
            <a:ext cx="3429600" cy="67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3" name="Google Shape;403;p16"/>
          <p:cNvSpPr txBox="1">
            <a:spLocks noGrp="1"/>
          </p:cNvSpPr>
          <p:nvPr>
            <p:ph type="title" idx="2" hasCustomPrompt="1"/>
          </p:nvPr>
        </p:nvSpPr>
        <p:spPr>
          <a:xfrm>
            <a:off x="2533050" y="2388175"/>
            <a:ext cx="4077900" cy="72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5000"/>
            </a:lvl9pPr>
          </a:lstStyle>
          <a:p>
            <a:r>
              <a:t>xx%</a:t>
            </a:r>
          </a:p>
        </p:txBody>
      </p:sp>
      <p:sp>
        <p:nvSpPr>
          <p:cNvPr id="404" name="Google Shape;404;p16"/>
          <p:cNvSpPr txBox="1">
            <a:spLocks noGrp="1"/>
          </p:cNvSpPr>
          <p:nvPr>
            <p:ph type="subTitle" idx="3"/>
          </p:nvPr>
        </p:nvSpPr>
        <p:spPr>
          <a:xfrm>
            <a:off x="2857200" y="3055875"/>
            <a:ext cx="34296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907033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23"/>
          <p:cNvSpPr txBox="1">
            <a:spLocks noGrp="1"/>
          </p:cNvSpPr>
          <p:nvPr>
            <p:ph type="title"/>
          </p:nvPr>
        </p:nvSpPr>
        <p:spPr>
          <a:xfrm>
            <a:off x="1094225" y="1075813"/>
            <a:ext cx="3287400" cy="179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69" name="Google Shape;469;p23"/>
          <p:cNvSpPr txBox="1">
            <a:spLocks noGrp="1"/>
          </p:cNvSpPr>
          <p:nvPr>
            <p:ph type="subTitle" idx="1"/>
          </p:nvPr>
        </p:nvSpPr>
        <p:spPr>
          <a:xfrm>
            <a:off x="1675325" y="3138588"/>
            <a:ext cx="2706300" cy="92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grpSp>
        <p:nvGrpSpPr>
          <p:cNvPr id="470" name="Google Shape;470;p23"/>
          <p:cNvGrpSpPr/>
          <p:nvPr/>
        </p:nvGrpSpPr>
        <p:grpSpPr>
          <a:xfrm>
            <a:off x="356363" y="3189487"/>
            <a:ext cx="970053" cy="2018817"/>
            <a:chOff x="464166" y="3124811"/>
            <a:chExt cx="1174114" cy="2443497"/>
          </a:xfrm>
        </p:grpSpPr>
        <p:sp>
          <p:nvSpPr>
            <p:cNvPr id="471" name="Google Shape;471;p23"/>
            <p:cNvSpPr/>
            <p:nvPr/>
          </p:nvSpPr>
          <p:spPr>
            <a:xfrm>
              <a:off x="464166" y="3124811"/>
              <a:ext cx="1174114" cy="1546508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3"/>
            <p:cNvSpPr/>
            <p:nvPr/>
          </p:nvSpPr>
          <p:spPr>
            <a:xfrm>
              <a:off x="987117" y="4602853"/>
              <a:ext cx="126904" cy="965455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3" name="Google Shape;473;p23"/>
          <p:cNvSpPr/>
          <p:nvPr/>
        </p:nvSpPr>
        <p:spPr>
          <a:xfrm>
            <a:off x="-185267" y="439636"/>
            <a:ext cx="1453312" cy="627789"/>
          </a:xfrm>
          <a:custGeom>
            <a:avLst/>
            <a:gdLst/>
            <a:ahLst/>
            <a:cxnLst/>
            <a:rect l="l" t="t" r="r" b="b"/>
            <a:pathLst>
              <a:path w="30543" h="13193" extrusionOk="0">
                <a:moveTo>
                  <a:pt x="18490" y="1"/>
                </a:moveTo>
                <a:cubicBezTo>
                  <a:pt x="15389" y="1"/>
                  <a:pt x="12838" y="1179"/>
                  <a:pt x="12406" y="2749"/>
                </a:cubicBezTo>
                <a:cubicBezTo>
                  <a:pt x="12013" y="2710"/>
                  <a:pt x="11581" y="2710"/>
                  <a:pt x="11150" y="2710"/>
                </a:cubicBezTo>
                <a:cubicBezTo>
                  <a:pt x="7616" y="2710"/>
                  <a:pt x="4790" y="3927"/>
                  <a:pt x="4790" y="5418"/>
                </a:cubicBezTo>
                <a:cubicBezTo>
                  <a:pt x="4790" y="5536"/>
                  <a:pt x="4790" y="5654"/>
                  <a:pt x="4829" y="5772"/>
                </a:cubicBezTo>
                <a:cubicBezTo>
                  <a:pt x="1964" y="6400"/>
                  <a:pt x="1" y="7734"/>
                  <a:pt x="1" y="9265"/>
                </a:cubicBezTo>
                <a:cubicBezTo>
                  <a:pt x="1" y="11425"/>
                  <a:pt x="3926" y="13191"/>
                  <a:pt x="8755" y="13191"/>
                </a:cubicBezTo>
                <a:cubicBezTo>
                  <a:pt x="11817" y="13191"/>
                  <a:pt x="14486" y="12484"/>
                  <a:pt x="16057" y="11425"/>
                </a:cubicBezTo>
                <a:cubicBezTo>
                  <a:pt x="17844" y="12603"/>
                  <a:pt x="19963" y="13193"/>
                  <a:pt x="22092" y="13193"/>
                </a:cubicBezTo>
                <a:cubicBezTo>
                  <a:pt x="22161" y="13193"/>
                  <a:pt x="22230" y="13192"/>
                  <a:pt x="22298" y="13191"/>
                </a:cubicBezTo>
                <a:cubicBezTo>
                  <a:pt x="26852" y="13191"/>
                  <a:pt x="30542" y="10953"/>
                  <a:pt x="30542" y="8206"/>
                </a:cubicBezTo>
                <a:cubicBezTo>
                  <a:pt x="30542" y="5929"/>
                  <a:pt x="28108" y="4005"/>
                  <a:pt x="24654" y="3416"/>
                </a:cubicBezTo>
                <a:cubicBezTo>
                  <a:pt x="24654" y="3338"/>
                  <a:pt x="24654" y="3259"/>
                  <a:pt x="24654" y="3220"/>
                </a:cubicBezTo>
                <a:cubicBezTo>
                  <a:pt x="24654" y="1414"/>
                  <a:pt x="21906" y="1"/>
                  <a:pt x="18490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23"/>
          <p:cNvSpPr/>
          <p:nvPr/>
        </p:nvSpPr>
        <p:spPr>
          <a:xfrm>
            <a:off x="-566387" y="3890404"/>
            <a:ext cx="1186850" cy="1319432"/>
          </a:xfrm>
          <a:custGeom>
            <a:avLst/>
            <a:gdLst/>
            <a:ahLst/>
            <a:cxnLst/>
            <a:rect l="l" t="t" r="r" b="b"/>
            <a:pathLst>
              <a:path w="53960" h="59981" extrusionOk="0">
                <a:moveTo>
                  <a:pt x="24850" y="0"/>
                </a:moveTo>
                <a:cubicBezTo>
                  <a:pt x="22889" y="0"/>
                  <a:pt x="20509" y="388"/>
                  <a:pt x="17628" y="1370"/>
                </a:cubicBezTo>
                <a:cubicBezTo>
                  <a:pt x="8560" y="4472"/>
                  <a:pt x="6244" y="11459"/>
                  <a:pt x="12760" y="12166"/>
                </a:cubicBezTo>
                <a:cubicBezTo>
                  <a:pt x="12760" y="12166"/>
                  <a:pt x="2514" y="13344"/>
                  <a:pt x="2514" y="20056"/>
                </a:cubicBezTo>
                <a:cubicBezTo>
                  <a:pt x="2514" y="23375"/>
                  <a:pt x="4704" y="24218"/>
                  <a:pt x="6932" y="24218"/>
                </a:cubicBezTo>
                <a:cubicBezTo>
                  <a:pt x="8673" y="24218"/>
                  <a:pt x="10438" y="23703"/>
                  <a:pt x="11196" y="23450"/>
                </a:cubicBezTo>
                <a:lnTo>
                  <a:pt x="11196" y="23450"/>
                </a:lnTo>
                <a:cubicBezTo>
                  <a:pt x="9167" y="24198"/>
                  <a:pt x="0" y="28018"/>
                  <a:pt x="4870" y="34463"/>
                </a:cubicBezTo>
                <a:cubicBezTo>
                  <a:pt x="4870" y="34463"/>
                  <a:pt x="7192" y="36328"/>
                  <a:pt x="10083" y="36328"/>
                </a:cubicBezTo>
                <a:cubicBezTo>
                  <a:pt x="11749" y="36328"/>
                  <a:pt x="13604" y="35709"/>
                  <a:pt x="15312" y="33757"/>
                </a:cubicBezTo>
                <a:lnTo>
                  <a:pt x="15312" y="33757"/>
                </a:lnTo>
                <a:cubicBezTo>
                  <a:pt x="15311" y="33757"/>
                  <a:pt x="12171" y="37683"/>
                  <a:pt x="15665" y="39331"/>
                </a:cubicBezTo>
                <a:cubicBezTo>
                  <a:pt x="16190" y="39582"/>
                  <a:pt x="16704" y="39684"/>
                  <a:pt x="17206" y="39684"/>
                </a:cubicBezTo>
                <a:cubicBezTo>
                  <a:pt x="19510" y="39684"/>
                  <a:pt x="21576" y="37525"/>
                  <a:pt x="23366" y="37525"/>
                </a:cubicBezTo>
                <a:cubicBezTo>
                  <a:pt x="23757" y="37525"/>
                  <a:pt x="24134" y="37628"/>
                  <a:pt x="24498" y="37879"/>
                </a:cubicBezTo>
                <a:cubicBezTo>
                  <a:pt x="24498" y="37879"/>
                  <a:pt x="29130" y="43492"/>
                  <a:pt x="26343" y="59980"/>
                </a:cubicBezTo>
                <a:lnTo>
                  <a:pt x="31446" y="59980"/>
                </a:lnTo>
                <a:cubicBezTo>
                  <a:pt x="31446" y="59980"/>
                  <a:pt x="27246" y="40980"/>
                  <a:pt x="33880" y="36897"/>
                </a:cubicBezTo>
                <a:cubicBezTo>
                  <a:pt x="33880" y="36897"/>
                  <a:pt x="34448" y="36568"/>
                  <a:pt x="35278" y="36568"/>
                </a:cubicBezTo>
                <a:cubicBezTo>
                  <a:pt x="36095" y="36568"/>
                  <a:pt x="37166" y="36887"/>
                  <a:pt x="38198" y="38154"/>
                </a:cubicBezTo>
                <a:cubicBezTo>
                  <a:pt x="38764" y="38848"/>
                  <a:pt x="39760" y="39176"/>
                  <a:pt x="40905" y="39176"/>
                </a:cubicBezTo>
                <a:cubicBezTo>
                  <a:pt x="43970" y="39176"/>
                  <a:pt x="48105" y="36826"/>
                  <a:pt x="47934" y="32854"/>
                </a:cubicBezTo>
                <a:cubicBezTo>
                  <a:pt x="47799" y="29765"/>
                  <a:pt x="46414" y="29101"/>
                  <a:pt x="45248" y="29101"/>
                </a:cubicBezTo>
                <a:cubicBezTo>
                  <a:pt x="45160" y="29101"/>
                  <a:pt x="45073" y="29105"/>
                  <a:pt x="44989" y="29111"/>
                </a:cubicBezTo>
                <a:lnTo>
                  <a:pt x="44989" y="29111"/>
                </a:lnTo>
                <a:cubicBezTo>
                  <a:pt x="47808" y="28235"/>
                  <a:pt x="53959" y="25627"/>
                  <a:pt x="53626" y="19625"/>
                </a:cubicBezTo>
                <a:cubicBezTo>
                  <a:pt x="53389" y="15718"/>
                  <a:pt x="50803" y="14747"/>
                  <a:pt x="48288" y="14747"/>
                </a:cubicBezTo>
                <a:cubicBezTo>
                  <a:pt x="45799" y="14747"/>
                  <a:pt x="43380" y="15699"/>
                  <a:pt x="43380" y="15699"/>
                </a:cubicBezTo>
                <a:cubicBezTo>
                  <a:pt x="43380" y="15699"/>
                  <a:pt x="51506" y="12087"/>
                  <a:pt x="48051" y="8711"/>
                </a:cubicBezTo>
                <a:cubicBezTo>
                  <a:pt x="47008" y="7703"/>
                  <a:pt x="45895" y="7350"/>
                  <a:pt x="44846" y="7350"/>
                </a:cubicBezTo>
                <a:cubicBezTo>
                  <a:pt x="42446" y="7350"/>
                  <a:pt x="40385" y="9203"/>
                  <a:pt x="40283" y="9296"/>
                </a:cubicBezTo>
                <a:lnTo>
                  <a:pt x="40283" y="9296"/>
                </a:lnTo>
                <a:cubicBezTo>
                  <a:pt x="40425" y="9166"/>
                  <a:pt x="44297" y="5576"/>
                  <a:pt x="42948" y="3726"/>
                </a:cubicBezTo>
                <a:cubicBezTo>
                  <a:pt x="42507" y="3151"/>
                  <a:pt x="41617" y="2911"/>
                  <a:pt x="40543" y="2911"/>
                </a:cubicBezTo>
                <a:cubicBezTo>
                  <a:pt x="38173" y="2911"/>
                  <a:pt x="34914" y="4078"/>
                  <a:pt x="33644" y="5375"/>
                </a:cubicBezTo>
                <a:cubicBezTo>
                  <a:pt x="33644" y="5344"/>
                  <a:pt x="32134" y="0"/>
                  <a:pt x="248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249341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" name="Google Shape;527;p27"/>
          <p:cNvGrpSpPr/>
          <p:nvPr/>
        </p:nvGrpSpPr>
        <p:grpSpPr>
          <a:xfrm>
            <a:off x="-1180492" y="-428245"/>
            <a:ext cx="10962165" cy="5590386"/>
            <a:chOff x="-1180550" y="-672368"/>
            <a:chExt cx="11441566" cy="5834258"/>
          </a:xfrm>
        </p:grpSpPr>
        <p:sp>
          <p:nvSpPr>
            <p:cNvPr id="528" name="Google Shape;528;p27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7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7"/>
            <p:cNvSpPr/>
            <p:nvPr/>
          </p:nvSpPr>
          <p:spPr>
            <a:xfrm>
              <a:off x="1881042" y="110201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0" y="0"/>
                    <a:pt x="7930" y="2866"/>
                    <a:pt x="7930" y="6438"/>
                  </a:cubicBezTo>
                  <a:lnTo>
                    <a:pt x="7930" y="6713"/>
                  </a:lnTo>
                  <a:cubicBezTo>
                    <a:pt x="3337" y="7341"/>
                    <a:pt x="1" y="9265"/>
                    <a:pt x="1" y="11502"/>
                  </a:cubicBezTo>
                  <a:cubicBezTo>
                    <a:pt x="1" y="14289"/>
                    <a:pt x="5025" y="16527"/>
                    <a:pt x="11228" y="16527"/>
                  </a:cubicBezTo>
                  <a:cubicBezTo>
                    <a:pt x="11403" y="16532"/>
                    <a:pt x="11578" y="16534"/>
                    <a:pt x="11753" y="16534"/>
                  </a:cubicBezTo>
                  <a:cubicBezTo>
                    <a:pt x="14360" y="16534"/>
                    <a:pt x="16924" y="15989"/>
                    <a:pt x="19315" y="14996"/>
                  </a:cubicBezTo>
                  <a:cubicBezTo>
                    <a:pt x="20846" y="16056"/>
                    <a:pt x="23515" y="16762"/>
                    <a:pt x="26538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438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7"/>
            <p:cNvSpPr/>
            <p:nvPr/>
          </p:nvSpPr>
          <p:spPr>
            <a:xfrm>
              <a:off x="8587302" y="-12482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7"/>
            <p:cNvSpPr/>
            <p:nvPr/>
          </p:nvSpPr>
          <p:spPr>
            <a:xfrm>
              <a:off x="4514840" y="-672368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7"/>
            <p:cNvSpPr/>
            <p:nvPr/>
          </p:nvSpPr>
          <p:spPr>
            <a:xfrm>
              <a:off x="3633147" y="3321100"/>
              <a:ext cx="1077839" cy="513728"/>
            </a:xfrm>
            <a:custGeom>
              <a:avLst/>
              <a:gdLst/>
              <a:ahLst/>
              <a:cxnLst/>
              <a:rect l="l" t="t" r="r" b="b"/>
              <a:pathLst>
                <a:path w="22652" h="10796" extrusionOk="0">
                  <a:moveTo>
                    <a:pt x="11935" y="0"/>
                  </a:moveTo>
                  <a:cubicBezTo>
                    <a:pt x="8166" y="0"/>
                    <a:pt x="5104" y="1846"/>
                    <a:pt x="5104" y="4122"/>
                  </a:cubicBezTo>
                  <a:lnTo>
                    <a:pt x="5104" y="4319"/>
                  </a:lnTo>
                  <a:cubicBezTo>
                    <a:pt x="2160" y="4711"/>
                    <a:pt x="1" y="5967"/>
                    <a:pt x="1" y="7420"/>
                  </a:cubicBezTo>
                  <a:cubicBezTo>
                    <a:pt x="1" y="9186"/>
                    <a:pt x="3259" y="10639"/>
                    <a:pt x="7224" y="10639"/>
                  </a:cubicBezTo>
                  <a:cubicBezTo>
                    <a:pt x="7324" y="10641"/>
                    <a:pt x="7424" y="10642"/>
                    <a:pt x="7524" y="10642"/>
                  </a:cubicBezTo>
                  <a:cubicBezTo>
                    <a:pt x="9225" y="10642"/>
                    <a:pt x="10888" y="10325"/>
                    <a:pt x="12445" y="9658"/>
                  </a:cubicBezTo>
                  <a:cubicBezTo>
                    <a:pt x="13427" y="10364"/>
                    <a:pt x="15154" y="10796"/>
                    <a:pt x="17077" y="10796"/>
                  </a:cubicBezTo>
                  <a:cubicBezTo>
                    <a:pt x="20139" y="10796"/>
                    <a:pt x="22652" y="9658"/>
                    <a:pt x="22652" y="8284"/>
                  </a:cubicBezTo>
                  <a:cubicBezTo>
                    <a:pt x="22652" y="7027"/>
                    <a:pt x="20728" y="6007"/>
                    <a:pt x="18216" y="5771"/>
                  </a:cubicBezTo>
                  <a:cubicBezTo>
                    <a:pt x="18569" y="5300"/>
                    <a:pt x="18765" y="4711"/>
                    <a:pt x="18765" y="4122"/>
                  </a:cubicBezTo>
                  <a:cubicBezTo>
                    <a:pt x="18765" y="1846"/>
                    <a:pt x="15703" y="0"/>
                    <a:pt x="119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7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7"/>
            <p:cNvSpPr/>
            <p:nvPr/>
          </p:nvSpPr>
          <p:spPr>
            <a:xfrm>
              <a:off x="-20521" y="3061439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7"/>
            <p:cNvSpPr/>
            <p:nvPr/>
          </p:nvSpPr>
          <p:spPr>
            <a:xfrm>
              <a:off x="-535969" y="-45285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7"/>
            <p:cNvSpPr/>
            <p:nvPr/>
          </p:nvSpPr>
          <p:spPr>
            <a:xfrm>
              <a:off x="5256778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7"/>
            <p:cNvSpPr/>
            <p:nvPr/>
          </p:nvSpPr>
          <p:spPr>
            <a:xfrm>
              <a:off x="-1180550" y="1440279"/>
              <a:ext cx="2567552" cy="2854196"/>
            </a:xfrm>
            <a:custGeom>
              <a:avLst/>
              <a:gdLst/>
              <a:ahLst/>
              <a:cxnLst/>
              <a:rect l="l" t="t" r="r" b="b"/>
              <a:pathLst>
                <a:path w="53960" h="59981" extrusionOk="0">
                  <a:moveTo>
                    <a:pt x="24850" y="0"/>
                  </a:moveTo>
                  <a:cubicBezTo>
                    <a:pt x="22889" y="0"/>
                    <a:pt x="20509" y="388"/>
                    <a:pt x="17628" y="1370"/>
                  </a:cubicBezTo>
                  <a:cubicBezTo>
                    <a:pt x="8560" y="4472"/>
                    <a:pt x="6244" y="11459"/>
                    <a:pt x="12760" y="12166"/>
                  </a:cubicBezTo>
                  <a:cubicBezTo>
                    <a:pt x="12760" y="12166"/>
                    <a:pt x="2514" y="13344"/>
                    <a:pt x="2514" y="20056"/>
                  </a:cubicBezTo>
                  <a:cubicBezTo>
                    <a:pt x="2514" y="23375"/>
                    <a:pt x="4704" y="24218"/>
                    <a:pt x="6932" y="24218"/>
                  </a:cubicBezTo>
                  <a:cubicBezTo>
                    <a:pt x="8673" y="24218"/>
                    <a:pt x="10438" y="23703"/>
                    <a:pt x="11196" y="23450"/>
                  </a:cubicBezTo>
                  <a:lnTo>
                    <a:pt x="11196" y="23450"/>
                  </a:lnTo>
                  <a:cubicBezTo>
                    <a:pt x="9167" y="24198"/>
                    <a:pt x="0" y="28018"/>
                    <a:pt x="4870" y="34463"/>
                  </a:cubicBezTo>
                  <a:cubicBezTo>
                    <a:pt x="4870" y="34463"/>
                    <a:pt x="7192" y="36328"/>
                    <a:pt x="10083" y="36328"/>
                  </a:cubicBezTo>
                  <a:cubicBezTo>
                    <a:pt x="11749" y="36328"/>
                    <a:pt x="13604" y="35709"/>
                    <a:pt x="15312" y="33757"/>
                  </a:cubicBezTo>
                  <a:lnTo>
                    <a:pt x="15312" y="33757"/>
                  </a:lnTo>
                  <a:cubicBezTo>
                    <a:pt x="15311" y="33757"/>
                    <a:pt x="12171" y="37683"/>
                    <a:pt x="15665" y="39331"/>
                  </a:cubicBezTo>
                  <a:cubicBezTo>
                    <a:pt x="16190" y="39582"/>
                    <a:pt x="16704" y="39684"/>
                    <a:pt x="17206" y="39684"/>
                  </a:cubicBezTo>
                  <a:cubicBezTo>
                    <a:pt x="19510" y="39684"/>
                    <a:pt x="21576" y="37525"/>
                    <a:pt x="23366" y="37525"/>
                  </a:cubicBezTo>
                  <a:cubicBezTo>
                    <a:pt x="23757" y="37525"/>
                    <a:pt x="24134" y="37628"/>
                    <a:pt x="24498" y="37879"/>
                  </a:cubicBezTo>
                  <a:cubicBezTo>
                    <a:pt x="24498" y="37879"/>
                    <a:pt x="29130" y="43492"/>
                    <a:pt x="26343" y="59980"/>
                  </a:cubicBezTo>
                  <a:lnTo>
                    <a:pt x="31446" y="59980"/>
                  </a:lnTo>
                  <a:cubicBezTo>
                    <a:pt x="31446" y="59980"/>
                    <a:pt x="27246" y="40980"/>
                    <a:pt x="33880" y="36897"/>
                  </a:cubicBezTo>
                  <a:cubicBezTo>
                    <a:pt x="33880" y="36897"/>
                    <a:pt x="34448" y="36568"/>
                    <a:pt x="35278" y="36568"/>
                  </a:cubicBezTo>
                  <a:cubicBezTo>
                    <a:pt x="36095" y="36568"/>
                    <a:pt x="37166" y="36887"/>
                    <a:pt x="38198" y="38154"/>
                  </a:cubicBezTo>
                  <a:cubicBezTo>
                    <a:pt x="38764" y="38848"/>
                    <a:pt x="39760" y="39176"/>
                    <a:pt x="40905" y="39176"/>
                  </a:cubicBezTo>
                  <a:cubicBezTo>
                    <a:pt x="43970" y="39176"/>
                    <a:pt x="48105" y="36826"/>
                    <a:pt x="47934" y="32854"/>
                  </a:cubicBezTo>
                  <a:cubicBezTo>
                    <a:pt x="47799" y="29765"/>
                    <a:pt x="46414" y="29101"/>
                    <a:pt x="45248" y="29101"/>
                  </a:cubicBezTo>
                  <a:cubicBezTo>
                    <a:pt x="45160" y="29101"/>
                    <a:pt x="45073" y="29105"/>
                    <a:pt x="44989" y="29111"/>
                  </a:cubicBezTo>
                  <a:lnTo>
                    <a:pt x="44989" y="29111"/>
                  </a:lnTo>
                  <a:cubicBezTo>
                    <a:pt x="47808" y="28235"/>
                    <a:pt x="53959" y="25627"/>
                    <a:pt x="53626" y="19625"/>
                  </a:cubicBezTo>
                  <a:cubicBezTo>
                    <a:pt x="53389" y="15718"/>
                    <a:pt x="50803" y="14747"/>
                    <a:pt x="48288" y="14747"/>
                  </a:cubicBezTo>
                  <a:cubicBezTo>
                    <a:pt x="45799" y="14747"/>
                    <a:pt x="43380" y="15699"/>
                    <a:pt x="43380" y="15699"/>
                  </a:cubicBezTo>
                  <a:cubicBezTo>
                    <a:pt x="43380" y="15699"/>
                    <a:pt x="51506" y="12087"/>
                    <a:pt x="48051" y="8711"/>
                  </a:cubicBezTo>
                  <a:cubicBezTo>
                    <a:pt x="47008" y="7703"/>
                    <a:pt x="45895" y="7350"/>
                    <a:pt x="44846" y="7350"/>
                  </a:cubicBezTo>
                  <a:cubicBezTo>
                    <a:pt x="42446" y="7350"/>
                    <a:pt x="40385" y="9203"/>
                    <a:pt x="40283" y="9296"/>
                  </a:cubicBezTo>
                  <a:lnTo>
                    <a:pt x="40283" y="9296"/>
                  </a:lnTo>
                  <a:cubicBezTo>
                    <a:pt x="40425" y="9166"/>
                    <a:pt x="44297" y="5576"/>
                    <a:pt x="42948" y="3726"/>
                  </a:cubicBezTo>
                  <a:cubicBezTo>
                    <a:pt x="42507" y="3151"/>
                    <a:pt x="41617" y="2911"/>
                    <a:pt x="40543" y="2911"/>
                  </a:cubicBezTo>
                  <a:cubicBezTo>
                    <a:pt x="38173" y="2911"/>
                    <a:pt x="34914" y="4078"/>
                    <a:pt x="33644" y="5375"/>
                  </a:cubicBezTo>
                  <a:cubicBezTo>
                    <a:pt x="33644" y="5344"/>
                    <a:pt x="32134" y="0"/>
                    <a:pt x="248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7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7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7"/>
            <p:cNvSpPr/>
            <p:nvPr/>
          </p:nvSpPr>
          <p:spPr>
            <a:xfrm>
              <a:off x="8679926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7"/>
            <p:cNvSpPr/>
            <p:nvPr/>
          </p:nvSpPr>
          <p:spPr>
            <a:xfrm>
              <a:off x="7943958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7"/>
            <p:cNvSpPr/>
            <p:nvPr/>
          </p:nvSpPr>
          <p:spPr>
            <a:xfrm>
              <a:off x="2641278" y="1131893"/>
              <a:ext cx="1739093" cy="2295833"/>
            </a:xfrm>
            <a:custGeom>
              <a:avLst/>
              <a:gdLst/>
              <a:ahLst/>
              <a:cxnLst/>
              <a:rect l="l" t="t" r="r" b="b"/>
              <a:pathLst>
                <a:path w="36549" h="48247" extrusionOk="0">
                  <a:moveTo>
                    <a:pt x="18255" y="0"/>
                  </a:moveTo>
                  <a:cubicBezTo>
                    <a:pt x="11739" y="0"/>
                    <a:pt x="6478" y="3415"/>
                    <a:pt x="6478" y="7577"/>
                  </a:cubicBezTo>
                  <a:cubicBezTo>
                    <a:pt x="6478" y="8008"/>
                    <a:pt x="6517" y="8401"/>
                    <a:pt x="6635" y="8794"/>
                  </a:cubicBezTo>
                  <a:cubicBezTo>
                    <a:pt x="4437" y="9893"/>
                    <a:pt x="3024" y="11620"/>
                    <a:pt x="3024" y="13504"/>
                  </a:cubicBezTo>
                  <a:cubicBezTo>
                    <a:pt x="3024" y="14996"/>
                    <a:pt x="3887" y="16370"/>
                    <a:pt x="5261" y="17391"/>
                  </a:cubicBezTo>
                  <a:cubicBezTo>
                    <a:pt x="3063" y="18490"/>
                    <a:pt x="1610" y="20217"/>
                    <a:pt x="1610" y="22141"/>
                  </a:cubicBezTo>
                  <a:cubicBezTo>
                    <a:pt x="1610" y="23868"/>
                    <a:pt x="2749" y="25399"/>
                    <a:pt x="4555" y="26459"/>
                  </a:cubicBezTo>
                  <a:cubicBezTo>
                    <a:pt x="2631" y="27558"/>
                    <a:pt x="1414" y="29168"/>
                    <a:pt x="1414" y="30934"/>
                  </a:cubicBezTo>
                  <a:cubicBezTo>
                    <a:pt x="1414" y="32426"/>
                    <a:pt x="2239" y="33800"/>
                    <a:pt x="3652" y="34820"/>
                  </a:cubicBezTo>
                  <a:cubicBezTo>
                    <a:pt x="1414" y="35920"/>
                    <a:pt x="1" y="37647"/>
                    <a:pt x="1" y="39570"/>
                  </a:cubicBezTo>
                  <a:cubicBezTo>
                    <a:pt x="1" y="42829"/>
                    <a:pt x="4123" y="45498"/>
                    <a:pt x="9226" y="45498"/>
                  </a:cubicBezTo>
                  <a:cubicBezTo>
                    <a:pt x="9501" y="45498"/>
                    <a:pt x="9815" y="45498"/>
                    <a:pt x="10129" y="45459"/>
                  </a:cubicBezTo>
                  <a:cubicBezTo>
                    <a:pt x="11621" y="47108"/>
                    <a:pt x="14683" y="48246"/>
                    <a:pt x="18255" y="48246"/>
                  </a:cubicBezTo>
                  <a:cubicBezTo>
                    <a:pt x="21827" y="48246"/>
                    <a:pt x="24929" y="47108"/>
                    <a:pt x="26420" y="45459"/>
                  </a:cubicBezTo>
                  <a:cubicBezTo>
                    <a:pt x="26695" y="45459"/>
                    <a:pt x="27009" y="45498"/>
                    <a:pt x="27323" y="45498"/>
                  </a:cubicBezTo>
                  <a:cubicBezTo>
                    <a:pt x="32387" y="45498"/>
                    <a:pt x="36548" y="42829"/>
                    <a:pt x="36548" y="39570"/>
                  </a:cubicBezTo>
                  <a:cubicBezTo>
                    <a:pt x="36509" y="37647"/>
                    <a:pt x="35096" y="35920"/>
                    <a:pt x="32858" y="34820"/>
                  </a:cubicBezTo>
                  <a:cubicBezTo>
                    <a:pt x="34272" y="33800"/>
                    <a:pt x="35096" y="32426"/>
                    <a:pt x="35096" y="30934"/>
                  </a:cubicBezTo>
                  <a:cubicBezTo>
                    <a:pt x="35096" y="29168"/>
                    <a:pt x="33879" y="27558"/>
                    <a:pt x="31955" y="26459"/>
                  </a:cubicBezTo>
                  <a:cubicBezTo>
                    <a:pt x="33761" y="25399"/>
                    <a:pt x="34900" y="23868"/>
                    <a:pt x="34900" y="22141"/>
                  </a:cubicBezTo>
                  <a:cubicBezTo>
                    <a:pt x="34900" y="20217"/>
                    <a:pt x="33447" y="18490"/>
                    <a:pt x="31249" y="17391"/>
                  </a:cubicBezTo>
                  <a:cubicBezTo>
                    <a:pt x="32623" y="16370"/>
                    <a:pt x="33486" y="14996"/>
                    <a:pt x="33486" y="13504"/>
                  </a:cubicBezTo>
                  <a:cubicBezTo>
                    <a:pt x="33486" y="11620"/>
                    <a:pt x="32073" y="9893"/>
                    <a:pt x="29875" y="8794"/>
                  </a:cubicBezTo>
                  <a:cubicBezTo>
                    <a:pt x="29993" y="8401"/>
                    <a:pt x="30032" y="8008"/>
                    <a:pt x="30032" y="7577"/>
                  </a:cubicBezTo>
                  <a:cubicBezTo>
                    <a:pt x="30032" y="3415"/>
                    <a:pt x="24772" y="0"/>
                    <a:pt x="18255" y="0"/>
                  </a:cubicBez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7"/>
            <p:cNvSpPr/>
            <p:nvPr/>
          </p:nvSpPr>
          <p:spPr>
            <a:xfrm>
              <a:off x="3414646" y="3326715"/>
              <a:ext cx="188665" cy="971400"/>
            </a:xfrm>
            <a:custGeom>
              <a:avLst/>
              <a:gdLst/>
              <a:ahLst/>
              <a:cxnLst/>
              <a:rect l="l" t="t" r="r" b="b"/>
              <a:pathLst>
                <a:path w="3965" h="20414" extrusionOk="0">
                  <a:moveTo>
                    <a:pt x="0" y="0"/>
                  </a:moveTo>
                  <a:lnTo>
                    <a:pt x="0" y="20414"/>
                  </a:lnTo>
                  <a:lnTo>
                    <a:pt x="3965" y="20414"/>
                  </a:lnTo>
                  <a:lnTo>
                    <a:pt x="3965" y="0"/>
                  </a:lnTo>
                  <a:close/>
                </a:path>
              </a:pathLst>
            </a:custGeom>
            <a:solidFill>
              <a:srgbClr val="708C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7"/>
            <p:cNvSpPr/>
            <p:nvPr/>
          </p:nvSpPr>
          <p:spPr>
            <a:xfrm>
              <a:off x="3452950" y="1660018"/>
              <a:ext cx="2372226" cy="2634448"/>
            </a:xfrm>
            <a:custGeom>
              <a:avLst/>
              <a:gdLst/>
              <a:ahLst/>
              <a:cxnLst/>
              <a:rect l="l" t="t" r="r" b="b"/>
              <a:pathLst>
                <a:path w="49855" h="55363" extrusionOk="0">
                  <a:moveTo>
                    <a:pt x="22979" y="0"/>
                  </a:moveTo>
                  <a:cubicBezTo>
                    <a:pt x="21167" y="0"/>
                    <a:pt x="18970" y="358"/>
                    <a:pt x="16311" y="1267"/>
                  </a:cubicBezTo>
                  <a:cubicBezTo>
                    <a:pt x="7949" y="4093"/>
                    <a:pt x="5790" y="10571"/>
                    <a:pt x="11796" y="11199"/>
                  </a:cubicBezTo>
                  <a:cubicBezTo>
                    <a:pt x="11796" y="11199"/>
                    <a:pt x="2375" y="12298"/>
                    <a:pt x="2375" y="18500"/>
                  </a:cubicBezTo>
                  <a:cubicBezTo>
                    <a:pt x="2375" y="21544"/>
                    <a:pt x="4379" y="22319"/>
                    <a:pt x="6420" y="22319"/>
                  </a:cubicBezTo>
                  <a:cubicBezTo>
                    <a:pt x="8029" y="22319"/>
                    <a:pt x="9662" y="21837"/>
                    <a:pt x="10354" y="21605"/>
                  </a:cubicBezTo>
                  <a:lnTo>
                    <a:pt x="10354" y="21605"/>
                  </a:lnTo>
                  <a:cubicBezTo>
                    <a:pt x="8506" y="22289"/>
                    <a:pt x="1" y="25840"/>
                    <a:pt x="4495" y="31808"/>
                  </a:cubicBezTo>
                  <a:cubicBezTo>
                    <a:pt x="4495" y="31808"/>
                    <a:pt x="6651" y="33537"/>
                    <a:pt x="9332" y="33537"/>
                  </a:cubicBezTo>
                  <a:cubicBezTo>
                    <a:pt x="10869" y="33537"/>
                    <a:pt x="12578" y="32968"/>
                    <a:pt x="14152" y="31180"/>
                  </a:cubicBezTo>
                  <a:lnTo>
                    <a:pt x="14152" y="31180"/>
                  </a:lnTo>
                  <a:cubicBezTo>
                    <a:pt x="14151" y="31181"/>
                    <a:pt x="11247" y="34792"/>
                    <a:pt x="14466" y="36323"/>
                  </a:cubicBezTo>
                  <a:cubicBezTo>
                    <a:pt x="14949" y="36547"/>
                    <a:pt x="15420" y="36639"/>
                    <a:pt x="15880" y="36639"/>
                  </a:cubicBezTo>
                  <a:cubicBezTo>
                    <a:pt x="18026" y="36639"/>
                    <a:pt x="19922" y="34633"/>
                    <a:pt x="21568" y="34633"/>
                  </a:cubicBezTo>
                  <a:cubicBezTo>
                    <a:pt x="21921" y="34633"/>
                    <a:pt x="22262" y="34725"/>
                    <a:pt x="22592" y="34949"/>
                  </a:cubicBezTo>
                  <a:cubicBezTo>
                    <a:pt x="22592" y="34949"/>
                    <a:pt x="26871" y="40170"/>
                    <a:pt x="24319" y="55362"/>
                  </a:cubicBezTo>
                  <a:lnTo>
                    <a:pt x="29069" y="55362"/>
                  </a:lnTo>
                  <a:cubicBezTo>
                    <a:pt x="29069" y="55362"/>
                    <a:pt x="25183" y="37854"/>
                    <a:pt x="31307" y="34085"/>
                  </a:cubicBezTo>
                  <a:cubicBezTo>
                    <a:pt x="31307" y="34085"/>
                    <a:pt x="31834" y="33771"/>
                    <a:pt x="32605" y="33771"/>
                  </a:cubicBezTo>
                  <a:cubicBezTo>
                    <a:pt x="33351" y="33771"/>
                    <a:pt x="34325" y="34065"/>
                    <a:pt x="35271" y="35224"/>
                  </a:cubicBezTo>
                  <a:cubicBezTo>
                    <a:pt x="35792" y="35861"/>
                    <a:pt x="36708" y="36162"/>
                    <a:pt x="37761" y="36162"/>
                  </a:cubicBezTo>
                  <a:cubicBezTo>
                    <a:pt x="40597" y="36162"/>
                    <a:pt x="44433" y="33980"/>
                    <a:pt x="44261" y="30317"/>
                  </a:cubicBezTo>
                  <a:cubicBezTo>
                    <a:pt x="44149" y="27477"/>
                    <a:pt x="42879" y="26866"/>
                    <a:pt x="41806" y="26866"/>
                  </a:cubicBezTo>
                  <a:cubicBezTo>
                    <a:pt x="41725" y="26866"/>
                    <a:pt x="41646" y="26869"/>
                    <a:pt x="41568" y="26876"/>
                  </a:cubicBezTo>
                  <a:lnTo>
                    <a:pt x="41568" y="26876"/>
                  </a:lnTo>
                  <a:cubicBezTo>
                    <a:pt x="44176" y="26065"/>
                    <a:pt x="49855" y="23654"/>
                    <a:pt x="49521" y="18108"/>
                  </a:cubicBezTo>
                  <a:cubicBezTo>
                    <a:pt x="49304" y="14486"/>
                    <a:pt x="46911" y="13588"/>
                    <a:pt x="44592" y="13588"/>
                  </a:cubicBezTo>
                  <a:cubicBezTo>
                    <a:pt x="42310" y="13588"/>
                    <a:pt x="40100" y="14457"/>
                    <a:pt x="40100" y="14457"/>
                  </a:cubicBezTo>
                  <a:cubicBezTo>
                    <a:pt x="40100" y="14457"/>
                    <a:pt x="47598" y="11159"/>
                    <a:pt x="44379" y="8058"/>
                  </a:cubicBezTo>
                  <a:cubicBezTo>
                    <a:pt x="43412" y="7127"/>
                    <a:pt x="42381" y="6801"/>
                    <a:pt x="41412" y="6801"/>
                  </a:cubicBezTo>
                  <a:cubicBezTo>
                    <a:pt x="39173" y="6801"/>
                    <a:pt x="37264" y="8542"/>
                    <a:pt x="37235" y="8568"/>
                  </a:cubicBezTo>
                  <a:lnTo>
                    <a:pt x="37235" y="8568"/>
                  </a:lnTo>
                  <a:cubicBezTo>
                    <a:pt x="37275" y="8531"/>
                    <a:pt x="40956" y="5144"/>
                    <a:pt x="39668" y="3426"/>
                  </a:cubicBezTo>
                  <a:cubicBezTo>
                    <a:pt x="39279" y="2903"/>
                    <a:pt x="38471" y="2685"/>
                    <a:pt x="37491" y="2685"/>
                  </a:cubicBezTo>
                  <a:cubicBezTo>
                    <a:pt x="35310" y="2685"/>
                    <a:pt x="32275" y="3765"/>
                    <a:pt x="31110" y="4957"/>
                  </a:cubicBezTo>
                  <a:cubicBezTo>
                    <a:pt x="31110" y="4926"/>
                    <a:pt x="29698" y="0"/>
                    <a:pt x="229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7"/>
            <p:cNvSpPr/>
            <p:nvPr/>
          </p:nvSpPr>
          <p:spPr>
            <a:xfrm>
              <a:off x="5183548" y="3625585"/>
              <a:ext cx="194327" cy="691220"/>
            </a:xfrm>
            <a:custGeom>
              <a:avLst/>
              <a:gdLst/>
              <a:ahLst/>
              <a:cxnLst/>
              <a:rect l="l" t="t" r="r" b="b"/>
              <a:pathLst>
                <a:path w="4084" h="14526" extrusionOk="0">
                  <a:moveTo>
                    <a:pt x="1" y="0"/>
                  </a:moveTo>
                  <a:lnTo>
                    <a:pt x="1" y="14525"/>
                  </a:lnTo>
                  <a:lnTo>
                    <a:pt x="4083" y="14525"/>
                  </a:lnTo>
                  <a:lnTo>
                    <a:pt x="4083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7"/>
            <p:cNvSpPr/>
            <p:nvPr/>
          </p:nvSpPr>
          <p:spPr>
            <a:xfrm>
              <a:off x="4341136" y="1752044"/>
              <a:ext cx="1881031" cy="2138517"/>
            </a:xfrm>
            <a:custGeom>
              <a:avLst/>
              <a:gdLst/>
              <a:ahLst/>
              <a:cxnLst/>
              <a:rect l="l" t="t" r="r" b="b"/>
              <a:pathLst>
                <a:path w="39532" h="44941" extrusionOk="0">
                  <a:moveTo>
                    <a:pt x="19510" y="0"/>
                  </a:moveTo>
                  <a:cubicBezTo>
                    <a:pt x="19510" y="13975"/>
                    <a:pt x="10560" y="20178"/>
                    <a:pt x="4201" y="21356"/>
                  </a:cubicBezTo>
                  <a:cubicBezTo>
                    <a:pt x="4874" y="21560"/>
                    <a:pt x="5558" y="21647"/>
                    <a:pt x="6235" y="21647"/>
                  </a:cubicBezTo>
                  <a:cubicBezTo>
                    <a:pt x="9974" y="21647"/>
                    <a:pt x="13465" y="19000"/>
                    <a:pt x="13465" y="19000"/>
                  </a:cubicBezTo>
                  <a:lnTo>
                    <a:pt x="13465" y="19040"/>
                  </a:lnTo>
                  <a:cubicBezTo>
                    <a:pt x="11110" y="22102"/>
                    <a:pt x="7694" y="24182"/>
                    <a:pt x="3886" y="24810"/>
                  </a:cubicBezTo>
                  <a:cubicBezTo>
                    <a:pt x="3886" y="24810"/>
                    <a:pt x="5143" y="25553"/>
                    <a:pt x="7418" y="25553"/>
                  </a:cubicBezTo>
                  <a:cubicBezTo>
                    <a:pt x="8409" y="25553"/>
                    <a:pt x="9594" y="25412"/>
                    <a:pt x="10953" y="25006"/>
                  </a:cubicBezTo>
                  <a:lnTo>
                    <a:pt x="10953" y="25006"/>
                  </a:lnTo>
                  <a:cubicBezTo>
                    <a:pt x="8676" y="28343"/>
                    <a:pt x="5574" y="30973"/>
                    <a:pt x="1924" y="32661"/>
                  </a:cubicBezTo>
                  <a:cubicBezTo>
                    <a:pt x="1962" y="32700"/>
                    <a:pt x="2102" y="32717"/>
                    <a:pt x="2320" y="32717"/>
                  </a:cubicBezTo>
                  <a:cubicBezTo>
                    <a:pt x="3668" y="32717"/>
                    <a:pt x="8017" y="32042"/>
                    <a:pt x="10010" y="31366"/>
                  </a:cubicBezTo>
                  <a:lnTo>
                    <a:pt x="10010" y="31366"/>
                  </a:lnTo>
                  <a:cubicBezTo>
                    <a:pt x="8597" y="34232"/>
                    <a:pt x="5260" y="39178"/>
                    <a:pt x="0" y="39845"/>
                  </a:cubicBezTo>
                  <a:cubicBezTo>
                    <a:pt x="0" y="39845"/>
                    <a:pt x="1511" y="40159"/>
                    <a:pt x="3602" y="40159"/>
                  </a:cubicBezTo>
                  <a:cubicBezTo>
                    <a:pt x="5692" y="40159"/>
                    <a:pt x="8362" y="39845"/>
                    <a:pt x="10678" y="38589"/>
                  </a:cubicBezTo>
                  <a:lnTo>
                    <a:pt x="10678" y="38589"/>
                  </a:lnTo>
                  <a:cubicBezTo>
                    <a:pt x="10364" y="39374"/>
                    <a:pt x="7262" y="43889"/>
                    <a:pt x="4201" y="44831"/>
                  </a:cubicBezTo>
                  <a:cubicBezTo>
                    <a:pt x="5130" y="44881"/>
                    <a:pt x="6003" y="44904"/>
                    <a:pt x="6824" y="44904"/>
                  </a:cubicBezTo>
                  <a:cubicBezTo>
                    <a:pt x="18314" y="44904"/>
                    <a:pt x="19510" y="40356"/>
                    <a:pt x="19510" y="40356"/>
                  </a:cubicBezTo>
                  <a:cubicBezTo>
                    <a:pt x="19510" y="40356"/>
                    <a:pt x="20298" y="44941"/>
                    <a:pt x="32995" y="44941"/>
                  </a:cubicBezTo>
                  <a:cubicBezTo>
                    <a:pt x="33590" y="44941"/>
                    <a:pt x="34211" y="44930"/>
                    <a:pt x="34860" y="44909"/>
                  </a:cubicBezTo>
                  <a:cubicBezTo>
                    <a:pt x="34860" y="44909"/>
                    <a:pt x="27990" y="41141"/>
                    <a:pt x="27990" y="38864"/>
                  </a:cubicBezTo>
                  <a:lnTo>
                    <a:pt x="27990" y="38864"/>
                  </a:lnTo>
                  <a:cubicBezTo>
                    <a:pt x="30500" y="40438"/>
                    <a:pt x="33243" y="40849"/>
                    <a:pt x="35425" y="40849"/>
                  </a:cubicBezTo>
                  <a:cubicBezTo>
                    <a:pt x="37815" y="40849"/>
                    <a:pt x="39531" y="40356"/>
                    <a:pt x="39531" y="40356"/>
                  </a:cubicBezTo>
                  <a:cubicBezTo>
                    <a:pt x="34271" y="39649"/>
                    <a:pt x="30463" y="34389"/>
                    <a:pt x="29050" y="31523"/>
                  </a:cubicBezTo>
                  <a:lnTo>
                    <a:pt x="29050" y="31523"/>
                  </a:lnTo>
                  <a:cubicBezTo>
                    <a:pt x="30795" y="32125"/>
                    <a:pt x="34616" y="33142"/>
                    <a:pt x="36305" y="33142"/>
                  </a:cubicBezTo>
                  <a:cubicBezTo>
                    <a:pt x="36820" y="33142"/>
                    <a:pt x="37136" y="33048"/>
                    <a:pt x="37136" y="32818"/>
                  </a:cubicBezTo>
                  <a:cubicBezTo>
                    <a:pt x="32190" y="30188"/>
                    <a:pt x="29364" y="27283"/>
                    <a:pt x="27754" y="24849"/>
                  </a:cubicBezTo>
                  <a:lnTo>
                    <a:pt x="27754" y="24849"/>
                  </a:lnTo>
                  <a:cubicBezTo>
                    <a:pt x="29390" y="25399"/>
                    <a:pt x="30794" y="25582"/>
                    <a:pt x="31940" y="25582"/>
                  </a:cubicBezTo>
                  <a:cubicBezTo>
                    <a:pt x="34231" y="25582"/>
                    <a:pt x="35488" y="24849"/>
                    <a:pt x="35488" y="24849"/>
                  </a:cubicBezTo>
                  <a:cubicBezTo>
                    <a:pt x="32151" y="24261"/>
                    <a:pt x="29128" y="22612"/>
                    <a:pt x="26812" y="20139"/>
                  </a:cubicBezTo>
                  <a:lnTo>
                    <a:pt x="26812" y="20139"/>
                  </a:lnTo>
                  <a:cubicBezTo>
                    <a:pt x="28739" y="21492"/>
                    <a:pt x="30806" y="21838"/>
                    <a:pt x="32363" y="21838"/>
                  </a:cubicBezTo>
                  <a:cubicBezTo>
                    <a:pt x="33787" y="21838"/>
                    <a:pt x="34785" y="21548"/>
                    <a:pt x="34860" y="21473"/>
                  </a:cubicBezTo>
                  <a:cubicBezTo>
                    <a:pt x="30698" y="21473"/>
                    <a:pt x="19510" y="14093"/>
                    <a:pt x="19510" y="79"/>
                  </a:cubicBezTo>
                  <a:lnTo>
                    <a:pt x="195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7"/>
            <p:cNvSpPr/>
            <p:nvPr/>
          </p:nvSpPr>
          <p:spPr>
            <a:xfrm>
              <a:off x="1834363" y="3511623"/>
              <a:ext cx="222305" cy="784629"/>
            </a:xfrm>
            <a:custGeom>
              <a:avLst/>
              <a:gdLst/>
              <a:ahLst/>
              <a:cxnLst/>
              <a:rect l="l" t="t" r="r" b="b"/>
              <a:pathLst>
                <a:path w="4672" h="16489" extrusionOk="0">
                  <a:moveTo>
                    <a:pt x="0" y="1"/>
                  </a:moveTo>
                  <a:lnTo>
                    <a:pt x="0" y="16488"/>
                  </a:lnTo>
                  <a:lnTo>
                    <a:pt x="4672" y="16488"/>
                  </a:lnTo>
                  <a:lnTo>
                    <a:pt x="467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7"/>
            <p:cNvSpPr/>
            <p:nvPr/>
          </p:nvSpPr>
          <p:spPr>
            <a:xfrm>
              <a:off x="876087" y="1329886"/>
              <a:ext cx="2140689" cy="2485793"/>
            </a:xfrm>
            <a:custGeom>
              <a:avLst/>
              <a:gdLst/>
              <a:ahLst/>
              <a:cxnLst/>
              <a:rect l="l" t="t" r="r" b="b"/>
              <a:pathLst>
                <a:path w="44989" h="52239" extrusionOk="0">
                  <a:moveTo>
                    <a:pt x="22220" y="0"/>
                  </a:moveTo>
                  <a:cubicBezTo>
                    <a:pt x="22220" y="15938"/>
                    <a:pt x="12053" y="24025"/>
                    <a:pt x="4751" y="25399"/>
                  </a:cubicBezTo>
                  <a:cubicBezTo>
                    <a:pt x="5509" y="25624"/>
                    <a:pt x="6279" y="25720"/>
                    <a:pt x="7040" y="25720"/>
                  </a:cubicBezTo>
                  <a:cubicBezTo>
                    <a:pt x="11330" y="25720"/>
                    <a:pt x="15350" y="22690"/>
                    <a:pt x="15350" y="22690"/>
                  </a:cubicBezTo>
                  <a:lnTo>
                    <a:pt x="15350" y="22730"/>
                  </a:lnTo>
                  <a:cubicBezTo>
                    <a:pt x="12681" y="26223"/>
                    <a:pt x="8755" y="28579"/>
                    <a:pt x="4398" y="29325"/>
                  </a:cubicBezTo>
                  <a:cubicBezTo>
                    <a:pt x="4398" y="29325"/>
                    <a:pt x="5834" y="30167"/>
                    <a:pt x="8438" y="30167"/>
                  </a:cubicBezTo>
                  <a:cubicBezTo>
                    <a:pt x="9563" y="30167"/>
                    <a:pt x="10906" y="30010"/>
                    <a:pt x="12445" y="29560"/>
                  </a:cubicBezTo>
                  <a:lnTo>
                    <a:pt x="12445" y="29560"/>
                  </a:lnTo>
                  <a:cubicBezTo>
                    <a:pt x="9893" y="33329"/>
                    <a:pt x="6321" y="36312"/>
                    <a:pt x="2199" y="38275"/>
                  </a:cubicBezTo>
                  <a:cubicBezTo>
                    <a:pt x="2233" y="38309"/>
                    <a:pt x="2361" y="38325"/>
                    <a:pt x="2562" y="38325"/>
                  </a:cubicBezTo>
                  <a:cubicBezTo>
                    <a:pt x="3980" y="38325"/>
                    <a:pt x="9082" y="37535"/>
                    <a:pt x="11385" y="36744"/>
                  </a:cubicBezTo>
                  <a:lnTo>
                    <a:pt x="11385" y="36744"/>
                  </a:lnTo>
                  <a:cubicBezTo>
                    <a:pt x="9815" y="40042"/>
                    <a:pt x="5968" y="45655"/>
                    <a:pt x="1" y="46440"/>
                  </a:cubicBezTo>
                  <a:cubicBezTo>
                    <a:pt x="1" y="46440"/>
                    <a:pt x="1672" y="46784"/>
                    <a:pt x="3996" y="46784"/>
                  </a:cubicBezTo>
                  <a:cubicBezTo>
                    <a:pt x="6385" y="46784"/>
                    <a:pt x="9465" y="46421"/>
                    <a:pt x="12131" y="44949"/>
                  </a:cubicBezTo>
                  <a:lnTo>
                    <a:pt x="12131" y="44949"/>
                  </a:lnTo>
                  <a:cubicBezTo>
                    <a:pt x="11817" y="45852"/>
                    <a:pt x="8284" y="51033"/>
                    <a:pt x="4790" y="52093"/>
                  </a:cubicBezTo>
                  <a:cubicBezTo>
                    <a:pt x="5860" y="52152"/>
                    <a:pt x="6866" y="52179"/>
                    <a:pt x="7810" y="52179"/>
                  </a:cubicBezTo>
                  <a:cubicBezTo>
                    <a:pt x="20860" y="52179"/>
                    <a:pt x="22259" y="46990"/>
                    <a:pt x="22259" y="46990"/>
                  </a:cubicBezTo>
                  <a:cubicBezTo>
                    <a:pt x="22259" y="46990"/>
                    <a:pt x="23164" y="52239"/>
                    <a:pt x="37835" y="52239"/>
                  </a:cubicBezTo>
                  <a:cubicBezTo>
                    <a:pt x="38442" y="52239"/>
                    <a:pt x="39073" y="52230"/>
                    <a:pt x="39728" y="52211"/>
                  </a:cubicBezTo>
                  <a:cubicBezTo>
                    <a:pt x="39728" y="52211"/>
                    <a:pt x="31916" y="47893"/>
                    <a:pt x="31916" y="45302"/>
                  </a:cubicBezTo>
                  <a:lnTo>
                    <a:pt x="31916" y="45302"/>
                  </a:lnTo>
                  <a:cubicBezTo>
                    <a:pt x="34712" y="47054"/>
                    <a:pt x="37799" y="47514"/>
                    <a:pt x="40271" y="47514"/>
                  </a:cubicBezTo>
                  <a:cubicBezTo>
                    <a:pt x="43006" y="47514"/>
                    <a:pt x="44988" y="46951"/>
                    <a:pt x="44988" y="46951"/>
                  </a:cubicBezTo>
                  <a:cubicBezTo>
                    <a:pt x="38982" y="46166"/>
                    <a:pt x="34664" y="40159"/>
                    <a:pt x="33055" y="36901"/>
                  </a:cubicBezTo>
                  <a:lnTo>
                    <a:pt x="33055" y="36901"/>
                  </a:lnTo>
                  <a:cubicBezTo>
                    <a:pt x="35053" y="37567"/>
                    <a:pt x="39435" y="38748"/>
                    <a:pt x="41334" y="38748"/>
                  </a:cubicBezTo>
                  <a:cubicBezTo>
                    <a:pt x="41896" y="38748"/>
                    <a:pt x="42241" y="38644"/>
                    <a:pt x="42241" y="38393"/>
                  </a:cubicBezTo>
                  <a:cubicBezTo>
                    <a:pt x="36627" y="35370"/>
                    <a:pt x="33408" y="32073"/>
                    <a:pt x="31563" y="29325"/>
                  </a:cubicBezTo>
                  <a:lnTo>
                    <a:pt x="31563" y="29325"/>
                  </a:lnTo>
                  <a:cubicBezTo>
                    <a:pt x="33421" y="29953"/>
                    <a:pt x="35022" y="30162"/>
                    <a:pt x="36330" y="30162"/>
                  </a:cubicBezTo>
                  <a:cubicBezTo>
                    <a:pt x="38947" y="30162"/>
                    <a:pt x="40395" y="29325"/>
                    <a:pt x="40395" y="29325"/>
                  </a:cubicBezTo>
                  <a:cubicBezTo>
                    <a:pt x="36627" y="28697"/>
                    <a:pt x="33172" y="26812"/>
                    <a:pt x="30542" y="23986"/>
                  </a:cubicBezTo>
                  <a:lnTo>
                    <a:pt x="30542" y="23986"/>
                  </a:lnTo>
                  <a:cubicBezTo>
                    <a:pt x="32739" y="25526"/>
                    <a:pt x="35097" y="25917"/>
                    <a:pt x="36870" y="25917"/>
                  </a:cubicBezTo>
                  <a:cubicBezTo>
                    <a:pt x="38485" y="25917"/>
                    <a:pt x="39614" y="25592"/>
                    <a:pt x="39689" y="25517"/>
                  </a:cubicBezTo>
                  <a:cubicBezTo>
                    <a:pt x="34939" y="25517"/>
                    <a:pt x="22220" y="16056"/>
                    <a:pt x="22220" y="118"/>
                  </a:cubicBezTo>
                  <a:lnTo>
                    <a:pt x="22220" y="0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7"/>
            <p:cNvSpPr/>
            <p:nvPr/>
          </p:nvSpPr>
          <p:spPr>
            <a:xfrm>
              <a:off x="1801721" y="1864246"/>
              <a:ext cx="2187177" cy="2430214"/>
            </a:xfrm>
            <a:custGeom>
              <a:avLst/>
              <a:gdLst/>
              <a:ahLst/>
              <a:cxnLst/>
              <a:rect l="l" t="t" r="r" b="b"/>
              <a:pathLst>
                <a:path w="45966" h="51071" extrusionOk="0">
                  <a:moveTo>
                    <a:pt x="21184" y="0"/>
                  </a:moveTo>
                  <a:cubicBezTo>
                    <a:pt x="19510" y="0"/>
                    <a:pt x="17477" y="332"/>
                    <a:pt x="15015" y="1175"/>
                  </a:cubicBezTo>
                  <a:cubicBezTo>
                    <a:pt x="7321" y="3805"/>
                    <a:pt x="5319" y="9772"/>
                    <a:pt x="10854" y="10361"/>
                  </a:cubicBezTo>
                  <a:cubicBezTo>
                    <a:pt x="10854" y="10361"/>
                    <a:pt x="2178" y="11343"/>
                    <a:pt x="2178" y="17074"/>
                  </a:cubicBezTo>
                  <a:cubicBezTo>
                    <a:pt x="2178" y="19911"/>
                    <a:pt x="4038" y="20632"/>
                    <a:pt x="5929" y="20632"/>
                  </a:cubicBezTo>
                  <a:cubicBezTo>
                    <a:pt x="7411" y="20632"/>
                    <a:pt x="8913" y="20189"/>
                    <a:pt x="9552" y="19975"/>
                  </a:cubicBezTo>
                  <a:lnTo>
                    <a:pt x="9552" y="19975"/>
                  </a:lnTo>
                  <a:cubicBezTo>
                    <a:pt x="7841" y="20609"/>
                    <a:pt x="0" y="23887"/>
                    <a:pt x="4141" y="29361"/>
                  </a:cubicBezTo>
                  <a:cubicBezTo>
                    <a:pt x="4141" y="29361"/>
                    <a:pt x="6135" y="30944"/>
                    <a:pt x="8606" y="30944"/>
                  </a:cubicBezTo>
                  <a:cubicBezTo>
                    <a:pt x="10026" y="30944"/>
                    <a:pt x="11605" y="30421"/>
                    <a:pt x="13052" y="28772"/>
                  </a:cubicBezTo>
                  <a:lnTo>
                    <a:pt x="13052" y="28772"/>
                  </a:lnTo>
                  <a:cubicBezTo>
                    <a:pt x="13051" y="28773"/>
                    <a:pt x="10383" y="32109"/>
                    <a:pt x="13327" y="33483"/>
                  </a:cubicBezTo>
                  <a:cubicBezTo>
                    <a:pt x="13783" y="33699"/>
                    <a:pt x="14228" y="33788"/>
                    <a:pt x="14662" y="33788"/>
                  </a:cubicBezTo>
                  <a:cubicBezTo>
                    <a:pt x="16633" y="33788"/>
                    <a:pt x="18378" y="31962"/>
                    <a:pt x="19895" y="31962"/>
                  </a:cubicBezTo>
                  <a:cubicBezTo>
                    <a:pt x="20229" y="31962"/>
                    <a:pt x="20552" y="32050"/>
                    <a:pt x="20864" y="32266"/>
                  </a:cubicBezTo>
                  <a:cubicBezTo>
                    <a:pt x="20864" y="32266"/>
                    <a:pt x="24790" y="37056"/>
                    <a:pt x="22434" y="51070"/>
                  </a:cubicBezTo>
                  <a:lnTo>
                    <a:pt x="26792" y="51070"/>
                  </a:lnTo>
                  <a:cubicBezTo>
                    <a:pt x="26792" y="51070"/>
                    <a:pt x="23219" y="34936"/>
                    <a:pt x="28833" y="31442"/>
                  </a:cubicBezTo>
                  <a:cubicBezTo>
                    <a:pt x="28833" y="31442"/>
                    <a:pt x="29313" y="31162"/>
                    <a:pt x="30020" y="31162"/>
                  </a:cubicBezTo>
                  <a:cubicBezTo>
                    <a:pt x="30714" y="31162"/>
                    <a:pt x="31628" y="31432"/>
                    <a:pt x="32523" y="32502"/>
                  </a:cubicBezTo>
                  <a:cubicBezTo>
                    <a:pt x="33003" y="33099"/>
                    <a:pt x="33849" y="33381"/>
                    <a:pt x="34822" y="33381"/>
                  </a:cubicBezTo>
                  <a:cubicBezTo>
                    <a:pt x="37428" y="33381"/>
                    <a:pt x="40949" y="31361"/>
                    <a:pt x="40806" y="27987"/>
                  </a:cubicBezTo>
                  <a:cubicBezTo>
                    <a:pt x="40695" y="25353"/>
                    <a:pt x="39548" y="24778"/>
                    <a:pt x="38569" y="24778"/>
                  </a:cubicBezTo>
                  <a:cubicBezTo>
                    <a:pt x="38510" y="24778"/>
                    <a:pt x="38451" y="24780"/>
                    <a:pt x="38393" y="24784"/>
                  </a:cubicBezTo>
                  <a:lnTo>
                    <a:pt x="38393" y="24784"/>
                  </a:lnTo>
                  <a:cubicBezTo>
                    <a:pt x="40825" y="24010"/>
                    <a:pt x="45965" y="21767"/>
                    <a:pt x="45635" y="16721"/>
                  </a:cubicBezTo>
                  <a:cubicBezTo>
                    <a:pt x="45437" y="13374"/>
                    <a:pt x="43230" y="12545"/>
                    <a:pt x="41093" y="12545"/>
                  </a:cubicBezTo>
                  <a:cubicBezTo>
                    <a:pt x="38993" y="12545"/>
                    <a:pt x="36959" y="13345"/>
                    <a:pt x="36959" y="13345"/>
                  </a:cubicBezTo>
                  <a:cubicBezTo>
                    <a:pt x="36959" y="13345"/>
                    <a:pt x="43868" y="10283"/>
                    <a:pt x="40924" y="7417"/>
                  </a:cubicBezTo>
                  <a:cubicBezTo>
                    <a:pt x="40028" y="6556"/>
                    <a:pt x="39071" y="6255"/>
                    <a:pt x="38171" y="6255"/>
                  </a:cubicBezTo>
                  <a:cubicBezTo>
                    <a:pt x="36095" y="6255"/>
                    <a:pt x="34322" y="7859"/>
                    <a:pt x="34290" y="7888"/>
                  </a:cubicBezTo>
                  <a:lnTo>
                    <a:pt x="34290" y="7888"/>
                  </a:lnTo>
                  <a:cubicBezTo>
                    <a:pt x="34334" y="7848"/>
                    <a:pt x="37737" y="4737"/>
                    <a:pt x="36566" y="3138"/>
                  </a:cubicBezTo>
                  <a:cubicBezTo>
                    <a:pt x="36200" y="2649"/>
                    <a:pt x="35449" y="2446"/>
                    <a:pt x="34541" y="2446"/>
                  </a:cubicBezTo>
                  <a:cubicBezTo>
                    <a:pt x="32530" y="2446"/>
                    <a:pt x="29746" y="3443"/>
                    <a:pt x="28637" y="4551"/>
                  </a:cubicBezTo>
                  <a:lnTo>
                    <a:pt x="28637" y="4551"/>
                  </a:lnTo>
                  <a:cubicBezTo>
                    <a:pt x="28654" y="4504"/>
                    <a:pt x="27352" y="0"/>
                    <a:pt x="21184" y="0"/>
                  </a:cubicBez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7"/>
            <p:cNvSpPr/>
            <p:nvPr/>
          </p:nvSpPr>
          <p:spPr>
            <a:xfrm>
              <a:off x="155060" y="1438233"/>
              <a:ext cx="1572840" cy="2071661"/>
            </a:xfrm>
            <a:custGeom>
              <a:avLst/>
              <a:gdLst/>
              <a:ahLst/>
              <a:cxnLst/>
              <a:rect l="l" t="t" r="r" b="b"/>
              <a:pathLst>
                <a:path w="33055" h="43536" extrusionOk="0">
                  <a:moveTo>
                    <a:pt x="16528" y="0"/>
                  </a:moveTo>
                  <a:cubicBezTo>
                    <a:pt x="10639" y="0"/>
                    <a:pt x="5889" y="3062"/>
                    <a:pt x="5889" y="6831"/>
                  </a:cubicBezTo>
                  <a:cubicBezTo>
                    <a:pt x="5889" y="7223"/>
                    <a:pt x="5929" y="7577"/>
                    <a:pt x="6046" y="7930"/>
                  </a:cubicBezTo>
                  <a:cubicBezTo>
                    <a:pt x="4084" y="8911"/>
                    <a:pt x="2749" y="10442"/>
                    <a:pt x="2749" y="12209"/>
                  </a:cubicBezTo>
                  <a:cubicBezTo>
                    <a:pt x="2749" y="13544"/>
                    <a:pt x="3534" y="14761"/>
                    <a:pt x="4790" y="15703"/>
                  </a:cubicBezTo>
                  <a:cubicBezTo>
                    <a:pt x="2788" y="16684"/>
                    <a:pt x="1493" y="18215"/>
                    <a:pt x="1493" y="19982"/>
                  </a:cubicBezTo>
                  <a:cubicBezTo>
                    <a:pt x="1493" y="21513"/>
                    <a:pt x="2513" y="22926"/>
                    <a:pt x="4123" y="23907"/>
                  </a:cubicBezTo>
                  <a:cubicBezTo>
                    <a:pt x="2396" y="24889"/>
                    <a:pt x="1296" y="26341"/>
                    <a:pt x="1296" y="27951"/>
                  </a:cubicBezTo>
                  <a:cubicBezTo>
                    <a:pt x="1296" y="29285"/>
                    <a:pt x="2042" y="30502"/>
                    <a:pt x="3338" y="31444"/>
                  </a:cubicBezTo>
                  <a:cubicBezTo>
                    <a:pt x="1296" y="32426"/>
                    <a:pt x="1" y="33957"/>
                    <a:pt x="1" y="35723"/>
                  </a:cubicBezTo>
                  <a:cubicBezTo>
                    <a:pt x="1" y="38668"/>
                    <a:pt x="3730" y="41062"/>
                    <a:pt x="8363" y="41062"/>
                  </a:cubicBezTo>
                  <a:cubicBezTo>
                    <a:pt x="8637" y="41062"/>
                    <a:pt x="8912" y="41062"/>
                    <a:pt x="9148" y="41023"/>
                  </a:cubicBezTo>
                  <a:cubicBezTo>
                    <a:pt x="10522" y="42515"/>
                    <a:pt x="13309" y="43535"/>
                    <a:pt x="16528" y="43535"/>
                  </a:cubicBezTo>
                  <a:cubicBezTo>
                    <a:pt x="19747" y="43535"/>
                    <a:pt x="22534" y="42515"/>
                    <a:pt x="23869" y="41023"/>
                  </a:cubicBezTo>
                  <a:cubicBezTo>
                    <a:pt x="24144" y="41023"/>
                    <a:pt x="24418" y="41062"/>
                    <a:pt x="24693" y="41062"/>
                  </a:cubicBezTo>
                  <a:cubicBezTo>
                    <a:pt x="29286" y="41062"/>
                    <a:pt x="33055" y="38668"/>
                    <a:pt x="33055" y="35723"/>
                  </a:cubicBezTo>
                  <a:cubicBezTo>
                    <a:pt x="33015" y="33957"/>
                    <a:pt x="31720" y="32426"/>
                    <a:pt x="29718" y="31444"/>
                  </a:cubicBezTo>
                  <a:cubicBezTo>
                    <a:pt x="30974" y="30502"/>
                    <a:pt x="31720" y="29246"/>
                    <a:pt x="31720" y="27911"/>
                  </a:cubicBezTo>
                  <a:cubicBezTo>
                    <a:pt x="31720" y="26302"/>
                    <a:pt x="30621" y="24889"/>
                    <a:pt x="28894" y="23907"/>
                  </a:cubicBezTo>
                  <a:cubicBezTo>
                    <a:pt x="30503" y="22926"/>
                    <a:pt x="31524" y="21513"/>
                    <a:pt x="31524" y="19982"/>
                  </a:cubicBezTo>
                  <a:cubicBezTo>
                    <a:pt x="31524" y="18215"/>
                    <a:pt x="30228" y="16684"/>
                    <a:pt x="28226" y="15703"/>
                  </a:cubicBezTo>
                  <a:cubicBezTo>
                    <a:pt x="29482" y="14761"/>
                    <a:pt x="30268" y="13544"/>
                    <a:pt x="30268" y="12170"/>
                  </a:cubicBezTo>
                  <a:cubicBezTo>
                    <a:pt x="30268" y="10442"/>
                    <a:pt x="28972" y="8911"/>
                    <a:pt x="27009" y="7930"/>
                  </a:cubicBezTo>
                  <a:cubicBezTo>
                    <a:pt x="27088" y="7577"/>
                    <a:pt x="27127" y="7184"/>
                    <a:pt x="27127" y="6831"/>
                  </a:cubicBezTo>
                  <a:cubicBezTo>
                    <a:pt x="27127" y="3062"/>
                    <a:pt x="22377" y="0"/>
                    <a:pt x="165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7"/>
            <p:cNvSpPr/>
            <p:nvPr/>
          </p:nvSpPr>
          <p:spPr>
            <a:xfrm>
              <a:off x="855579" y="3418218"/>
              <a:ext cx="170012" cy="878038"/>
            </a:xfrm>
            <a:custGeom>
              <a:avLst/>
              <a:gdLst/>
              <a:ahLst/>
              <a:cxnLst/>
              <a:rect l="l" t="t" r="r" b="b"/>
              <a:pathLst>
                <a:path w="3573" h="18452" extrusionOk="0">
                  <a:moveTo>
                    <a:pt x="0" y="1"/>
                  </a:moveTo>
                  <a:lnTo>
                    <a:pt x="0" y="18451"/>
                  </a:lnTo>
                  <a:lnTo>
                    <a:pt x="3572" y="18451"/>
                  </a:lnTo>
                  <a:lnTo>
                    <a:pt x="3572" y="1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7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7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5" name="Google Shape;555;p27"/>
          <p:cNvSpPr/>
          <p:nvPr/>
        </p:nvSpPr>
        <p:spPr>
          <a:xfrm>
            <a:off x="881100" y="434550"/>
            <a:ext cx="7381800" cy="4274400"/>
          </a:xfrm>
          <a:prstGeom prst="roundRect">
            <a:avLst>
              <a:gd name="adj" fmla="val 7687"/>
            </a:avLst>
          </a:prstGeom>
          <a:solidFill>
            <a:srgbClr val="FFFFFF"/>
          </a:solidFill>
          <a:ln w="76200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27"/>
          <p:cNvSpPr txBox="1">
            <a:spLocks noGrp="1"/>
          </p:cNvSpPr>
          <p:nvPr>
            <p:ph type="title"/>
          </p:nvPr>
        </p:nvSpPr>
        <p:spPr>
          <a:xfrm>
            <a:off x="1453425" y="863350"/>
            <a:ext cx="5599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57" name="Google Shape;557;p27"/>
          <p:cNvSpPr txBox="1">
            <a:spLocks noGrp="1"/>
          </p:cNvSpPr>
          <p:nvPr>
            <p:ph type="subTitle" idx="1"/>
          </p:nvPr>
        </p:nvSpPr>
        <p:spPr>
          <a:xfrm>
            <a:off x="1453425" y="2187038"/>
            <a:ext cx="43602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Mouse Memoirs"/>
              <a:buNone/>
              <a:defRPr sz="3500">
                <a:solidFill>
                  <a:schemeClr val="accent4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8" name="Google Shape;558;p27"/>
          <p:cNvSpPr txBox="1">
            <a:spLocks noGrp="1"/>
          </p:cNvSpPr>
          <p:nvPr>
            <p:ph type="subTitle" idx="2"/>
          </p:nvPr>
        </p:nvSpPr>
        <p:spPr>
          <a:xfrm>
            <a:off x="1453425" y="1691743"/>
            <a:ext cx="43602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27"/>
          <p:cNvSpPr txBox="1">
            <a:spLocks noGrp="1"/>
          </p:cNvSpPr>
          <p:nvPr>
            <p:ph type="subTitle" idx="3"/>
          </p:nvPr>
        </p:nvSpPr>
        <p:spPr>
          <a:xfrm>
            <a:off x="1453425" y="3949175"/>
            <a:ext cx="2152800" cy="3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200"/>
              <a:buNone/>
              <a:defRPr sz="1200"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  <p:sp>
        <p:nvSpPr>
          <p:cNvPr id="560" name="Google Shape;560;p27"/>
          <p:cNvSpPr txBox="1">
            <a:spLocks noGrp="1"/>
          </p:cNvSpPr>
          <p:nvPr>
            <p:ph type="subTitle" idx="4"/>
          </p:nvPr>
        </p:nvSpPr>
        <p:spPr>
          <a:xfrm>
            <a:off x="1453425" y="2891902"/>
            <a:ext cx="4360200" cy="66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02F2F"/>
              </a:buClr>
              <a:buSzPts val="1400"/>
              <a:buNone/>
              <a:defRPr>
                <a:solidFill>
                  <a:srgbClr val="302F2F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54757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9"/>
          <p:cNvSpPr txBox="1">
            <a:spLocks noGrp="1"/>
          </p:cNvSpPr>
          <p:nvPr>
            <p:ph type="title"/>
          </p:nvPr>
        </p:nvSpPr>
        <p:spPr>
          <a:xfrm>
            <a:off x="713225" y="330725"/>
            <a:ext cx="771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3800">
                <a:solidFill>
                  <a:srgbClr val="3B3B3B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76" name="Google Shape;576;p29"/>
          <p:cNvSpPr txBox="1">
            <a:spLocks noGrp="1"/>
          </p:cNvSpPr>
          <p:nvPr>
            <p:ph type="title" idx="2"/>
          </p:nvPr>
        </p:nvSpPr>
        <p:spPr>
          <a:xfrm>
            <a:off x="1193426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E1556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7" name="Google Shape;577;p29"/>
          <p:cNvSpPr txBox="1">
            <a:spLocks noGrp="1"/>
          </p:cNvSpPr>
          <p:nvPr>
            <p:ph type="subTitle" idx="1"/>
          </p:nvPr>
        </p:nvSpPr>
        <p:spPr>
          <a:xfrm>
            <a:off x="1193426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78" name="Google Shape;578;p29"/>
          <p:cNvSpPr txBox="1">
            <a:spLocks noGrp="1"/>
          </p:cNvSpPr>
          <p:nvPr>
            <p:ph type="title" idx="3"/>
          </p:nvPr>
        </p:nvSpPr>
        <p:spPr>
          <a:xfrm>
            <a:off x="3547350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5587AC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29"/>
          <p:cNvSpPr txBox="1">
            <a:spLocks noGrp="1"/>
          </p:cNvSpPr>
          <p:nvPr>
            <p:ph type="subTitle" idx="4"/>
          </p:nvPr>
        </p:nvSpPr>
        <p:spPr>
          <a:xfrm>
            <a:off x="3547350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80" name="Google Shape;580;p29"/>
          <p:cNvSpPr txBox="1">
            <a:spLocks noGrp="1"/>
          </p:cNvSpPr>
          <p:nvPr>
            <p:ph type="title" idx="5"/>
          </p:nvPr>
        </p:nvSpPr>
        <p:spPr>
          <a:xfrm>
            <a:off x="5901274" y="3055950"/>
            <a:ext cx="2049300" cy="35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rgbClr val="D4852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581" name="Google Shape;581;p29"/>
          <p:cNvSpPr txBox="1">
            <a:spLocks noGrp="1"/>
          </p:cNvSpPr>
          <p:nvPr>
            <p:ph type="subTitle" idx="6"/>
          </p:nvPr>
        </p:nvSpPr>
        <p:spPr>
          <a:xfrm>
            <a:off x="5901274" y="3465475"/>
            <a:ext cx="2049300" cy="79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rgbClr val="3B3B3B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582" name="Google Shape;582;p29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583" name="Google Shape;583;p29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29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85" name="Google Shape;585;p29"/>
          <p:cNvGrpSpPr/>
          <p:nvPr/>
        </p:nvGrpSpPr>
        <p:grpSpPr>
          <a:xfrm>
            <a:off x="-376905" y="246450"/>
            <a:ext cx="10342646" cy="1274430"/>
            <a:chOff x="-376905" y="246450"/>
            <a:chExt cx="10342646" cy="1274430"/>
          </a:xfrm>
        </p:grpSpPr>
        <p:sp>
          <p:nvSpPr>
            <p:cNvPr id="586" name="Google Shape;586;p29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29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29"/>
            <p:cNvSpPr/>
            <p:nvPr/>
          </p:nvSpPr>
          <p:spPr>
            <a:xfrm>
              <a:off x="-376905" y="352336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48921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79" name="Google Shape;879;p36"/>
          <p:cNvGrpSpPr/>
          <p:nvPr/>
        </p:nvGrpSpPr>
        <p:grpSpPr>
          <a:xfrm flipH="1">
            <a:off x="-581010" y="305270"/>
            <a:ext cx="9971987" cy="4856125"/>
            <a:chOff x="-376905" y="-18529"/>
            <a:chExt cx="10637921" cy="5180419"/>
          </a:xfrm>
        </p:grpSpPr>
        <p:sp>
          <p:nvSpPr>
            <p:cNvPr id="880" name="Google Shape;880;p36"/>
            <p:cNvSpPr/>
            <p:nvPr/>
          </p:nvSpPr>
          <p:spPr>
            <a:xfrm>
              <a:off x="-179259" y="4165417"/>
              <a:ext cx="9944790" cy="825695"/>
            </a:xfrm>
            <a:custGeom>
              <a:avLst/>
              <a:gdLst/>
              <a:ahLst/>
              <a:cxnLst/>
              <a:rect l="l" t="t" r="r" b="b"/>
              <a:pathLst>
                <a:path w="209001" h="17352" extrusionOk="0">
                  <a:moveTo>
                    <a:pt x="0" y="0"/>
                  </a:moveTo>
                  <a:lnTo>
                    <a:pt x="0" y="17352"/>
                  </a:lnTo>
                  <a:lnTo>
                    <a:pt x="209000" y="17352"/>
                  </a:lnTo>
                  <a:lnTo>
                    <a:pt x="20900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36"/>
            <p:cNvSpPr/>
            <p:nvPr/>
          </p:nvSpPr>
          <p:spPr>
            <a:xfrm>
              <a:off x="-179250" y="4444489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36"/>
            <p:cNvSpPr/>
            <p:nvPr/>
          </p:nvSpPr>
          <p:spPr>
            <a:xfrm>
              <a:off x="8587302" y="2717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36"/>
            <p:cNvSpPr/>
            <p:nvPr/>
          </p:nvSpPr>
          <p:spPr>
            <a:xfrm>
              <a:off x="2828101" y="-18529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6645" y="0"/>
                  </a:moveTo>
                  <a:cubicBezTo>
                    <a:pt x="10796" y="0"/>
                    <a:pt x="6046" y="2866"/>
                    <a:pt x="6046" y="6399"/>
                  </a:cubicBezTo>
                  <a:cubicBezTo>
                    <a:pt x="6046" y="7341"/>
                    <a:pt x="6360" y="8205"/>
                    <a:pt x="6910" y="8951"/>
                  </a:cubicBezTo>
                  <a:cubicBezTo>
                    <a:pt x="2984" y="9304"/>
                    <a:pt x="0" y="10913"/>
                    <a:pt x="40" y="12837"/>
                  </a:cubicBezTo>
                  <a:cubicBezTo>
                    <a:pt x="40" y="14996"/>
                    <a:pt x="3887" y="16763"/>
                    <a:pt x="8676" y="16763"/>
                  </a:cubicBezTo>
                  <a:cubicBezTo>
                    <a:pt x="11660" y="16763"/>
                    <a:pt x="14329" y="16056"/>
                    <a:pt x="15860" y="14996"/>
                  </a:cubicBezTo>
                  <a:cubicBezTo>
                    <a:pt x="18321" y="16018"/>
                    <a:pt x="20964" y="16529"/>
                    <a:pt x="23648" y="16529"/>
                  </a:cubicBezTo>
                  <a:cubicBezTo>
                    <a:pt x="23748" y="16529"/>
                    <a:pt x="23847" y="16528"/>
                    <a:pt x="23947" y="16527"/>
                  </a:cubicBezTo>
                  <a:cubicBezTo>
                    <a:pt x="30149" y="16527"/>
                    <a:pt x="35174" y="14289"/>
                    <a:pt x="35174" y="11502"/>
                  </a:cubicBezTo>
                  <a:cubicBezTo>
                    <a:pt x="35174" y="9225"/>
                    <a:pt x="31837" y="7341"/>
                    <a:pt x="27244" y="6713"/>
                  </a:cubicBezTo>
                  <a:lnTo>
                    <a:pt x="27244" y="6399"/>
                  </a:lnTo>
                  <a:cubicBezTo>
                    <a:pt x="27244" y="2866"/>
                    <a:pt x="22534" y="0"/>
                    <a:pt x="1664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36"/>
            <p:cNvSpPr/>
            <p:nvPr/>
          </p:nvSpPr>
          <p:spPr>
            <a:xfrm>
              <a:off x="6924471" y="920560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36"/>
            <p:cNvSpPr/>
            <p:nvPr/>
          </p:nvSpPr>
          <p:spPr>
            <a:xfrm>
              <a:off x="-376905" y="758779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36"/>
            <p:cNvSpPr/>
            <p:nvPr/>
          </p:nvSpPr>
          <p:spPr>
            <a:xfrm>
              <a:off x="4362603" y="1440279"/>
              <a:ext cx="2570740" cy="2854196"/>
            </a:xfrm>
            <a:custGeom>
              <a:avLst/>
              <a:gdLst/>
              <a:ahLst/>
              <a:cxnLst/>
              <a:rect l="l" t="t" r="r" b="b"/>
              <a:pathLst>
                <a:path w="54027" h="59981" extrusionOk="0">
                  <a:moveTo>
                    <a:pt x="24883" y="0"/>
                  </a:moveTo>
                  <a:cubicBezTo>
                    <a:pt x="22921" y="0"/>
                    <a:pt x="20541" y="387"/>
                    <a:pt x="17658" y="1370"/>
                  </a:cubicBezTo>
                  <a:cubicBezTo>
                    <a:pt x="8590" y="4472"/>
                    <a:pt x="6274" y="11459"/>
                    <a:pt x="12751" y="12166"/>
                  </a:cubicBezTo>
                  <a:cubicBezTo>
                    <a:pt x="12751" y="12166"/>
                    <a:pt x="2544" y="13344"/>
                    <a:pt x="2544" y="20056"/>
                  </a:cubicBezTo>
                  <a:cubicBezTo>
                    <a:pt x="2544" y="23375"/>
                    <a:pt x="4734" y="24218"/>
                    <a:pt x="6962" y="24218"/>
                  </a:cubicBezTo>
                  <a:cubicBezTo>
                    <a:pt x="8693" y="24218"/>
                    <a:pt x="10448" y="23708"/>
                    <a:pt x="11213" y="23455"/>
                  </a:cubicBezTo>
                  <a:lnTo>
                    <a:pt x="11213" y="23455"/>
                  </a:lnTo>
                  <a:cubicBezTo>
                    <a:pt x="9153" y="24213"/>
                    <a:pt x="1" y="28030"/>
                    <a:pt x="4860" y="34463"/>
                  </a:cubicBezTo>
                  <a:cubicBezTo>
                    <a:pt x="4860" y="34463"/>
                    <a:pt x="7199" y="36328"/>
                    <a:pt x="10101" y="36328"/>
                  </a:cubicBezTo>
                  <a:cubicBezTo>
                    <a:pt x="11774" y="36328"/>
                    <a:pt x="13634" y="35709"/>
                    <a:pt x="15342" y="33757"/>
                  </a:cubicBezTo>
                  <a:lnTo>
                    <a:pt x="15342" y="33757"/>
                  </a:lnTo>
                  <a:cubicBezTo>
                    <a:pt x="15341" y="33758"/>
                    <a:pt x="12202" y="37683"/>
                    <a:pt x="15656" y="39331"/>
                  </a:cubicBezTo>
                  <a:cubicBezTo>
                    <a:pt x="16187" y="39582"/>
                    <a:pt x="16706" y="39684"/>
                    <a:pt x="17212" y="39684"/>
                  </a:cubicBezTo>
                  <a:cubicBezTo>
                    <a:pt x="19535" y="39684"/>
                    <a:pt x="21601" y="37525"/>
                    <a:pt x="23372" y="37525"/>
                  </a:cubicBezTo>
                  <a:cubicBezTo>
                    <a:pt x="23758" y="37525"/>
                    <a:pt x="24131" y="37628"/>
                    <a:pt x="24488" y="37879"/>
                  </a:cubicBezTo>
                  <a:cubicBezTo>
                    <a:pt x="24488" y="37879"/>
                    <a:pt x="29160" y="43492"/>
                    <a:pt x="26373" y="59980"/>
                  </a:cubicBezTo>
                  <a:lnTo>
                    <a:pt x="31476" y="59980"/>
                  </a:lnTo>
                  <a:cubicBezTo>
                    <a:pt x="31476" y="59980"/>
                    <a:pt x="27315" y="40980"/>
                    <a:pt x="33949" y="36897"/>
                  </a:cubicBezTo>
                  <a:cubicBezTo>
                    <a:pt x="33949" y="36897"/>
                    <a:pt x="34507" y="36568"/>
                    <a:pt x="35327" y="36568"/>
                  </a:cubicBezTo>
                  <a:cubicBezTo>
                    <a:pt x="36134" y="36568"/>
                    <a:pt x="37196" y="36887"/>
                    <a:pt x="38228" y="38154"/>
                  </a:cubicBezTo>
                  <a:cubicBezTo>
                    <a:pt x="38790" y="38843"/>
                    <a:pt x="39777" y="39169"/>
                    <a:pt x="40914" y="39169"/>
                  </a:cubicBezTo>
                  <a:cubicBezTo>
                    <a:pt x="43983" y="39169"/>
                    <a:pt x="48146" y="36796"/>
                    <a:pt x="48003" y="32815"/>
                  </a:cubicBezTo>
                  <a:cubicBezTo>
                    <a:pt x="47869" y="29719"/>
                    <a:pt x="46497" y="29049"/>
                    <a:pt x="45335" y="29049"/>
                  </a:cubicBezTo>
                  <a:cubicBezTo>
                    <a:pt x="45257" y="29049"/>
                    <a:pt x="45180" y="29052"/>
                    <a:pt x="45104" y="29058"/>
                  </a:cubicBezTo>
                  <a:lnTo>
                    <a:pt x="45104" y="29058"/>
                  </a:lnTo>
                  <a:cubicBezTo>
                    <a:pt x="47944" y="28167"/>
                    <a:pt x="54027" y="25555"/>
                    <a:pt x="53695" y="19585"/>
                  </a:cubicBezTo>
                  <a:cubicBezTo>
                    <a:pt x="53458" y="15679"/>
                    <a:pt x="50872" y="14708"/>
                    <a:pt x="48357" y="14708"/>
                  </a:cubicBezTo>
                  <a:cubicBezTo>
                    <a:pt x="45868" y="14708"/>
                    <a:pt x="43449" y="15660"/>
                    <a:pt x="43449" y="15660"/>
                  </a:cubicBezTo>
                  <a:cubicBezTo>
                    <a:pt x="43449" y="15660"/>
                    <a:pt x="51575" y="12048"/>
                    <a:pt x="48121" y="8672"/>
                  </a:cubicBezTo>
                  <a:cubicBezTo>
                    <a:pt x="47079" y="7677"/>
                    <a:pt x="45967" y="7328"/>
                    <a:pt x="44919" y="7328"/>
                  </a:cubicBezTo>
                  <a:cubicBezTo>
                    <a:pt x="42477" y="7328"/>
                    <a:pt x="40385" y="9227"/>
                    <a:pt x="40348" y="9260"/>
                  </a:cubicBezTo>
                  <a:lnTo>
                    <a:pt x="40348" y="9260"/>
                  </a:lnTo>
                  <a:cubicBezTo>
                    <a:pt x="40399" y="9214"/>
                    <a:pt x="44382" y="5559"/>
                    <a:pt x="42978" y="3687"/>
                  </a:cubicBezTo>
                  <a:cubicBezTo>
                    <a:pt x="42550" y="3111"/>
                    <a:pt x="41667" y="2872"/>
                    <a:pt x="40600" y="2872"/>
                  </a:cubicBezTo>
                  <a:cubicBezTo>
                    <a:pt x="38243" y="2872"/>
                    <a:pt x="34983" y="4038"/>
                    <a:pt x="33714" y="5335"/>
                  </a:cubicBezTo>
                  <a:cubicBezTo>
                    <a:pt x="33683" y="5335"/>
                    <a:pt x="32166" y="0"/>
                    <a:pt x="248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36"/>
            <p:cNvSpPr/>
            <p:nvPr/>
          </p:nvSpPr>
          <p:spPr>
            <a:xfrm>
              <a:off x="7570792" y="3578859"/>
              <a:ext cx="203606" cy="717391"/>
            </a:xfrm>
            <a:custGeom>
              <a:avLst/>
              <a:gdLst/>
              <a:ahLst/>
              <a:cxnLst/>
              <a:rect l="l" t="t" r="r" b="b"/>
              <a:pathLst>
                <a:path w="4279" h="15076" extrusionOk="0">
                  <a:moveTo>
                    <a:pt x="0" y="1"/>
                  </a:moveTo>
                  <a:lnTo>
                    <a:pt x="0" y="15075"/>
                  </a:lnTo>
                  <a:lnTo>
                    <a:pt x="4279" y="15075"/>
                  </a:lnTo>
                  <a:lnTo>
                    <a:pt x="4279" y="1"/>
                  </a:lnTo>
                  <a:close/>
                </a:path>
              </a:pathLst>
            </a:custGeom>
            <a:solidFill>
              <a:srgbClr val="82A63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36"/>
            <p:cNvSpPr/>
            <p:nvPr/>
          </p:nvSpPr>
          <p:spPr>
            <a:xfrm>
              <a:off x="6696595" y="1587644"/>
              <a:ext cx="1951977" cy="2269233"/>
            </a:xfrm>
            <a:custGeom>
              <a:avLst/>
              <a:gdLst/>
              <a:ahLst/>
              <a:cxnLst/>
              <a:rect l="l" t="t" r="r" b="b"/>
              <a:pathLst>
                <a:path w="41023" h="47688" extrusionOk="0">
                  <a:moveTo>
                    <a:pt x="20256" y="1"/>
                  </a:moveTo>
                  <a:cubicBezTo>
                    <a:pt x="20256" y="14565"/>
                    <a:pt x="10953" y="21945"/>
                    <a:pt x="4318" y="23162"/>
                  </a:cubicBezTo>
                  <a:cubicBezTo>
                    <a:pt x="5031" y="23381"/>
                    <a:pt x="5755" y="23474"/>
                    <a:pt x="6470" y="23474"/>
                  </a:cubicBezTo>
                  <a:cubicBezTo>
                    <a:pt x="10361" y="23474"/>
                    <a:pt x="13975" y="20728"/>
                    <a:pt x="13975" y="20728"/>
                  </a:cubicBezTo>
                  <a:lnTo>
                    <a:pt x="13975" y="20767"/>
                  </a:lnTo>
                  <a:cubicBezTo>
                    <a:pt x="11541" y="23947"/>
                    <a:pt x="7969" y="26106"/>
                    <a:pt x="4004" y="26773"/>
                  </a:cubicBezTo>
                  <a:cubicBezTo>
                    <a:pt x="4004" y="26773"/>
                    <a:pt x="5296" y="27533"/>
                    <a:pt x="7655" y="27533"/>
                  </a:cubicBezTo>
                  <a:cubicBezTo>
                    <a:pt x="8687" y="27533"/>
                    <a:pt x="9923" y="27388"/>
                    <a:pt x="11345" y="26970"/>
                  </a:cubicBezTo>
                  <a:lnTo>
                    <a:pt x="11345" y="26970"/>
                  </a:lnTo>
                  <a:cubicBezTo>
                    <a:pt x="8990" y="30424"/>
                    <a:pt x="5771" y="33172"/>
                    <a:pt x="2002" y="34939"/>
                  </a:cubicBezTo>
                  <a:cubicBezTo>
                    <a:pt x="2039" y="34976"/>
                    <a:pt x="2174" y="34993"/>
                    <a:pt x="2385" y="34993"/>
                  </a:cubicBezTo>
                  <a:cubicBezTo>
                    <a:pt x="3752" y="34993"/>
                    <a:pt x="8324" y="34279"/>
                    <a:pt x="10364" y="33565"/>
                  </a:cubicBezTo>
                  <a:lnTo>
                    <a:pt x="10364" y="33565"/>
                  </a:lnTo>
                  <a:cubicBezTo>
                    <a:pt x="8951" y="36548"/>
                    <a:pt x="5457" y="41691"/>
                    <a:pt x="0" y="42397"/>
                  </a:cubicBezTo>
                  <a:cubicBezTo>
                    <a:pt x="0" y="42397"/>
                    <a:pt x="1522" y="42702"/>
                    <a:pt x="3640" y="42702"/>
                  </a:cubicBezTo>
                  <a:cubicBezTo>
                    <a:pt x="5823" y="42702"/>
                    <a:pt x="8639" y="42378"/>
                    <a:pt x="11070" y="41063"/>
                  </a:cubicBezTo>
                  <a:lnTo>
                    <a:pt x="11070" y="41063"/>
                  </a:lnTo>
                  <a:cubicBezTo>
                    <a:pt x="10756" y="41887"/>
                    <a:pt x="7537" y="46598"/>
                    <a:pt x="4358" y="47540"/>
                  </a:cubicBezTo>
                  <a:cubicBezTo>
                    <a:pt x="5334" y="47593"/>
                    <a:pt x="6250" y="47618"/>
                    <a:pt x="7111" y="47618"/>
                  </a:cubicBezTo>
                  <a:cubicBezTo>
                    <a:pt x="18993" y="47618"/>
                    <a:pt x="20256" y="42908"/>
                    <a:pt x="20256" y="42908"/>
                  </a:cubicBezTo>
                  <a:cubicBezTo>
                    <a:pt x="20256" y="42908"/>
                    <a:pt x="21083" y="47688"/>
                    <a:pt x="34325" y="47688"/>
                  </a:cubicBezTo>
                  <a:cubicBezTo>
                    <a:pt x="34923" y="47688"/>
                    <a:pt x="35545" y="47678"/>
                    <a:pt x="36194" y="47658"/>
                  </a:cubicBezTo>
                  <a:cubicBezTo>
                    <a:pt x="36194" y="47658"/>
                    <a:pt x="29089" y="43732"/>
                    <a:pt x="29089" y="41377"/>
                  </a:cubicBezTo>
                  <a:lnTo>
                    <a:pt x="29089" y="41377"/>
                  </a:lnTo>
                  <a:cubicBezTo>
                    <a:pt x="31633" y="42944"/>
                    <a:pt x="34419" y="43359"/>
                    <a:pt x="36660" y="43359"/>
                  </a:cubicBezTo>
                  <a:cubicBezTo>
                    <a:pt x="39190" y="43359"/>
                    <a:pt x="41023" y="42829"/>
                    <a:pt x="41023" y="42829"/>
                  </a:cubicBezTo>
                  <a:cubicBezTo>
                    <a:pt x="35566" y="42123"/>
                    <a:pt x="31601" y="36666"/>
                    <a:pt x="30149" y="33643"/>
                  </a:cubicBezTo>
                  <a:lnTo>
                    <a:pt x="30149" y="33643"/>
                  </a:lnTo>
                  <a:cubicBezTo>
                    <a:pt x="31989" y="34277"/>
                    <a:pt x="35963" y="35351"/>
                    <a:pt x="37704" y="35351"/>
                  </a:cubicBezTo>
                  <a:cubicBezTo>
                    <a:pt x="38228" y="35351"/>
                    <a:pt x="38550" y="35254"/>
                    <a:pt x="38550" y="35017"/>
                  </a:cubicBezTo>
                  <a:cubicBezTo>
                    <a:pt x="33407" y="32269"/>
                    <a:pt x="30463" y="29286"/>
                    <a:pt x="28814" y="26734"/>
                  </a:cubicBezTo>
                  <a:lnTo>
                    <a:pt x="28814" y="26734"/>
                  </a:lnTo>
                  <a:cubicBezTo>
                    <a:pt x="30502" y="27310"/>
                    <a:pt x="31955" y="27502"/>
                    <a:pt x="33141" y="27502"/>
                  </a:cubicBezTo>
                  <a:cubicBezTo>
                    <a:pt x="35514" y="27502"/>
                    <a:pt x="36822" y="26734"/>
                    <a:pt x="36822" y="26734"/>
                  </a:cubicBezTo>
                  <a:cubicBezTo>
                    <a:pt x="33407" y="26145"/>
                    <a:pt x="30227" y="24457"/>
                    <a:pt x="27833" y="21906"/>
                  </a:cubicBezTo>
                  <a:lnTo>
                    <a:pt x="27833" y="21906"/>
                  </a:lnTo>
                  <a:cubicBezTo>
                    <a:pt x="29824" y="23308"/>
                    <a:pt x="31952" y="23669"/>
                    <a:pt x="33564" y="23669"/>
                  </a:cubicBezTo>
                  <a:cubicBezTo>
                    <a:pt x="35066" y="23669"/>
                    <a:pt x="36119" y="23355"/>
                    <a:pt x="36194" y="23280"/>
                  </a:cubicBezTo>
                  <a:cubicBezTo>
                    <a:pt x="31837" y="23280"/>
                    <a:pt x="20256" y="14643"/>
                    <a:pt x="20256" y="118"/>
                  </a:cubicBezTo>
                  <a:lnTo>
                    <a:pt x="2025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8822181" y="3369683"/>
              <a:ext cx="179386" cy="924719"/>
            </a:xfrm>
            <a:custGeom>
              <a:avLst/>
              <a:gdLst/>
              <a:ahLst/>
              <a:cxnLst/>
              <a:rect l="l" t="t" r="r" b="b"/>
              <a:pathLst>
                <a:path w="3770" h="19433" extrusionOk="0">
                  <a:moveTo>
                    <a:pt x="1" y="0"/>
                  </a:moveTo>
                  <a:lnTo>
                    <a:pt x="1" y="19432"/>
                  </a:lnTo>
                  <a:lnTo>
                    <a:pt x="3769" y="19432"/>
                  </a:lnTo>
                  <a:lnTo>
                    <a:pt x="3769" y="0"/>
                  </a:lnTo>
                  <a:close/>
                </a:path>
              </a:pathLst>
            </a:custGeom>
            <a:solidFill>
              <a:srgbClr val="9ABC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8086214" y="1285063"/>
              <a:ext cx="1653159" cy="2181867"/>
            </a:xfrm>
            <a:custGeom>
              <a:avLst/>
              <a:gdLst/>
              <a:ahLst/>
              <a:cxnLst/>
              <a:rect l="l" t="t" r="r" b="b"/>
              <a:pathLst>
                <a:path w="34743" h="45852" extrusionOk="0">
                  <a:moveTo>
                    <a:pt x="17352" y="0"/>
                  </a:moveTo>
                  <a:cubicBezTo>
                    <a:pt x="11189" y="0"/>
                    <a:pt x="6164" y="3258"/>
                    <a:pt x="6164" y="7223"/>
                  </a:cubicBezTo>
                  <a:cubicBezTo>
                    <a:pt x="6164" y="7616"/>
                    <a:pt x="6242" y="8008"/>
                    <a:pt x="6321" y="8362"/>
                  </a:cubicBezTo>
                  <a:cubicBezTo>
                    <a:pt x="4240" y="9422"/>
                    <a:pt x="2906" y="11031"/>
                    <a:pt x="2906" y="12876"/>
                  </a:cubicBezTo>
                  <a:cubicBezTo>
                    <a:pt x="2906" y="14250"/>
                    <a:pt x="3691" y="15546"/>
                    <a:pt x="5026" y="16527"/>
                  </a:cubicBezTo>
                  <a:cubicBezTo>
                    <a:pt x="2906" y="17587"/>
                    <a:pt x="1532" y="19196"/>
                    <a:pt x="1532" y="21042"/>
                  </a:cubicBezTo>
                  <a:cubicBezTo>
                    <a:pt x="1532" y="22690"/>
                    <a:pt x="2631" y="24143"/>
                    <a:pt x="4319" y="25163"/>
                  </a:cubicBezTo>
                  <a:cubicBezTo>
                    <a:pt x="2474" y="26223"/>
                    <a:pt x="1335" y="27715"/>
                    <a:pt x="1335" y="29403"/>
                  </a:cubicBezTo>
                  <a:cubicBezTo>
                    <a:pt x="1335" y="30816"/>
                    <a:pt x="2121" y="32112"/>
                    <a:pt x="3455" y="33093"/>
                  </a:cubicBezTo>
                  <a:cubicBezTo>
                    <a:pt x="1335" y="34153"/>
                    <a:pt x="1" y="35763"/>
                    <a:pt x="1" y="37608"/>
                  </a:cubicBezTo>
                  <a:cubicBezTo>
                    <a:pt x="1" y="40709"/>
                    <a:pt x="3926" y="43261"/>
                    <a:pt x="8755" y="43261"/>
                  </a:cubicBezTo>
                  <a:cubicBezTo>
                    <a:pt x="9030" y="43261"/>
                    <a:pt x="9344" y="43261"/>
                    <a:pt x="9619" y="43221"/>
                  </a:cubicBezTo>
                  <a:cubicBezTo>
                    <a:pt x="11032" y="44792"/>
                    <a:pt x="13976" y="45851"/>
                    <a:pt x="17352" y="45851"/>
                  </a:cubicBezTo>
                  <a:cubicBezTo>
                    <a:pt x="20728" y="45851"/>
                    <a:pt x="23672" y="44792"/>
                    <a:pt x="25085" y="43221"/>
                  </a:cubicBezTo>
                  <a:cubicBezTo>
                    <a:pt x="25399" y="43221"/>
                    <a:pt x="25674" y="43261"/>
                    <a:pt x="25949" y="43261"/>
                  </a:cubicBezTo>
                  <a:cubicBezTo>
                    <a:pt x="30817" y="43261"/>
                    <a:pt x="34742" y="40709"/>
                    <a:pt x="34742" y="37608"/>
                  </a:cubicBezTo>
                  <a:cubicBezTo>
                    <a:pt x="34742" y="35763"/>
                    <a:pt x="33368" y="34153"/>
                    <a:pt x="31249" y="33093"/>
                  </a:cubicBezTo>
                  <a:cubicBezTo>
                    <a:pt x="32583" y="32112"/>
                    <a:pt x="33368" y="30816"/>
                    <a:pt x="33368" y="29403"/>
                  </a:cubicBezTo>
                  <a:cubicBezTo>
                    <a:pt x="33368" y="27715"/>
                    <a:pt x="32230" y="26184"/>
                    <a:pt x="30385" y="25163"/>
                  </a:cubicBezTo>
                  <a:cubicBezTo>
                    <a:pt x="32112" y="24143"/>
                    <a:pt x="33172" y="22651"/>
                    <a:pt x="33172" y="21042"/>
                  </a:cubicBezTo>
                  <a:cubicBezTo>
                    <a:pt x="33172" y="19196"/>
                    <a:pt x="31798" y="17587"/>
                    <a:pt x="29678" y="16527"/>
                  </a:cubicBezTo>
                  <a:cubicBezTo>
                    <a:pt x="31013" y="15546"/>
                    <a:pt x="31838" y="14250"/>
                    <a:pt x="31838" y="12837"/>
                  </a:cubicBezTo>
                  <a:cubicBezTo>
                    <a:pt x="31838" y="11031"/>
                    <a:pt x="30464" y="9422"/>
                    <a:pt x="28383" y="8362"/>
                  </a:cubicBezTo>
                  <a:cubicBezTo>
                    <a:pt x="28501" y="8008"/>
                    <a:pt x="28540" y="7616"/>
                    <a:pt x="28540" y="7223"/>
                  </a:cubicBezTo>
                  <a:cubicBezTo>
                    <a:pt x="28540" y="3219"/>
                    <a:pt x="23515" y="0"/>
                    <a:pt x="1735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-179259" y="4378351"/>
              <a:ext cx="9944790" cy="74756"/>
            </a:xfrm>
            <a:custGeom>
              <a:avLst/>
              <a:gdLst/>
              <a:ahLst/>
              <a:cxnLst/>
              <a:rect l="l" t="t" r="r" b="b"/>
              <a:pathLst>
                <a:path w="209001" h="1571" extrusionOk="0">
                  <a:moveTo>
                    <a:pt x="0" y="1"/>
                  </a:moveTo>
                  <a:lnTo>
                    <a:pt x="209000" y="1"/>
                  </a:lnTo>
                  <a:lnTo>
                    <a:pt x="209000" y="1571"/>
                  </a:lnTo>
                  <a:lnTo>
                    <a:pt x="0" y="157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36"/>
          <p:cNvGrpSpPr/>
          <p:nvPr/>
        </p:nvGrpSpPr>
        <p:grpSpPr>
          <a:xfrm flipH="1">
            <a:off x="6202552" y="3352712"/>
            <a:ext cx="2751530" cy="1370893"/>
            <a:chOff x="404850" y="2182975"/>
            <a:chExt cx="2230850" cy="1111475"/>
          </a:xfrm>
        </p:grpSpPr>
        <p:sp>
          <p:nvSpPr>
            <p:cNvPr id="894" name="Google Shape;894;p36"/>
            <p:cNvSpPr/>
            <p:nvPr/>
          </p:nvSpPr>
          <p:spPr>
            <a:xfrm>
              <a:off x="433900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709675" y="2182975"/>
              <a:ext cx="70050" cy="69675"/>
            </a:xfrm>
            <a:custGeom>
              <a:avLst/>
              <a:gdLst/>
              <a:ahLst/>
              <a:cxnLst/>
              <a:rect l="l" t="t" r="r" b="b"/>
              <a:pathLst>
                <a:path w="2802" h="2787" extrusionOk="0">
                  <a:moveTo>
                    <a:pt x="1401" y="1"/>
                  </a:moveTo>
                  <a:cubicBezTo>
                    <a:pt x="637" y="1"/>
                    <a:pt x="0" y="622"/>
                    <a:pt x="0" y="1386"/>
                  </a:cubicBezTo>
                  <a:cubicBezTo>
                    <a:pt x="0" y="2166"/>
                    <a:pt x="637" y="2787"/>
                    <a:pt x="1401" y="2787"/>
                  </a:cubicBezTo>
                  <a:cubicBezTo>
                    <a:pt x="2181" y="2787"/>
                    <a:pt x="2802" y="2166"/>
                    <a:pt x="2802" y="1386"/>
                  </a:cubicBezTo>
                  <a:cubicBezTo>
                    <a:pt x="2802" y="622"/>
                    <a:pt x="2181" y="1"/>
                    <a:pt x="1401" y="1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80450" y="2217600"/>
              <a:ext cx="1753325" cy="854800"/>
            </a:xfrm>
            <a:custGeom>
              <a:avLst/>
              <a:gdLst/>
              <a:ahLst/>
              <a:cxnLst/>
              <a:rect l="l" t="t" r="r" b="b"/>
              <a:pathLst>
                <a:path w="70133" h="34192" extrusionOk="0">
                  <a:moveTo>
                    <a:pt x="7148" y="1"/>
                  </a:moveTo>
                  <a:cubicBezTo>
                    <a:pt x="3200" y="1"/>
                    <a:pt x="1" y="3200"/>
                    <a:pt x="1" y="7148"/>
                  </a:cubicBezTo>
                  <a:lnTo>
                    <a:pt x="1" y="27044"/>
                  </a:lnTo>
                  <a:cubicBezTo>
                    <a:pt x="1" y="30992"/>
                    <a:pt x="3200" y="34191"/>
                    <a:pt x="7148" y="34191"/>
                  </a:cubicBezTo>
                  <a:lnTo>
                    <a:pt x="62986" y="34191"/>
                  </a:lnTo>
                  <a:cubicBezTo>
                    <a:pt x="66934" y="34191"/>
                    <a:pt x="70133" y="30992"/>
                    <a:pt x="70133" y="30658"/>
                  </a:cubicBezTo>
                  <a:lnTo>
                    <a:pt x="70133" y="10761"/>
                  </a:lnTo>
                  <a:cubicBezTo>
                    <a:pt x="70133" y="3200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8B0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36"/>
            <p:cNvSpPr/>
            <p:nvPr/>
          </p:nvSpPr>
          <p:spPr>
            <a:xfrm>
              <a:off x="480450" y="2218000"/>
              <a:ext cx="2102325" cy="854400"/>
            </a:xfrm>
            <a:custGeom>
              <a:avLst/>
              <a:gdLst/>
              <a:ahLst/>
              <a:cxnLst/>
              <a:rect l="l" t="t" r="r" b="b"/>
              <a:pathLst>
                <a:path w="84093" h="34176" extrusionOk="0">
                  <a:moveTo>
                    <a:pt x="7148" y="1"/>
                  </a:moveTo>
                  <a:cubicBezTo>
                    <a:pt x="3200" y="1"/>
                    <a:pt x="1" y="3184"/>
                    <a:pt x="1" y="7132"/>
                  </a:cubicBezTo>
                  <a:lnTo>
                    <a:pt x="1" y="27028"/>
                  </a:lnTo>
                  <a:cubicBezTo>
                    <a:pt x="1" y="30976"/>
                    <a:pt x="3200" y="34175"/>
                    <a:pt x="7148" y="34175"/>
                  </a:cubicBezTo>
                  <a:lnTo>
                    <a:pt x="79254" y="34175"/>
                  </a:lnTo>
                  <a:cubicBezTo>
                    <a:pt x="81928" y="34175"/>
                    <a:pt x="84093" y="32011"/>
                    <a:pt x="84093" y="29337"/>
                  </a:cubicBezTo>
                  <a:lnTo>
                    <a:pt x="84093" y="21776"/>
                  </a:lnTo>
                  <a:cubicBezTo>
                    <a:pt x="84093" y="19102"/>
                    <a:pt x="81928" y="16937"/>
                    <a:pt x="79254" y="16937"/>
                  </a:cubicBezTo>
                  <a:lnTo>
                    <a:pt x="70133" y="16937"/>
                  </a:lnTo>
                  <a:lnTo>
                    <a:pt x="70133" y="7132"/>
                  </a:lnTo>
                  <a:cubicBezTo>
                    <a:pt x="70133" y="3184"/>
                    <a:pt x="66934" y="1"/>
                    <a:pt x="62986" y="1"/>
                  </a:cubicBezTo>
                  <a:close/>
                </a:path>
              </a:pathLst>
            </a:custGeom>
            <a:solidFill>
              <a:srgbClr val="F0B0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04850" y="2860275"/>
              <a:ext cx="296075" cy="212125"/>
            </a:xfrm>
            <a:custGeom>
              <a:avLst/>
              <a:gdLst/>
              <a:ahLst/>
              <a:cxnLst/>
              <a:rect l="l" t="t" r="r" b="b"/>
              <a:pathLst>
                <a:path w="11843" h="8485" extrusionOk="0">
                  <a:moveTo>
                    <a:pt x="4234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4" y="8484"/>
                  </a:cubicBezTo>
                  <a:lnTo>
                    <a:pt x="7593" y="8484"/>
                  </a:lnTo>
                  <a:cubicBezTo>
                    <a:pt x="9933" y="8484"/>
                    <a:pt x="11843" y="6574"/>
                    <a:pt x="11843" y="4234"/>
                  </a:cubicBezTo>
                  <a:cubicBezTo>
                    <a:pt x="11843" y="1895"/>
                    <a:pt x="9933" y="0"/>
                    <a:pt x="759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2356725" y="2860275"/>
              <a:ext cx="278975" cy="212125"/>
            </a:xfrm>
            <a:custGeom>
              <a:avLst/>
              <a:gdLst/>
              <a:ahLst/>
              <a:cxnLst/>
              <a:rect l="l" t="t" r="r" b="b"/>
              <a:pathLst>
                <a:path w="11159" h="8485" extrusionOk="0">
                  <a:moveTo>
                    <a:pt x="4235" y="0"/>
                  </a:moveTo>
                  <a:cubicBezTo>
                    <a:pt x="1895" y="0"/>
                    <a:pt x="0" y="1895"/>
                    <a:pt x="0" y="4234"/>
                  </a:cubicBezTo>
                  <a:cubicBezTo>
                    <a:pt x="0" y="6574"/>
                    <a:pt x="1895" y="8484"/>
                    <a:pt x="4235" y="8484"/>
                  </a:cubicBezTo>
                  <a:lnTo>
                    <a:pt x="6925" y="8484"/>
                  </a:lnTo>
                  <a:cubicBezTo>
                    <a:pt x="9264" y="8484"/>
                    <a:pt x="11159" y="6574"/>
                    <a:pt x="11159" y="4234"/>
                  </a:cubicBezTo>
                  <a:cubicBezTo>
                    <a:pt x="11159" y="1895"/>
                    <a:pt x="9264" y="0"/>
                    <a:pt x="6925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36"/>
            <p:cNvSpPr/>
            <p:nvPr/>
          </p:nvSpPr>
          <p:spPr>
            <a:xfrm>
              <a:off x="70130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51" y="11763"/>
                  </a:lnTo>
                  <a:cubicBezTo>
                    <a:pt x="22651" y="11620"/>
                    <a:pt x="22651" y="11477"/>
                    <a:pt x="22651" y="11318"/>
                  </a:cubicBezTo>
                  <a:cubicBezTo>
                    <a:pt x="22651" y="5062"/>
                    <a:pt x="17590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751450" y="2828050"/>
              <a:ext cx="466400" cy="466400"/>
            </a:xfrm>
            <a:custGeom>
              <a:avLst/>
              <a:gdLst/>
              <a:ahLst/>
              <a:cxnLst/>
              <a:rect l="l" t="t" r="r" b="b"/>
              <a:pathLst>
                <a:path w="18656" h="18656" extrusionOk="0">
                  <a:moveTo>
                    <a:pt x="9328" y="0"/>
                  </a:moveTo>
                  <a:cubicBezTo>
                    <a:pt x="4171" y="0"/>
                    <a:pt x="1" y="4186"/>
                    <a:pt x="1" y="9328"/>
                  </a:cubicBezTo>
                  <a:cubicBezTo>
                    <a:pt x="1" y="14485"/>
                    <a:pt x="4171" y="18655"/>
                    <a:pt x="9328" y="18655"/>
                  </a:cubicBezTo>
                  <a:cubicBezTo>
                    <a:pt x="14485" y="18655"/>
                    <a:pt x="18656" y="14485"/>
                    <a:pt x="18656" y="9328"/>
                  </a:cubicBezTo>
                  <a:cubicBezTo>
                    <a:pt x="18656" y="4186"/>
                    <a:pt x="14485" y="0"/>
                    <a:pt x="932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845750" y="2922350"/>
              <a:ext cx="277800" cy="278175"/>
            </a:xfrm>
            <a:custGeom>
              <a:avLst/>
              <a:gdLst/>
              <a:ahLst/>
              <a:cxnLst/>
              <a:rect l="l" t="t" r="r" b="b"/>
              <a:pathLst>
                <a:path w="11112" h="11127" extrusionOk="0">
                  <a:moveTo>
                    <a:pt x="5556" y="1"/>
                  </a:moveTo>
                  <a:cubicBezTo>
                    <a:pt x="2484" y="1"/>
                    <a:pt x="1" y="2484"/>
                    <a:pt x="1" y="5556"/>
                  </a:cubicBezTo>
                  <a:cubicBezTo>
                    <a:pt x="1" y="8628"/>
                    <a:pt x="2484" y="11127"/>
                    <a:pt x="5556" y="11127"/>
                  </a:cubicBezTo>
                  <a:cubicBezTo>
                    <a:pt x="8628" y="11127"/>
                    <a:pt x="11111" y="8628"/>
                    <a:pt x="11111" y="5556"/>
                  </a:cubicBezTo>
                  <a:cubicBezTo>
                    <a:pt x="11111" y="2484"/>
                    <a:pt x="8628" y="1"/>
                    <a:pt x="55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1934525" y="2321875"/>
              <a:ext cx="312400" cy="253500"/>
            </a:xfrm>
            <a:custGeom>
              <a:avLst/>
              <a:gdLst/>
              <a:ahLst/>
              <a:cxnLst/>
              <a:rect l="l" t="t" r="r" b="b"/>
              <a:pathLst>
                <a:path w="12496" h="10140" extrusionOk="0">
                  <a:moveTo>
                    <a:pt x="3184" y="0"/>
                  </a:moveTo>
                  <a:cubicBezTo>
                    <a:pt x="1417" y="0"/>
                    <a:pt x="0" y="1417"/>
                    <a:pt x="0" y="3184"/>
                  </a:cubicBezTo>
                  <a:lnTo>
                    <a:pt x="0" y="6956"/>
                  </a:lnTo>
                  <a:cubicBezTo>
                    <a:pt x="0" y="8707"/>
                    <a:pt x="1417" y="10140"/>
                    <a:pt x="3184" y="10140"/>
                  </a:cubicBezTo>
                  <a:lnTo>
                    <a:pt x="12288" y="10140"/>
                  </a:lnTo>
                  <a:cubicBezTo>
                    <a:pt x="12352" y="10108"/>
                    <a:pt x="12416" y="10108"/>
                    <a:pt x="12495" y="10108"/>
                  </a:cubicBezTo>
                  <a:lnTo>
                    <a:pt x="12495" y="2977"/>
                  </a:lnTo>
                  <a:cubicBezTo>
                    <a:pt x="12495" y="1958"/>
                    <a:pt x="12272" y="939"/>
                    <a:pt x="11843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1960775" y="2348125"/>
              <a:ext cx="286550" cy="200600"/>
            </a:xfrm>
            <a:custGeom>
              <a:avLst/>
              <a:gdLst/>
              <a:ahLst/>
              <a:cxnLst/>
              <a:rect l="l" t="t" r="r" b="b"/>
              <a:pathLst>
                <a:path w="11462" h="8024" extrusionOk="0">
                  <a:moveTo>
                    <a:pt x="2134" y="1"/>
                  </a:moveTo>
                  <a:cubicBezTo>
                    <a:pt x="956" y="1"/>
                    <a:pt x="1" y="940"/>
                    <a:pt x="1" y="2118"/>
                  </a:cubicBezTo>
                  <a:lnTo>
                    <a:pt x="1" y="5890"/>
                  </a:lnTo>
                  <a:cubicBezTo>
                    <a:pt x="1" y="7068"/>
                    <a:pt x="956" y="8023"/>
                    <a:pt x="2134" y="8023"/>
                  </a:cubicBezTo>
                  <a:lnTo>
                    <a:pt x="11445" y="8023"/>
                  </a:lnTo>
                  <a:lnTo>
                    <a:pt x="11445" y="1927"/>
                  </a:lnTo>
                  <a:cubicBezTo>
                    <a:pt x="11461" y="1274"/>
                    <a:pt x="11366" y="621"/>
                    <a:pt x="11175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36"/>
            <p:cNvSpPr/>
            <p:nvPr/>
          </p:nvSpPr>
          <p:spPr>
            <a:xfrm>
              <a:off x="1971525" y="2349725"/>
              <a:ext cx="276200" cy="199000"/>
            </a:xfrm>
            <a:custGeom>
              <a:avLst/>
              <a:gdLst/>
              <a:ahLst/>
              <a:cxnLst/>
              <a:rect l="l" t="t" r="r" b="b"/>
              <a:pathLst>
                <a:path w="11048" h="7960" extrusionOk="0">
                  <a:moveTo>
                    <a:pt x="10761" y="0"/>
                  </a:moveTo>
                  <a:lnTo>
                    <a:pt x="0" y="7100"/>
                  </a:lnTo>
                  <a:cubicBezTo>
                    <a:pt x="398" y="7641"/>
                    <a:pt x="1035" y="7959"/>
                    <a:pt x="1704" y="7959"/>
                  </a:cubicBezTo>
                  <a:lnTo>
                    <a:pt x="11015" y="7959"/>
                  </a:lnTo>
                  <a:lnTo>
                    <a:pt x="11047" y="1895"/>
                  </a:lnTo>
                  <a:cubicBezTo>
                    <a:pt x="11047" y="1242"/>
                    <a:pt x="10952" y="605"/>
                    <a:pt x="1076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36"/>
            <p:cNvSpPr/>
            <p:nvPr/>
          </p:nvSpPr>
          <p:spPr>
            <a:xfrm>
              <a:off x="1362275" y="2289225"/>
              <a:ext cx="443325" cy="728250"/>
            </a:xfrm>
            <a:custGeom>
              <a:avLst/>
              <a:gdLst/>
              <a:ahLst/>
              <a:cxnLst/>
              <a:rect l="l" t="t" r="r" b="b"/>
              <a:pathLst>
                <a:path w="17733" h="29130" fill="none" extrusionOk="0">
                  <a:moveTo>
                    <a:pt x="17733" y="25135"/>
                  </a:moveTo>
                  <a:cubicBezTo>
                    <a:pt x="17733" y="27347"/>
                    <a:pt x="16109" y="29130"/>
                    <a:pt x="14088" y="29130"/>
                  </a:cubicBezTo>
                  <a:lnTo>
                    <a:pt x="3646" y="29130"/>
                  </a:lnTo>
                  <a:cubicBezTo>
                    <a:pt x="1640" y="29130"/>
                    <a:pt x="1" y="27347"/>
                    <a:pt x="1" y="25135"/>
                  </a:cubicBezTo>
                  <a:lnTo>
                    <a:pt x="1" y="3996"/>
                  </a:lnTo>
                  <a:cubicBezTo>
                    <a:pt x="1" y="1784"/>
                    <a:pt x="1640" y="1"/>
                    <a:pt x="3646" y="1"/>
                  </a:cubicBezTo>
                  <a:lnTo>
                    <a:pt x="14088" y="1"/>
                  </a:lnTo>
                  <a:cubicBezTo>
                    <a:pt x="16109" y="1"/>
                    <a:pt x="17733" y="1784"/>
                    <a:pt x="17733" y="3996"/>
                  </a:cubicBezTo>
                  <a:close/>
                </a:path>
              </a:pathLst>
            </a:custGeom>
            <a:noFill/>
            <a:ln w="5175" cap="flat" cmpd="sng">
              <a:solidFill>
                <a:srgbClr val="273E4A"/>
              </a:solidFill>
              <a:prstDash val="solid"/>
              <a:miter lim="15917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1790450" y="2778300"/>
              <a:ext cx="566300" cy="294100"/>
            </a:xfrm>
            <a:custGeom>
              <a:avLst/>
              <a:gdLst/>
              <a:ahLst/>
              <a:cxnLst/>
              <a:rect l="l" t="t" r="r" b="b"/>
              <a:pathLst>
                <a:path w="22652" h="11764" extrusionOk="0">
                  <a:moveTo>
                    <a:pt x="11334" y="0"/>
                  </a:moveTo>
                  <a:cubicBezTo>
                    <a:pt x="5079" y="0"/>
                    <a:pt x="1" y="5062"/>
                    <a:pt x="1" y="11318"/>
                  </a:cubicBezTo>
                  <a:cubicBezTo>
                    <a:pt x="1" y="11477"/>
                    <a:pt x="1" y="11620"/>
                    <a:pt x="17" y="11763"/>
                  </a:cubicBezTo>
                  <a:lnTo>
                    <a:pt x="22636" y="11763"/>
                  </a:lnTo>
                  <a:cubicBezTo>
                    <a:pt x="22636" y="11620"/>
                    <a:pt x="22651" y="11477"/>
                    <a:pt x="22651" y="11318"/>
                  </a:cubicBezTo>
                  <a:cubicBezTo>
                    <a:pt x="22651" y="5062"/>
                    <a:pt x="17574" y="0"/>
                    <a:pt x="1133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1840200" y="2828050"/>
              <a:ext cx="466800" cy="466400"/>
            </a:xfrm>
            <a:custGeom>
              <a:avLst/>
              <a:gdLst/>
              <a:ahLst/>
              <a:cxnLst/>
              <a:rect l="l" t="t" r="r" b="b"/>
              <a:pathLst>
                <a:path w="18672" h="18656" extrusionOk="0">
                  <a:moveTo>
                    <a:pt x="9344" y="0"/>
                  </a:moveTo>
                  <a:cubicBezTo>
                    <a:pt x="4187" y="0"/>
                    <a:pt x="1" y="4186"/>
                    <a:pt x="1" y="9328"/>
                  </a:cubicBezTo>
                  <a:cubicBezTo>
                    <a:pt x="1" y="14485"/>
                    <a:pt x="4187" y="18655"/>
                    <a:pt x="9344" y="18655"/>
                  </a:cubicBezTo>
                  <a:cubicBezTo>
                    <a:pt x="14486" y="18655"/>
                    <a:pt x="18672" y="14485"/>
                    <a:pt x="18672" y="9328"/>
                  </a:cubicBezTo>
                  <a:cubicBezTo>
                    <a:pt x="18672" y="4186"/>
                    <a:pt x="14486" y="0"/>
                    <a:pt x="9344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1934525" y="2922350"/>
              <a:ext cx="278175" cy="278175"/>
            </a:xfrm>
            <a:custGeom>
              <a:avLst/>
              <a:gdLst/>
              <a:ahLst/>
              <a:cxnLst/>
              <a:rect l="l" t="t" r="r" b="b"/>
              <a:pathLst>
                <a:path w="11127" h="11127" extrusionOk="0">
                  <a:moveTo>
                    <a:pt x="5571" y="1"/>
                  </a:moveTo>
                  <a:cubicBezTo>
                    <a:pt x="2499" y="1"/>
                    <a:pt x="0" y="2484"/>
                    <a:pt x="0" y="5556"/>
                  </a:cubicBezTo>
                  <a:cubicBezTo>
                    <a:pt x="0" y="8628"/>
                    <a:pt x="2499" y="11127"/>
                    <a:pt x="5571" y="11127"/>
                  </a:cubicBezTo>
                  <a:cubicBezTo>
                    <a:pt x="8627" y="11127"/>
                    <a:pt x="11126" y="8628"/>
                    <a:pt x="11126" y="5556"/>
                  </a:cubicBezTo>
                  <a:cubicBezTo>
                    <a:pt x="11126" y="2484"/>
                    <a:pt x="8627" y="1"/>
                    <a:pt x="557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529000" y="2595250"/>
              <a:ext cx="1717925" cy="8775"/>
            </a:xfrm>
            <a:custGeom>
              <a:avLst/>
              <a:gdLst/>
              <a:ahLst/>
              <a:cxnLst/>
              <a:rect l="l" t="t" r="r" b="b"/>
              <a:pathLst>
                <a:path w="68717" h="351" extrusionOk="0">
                  <a:moveTo>
                    <a:pt x="1" y="0"/>
                  </a:moveTo>
                  <a:lnTo>
                    <a:pt x="1" y="351"/>
                  </a:lnTo>
                  <a:lnTo>
                    <a:pt x="68716" y="351"/>
                  </a:lnTo>
                  <a:lnTo>
                    <a:pt x="68716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529000" y="2769550"/>
              <a:ext cx="2054175" cy="8775"/>
            </a:xfrm>
            <a:custGeom>
              <a:avLst/>
              <a:gdLst/>
              <a:ahLst/>
              <a:cxnLst/>
              <a:rect l="l" t="t" r="r" b="b"/>
              <a:pathLst>
                <a:path w="82167" h="351" extrusionOk="0">
                  <a:moveTo>
                    <a:pt x="1" y="0"/>
                  </a:moveTo>
                  <a:lnTo>
                    <a:pt x="1" y="350"/>
                  </a:lnTo>
                  <a:lnTo>
                    <a:pt x="82167" y="350"/>
                  </a:lnTo>
                  <a:lnTo>
                    <a:pt x="82167" y="0"/>
                  </a:lnTo>
                  <a:close/>
                </a:path>
              </a:pathLst>
            </a:custGeom>
            <a:solidFill>
              <a:srgbClr val="273E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2252875" y="2658925"/>
              <a:ext cx="69650" cy="69650"/>
            </a:xfrm>
            <a:custGeom>
              <a:avLst/>
              <a:gdLst/>
              <a:ahLst/>
              <a:cxnLst/>
              <a:rect l="l" t="t" r="r" b="b"/>
              <a:pathLst>
                <a:path w="2786" h="2786" extrusionOk="0">
                  <a:moveTo>
                    <a:pt x="1401" y="0"/>
                  </a:moveTo>
                  <a:cubicBezTo>
                    <a:pt x="621" y="0"/>
                    <a:pt x="0" y="621"/>
                    <a:pt x="0" y="1385"/>
                  </a:cubicBezTo>
                  <a:cubicBezTo>
                    <a:pt x="0" y="2165"/>
                    <a:pt x="621" y="2786"/>
                    <a:pt x="1401" y="2786"/>
                  </a:cubicBezTo>
                  <a:cubicBezTo>
                    <a:pt x="2165" y="2786"/>
                    <a:pt x="2786" y="2165"/>
                    <a:pt x="2786" y="1385"/>
                  </a:cubicBezTo>
                  <a:cubicBezTo>
                    <a:pt x="2786" y="621"/>
                    <a:pt x="2165" y="0"/>
                    <a:pt x="1401" y="0"/>
                  </a:cubicBezTo>
                  <a:close/>
                </a:path>
              </a:pathLst>
            </a:custGeom>
            <a:solidFill>
              <a:srgbClr val="E155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526625" y="2321875"/>
              <a:ext cx="386400" cy="252700"/>
            </a:xfrm>
            <a:custGeom>
              <a:avLst/>
              <a:gdLst/>
              <a:ahLst/>
              <a:cxnLst/>
              <a:rect l="l" t="t" r="r" b="b"/>
              <a:pathLst>
                <a:path w="15456" h="10108" extrusionOk="0">
                  <a:moveTo>
                    <a:pt x="3168" y="0"/>
                  </a:moveTo>
                  <a:cubicBezTo>
                    <a:pt x="1417" y="0"/>
                    <a:pt x="0" y="1417"/>
                    <a:pt x="0" y="3168"/>
                  </a:cubicBezTo>
                  <a:lnTo>
                    <a:pt x="0" y="6940"/>
                  </a:lnTo>
                  <a:cubicBezTo>
                    <a:pt x="0" y="8691"/>
                    <a:pt x="1417" y="10108"/>
                    <a:pt x="3168" y="10108"/>
                  </a:cubicBezTo>
                  <a:lnTo>
                    <a:pt x="12288" y="10108"/>
                  </a:lnTo>
                  <a:cubicBezTo>
                    <a:pt x="14039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39" y="0"/>
                    <a:pt x="12288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552875" y="2347725"/>
              <a:ext cx="333900" cy="201000"/>
            </a:xfrm>
            <a:custGeom>
              <a:avLst/>
              <a:gdLst/>
              <a:ahLst/>
              <a:cxnLst/>
              <a:rect l="l" t="t" r="r" b="b"/>
              <a:pathLst>
                <a:path w="13356" h="8040" extrusionOk="0">
                  <a:moveTo>
                    <a:pt x="2118" y="1"/>
                  </a:moveTo>
                  <a:cubicBezTo>
                    <a:pt x="940" y="1"/>
                    <a:pt x="1" y="956"/>
                    <a:pt x="1" y="2134"/>
                  </a:cubicBezTo>
                  <a:lnTo>
                    <a:pt x="1" y="5906"/>
                  </a:lnTo>
                  <a:cubicBezTo>
                    <a:pt x="1" y="7084"/>
                    <a:pt x="940" y="8039"/>
                    <a:pt x="2118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36"/>
            <p:cNvSpPr/>
            <p:nvPr/>
          </p:nvSpPr>
          <p:spPr>
            <a:xfrm>
              <a:off x="572375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43" y="0"/>
                  </a:moveTo>
                  <a:lnTo>
                    <a:pt x="1" y="7036"/>
                  </a:lnTo>
                  <a:cubicBezTo>
                    <a:pt x="383" y="7338"/>
                    <a:pt x="860" y="7513"/>
                    <a:pt x="1338" y="7513"/>
                  </a:cubicBezTo>
                  <a:lnTo>
                    <a:pt x="10458" y="7513"/>
                  </a:lnTo>
                  <a:cubicBezTo>
                    <a:pt x="11620" y="7513"/>
                    <a:pt x="12575" y="6558"/>
                    <a:pt x="12575" y="5380"/>
                  </a:cubicBezTo>
                  <a:lnTo>
                    <a:pt x="12575" y="1608"/>
                  </a:lnTo>
                  <a:cubicBezTo>
                    <a:pt x="12575" y="987"/>
                    <a:pt x="12305" y="414"/>
                    <a:pt x="118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95320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68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68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979475" y="2347725"/>
              <a:ext cx="333875" cy="201000"/>
            </a:xfrm>
            <a:custGeom>
              <a:avLst/>
              <a:gdLst/>
              <a:ahLst/>
              <a:cxnLst/>
              <a:rect l="l" t="t" r="r" b="b"/>
              <a:pathLst>
                <a:path w="13355" h="8040" extrusionOk="0">
                  <a:moveTo>
                    <a:pt x="2117" y="1"/>
                  </a:moveTo>
                  <a:cubicBezTo>
                    <a:pt x="939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39" y="8039"/>
                    <a:pt x="2117" y="8039"/>
                  </a:cubicBezTo>
                  <a:lnTo>
                    <a:pt x="11238" y="8039"/>
                  </a:lnTo>
                  <a:cubicBezTo>
                    <a:pt x="12416" y="8039"/>
                    <a:pt x="13355" y="7084"/>
                    <a:pt x="13355" y="5906"/>
                  </a:cubicBezTo>
                  <a:lnTo>
                    <a:pt x="13355" y="2134"/>
                  </a:lnTo>
                  <a:cubicBezTo>
                    <a:pt x="13355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36"/>
            <p:cNvSpPr/>
            <p:nvPr/>
          </p:nvSpPr>
          <p:spPr>
            <a:xfrm>
              <a:off x="999375" y="2360875"/>
              <a:ext cx="313975" cy="187850"/>
            </a:xfrm>
            <a:custGeom>
              <a:avLst/>
              <a:gdLst/>
              <a:ahLst/>
              <a:cxnLst/>
              <a:rect l="l" t="t" r="r" b="b"/>
              <a:pathLst>
                <a:path w="12559" h="7514" extrusionOk="0">
                  <a:moveTo>
                    <a:pt x="11827" y="0"/>
                  </a:moveTo>
                  <a:lnTo>
                    <a:pt x="0" y="7036"/>
                  </a:lnTo>
                  <a:cubicBezTo>
                    <a:pt x="366" y="7338"/>
                    <a:pt x="844" y="7513"/>
                    <a:pt x="1321" y="7513"/>
                  </a:cubicBezTo>
                  <a:lnTo>
                    <a:pt x="10442" y="7513"/>
                  </a:lnTo>
                  <a:cubicBezTo>
                    <a:pt x="11604" y="7513"/>
                    <a:pt x="12559" y="6558"/>
                    <a:pt x="12559" y="5380"/>
                  </a:cubicBezTo>
                  <a:lnTo>
                    <a:pt x="12559" y="1608"/>
                  </a:lnTo>
                  <a:cubicBezTo>
                    <a:pt x="12559" y="1003"/>
                    <a:pt x="12288" y="414"/>
                    <a:pt x="1182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1387750" y="2321875"/>
              <a:ext cx="386425" cy="252700"/>
            </a:xfrm>
            <a:custGeom>
              <a:avLst/>
              <a:gdLst/>
              <a:ahLst/>
              <a:cxnLst/>
              <a:rect l="l" t="t" r="r" b="b"/>
              <a:pathLst>
                <a:path w="15457" h="10108" extrusionOk="0">
                  <a:moveTo>
                    <a:pt x="3184" y="0"/>
                  </a:moveTo>
                  <a:cubicBezTo>
                    <a:pt x="1417" y="0"/>
                    <a:pt x="1" y="1417"/>
                    <a:pt x="1" y="3168"/>
                  </a:cubicBezTo>
                  <a:lnTo>
                    <a:pt x="1" y="6940"/>
                  </a:lnTo>
                  <a:cubicBezTo>
                    <a:pt x="1" y="8691"/>
                    <a:pt x="1417" y="10108"/>
                    <a:pt x="3184" y="10108"/>
                  </a:cubicBezTo>
                  <a:lnTo>
                    <a:pt x="12289" y="10108"/>
                  </a:lnTo>
                  <a:cubicBezTo>
                    <a:pt x="14040" y="10108"/>
                    <a:pt x="15456" y="8691"/>
                    <a:pt x="15456" y="6940"/>
                  </a:cubicBezTo>
                  <a:lnTo>
                    <a:pt x="15456" y="3168"/>
                  </a:lnTo>
                  <a:cubicBezTo>
                    <a:pt x="15456" y="1417"/>
                    <a:pt x="14040" y="0"/>
                    <a:pt x="12289" y="0"/>
                  </a:cubicBez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1414025" y="2347725"/>
              <a:ext cx="334275" cy="201000"/>
            </a:xfrm>
            <a:custGeom>
              <a:avLst/>
              <a:gdLst/>
              <a:ahLst/>
              <a:cxnLst/>
              <a:rect l="l" t="t" r="r" b="b"/>
              <a:pathLst>
                <a:path w="13371" h="8040" extrusionOk="0">
                  <a:moveTo>
                    <a:pt x="2133" y="1"/>
                  </a:moveTo>
                  <a:cubicBezTo>
                    <a:pt x="955" y="1"/>
                    <a:pt x="0" y="956"/>
                    <a:pt x="0" y="2134"/>
                  </a:cubicBezTo>
                  <a:lnTo>
                    <a:pt x="0" y="5906"/>
                  </a:lnTo>
                  <a:cubicBezTo>
                    <a:pt x="0" y="7084"/>
                    <a:pt x="955" y="8039"/>
                    <a:pt x="2133" y="8039"/>
                  </a:cubicBezTo>
                  <a:lnTo>
                    <a:pt x="11238" y="8039"/>
                  </a:lnTo>
                  <a:cubicBezTo>
                    <a:pt x="12416" y="8039"/>
                    <a:pt x="13371" y="7084"/>
                    <a:pt x="13371" y="5906"/>
                  </a:cubicBezTo>
                  <a:lnTo>
                    <a:pt x="13371" y="2134"/>
                  </a:lnTo>
                  <a:cubicBezTo>
                    <a:pt x="13371" y="956"/>
                    <a:pt x="12416" y="1"/>
                    <a:pt x="11238" y="1"/>
                  </a:cubicBezTo>
                  <a:close/>
                </a:path>
              </a:pathLst>
            </a:custGeom>
            <a:solidFill>
              <a:srgbClr val="9EDA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1433900" y="2360875"/>
              <a:ext cx="314400" cy="187850"/>
            </a:xfrm>
            <a:custGeom>
              <a:avLst/>
              <a:gdLst/>
              <a:ahLst/>
              <a:cxnLst/>
              <a:rect l="l" t="t" r="r" b="b"/>
              <a:pathLst>
                <a:path w="12576" h="7514" extrusionOk="0">
                  <a:moveTo>
                    <a:pt x="11828" y="0"/>
                  </a:moveTo>
                  <a:lnTo>
                    <a:pt x="1" y="7036"/>
                  </a:lnTo>
                  <a:cubicBezTo>
                    <a:pt x="367" y="7338"/>
                    <a:pt x="845" y="7513"/>
                    <a:pt x="1338" y="7513"/>
                  </a:cubicBezTo>
                  <a:lnTo>
                    <a:pt x="10443" y="7513"/>
                  </a:lnTo>
                  <a:cubicBezTo>
                    <a:pt x="11621" y="7513"/>
                    <a:pt x="12576" y="6558"/>
                    <a:pt x="12576" y="5380"/>
                  </a:cubicBezTo>
                  <a:lnTo>
                    <a:pt x="12576" y="1608"/>
                  </a:lnTo>
                  <a:cubicBezTo>
                    <a:pt x="12576" y="987"/>
                    <a:pt x="12305" y="414"/>
                    <a:pt x="1182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76888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37"/>
          <p:cNvSpPr/>
          <p:nvPr/>
        </p:nvSpPr>
        <p:spPr>
          <a:xfrm>
            <a:off x="-854998" y="922250"/>
            <a:ext cx="2185797" cy="2426831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37"/>
          <p:cNvSpPr/>
          <p:nvPr/>
        </p:nvSpPr>
        <p:spPr>
          <a:xfrm>
            <a:off x="822289" y="2804800"/>
            <a:ext cx="154814" cy="545487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37"/>
          <p:cNvSpPr/>
          <p:nvPr/>
        </p:nvSpPr>
        <p:spPr>
          <a:xfrm>
            <a:off x="369172" y="1047543"/>
            <a:ext cx="1659688" cy="1929456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37"/>
          <p:cNvSpPr/>
          <p:nvPr/>
        </p:nvSpPr>
        <p:spPr>
          <a:xfrm>
            <a:off x="-992935" y="2840331"/>
            <a:ext cx="147759" cy="525587"/>
          </a:xfrm>
          <a:custGeom>
            <a:avLst/>
            <a:gdLst/>
            <a:ahLst/>
            <a:cxnLst/>
            <a:rect l="l" t="t" r="r" b="b"/>
            <a:pathLst>
              <a:path w="4084" h="14526" extrusionOk="0">
                <a:moveTo>
                  <a:pt x="1" y="0"/>
                </a:moveTo>
                <a:lnTo>
                  <a:pt x="1" y="14525"/>
                </a:lnTo>
                <a:lnTo>
                  <a:pt x="4083" y="14525"/>
                </a:lnTo>
                <a:lnTo>
                  <a:pt x="4083" y="0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37"/>
          <p:cNvSpPr/>
          <p:nvPr/>
        </p:nvSpPr>
        <p:spPr>
          <a:xfrm>
            <a:off x="-1633501" y="1187319"/>
            <a:ext cx="1599366" cy="1818313"/>
          </a:xfrm>
          <a:custGeom>
            <a:avLst/>
            <a:gdLst/>
            <a:ahLst/>
            <a:cxnLst/>
            <a:rect l="l" t="t" r="r" b="b"/>
            <a:pathLst>
              <a:path w="39532" h="44941" extrusionOk="0">
                <a:moveTo>
                  <a:pt x="19510" y="0"/>
                </a:moveTo>
                <a:cubicBezTo>
                  <a:pt x="19510" y="13975"/>
                  <a:pt x="10560" y="20178"/>
                  <a:pt x="4201" y="21356"/>
                </a:cubicBezTo>
                <a:cubicBezTo>
                  <a:pt x="4874" y="21560"/>
                  <a:pt x="5558" y="21647"/>
                  <a:pt x="6235" y="21647"/>
                </a:cubicBezTo>
                <a:cubicBezTo>
                  <a:pt x="9974" y="21647"/>
                  <a:pt x="13465" y="19000"/>
                  <a:pt x="13465" y="19000"/>
                </a:cubicBezTo>
                <a:lnTo>
                  <a:pt x="13465" y="19040"/>
                </a:lnTo>
                <a:cubicBezTo>
                  <a:pt x="11110" y="22102"/>
                  <a:pt x="7694" y="24182"/>
                  <a:pt x="3886" y="24810"/>
                </a:cubicBezTo>
                <a:cubicBezTo>
                  <a:pt x="3886" y="24810"/>
                  <a:pt x="5143" y="25553"/>
                  <a:pt x="7418" y="25553"/>
                </a:cubicBezTo>
                <a:cubicBezTo>
                  <a:pt x="8409" y="25553"/>
                  <a:pt x="9594" y="25412"/>
                  <a:pt x="10953" y="25006"/>
                </a:cubicBezTo>
                <a:lnTo>
                  <a:pt x="10953" y="25006"/>
                </a:lnTo>
                <a:cubicBezTo>
                  <a:pt x="8676" y="28343"/>
                  <a:pt x="5574" y="30973"/>
                  <a:pt x="1924" y="32661"/>
                </a:cubicBezTo>
                <a:cubicBezTo>
                  <a:pt x="1962" y="32700"/>
                  <a:pt x="2102" y="32717"/>
                  <a:pt x="2320" y="32717"/>
                </a:cubicBezTo>
                <a:cubicBezTo>
                  <a:pt x="3668" y="32717"/>
                  <a:pt x="8017" y="32042"/>
                  <a:pt x="10010" y="31366"/>
                </a:cubicBezTo>
                <a:lnTo>
                  <a:pt x="10010" y="31366"/>
                </a:lnTo>
                <a:cubicBezTo>
                  <a:pt x="8597" y="34232"/>
                  <a:pt x="5260" y="39178"/>
                  <a:pt x="0" y="39845"/>
                </a:cubicBezTo>
                <a:cubicBezTo>
                  <a:pt x="0" y="39845"/>
                  <a:pt x="1511" y="40159"/>
                  <a:pt x="3602" y="40159"/>
                </a:cubicBezTo>
                <a:cubicBezTo>
                  <a:pt x="5692" y="40159"/>
                  <a:pt x="8362" y="39845"/>
                  <a:pt x="10678" y="38589"/>
                </a:cubicBezTo>
                <a:lnTo>
                  <a:pt x="10678" y="38589"/>
                </a:lnTo>
                <a:cubicBezTo>
                  <a:pt x="10364" y="39374"/>
                  <a:pt x="7262" y="43889"/>
                  <a:pt x="4201" y="44831"/>
                </a:cubicBezTo>
                <a:cubicBezTo>
                  <a:pt x="5130" y="44881"/>
                  <a:pt x="6003" y="44904"/>
                  <a:pt x="6824" y="44904"/>
                </a:cubicBezTo>
                <a:cubicBezTo>
                  <a:pt x="18314" y="44904"/>
                  <a:pt x="19510" y="40356"/>
                  <a:pt x="19510" y="40356"/>
                </a:cubicBezTo>
                <a:cubicBezTo>
                  <a:pt x="19510" y="40356"/>
                  <a:pt x="20298" y="44941"/>
                  <a:pt x="32995" y="44941"/>
                </a:cubicBezTo>
                <a:cubicBezTo>
                  <a:pt x="33590" y="44941"/>
                  <a:pt x="34211" y="44930"/>
                  <a:pt x="34860" y="44909"/>
                </a:cubicBezTo>
                <a:cubicBezTo>
                  <a:pt x="34860" y="44909"/>
                  <a:pt x="27990" y="41141"/>
                  <a:pt x="27990" y="38864"/>
                </a:cubicBezTo>
                <a:lnTo>
                  <a:pt x="27990" y="38864"/>
                </a:lnTo>
                <a:cubicBezTo>
                  <a:pt x="30500" y="40438"/>
                  <a:pt x="33243" y="40849"/>
                  <a:pt x="35425" y="40849"/>
                </a:cubicBezTo>
                <a:cubicBezTo>
                  <a:pt x="37815" y="40849"/>
                  <a:pt x="39531" y="40356"/>
                  <a:pt x="39531" y="40356"/>
                </a:cubicBezTo>
                <a:cubicBezTo>
                  <a:pt x="34271" y="39649"/>
                  <a:pt x="30463" y="34389"/>
                  <a:pt x="29050" y="31523"/>
                </a:cubicBezTo>
                <a:lnTo>
                  <a:pt x="29050" y="31523"/>
                </a:lnTo>
                <a:cubicBezTo>
                  <a:pt x="30795" y="32125"/>
                  <a:pt x="34616" y="33142"/>
                  <a:pt x="36305" y="33142"/>
                </a:cubicBezTo>
                <a:cubicBezTo>
                  <a:pt x="36820" y="33142"/>
                  <a:pt x="37136" y="33048"/>
                  <a:pt x="37136" y="32818"/>
                </a:cubicBezTo>
                <a:cubicBezTo>
                  <a:pt x="32190" y="30188"/>
                  <a:pt x="29364" y="27283"/>
                  <a:pt x="27754" y="24849"/>
                </a:cubicBezTo>
                <a:lnTo>
                  <a:pt x="27754" y="24849"/>
                </a:lnTo>
                <a:cubicBezTo>
                  <a:pt x="29390" y="25399"/>
                  <a:pt x="30794" y="25582"/>
                  <a:pt x="31940" y="25582"/>
                </a:cubicBezTo>
                <a:cubicBezTo>
                  <a:pt x="34231" y="25582"/>
                  <a:pt x="35488" y="24849"/>
                  <a:pt x="35488" y="24849"/>
                </a:cubicBezTo>
                <a:cubicBezTo>
                  <a:pt x="32151" y="24261"/>
                  <a:pt x="29128" y="22612"/>
                  <a:pt x="26812" y="20139"/>
                </a:cubicBezTo>
                <a:lnTo>
                  <a:pt x="26812" y="20139"/>
                </a:lnTo>
                <a:cubicBezTo>
                  <a:pt x="28739" y="21492"/>
                  <a:pt x="30806" y="21838"/>
                  <a:pt x="32363" y="21838"/>
                </a:cubicBezTo>
                <a:cubicBezTo>
                  <a:pt x="33787" y="21838"/>
                  <a:pt x="34785" y="21548"/>
                  <a:pt x="34860" y="21473"/>
                </a:cubicBezTo>
                <a:cubicBezTo>
                  <a:pt x="30698" y="21473"/>
                  <a:pt x="19510" y="14093"/>
                  <a:pt x="19510" y="79"/>
                </a:cubicBezTo>
                <a:lnTo>
                  <a:pt x="19510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37"/>
          <p:cNvSpPr/>
          <p:nvPr/>
        </p:nvSpPr>
        <p:spPr>
          <a:xfrm>
            <a:off x="-84430" y="4887169"/>
            <a:ext cx="75850" cy="20616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5"/>
                  <a:pt x="745" y="0"/>
                  <a:pt x="1685" y="0"/>
                </a:cubicBezTo>
                <a:cubicBezTo>
                  <a:pt x="2591" y="0"/>
                  <a:pt x="3336" y="195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37"/>
          <p:cNvSpPr/>
          <p:nvPr/>
        </p:nvSpPr>
        <p:spPr>
          <a:xfrm>
            <a:off x="514726" y="5088098"/>
            <a:ext cx="44914" cy="21366"/>
          </a:xfrm>
          <a:custGeom>
            <a:avLst/>
            <a:gdLst/>
            <a:ahLst/>
            <a:cxnLst/>
            <a:rect l="l" t="t" r="r" b="b"/>
            <a:pathLst>
              <a:path w="1976" h="940" extrusionOk="0">
                <a:moveTo>
                  <a:pt x="1976" y="454"/>
                </a:moveTo>
                <a:cubicBezTo>
                  <a:pt x="1976" y="713"/>
                  <a:pt x="1522" y="940"/>
                  <a:pt x="1004" y="940"/>
                </a:cubicBezTo>
                <a:cubicBezTo>
                  <a:pt x="454" y="940"/>
                  <a:pt x="0" y="713"/>
                  <a:pt x="0" y="454"/>
                </a:cubicBezTo>
                <a:cubicBezTo>
                  <a:pt x="0" y="228"/>
                  <a:pt x="454" y="1"/>
                  <a:pt x="1004" y="1"/>
                </a:cubicBezTo>
                <a:cubicBezTo>
                  <a:pt x="1522" y="1"/>
                  <a:pt x="1976" y="228"/>
                  <a:pt x="197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37"/>
          <p:cNvSpPr/>
          <p:nvPr/>
        </p:nvSpPr>
        <p:spPr>
          <a:xfrm>
            <a:off x="1322904" y="4930582"/>
            <a:ext cx="92034" cy="22844"/>
          </a:xfrm>
          <a:custGeom>
            <a:avLst/>
            <a:gdLst/>
            <a:ahLst/>
            <a:cxnLst/>
            <a:rect l="l" t="t" r="r" b="b"/>
            <a:pathLst>
              <a:path w="4049" h="1005" extrusionOk="0">
                <a:moveTo>
                  <a:pt x="4049" y="487"/>
                </a:moveTo>
                <a:cubicBezTo>
                  <a:pt x="4049" y="778"/>
                  <a:pt x="3142" y="1005"/>
                  <a:pt x="2041" y="1005"/>
                </a:cubicBezTo>
                <a:cubicBezTo>
                  <a:pt x="908" y="1005"/>
                  <a:pt x="1" y="778"/>
                  <a:pt x="1" y="487"/>
                </a:cubicBezTo>
                <a:cubicBezTo>
                  <a:pt x="1" y="195"/>
                  <a:pt x="908" y="1"/>
                  <a:pt x="2041" y="1"/>
                </a:cubicBezTo>
                <a:cubicBezTo>
                  <a:pt x="3142" y="1"/>
                  <a:pt x="4049" y="195"/>
                  <a:pt x="4049" y="487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37"/>
          <p:cNvSpPr/>
          <p:nvPr/>
        </p:nvSpPr>
        <p:spPr>
          <a:xfrm>
            <a:off x="-174683" y="4704910"/>
            <a:ext cx="78713" cy="20159"/>
          </a:xfrm>
          <a:custGeom>
            <a:avLst/>
            <a:gdLst/>
            <a:ahLst/>
            <a:cxnLst/>
            <a:rect l="l" t="t" r="r" b="b"/>
            <a:pathLst>
              <a:path w="4049" h="1037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7"/>
                  <a:pt x="907" y="0"/>
                  <a:pt x="2008" y="0"/>
                </a:cubicBezTo>
                <a:cubicBezTo>
                  <a:pt x="3142" y="0"/>
                  <a:pt x="4049" y="227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37"/>
          <p:cNvSpPr/>
          <p:nvPr/>
        </p:nvSpPr>
        <p:spPr>
          <a:xfrm>
            <a:off x="457342" y="4709323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8" y="292"/>
                </a:moveTo>
                <a:cubicBezTo>
                  <a:pt x="3238" y="454"/>
                  <a:pt x="2526" y="583"/>
                  <a:pt x="1619" y="583"/>
                </a:cubicBezTo>
                <a:cubicBezTo>
                  <a:pt x="713" y="583"/>
                  <a:pt x="0" y="454"/>
                  <a:pt x="0" y="292"/>
                </a:cubicBezTo>
                <a:cubicBezTo>
                  <a:pt x="0" y="130"/>
                  <a:pt x="713" y="0"/>
                  <a:pt x="1619" y="0"/>
                </a:cubicBezTo>
                <a:cubicBezTo>
                  <a:pt x="2526" y="0"/>
                  <a:pt x="3238" y="130"/>
                  <a:pt x="323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37"/>
          <p:cNvSpPr/>
          <p:nvPr/>
        </p:nvSpPr>
        <p:spPr>
          <a:xfrm>
            <a:off x="384309" y="4742058"/>
            <a:ext cx="37169" cy="17632"/>
          </a:xfrm>
          <a:custGeom>
            <a:avLst/>
            <a:gdLst/>
            <a:ahLst/>
            <a:cxnLst/>
            <a:rect l="l" t="t" r="r" b="b"/>
            <a:pathLst>
              <a:path w="1912" h="907" extrusionOk="0">
                <a:moveTo>
                  <a:pt x="1911" y="453"/>
                </a:moveTo>
                <a:cubicBezTo>
                  <a:pt x="1911" y="712"/>
                  <a:pt x="1490" y="907"/>
                  <a:pt x="972" y="907"/>
                </a:cubicBezTo>
                <a:cubicBezTo>
                  <a:pt x="422" y="907"/>
                  <a:pt x="1" y="712"/>
                  <a:pt x="1" y="453"/>
                </a:cubicBezTo>
                <a:cubicBezTo>
                  <a:pt x="1" y="194"/>
                  <a:pt x="422" y="0"/>
                  <a:pt x="972" y="0"/>
                </a:cubicBezTo>
                <a:cubicBezTo>
                  <a:pt x="1490" y="0"/>
                  <a:pt x="1911" y="194"/>
                  <a:pt x="1911" y="45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37"/>
          <p:cNvSpPr/>
          <p:nvPr/>
        </p:nvSpPr>
        <p:spPr>
          <a:xfrm>
            <a:off x="520286" y="4757162"/>
            <a:ext cx="47861" cy="5054"/>
          </a:xfrm>
          <a:custGeom>
            <a:avLst/>
            <a:gdLst/>
            <a:ahLst/>
            <a:cxnLst/>
            <a:rect l="l" t="t" r="r" b="b"/>
            <a:pathLst>
              <a:path w="2462" h="260" extrusionOk="0">
                <a:moveTo>
                  <a:pt x="2462" y="130"/>
                </a:moveTo>
                <a:cubicBezTo>
                  <a:pt x="2462" y="195"/>
                  <a:pt x="1911" y="259"/>
                  <a:pt x="1231" y="259"/>
                </a:cubicBezTo>
                <a:cubicBezTo>
                  <a:pt x="551" y="259"/>
                  <a:pt x="0" y="195"/>
                  <a:pt x="0" y="130"/>
                </a:cubicBezTo>
                <a:cubicBezTo>
                  <a:pt x="0" y="65"/>
                  <a:pt x="551" y="0"/>
                  <a:pt x="1231" y="0"/>
                </a:cubicBezTo>
                <a:cubicBezTo>
                  <a:pt x="1911" y="0"/>
                  <a:pt x="2462" y="65"/>
                  <a:pt x="2462" y="13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37"/>
          <p:cNvSpPr/>
          <p:nvPr/>
        </p:nvSpPr>
        <p:spPr>
          <a:xfrm>
            <a:off x="-838149" y="4841528"/>
            <a:ext cx="42710" cy="12547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37"/>
          <p:cNvSpPr/>
          <p:nvPr/>
        </p:nvSpPr>
        <p:spPr>
          <a:xfrm>
            <a:off x="-762345" y="4853302"/>
            <a:ext cx="79532" cy="33890"/>
          </a:xfrm>
          <a:custGeom>
            <a:avLst/>
            <a:gdLst/>
            <a:ahLst/>
            <a:cxnLst/>
            <a:rect l="l" t="t" r="r" b="b"/>
            <a:pathLst>
              <a:path w="3499" h="1491" extrusionOk="0">
                <a:moveTo>
                  <a:pt x="3498" y="745"/>
                </a:moveTo>
                <a:cubicBezTo>
                  <a:pt x="3498" y="1166"/>
                  <a:pt x="2721" y="1490"/>
                  <a:pt x="1750" y="1490"/>
                </a:cubicBezTo>
                <a:cubicBezTo>
                  <a:pt x="778" y="1490"/>
                  <a:pt x="1" y="1166"/>
                  <a:pt x="1" y="745"/>
                </a:cubicBezTo>
                <a:cubicBezTo>
                  <a:pt x="1" y="357"/>
                  <a:pt x="778" y="1"/>
                  <a:pt x="1750" y="1"/>
                </a:cubicBezTo>
                <a:cubicBezTo>
                  <a:pt x="2721" y="1"/>
                  <a:pt x="3498" y="357"/>
                  <a:pt x="3498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37"/>
          <p:cNvSpPr/>
          <p:nvPr/>
        </p:nvSpPr>
        <p:spPr>
          <a:xfrm>
            <a:off x="-807963" y="4903352"/>
            <a:ext cx="27981" cy="8865"/>
          </a:xfrm>
          <a:custGeom>
            <a:avLst/>
            <a:gdLst/>
            <a:ahLst/>
            <a:cxnLst/>
            <a:rect l="l" t="t" r="r" b="b"/>
            <a:pathLst>
              <a:path w="1231" h="390" extrusionOk="0">
                <a:moveTo>
                  <a:pt x="1231" y="195"/>
                </a:moveTo>
                <a:cubicBezTo>
                  <a:pt x="1231" y="292"/>
                  <a:pt x="972" y="389"/>
                  <a:pt x="616" y="389"/>
                </a:cubicBezTo>
                <a:cubicBezTo>
                  <a:pt x="259" y="389"/>
                  <a:pt x="0" y="292"/>
                  <a:pt x="0" y="195"/>
                </a:cubicBezTo>
                <a:cubicBezTo>
                  <a:pt x="0" y="98"/>
                  <a:pt x="259" y="1"/>
                  <a:pt x="616" y="1"/>
                </a:cubicBezTo>
                <a:cubicBezTo>
                  <a:pt x="972" y="1"/>
                  <a:pt x="1231" y="98"/>
                  <a:pt x="1231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37"/>
          <p:cNvSpPr/>
          <p:nvPr/>
        </p:nvSpPr>
        <p:spPr>
          <a:xfrm>
            <a:off x="-518705" y="4935742"/>
            <a:ext cx="34618" cy="12547"/>
          </a:xfrm>
          <a:custGeom>
            <a:avLst/>
            <a:gdLst/>
            <a:ahLst/>
            <a:cxnLst/>
            <a:rect l="l" t="t" r="r" b="b"/>
            <a:pathLst>
              <a:path w="1523" h="552" extrusionOk="0">
                <a:moveTo>
                  <a:pt x="1523" y="260"/>
                </a:moveTo>
                <a:cubicBezTo>
                  <a:pt x="1523" y="422"/>
                  <a:pt x="1167" y="551"/>
                  <a:pt x="746" y="551"/>
                </a:cubicBezTo>
                <a:cubicBezTo>
                  <a:pt x="357" y="551"/>
                  <a:pt x="1" y="422"/>
                  <a:pt x="1" y="260"/>
                </a:cubicBezTo>
                <a:cubicBezTo>
                  <a:pt x="1" y="98"/>
                  <a:pt x="357" y="1"/>
                  <a:pt x="746" y="1"/>
                </a:cubicBezTo>
                <a:cubicBezTo>
                  <a:pt x="1167" y="1"/>
                  <a:pt x="1523" y="98"/>
                  <a:pt x="1523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37"/>
          <p:cNvSpPr/>
          <p:nvPr/>
        </p:nvSpPr>
        <p:spPr>
          <a:xfrm>
            <a:off x="-1199496" y="4721900"/>
            <a:ext cx="62966" cy="11353"/>
          </a:xfrm>
          <a:custGeom>
            <a:avLst/>
            <a:gdLst/>
            <a:ahLst/>
            <a:cxnLst/>
            <a:rect l="l" t="t" r="r" b="b"/>
            <a:pathLst>
              <a:path w="3239" h="584" extrusionOk="0">
                <a:moveTo>
                  <a:pt x="3239" y="292"/>
                </a:moveTo>
                <a:cubicBezTo>
                  <a:pt x="3239" y="454"/>
                  <a:pt x="2526" y="584"/>
                  <a:pt x="1619" y="584"/>
                </a:cubicBezTo>
                <a:cubicBezTo>
                  <a:pt x="745" y="584"/>
                  <a:pt x="0" y="454"/>
                  <a:pt x="0" y="292"/>
                </a:cubicBezTo>
                <a:cubicBezTo>
                  <a:pt x="0" y="130"/>
                  <a:pt x="745" y="1"/>
                  <a:pt x="1619" y="1"/>
                </a:cubicBezTo>
                <a:cubicBezTo>
                  <a:pt x="2526" y="1"/>
                  <a:pt x="3239" y="130"/>
                  <a:pt x="3239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37"/>
          <p:cNvSpPr/>
          <p:nvPr/>
        </p:nvSpPr>
        <p:spPr>
          <a:xfrm>
            <a:off x="-1122691" y="4750864"/>
            <a:ext cx="37150" cy="18274"/>
          </a:xfrm>
          <a:custGeom>
            <a:avLst/>
            <a:gdLst/>
            <a:ahLst/>
            <a:cxnLst/>
            <a:rect l="l" t="t" r="r" b="b"/>
            <a:pathLst>
              <a:path w="1911" h="940" extrusionOk="0">
                <a:moveTo>
                  <a:pt x="1911" y="486"/>
                </a:moveTo>
                <a:cubicBezTo>
                  <a:pt x="1911" y="713"/>
                  <a:pt x="1490" y="940"/>
                  <a:pt x="972" y="940"/>
                </a:cubicBezTo>
                <a:cubicBezTo>
                  <a:pt x="421" y="940"/>
                  <a:pt x="0" y="713"/>
                  <a:pt x="0" y="486"/>
                </a:cubicBezTo>
                <a:cubicBezTo>
                  <a:pt x="0" y="227"/>
                  <a:pt x="421" y="0"/>
                  <a:pt x="972" y="0"/>
                </a:cubicBezTo>
                <a:cubicBezTo>
                  <a:pt x="1490" y="0"/>
                  <a:pt x="1911" y="227"/>
                  <a:pt x="1911" y="48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37"/>
          <p:cNvSpPr/>
          <p:nvPr/>
        </p:nvSpPr>
        <p:spPr>
          <a:xfrm>
            <a:off x="-1336453" y="4815025"/>
            <a:ext cx="55961" cy="6660"/>
          </a:xfrm>
          <a:custGeom>
            <a:avLst/>
            <a:gdLst/>
            <a:ahLst/>
            <a:cxnLst/>
            <a:rect l="l" t="t" r="r" b="b"/>
            <a:pathLst>
              <a:path w="2462" h="293" extrusionOk="0">
                <a:moveTo>
                  <a:pt x="2461" y="163"/>
                </a:moveTo>
                <a:cubicBezTo>
                  <a:pt x="2461" y="227"/>
                  <a:pt x="1911" y="292"/>
                  <a:pt x="1231" y="292"/>
                </a:cubicBezTo>
                <a:cubicBezTo>
                  <a:pt x="551" y="292"/>
                  <a:pt x="0" y="227"/>
                  <a:pt x="0" y="163"/>
                </a:cubicBezTo>
                <a:cubicBezTo>
                  <a:pt x="0" y="66"/>
                  <a:pt x="551" y="1"/>
                  <a:pt x="1231" y="1"/>
                </a:cubicBezTo>
                <a:cubicBezTo>
                  <a:pt x="1911" y="1"/>
                  <a:pt x="2461" y="66"/>
                  <a:pt x="2461" y="16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37"/>
          <p:cNvSpPr/>
          <p:nvPr/>
        </p:nvSpPr>
        <p:spPr>
          <a:xfrm>
            <a:off x="15671" y="4962244"/>
            <a:ext cx="59644" cy="26526"/>
          </a:xfrm>
          <a:custGeom>
            <a:avLst/>
            <a:gdLst/>
            <a:ahLst/>
            <a:cxnLst/>
            <a:rect l="l" t="t" r="r" b="b"/>
            <a:pathLst>
              <a:path w="2624" h="1167" extrusionOk="0">
                <a:moveTo>
                  <a:pt x="2624" y="583"/>
                </a:moveTo>
                <a:cubicBezTo>
                  <a:pt x="2624" y="907"/>
                  <a:pt x="2041" y="1166"/>
                  <a:pt x="1296" y="1166"/>
                </a:cubicBezTo>
                <a:cubicBezTo>
                  <a:pt x="584" y="1166"/>
                  <a:pt x="1" y="907"/>
                  <a:pt x="1" y="583"/>
                </a:cubicBezTo>
                <a:cubicBezTo>
                  <a:pt x="1" y="259"/>
                  <a:pt x="584" y="0"/>
                  <a:pt x="1296" y="0"/>
                </a:cubicBezTo>
                <a:cubicBezTo>
                  <a:pt x="2041" y="0"/>
                  <a:pt x="2624" y="259"/>
                  <a:pt x="2624" y="583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37"/>
          <p:cNvSpPr/>
          <p:nvPr/>
        </p:nvSpPr>
        <p:spPr>
          <a:xfrm>
            <a:off x="1134475" y="5099144"/>
            <a:ext cx="42732" cy="12547"/>
          </a:xfrm>
          <a:custGeom>
            <a:avLst/>
            <a:gdLst/>
            <a:ahLst/>
            <a:cxnLst/>
            <a:rect l="l" t="t" r="r" b="b"/>
            <a:pathLst>
              <a:path w="1880" h="552" extrusionOk="0">
                <a:moveTo>
                  <a:pt x="1879" y="260"/>
                </a:moveTo>
                <a:cubicBezTo>
                  <a:pt x="1879" y="422"/>
                  <a:pt x="1458" y="551"/>
                  <a:pt x="940" y="551"/>
                </a:cubicBezTo>
                <a:cubicBezTo>
                  <a:pt x="422" y="551"/>
                  <a:pt x="1" y="422"/>
                  <a:pt x="1" y="260"/>
                </a:cubicBezTo>
                <a:cubicBezTo>
                  <a:pt x="1" y="98"/>
                  <a:pt x="422" y="1"/>
                  <a:pt x="940" y="1"/>
                </a:cubicBezTo>
                <a:cubicBezTo>
                  <a:pt x="1458" y="1"/>
                  <a:pt x="1879" y="98"/>
                  <a:pt x="1879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37"/>
          <p:cNvSpPr/>
          <p:nvPr/>
        </p:nvSpPr>
        <p:spPr>
          <a:xfrm>
            <a:off x="1021871" y="5110918"/>
            <a:ext cx="80237" cy="33890"/>
          </a:xfrm>
          <a:custGeom>
            <a:avLst/>
            <a:gdLst/>
            <a:ahLst/>
            <a:cxnLst/>
            <a:rect l="l" t="t" r="r" b="b"/>
            <a:pathLst>
              <a:path w="3530" h="1491" extrusionOk="0">
                <a:moveTo>
                  <a:pt x="3530" y="746"/>
                </a:moveTo>
                <a:cubicBezTo>
                  <a:pt x="3530" y="1166"/>
                  <a:pt x="2720" y="1490"/>
                  <a:pt x="1781" y="1490"/>
                </a:cubicBezTo>
                <a:cubicBezTo>
                  <a:pt x="810" y="1490"/>
                  <a:pt x="0" y="1166"/>
                  <a:pt x="0" y="746"/>
                </a:cubicBezTo>
                <a:cubicBezTo>
                  <a:pt x="0" y="357"/>
                  <a:pt x="810" y="1"/>
                  <a:pt x="1781" y="1"/>
                </a:cubicBezTo>
                <a:cubicBezTo>
                  <a:pt x="2720" y="1"/>
                  <a:pt x="3530" y="357"/>
                  <a:pt x="3530" y="746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37"/>
          <p:cNvSpPr/>
          <p:nvPr/>
        </p:nvSpPr>
        <p:spPr>
          <a:xfrm>
            <a:off x="-649205" y="4874422"/>
            <a:ext cx="26636" cy="8218"/>
          </a:xfrm>
          <a:custGeom>
            <a:avLst/>
            <a:gdLst/>
            <a:ahLst/>
            <a:cxnLst/>
            <a:rect l="l" t="t" r="r" b="b"/>
            <a:pathLst>
              <a:path w="1264" h="390" extrusionOk="0">
                <a:moveTo>
                  <a:pt x="1264" y="195"/>
                </a:moveTo>
                <a:cubicBezTo>
                  <a:pt x="1264" y="292"/>
                  <a:pt x="972" y="389"/>
                  <a:pt x="616" y="389"/>
                </a:cubicBezTo>
                <a:cubicBezTo>
                  <a:pt x="292" y="389"/>
                  <a:pt x="1" y="292"/>
                  <a:pt x="1" y="195"/>
                </a:cubicBezTo>
                <a:cubicBezTo>
                  <a:pt x="1" y="98"/>
                  <a:pt x="292" y="1"/>
                  <a:pt x="616" y="1"/>
                </a:cubicBezTo>
                <a:cubicBezTo>
                  <a:pt x="972" y="1"/>
                  <a:pt x="1264" y="98"/>
                  <a:pt x="1264" y="19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37"/>
          <p:cNvSpPr/>
          <p:nvPr/>
        </p:nvSpPr>
        <p:spPr>
          <a:xfrm>
            <a:off x="882743" y="5099144"/>
            <a:ext cx="33890" cy="12547"/>
          </a:xfrm>
          <a:custGeom>
            <a:avLst/>
            <a:gdLst/>
            <a:ahLst/>
            <a:cxnLst/>
            <a:rect l="l" t="t" r="r" b="b"/>
            <a:pathLst>
              <a:path w="1491" h="552" extrusionOk="0">
                <a:moveTo>
                  <a:pt x="1490" y="260"/>
                </a:moveTo>
                <a:cubicBezTo>
                  <a:pt x="1490" y="422"/>
                  <a:pt x="1167" y="551"/>
                  <a:pt x="746" y="551"/>
                </a:cubicBezTo>
                <a:cubicBezTo>
                  <a:pt x="325" y="551"/>
                  <a:pt x="1" y="422"/>
                  <a:pt x="1" y="260"/>
                </a:cubicBezTo>
                <a:cubicBezTo>
                  <a:pt x="1" y="98"/>
                  <a:pt x="325" y="1"/>
                  <a:pt x="746" y="1"/>
                </a:cubicBezTo>
                <a:cubicBezTo>
                  <a:pt x="1167" y="1"/>
                  <a:pt x="1490" y="98"/>
                  <a:pt x="1490" y="260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37"/>
          <p:cNvSpPr/>
          <p:nvPr/>
        </p:nvSpPr>
        <p:spPr>
          <a:xfrm>
            <a:off x="1170564" y="4790519"/>
            <a:ext cx="36528" cy="10731"/>
          </a:xfrm>
          <a:custGeom>
            <a:avLst/>
            <a:gdLst/>
            <a:ahLst/>
            <a:cxnLst/>
            <a:rect l="l" t="t" r="r" b="b"/>
            <a:pathLst>
              <a:path w="1879" h="552" extrusionOk="0">
                <a:moveTo>
                  <a:pt x="1878" y="292"/>
                </a:moveTo>
                <a:cubicBezTo>
                  <a:pt x="1878" y="422"/>
                  <a:pt x="1457" y="551"/>
                  <a:pt x="939" y="551"/>
                </a:cubicBezTo>
                <a:cubicBezTo>
                  <a:pt x="421" y="551"/>
                  <a:pt x="0" y="422"/>
                  <a:pt x="0" y="292"/>
                </a:cubicBezTo>
                <a:cubicBezTo>
                  <a:pt x="0" y="130"/>
                  <a:pt x="421" y="1"/>
                  <a:pt x="939" y="1"/>
                </a:cubicBezTo>
                <a:cubicBezTo>
                  <a:pt x="1457" y="1"/>
                  <a:pt x="1878" y="130"/>
                  <a:pt x="1878" y="292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37"/>
          <p:cNvSpPr/>
          <p:nvPr/>
        </p:nvSpPr>
        <p:spPr>
          <a:xfrm>
            <a:off x="1074243" y="4801230"/>
            <a:ext cx="68643" cy="28344"/>
          </a:xfrm>
          <a:custGeom>
            <a:avLst/>
            <a:gdLst/>
            <a:ahLst/>
            <a:cxnLst/>
            <a:rect l="l" t="t" r="r" b="b"/>
            <a:pathLst>
              <a:path w="3531" h="1458" extrusionOk="0">
                <a:moveTo>
                  <a:pt x="3530" y="745"/>
                </a:moveTo>
                <a:cubicBezTo>
                  <a:pt x="3530" y="1133"/>
                  <a:pt x="2721" y="1457"/>
                  <a:pt x="1749" y="1457"/>
                </a:cubicBezTo>
                <a:cubicBezTo>
                  <a:pt x="810" y="1457"/>
                  <a:pt x="0" y="1133"/>
                  <a:pt x="0" y="745"/>
                </a:cubicBezTo>
                <a:cubicBezTo>
                  <a:pt x="0" y="324"/>
                  <a:pt x="810" y="0"/>
                  <a:pt x="1749" y="0"/>
                </a:cubicBezTo>
                <a:cubicBezTo>
                  <a:pt x="2721" y="0"/>
                  <a:pt x="3530" y="324"/>
                  <a:pt x="3530" y="745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37"/>
          <p:cNvSpPr/>
          <p:nvPr/>
        </p:nvSpPr>
        <p:spPr>
          <a:xfrm>
            <a:off x="1157345" y="4844035"/>
            <a:ext cx="23931" cy="6940"/>
          </a:xfrm>
          <a:custGeom>
            <a:avLst/>
            <a:gdLst/>
            <a:ahLst/>
            <a:cxnLst/>
            <a:rect l="l" t="t" r="r" b="b"/>
            <a:pathLst>
              <a:path w="1231" h="357" extrusionOk="0">
                <a:moveTo>
                  <a:pt x="1231" y="194"/>
                </a:moveTo>
                <a:cubicBezTo>
                  <a:pt x="1231" y="292"/>
                  <a:pt x="972" y="356"/>
                  <a:pt x="615" y="356"/>
                </a:cubicBezTo>
                <a:cubicBezTo>
                  <a:pt x="259" y="356"/>
                  <a:pt x="0" y="292"/>
                  <a:pt x="0" y="194"/>
                </a:cubicBezTo>
                <a:cubicBezTo>
                  <a:pt x="0" y="97"/>
                  <a:pt x="259" y="0"/>
                  <a:pt x="615" y="0"/>
                </a:cubicBezTo>
                <a:cubicBezTo>
                  <a:pt x="972" y="0"/>
                  <a:pt x="1231" y="97"/>
                  <a:pt x="1231" y="19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37"/>
          <p:cNvSpPr/>
          <p:nvPr/>
        </p:nvSpPr>
        <p:spPr>
          <a:xfrm>
            <a:off x="1366336" y="2383353"/>
            <a:ext cx="346887" cy="602465"/>
          </a:xfrm>
          <a:custGeom>
            <a:avLst/>
            <a:gdLst/>
            <a:ahLst/>
            <a:cxnLst/>
            <a:rect l="l" t="t" r="r" b="b"/>
            <a:pathLst>
              <a:path w="17844" h="30991" extrusionOk="0">
                <a:moveTo>
                  <a:pt x="7222" y="0"/>
                </a:moveTo>
                <a:lnTo>
                  <a:pt x="10622" y="0"/>
                </a:lnTo>
                <a:cubicBezTo>
                  <a:pt x="14605" y="0"/>
                  <a:pt x="17843" y="3206"/>
                  <a:pt x="17843" y="7222"/>
                </a:cubicBezTo>
                <a:lnTo>
                  <a:pt x="17843" y="23769"/>
                </a:lnTo>
                <a:cubicBezTo>
                  <a:pt x="17843" y="27785"/>
                  <a:pt x="14605" y="30991"/>
                  <a:pt x="10622" y="30991"/>
                </a:cubicBezTo>
                <a:lnTo>
                  <a:pt x="7222" y="30991"/>
                </a:lnTo>
                <a:cubicBezTo>
                  <a:pt x="3238" y="30991"/>
                  <a:pt x="0" y="27785"/>
                  <a:pt x="0" y="23769"/>
                </a:cubicBezTo>
                <a:lnTo>
                  <a:pt x="0" y="7222"/>
                </a:lnTo>
                <a:cubicBezTo>
                  <a:pt x="0" y="3206"/>
                  <a:pt x="3238" y="0"/>
                  <a:pt x="7222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37"/>
          <p:cNvSpPr/>
          <p:nvPr/>
        </p:nvSpPr>
        <p:spPr>
          <a:xfrm>
            <a:off x="-496366" y="3278218"/>
            <a:ext cx="2525100" cy="2028300"/>
          </a:xfrm>
          <a:prstGeom prst="trapezoid">
            <a:avLst>
              <a:gd name="adj" fmla="val 34293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37"/>
          <p:cNvSpPr/>
          <p:nvPr/>
        </p:nvSpPr>
        <p:spPr>
          <a:xfrm>
            <a:off x="-1016942" y="2896755"/>
            <a:ext cx="19537" cy="15377"/>
          </a:xfrm>
          <a:custGeom>
            <a:avLst/>
            <a:gdLst/>
            <a:ahLst/>
            <a:cxnLst/>
            <a:rect l="l" t="t" r="r" b="b"/>
            <a:pathLst>
              <a:path w="1005" h="791" extrusionOk="0">
                <a:moveTo>
                  <a:pt x="440" y="1"/>
                </a:moveTo>
                <a:cubicBezTo>
                  <a:pt x="369" y="1"/>
                  <a:pt x="298" y="31"/>
                  <a:pt x="227" y="78"/>
                </a:cubicBezTo>
                <a:cubicBezTo>
                  <a:pt x="162" y="78"/>
                  <a:pt x="130" y="111"/>
                  <a:pt x="98" y="176"/>
                </a:cubicBezTo>
                <a:cubicBezTo>
                  <a:pt x="65" y="208"/>
                  <a:pt x="33" y="273"/>
                  <a:pt x="0" y="337"/>
                </a:cubicBezTo>
                <a:cubicBezTo>
                  <a:pt x="0" y="370"/>
                  <a:pt x="0" y="435"/>
                  <a:pt x="0" y="467"/>
                </a:cubicBezTo>
                <a:cubicBezTo>
                  <a:pt x="33" y="597"/>
                  <a:pt x="98" y="661"/>
                  <a:pt x="162" y="726"/>
                </a:cubicBezTo>
                <a:lnTo>
                  <a:pt x="227" y="791"/>
                </a:lnTo>
                <a:lnTo>
                  <a:pt x="227" y="726"/>
                </a:lnTo>
                <a:lnTo>
                  <a:pt x="227" y="661"/>
                </a:lnTo>
                <a:lnTo>
                  <a:pt x="227" y="564"/>
                </a:lnTo>
                <a:cubicBezTo>
                  <a:pt x="227" y="532"/>
                  <a:pt x="227" y="499"/>
                  <a:pt x="227" y="467"/>
                </a:cubicBezTo>
                <a:cubicBezTo>
                  <a:pt x="227" y="435"/>
                  <a:pt x="227" y="402"/>
                  <a:pt x="227" y="402"/>
                </a:cubicBezTo>
                <a:cubicBezTo>
                  <a:pt x="259" y="370"/>
                  <a:pt x="259" y="337"/>
                  <a:pt x="292" y="337"/>
                </a:cubicBezTo>
                <a:cubicBezTo>
                  <a:pt x="324" y="305"/>
                  <a:pt x="357" y="273"/>
                  <a:pt x="357" y="273"/>
                </a:cubicBezTo>
                <a:cubicBezTo>
                  <a:pt x="389" y="240"/>
                  <a:pt x="421" y="240"/>
                  <a:pt x="454" y="240"/>
                </a:cubicBezTo>
                <a:lnTo>
                  <a:pt x="583" y="208"/>
                </a:lnTo>
                <a:cubicBezTo>
                  <a:pt x="648" y="176"/>
                  <a:pt x="713" y="176"/>
                  <a:pt x="778" y="176"/>
                </a:cubicBezTo>
                <a:lnTo>
                  <a:pt x="1004" y="176"/>
                </a:lnTo>
                <a:lnTo>
                  <a:pt x="939" y="143"/>
                </a:lnTo>
                <a:cubicBezTo>
                  <a:pt x="875" y="111"/>
                  <a:pt x="842" y="78"/>
                  <a:pt x="778" y="46"/>
                </a:cubicBezTo>
                <a:cubicBezTo>
                  <a:pt x="713" y="14"/>
                  <a:pt x="616" y="14"/>
                  <a:pt x="518" y="14"/>
                </a:cubicBezTo>
                <a:cubicBezTo>
                  <a:pt x="492" y="5"/>
                  <a:pt x="466" y="1"/>
                  <a:pt x="44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37"/>
          <p:cNvSpPr/>
          <p:nvPr/>
        </p:nvSpPr>
        <p:spPr>
          <a:xfrm>
            <a:off x="-978550" y="2814548"/>
            <a:ext cx="43468" cy="30074"/>
          </a:xfrm>
          <a:custGeom>
            <a:avLst/>
            <a:gdLst/>
            <a:ahLst/>
            <a:cxnLst/>
            <a:rect l="l" t="t" r="r" b="b"/>
            <a:pathLst>
              <a:path w="2236" h="1547" extrusionOk="0">
                <a:moveTo>
                  <a:pt x="519" y="1"/>
                </a:moveTo>
                <a:cubicBezTo>
                  <a:pt x="422" y="1"/>
                  <a:pt x="357" y="33"/>
                  <a:pt x="292" y="33"/>
                </a:cubicBezTo>
                <a:cubicBezTo>
                  <a:pt x="260" y="65"/>
                  <a:pt x="227" y="65"/>
                  <a:pt x="227" y="98"/>
                </a:cubicBezTo>
                <a:cubicBezTo>
                  <a:pt x="195" y="98"/>
                  <a:pt x="163" y="130"/>
                  <a:pt x="130" y="162"/>
                </a:cubicBezTo>
                <a:cubicBezTo>
                  <a:pt x="65" y="227"/>
                  <a:pt x="33" y="292"/>
                  <a:pt x="33" y="357"/>
                </a:cubicBezTo>
                <a:cubicBezTo>
                  <a:pt x="1" y="389"/>
                  <a:pt x="1" y="454"/>
                  <a:pt x="33" y="486"/>
                </a:cubicBezTo>
                <a:cubicBezTo>
                  <a:pt x="33" y="519"/>
                  <a:pt x="33" y="551"/>
                  <a:pt x="33" y="583"/>
                </a:cubicBezTo>
                <a:cubicBezTo>
                  <a:pt x="65" y="648"/>
                  <a:pt x="65" y="681"/>
                  <a:pt x="98" y="713"/>
                </a:cubicBezTo>
                <a:cubicBezTo>
                  <a:pt x="98" y="745"/>
                  <a:pt x="130" y="778"/>
                  <a:pt x="163" y="810"/>
                </a:cubicBezTo>
                <a:cubicBezTo>
                  <a:pt x="195" y="842"/>
                  <a:pt x="227" y="842"/>
                  <a:pt x="260" y="875"/>
                </a:cubicBezTo>
                <a:cubicBezTo>
                  <a:pt x="292" y="907"/>
                  <a:pt x="325" y="907"/>
                  <a:pt x="357" y="940"/>
                </a:cubicBezTo>
                <a:cubicBezTo>
                  <a:pt x="389" y="940"/>
                  <a:pt x="422" y="972"/>
                  <a:pt x="454" y="972"/>
                </a:cubicBezTo>
                <a:lnTo>
                  <a:pt x="681" y="972"/>
                </a:lnTo>
                <a:cubicBezTo>
                  <a:pt x="681" y="994"/>
                  <a:pt x="681" y="1015"/>
                  <a:pt x="681" y="1037"/>
                </a:cubicBezTo>
                <a:cubicBezTo>
                  <a:pt x="681" y="1134"/>
                  <a:pt x="713" y="1199"/>
                  <a:pt x="746" y="1263"/>
                </a:cubicBezTo>
                <a:cubicBezTo>
                  <a:pt x="778" y="1296"/>
                  <a:pt x="810" y="1296"/>
                  <a:pt x="843" y="1328"/>
                </a:cubicBezTo>
                <a:cubicBezTo>
                  <a:pt x="843" y="1361"/>
                  <a:pt x="875" y="1393"/>
                  <a:pt x="907" y="1425"/>
                </a:cubicBezTo>
                <a:cubicBezTo>
                  <a:pt x="972" y="1458"/>
                  <a:pt x="1037" y="1490"/>
                  <a:pt x="1102" y="1490"/>
                </a:cubicBezTo>
                <a:cubicBezTo>
                  <a:pt x="1145" y="1499"/>
                  <a:pt x="1186" y="1503"/>
                  <a:pt x="1226" y="1503"/>
                </a:cubicBezTo>
                <a:cubicBezTo>
                  <a:pt x="1333" y="1503"/>
                  <a:pt x="1428" y="1473"/>
                  <a:pt x="1523" y="1425"/>
                </a:cubicBezTo>
                <a:cubicBezTo>
                  <a:pt x="1555" y="1393"/>
                  <a:pt x="1587" y="1393"/>
                  <a:pt x="1620" y="1361"/>
                </a:cubicBezTo>
                <a:cubicBezTo>
                  <a:pt x="1620" y="1336"/>
                  <a:pt x="1639" y="1330"/>
                  <a:pt x="1662" y="1314"/>
                </a:cubicBezTo>
                <a:lnTo>
                  <a:pt x="1662" y="1314"/>
                </a:lnTo>
                <a:cubicBezTo>
                  <a:pt x="1691" y="1367"/>
                  <a:pt x="1723" y="1399"/>
                  <a:pt x="1782" y="1458"/>
                </a:cubicBezTo>
                <a:cubicBezTo>
                  <a:pt x="1782" y="1490"/>
                  <a:pt x="1847" y="1522"/>
                  <a:pt x="1879" y="1522"/>
                </a:cubicBezTo>
                <a:cubicBezTo>
                  <a:pt x="1895" y="1539"/>
                  <a:pt x="1919" y="1547"/>
                  <a:pt x="1944" y="1547"/>
                </a:cubicBezTo>
                <a:cubicBezTo>
                  <a:pt x="1968" y="1547"/>
                  <a:pt x="1992" y="1539"/>
                  <a:pt x="2008" y="1522"/>
                </a:cubicBezTo>
                <a:cubicBezTo>
                  <a:pt x="2041" y="1522"/>
                  <a:pt x="2073" y="1490"/>
                  <a:pt x="2106" y="1458"/>
                </a:cubicBezTo>
                <a:cubicBezTo>
                  <a:pt x="2138" y="1425"/>
                  <a:pt x="2138" y="1393"/>
                  <a:pt x="2170" y="1361"/>
                </a:cubicBezTo>
                <a:cubicBezTo>
                  <a:pt x="2203" y="1328"/>
                  <a:pt x="2203" y="1263"/>
                  <a:pt x="2235" y="1199"/>
                </a:cubicBezTo>
                <a:cubicBezTo>
                  <a:pt x="2235" y="1134"/>
                  <a:pt x="2235" y="1069"/>
                  <a:pt x="2235" y="1004"/>
                </a:cubicBezTo>
                <a:cubicBezTo>
                  <a:pt x="2203" y="875"/>
                  <a:pt x="2170" y="778"/>
                  <a:pt x="2138" y="681"/>
                </a:cubicBezTo>
                <a:lnTo>
                  <a:pt x="2106" y="745"/>
                </a:lnTo>
                <a:cubicBezTo>
                  <a:pt x="2106" y="778"/>
                  <a:pt x="2106" y="810"/>
                  <a:pt x="2106" y="810"/>
                </a:cubicBezTo>
                <a:cubicBezTo>
                  <a:pt x="2106" y="875"/>
                  <a:pt x="2106" y="940"/>
                  <a:pt x="2106" y="972"/>
                </a:cubicBezTo>
                <a:cubicBezTo>
                  <a:pt x="2106" y="1037"/>
                  <a:pt x="2106" y="1102"/>
                  <a:pt x="2073" y="1134"/>
                </a:cubicBezTo>
                <a:cubicBezTo>
                  <a:pt x="2041" y="1199"/>
                  <a:pt x="2041" y="1231"/>
                  <a:pt x="2008" y="1296"/>
                </a:cubicBezTo>
                <a:cubicBezTo>
                  <a:pt x="1976" y="1296"/>
                  <a:pt x="1976" y="1328"/>
                  <a:pt x="1976" y="1328"/>
                </a:cubicBezTo>
                <a:cubicBezTo>
                  <a:pt x="1944" y="1361"/>
                  <a:pt x="1944" y="1361"/>
                  <a:pt x="1911" y="1361"/>
                </a:cubicBezTo>
                <a:cubicBezTo>
                  <a:pt x="1911" y="1361"/>
                  <a:pt x="1879" y="1328"/>
                  <a:pt x="1879" y="1328"/>
                </a:cubicBezTo>
                <a:cubicBezTo>
                  <a:pt x="1847" y="1296"/>
                  <a:pt x="1847" y="1263"/>
                  <a:pt x="1847" y="1231"/>
                </a:cubicBezTo>
                <a:cubicBezTo>
                  <a:pt x="1782" y="1166"/>
                  <a:pt x="1782" y="1102"/>
                  <a:pt x="1782" y="1069"/>
                </a:cubicBezTo>
                <a:cubicBezTo>
                  <a:pt x="1782" y="1037"/>
                  <a:pt x="1782" y="1004"/>
                  <a:pt x="1749" y="1004"/>
                </a:cubicBezTo>
                <a:cubicBezTo>
                  <a:pt x="1736" y="991"/>
                  <a:pt x="1717" y="983"/>
                  <a:pt x="1697" y="983"/>
                </a:cubicBezTo>
                <a:cubicBezTo>
                  <a:pt x="1669" y="983"/>
                  <a:pt x="1639" y="999"/>
                  <a:pt x="1620" y="1037"/>
                </a:cubicBezTo>
                <a:cubicBezTo>
                  <a:pt x="1587" y="1069"/>
                  <a:pt x="1555" y="1102"/>
                  <a:pt x="1523" y="1134"/>
                </a:cubicBezTo>
                <a:cubicBezTo>
                  <a:pt x="1490" y="1166"/>
                  <a:pt x="1490" y="1166"/>
                  <a:pt x="1458" y="1199"/>
                </a:cubicBezTo>
                <a:cubicBezTo>
                  <a:pt x="1458" y="1199"/>
                  <a:pt x="1426" y="1199"/>
                  <a:pt x="1393" y="1231"/>
                </a:cubicBezTo>
                <a:cubicBezTo>
                  <a:pt x="1361" y="1231"/>
                  <a:pt x="1328" y="1263"/>
                  <a:pt x="1264" y="1263"/>
                </a:cubicBezTo>
                <a:lnTo>
                  <a:pt x="1134" y="1263"/>
                </a:lnTo>
                <a:cubicBezTo>
                  <a:pt x="1102" y="1263"/>
                  <a:pt x="1069" y="1231"/>
                  <a:pt x="1037" y="1231"/>
                </a:cubicBezTo>
                <a:cubicBezTo>
                  <a:pt x="1005" y="1199"/>
                  <a:pt x="1005" y="1199"/>
                  <a:pt x="972" y="1199"/>
                </a:cubicBezTo>
                <a:cubicBezTo>
                  <a:pt x="972" y="1166"/>
                  <a:pt x="940" y="1166"/>
                  <a:pt x="940" y="1134"/>
                </a:cubicBezTo>
                <a:cubicBezTo>
                  <a:pt x="907" y="1102"/>
                  <a:pt x="907" y="1069"/>
                  <a:pt x="907" y="1004"/>
                </a:cubicBezTo>
                <a:cubicBezTo>
                  <a:pt x="907" y="1004"/>
                  <a:pt x="907" y="972"/>
                  <a:pt x="907" y="940"/>
                </a:cubicBezTo>
                <a:lnTo>
                  <a:pt x="907" y="875"/>
                </a:lnTo>
                <a:cubicBezTo>
                  <a:pt x="875" y="810"/>
                  <a:pt x="810" y="778"/>
                  <a:pt x="778" y="778"/>
                </a:cubicBezTo>
                <a:lnTo>
                  <a:pt x="519" y="778"/>
                </a:lnTo>
                <a:lnTo>
                  <a:pt x="422" y="745"/>
                </a:lnTo>
                <a:cubicBezTo>
                  <a:pt x="357" y="745"/>
                  <a:pt x="325" y="713"/>
                  <a:pt x="292" y="681"/>
                </a:cubicBezTo>
                <a:cubicBezTo>
                  <a:pt x="260" y="648"/>
                  <a:pt x="227" y="648"/>
                  <a:pt x="227" y="616"/>
                </a:cubicBezTo>
                <a:cubicBezTo>
                  <a:pt x="195" y="583"/>
                  <a:pt x="195" y="583"/>
                  <a:pt x="195" y="551"/>
                </a:cubicBezTo>
                <a:cubicBezTo>
                  <a:pt x="163" y="519"/>
                  <a:pt x="163" y="486"/>
                  <a:pt x="163" y="454"/>
                </a:cubicBezTo>
                <a:cubicBezTo>
                  <a:pt x="163" y="454"/>
                  <a:pt x="163" y="421"/>
                  <a:pt x="163" y="389"/>
                </a:cubicBezTo>
                <a:cubicBezTo>
                  <a:pt x="163" y="357"/>
                  <a:pt x="163" y="324"/>
                  <a:pt x="163" y="292"/>
                </a:cubicBezTo>
                <a:cubicBezTo>
                  <a:pt x="163" y="260"/>
                  <a:pt x="163" y="227"/>
                  <a:pt x="195" y="227"/>
                </a:cubicBezTo>
                <a:cubicBezTo>
                  <a:pt x="195" y="195"/>
                  <a:pt x="227" y="162"/>
                  <a:pt x="260" y="162"/>
                </a:cubicBezTo>
                <a:cubicBezTo>
                  <a:pt x="260" y="130"/>
                  <a:pt x="292" y="98"/>
                  <a:pt x="325" y="98"/>
                </a:cubicBezTo>
                <a:cubicBezTo>
                  <a:pt x="389" y="65"/>
                  <a:pt x="454" y="33"/>
                  <a:pt x="519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37"/>
          <p:cNvSpPr/>
          <p:nvPr/>
        </p:nvSpPr>
        <p:spPr>
          <a:xfrm>
            <a:off x="-968481" y="2747192"/>
            <a:ext cx="18915" cy="9467"/>
          </a:xfrm>
          <a:custGeom>
            <a:avLst/>
            <a:gdLst/>
            <a:ahLst/>
            <a:cxnLst/>
            <a:rect l="l" t="t" r="r" b="b"/>
            <a:pathLst>
              <a:path w="973" h="487" extrusionOk="0">
                <a:moveTo>
                  <a:pt x="1" y="1"/>
                </a:moveTo>
                <a:cubicBezTo>
                  <a:pt x="1" y="33"/>
                  <a:pt x="1" y="33"/>
                  <a:pt x="1" y="65"/>
                </a:cubicBezTo>
                <a:cubicBezTo>
                  <a:pt x="1" y="195"/>
                  <a:pt x="33" y="324"/>
                  <a:pt x="163" y="389"/>
                </a:cubicBezTo>
                <a:cubicBezTo>
                  <a:pt x="195" y="422"/>
                  <a:pt x="228" y="454"/>
                  <a:pt x="260" y="454"/>
                </a:cubicBezTo>
                <a:cubicBezTo>
                  <a:pt x="325" y="486"/>
                  <a:pt x="357" y="486"/>
                  <a:pt x="422" y="486"/>
                </a:cubicBezTo>
                <a:cubicBezTo>
                  <a:pt x="487" y="486"/>
                  <a:pt x="584" y="486"/>
                  <a:pt x="648" y="454"/>
                </a:cubicBezTo>
                <a:cubicBezTo>
                  <a:pt x="713" y="422"/>
                  <a:pt x="778" y="389"/>
                  <a:pt x="843" y="324"/>
                </a:cubicBezTo>
                <a:cubicBezTo>
                  <a:pt x="908" y="292"/>
                  <a:pt x="940" y="227"/>
                  <a:pt x="972" y="162"/>
                </a:cubicBezTo>
                <a:lnTo>
                  <a:pt x="972" y="162"/>
                </a:lnTo>
                <a:lnTo>
                  <a:pt x="908" y="195"/>
                </a:lnTo>
                <a:lnTo>
                  <a:pt x="778" y="195"/>
                </a:lnTo>
                <a:cubicBezTo>
                  <a:pt x="648" y="227"/>
                  <a:pt x="551" y="260"/>
                  <a:pt x="422" y="260"/>
                </a:cubicBezTo>
                <a:cubicBezTo>
                  <a:pt x="325" y="260"/>
                  <a:pt x="195" y="227"/>
                  <a:pt x="130" y="130"/>
                </a:cubicBezTo>
                <a:lnTo>
                  <a:pt x="33" y="65"/>
                </a:lnTo>
                <a:lnTo>
                  <a:pt x="1" y="1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37"/>
          <p:cNvSpPr/>
          <p:nvPr/>
        </p:nvSpPr>
        <p:spPr>
          <a:xfrm>
            <a:off x="-960297" y="2672916"/>
            <a:ext cx="34020" cy="23931"/>
          </a:xfrm>
          <a:custGeom>
            <a:avLst/>
            <a:gdLst/>
            <a:ahLst/>
            <a:cxnLst/>
            <a:rect l="l" t="t" r="r" b="b"/>
            <a:pathLst>
              <a:path w="1750" h="1231" extrusionOk="0">
                <a:moveTo>
                  <a:pt x="130" y="0"/>
                </a:moveTo>
                <a:lnTo>
                  <a:pt x="66" y="130"/>
                </a:lnTo>
                <a:cubicBezTo>
                  <a:pt x="33" y="162"/>
                  <a:pt x="33" y="195"/>
                  <a:pt x="1" y="227"/>
                </a:cubicBezTo>
                <a:cubicBezTo>
                  <a:pt x="1" y="259"/>
                  <a:pt x="1" y="324"/>
                  <a:pt x="1" y="357"/>
                </a:cubicBezTo>
                <a:cubicBezTo>
                  <a:pt x="1" y="421"/>
                  <a:pt x="33" y="454"/>
                  <a:pt x="33" y="518"/>
                </a:cubicBezTo>
                <a:cubicBezTo>
                  <a:pt x="66" y="551"/>
                  <a:pt x="98" y="583"/>
                  <a:pt x="130" y="616"/>
                </a:cubicBezTo>
                <a:cubicBezTo>
                  <a:pt x="195" y="648"/>
                  <a:pt x="227" y="680"/>
                  <a:pt x="260" y="680"/>
                </a:cubicBezTo>
                <a:cubicBezTo>
                  <a:pt x="325" y="713"/>
                  <a:pt x="357" y="713"/>
                  <a:pt x="422" y="713"/>
                </a:cubicBezTo>
                <a:lnTo>
                  <a:pt x="454" y="713"/>
                </a:lnTo>
                <a:cubicBezTo>
                  <a:pt x="475" y="759"/>
                  <a:pt x="497" y="809"/>
                  <a:pt x="519" y="875"/>
                </a:cubicBezTo>
                <a:cubicBezTo>
                  <a:pt x="519" y="907"/>
                  <a:pt x="551" y="939"/>
                  <a:pt x="584" y="972"/>
                </a:cubicBezTo>
                <a:cubicBezTo>
                  <a:pt x="616" y="1004"/>
                  <a:pt x="681" y="1037"/>
                  <a:pt x="713" y="1069"/>
                </a:cubicBezTo>
                <a:lnTo>
                  <a:pt x="908" y="1069"/>
                </a:lnTo>
                <a:cubicBezTo>
                  <a:pt x="940" y="1037"/>
                  <a:pt x="972" y="1004"/>
                  <a:pt x="1005" y="972"/>
                </a:cubicBezTo>
                <a:cubicBezTo>
                  <a:pt x="1006" y="971"/>
                  <a:pt x="1006" y="971"/>
                  <a:pt x="1007" y="971"/>
                </a:cubicBezTo>
                <a:lnTo>
                  <a:pt x="1007" y="971"/>
                </a:lnTo>
                <a:cubicBezTo>
                  <a:pt x="1015" y="1015"/>
                  <a:pt x="1037" y="1042"/>
                  <a:pt x="1037" y="1069"/>
                </a:cubicBezTo>
                <a:cubicBezTo>
                  <a:pt x="1069" y="1101"/>
                  <a:pt x="1102" y="1134"/>
                  <a:pt x="1134" y="1166"/>
                </a:cubicBezTo>
                <a:lnTo>
                  <a:pt x="1167" y="1199"/>
                </a:lnTo>
                <a:lnTo>
                  <a:pt x="1264" y="1231"/>
                </a:lnTo>
                <a:lnTo>
                  <a:pt x="1393" y="1231"/>
                </a:lnTo>
                <a:cubicBezTo>
                  <a:pt x="1458" y="1231"/>
                  <a:pt x="1490" y="1199"/>
                  <a:pt x="1523" y="1166"/>
                </a:cubicBezTo>
                <a:cubicBezTo>
                  <a:pt x="1555" y="1134"/>
                  <a:pt x="1555" y="1101"/>
                  <a:pt x="1588" y="1069"/>
                </a:cubicBezTo>
                <a:cubicBezTo>
                  <a:pt x="1620" y="1004"/>
                  <a:pt x="1652" y="972"/>
                  <a:pt x="1685" y="907"/>
                </a:cubicBezTo>
                <a:cubicBezTo>
                  <a:pt x="1717" y="842"/>
                  <a:pt x="1717" y="745"/>
                  <a:pt x="1717" y="680"/>
                </a:cubicBezTo>
                <a:cubicBezTo>
                  <a:pt x="1749" y="616"/>
                  <a:pt x="1749" y="551"/>
                  <a:pt x="1717" y="486"/>
                </a:cubicBezTo>
                <a:cubicBezTo>
                  <a:pt x="1717" y="454"/>
                  <a:pt x="1717" y="421"/>
                  <a:pt x="1717" y="389"/>
                </a:cubicBezTo>
                <a:lnTo>
                  <a:pt x="1685" y="324"/>
                </a:lnTo>
                <a:cubicBezTo>
                  <a:pt x="1685" y="357"/>
                  <a:pt x="1685" y="421"/>
                  <a:pt x="1685" y="454"/>
                </a:cubicBezTo>
                <a:cubicBezTo>
                  <a:pt x="1652" y="518"/>
                  <a:pt x="1652" y="583"/>
                  <a:pt x="1620" y="648"/>
                </a:cubicBezTo>
                <a:cubicBezTo>
                  <a:pt x="1588" y="745"/>
                  <a:pt x="1523" y="842"/>
                  <a:pt x="1458" y="939"/>
                </a:cubicBezTo>
                <a:cubicBezTo>
                  <a:pt x="1426" y="939"/>
                  <a:pt x="1426" y="972"/>
                  <a:pt x="1393" y="972"/>
                </a:cubicBezTo>
                <a:cubicBezTo>
                  <a:pt x="1393" y="1004"/>
                  <a:pt x="1361" y="1004"/>
                  <a:pt x="1361" y="1004"/>
                </a:cubicBezTo>
                <a:lnTo>
                  <a:pt x="1296" y="1004"/>
                </a:lnTo>
                <a:cubicBezTo>
                  <a:pt x="1264" y="1004"/>
                  <a:pt x="1264" y="939"/>
                  <a:pt x="1264" y="939"/>
                </a:cubicBezTo>
                <a:cubicBezTo>
                  <a:pt x="1264" y="939"/>
                  <a:pt x="1264" y="907"/>
                  <a:pt x="1264" y="875"/>
                </a:cubicBezTo>
                <a:cubicBezTo>
                  <a:pt x="1231" y="842"/>
                  <a:pt x="1231" y="778"/>
                  <a:pt x="1231" y="713"/>
                </a:cubicBezTo>
                <a:cubicBezTo>
                  <a:pt x="1199" y="680"/>
                  <a:pt x="1199" y="648"/>
                  <a:pt x="1167" y="648"/>
                </a:cubicBezTo>
                <a:cubicBezTo>
                  <a:pt x="1140" y="635"/>
                  <a:pt x="1113" y="627"/>
                  <a:pt x="1088" y="627"/>
                </a:cubicBezTo>
                <a:cubicBezTo>
                  <a:pt x="1054" y="627"/>
                  <a:pt x="1024" y="642"/>
                  <a:pt x="1005" y="680"/>
                </a:cubicBezTo>
                <a:cubicBezTo>
                  <a:pt x="988" y="697"/>
                  <a:pt x="971" y="723"/>
                  <a:pt x="954" y="749"/>
                </a:cubicBezTo>
                <a:lnTo>
                  <a:pt x="954" y="749"/>
                </a:lnTo>
                <a:lnTo>
                  <a:pt x="940" y="745"/>
                </a:lnTo>
                <a:lnTo>
                  <a:pt x="940" y="745"/>
                </a:lnTo>
                <a:cubicBezTo>
                  <a:pt x="942" y="750"/>
                  <a:pt x="945" y="755"/>
                  <a:pt x="947" y="759"/>
                </a:cubicBezTo>
                <a:lnTo>
                  <a:pt x="947" y="759"/>
                </a:lnTo>
                <a:cubicBezTo>
                  <a:pt x="934" y="779"/>
                  <a:pt x="921" y="797"/>
                  <a:pt x="908" y="810"/>
                </a:cubicBezTo>
                <a:cubicBezTo>
                  <a:pt x="843" y="842"/>
                  <a:pt x="810" y="842"/>
                  <a:pt x="810" y="842"/>
                </a:cubicBezTo>
                <a:cubicBezTo>
                  <a:pt x="778" y="842"/>
                  <a:pt x="746" y="810"/>
                  <a:pt x="746" y="778"/>
                </a:cubicBezTo>
                <a:cubicBezTo>
                  <a:pt x="713" y="713"/>
                  <a:pt x="681" y="680"/>
                  <a:pt x="648" y="616"/>
                </a:cubicBezTo>
                <a:cubicBezTo>
                  <a:pt x="648" y="568"/>
                  <a:pt x="614" y="538"/>
                  <a:pt x="582" y="538"/>
                </a:cubicBezTo>
                <a:cubicBezTo>
                  <a:pt x="571" y="538"/>
                  <a:pt x="560" y="542"/>
                  <a:pt x="551" y="551"/>
                </a:cubicBezTo>
                <a:lnTo>
                  <a:pt x="357" y="551"/>
                </a:lnTo>
                <a:cubicBezTo>
                  <a:pt x="325" y="551"/>
                  <a:pt x="292" y="518"/>
                  <a:pt x="260" y="518"/>
                </a:cubicBezTo>
                <a:cubicBezTo>
                  <a:pt x="227" y="518"/>
                  <a:pt x="227" y="486"/>
                  <a:pt x="227" y="486"/>
                </a:cubicBezTo>
                <a:lnTo>
                  <a:pt x="195" y="454"/>
                </a:lnTo>
                <a:cubicBezTo>
                  <a:pt x="163" y="421"/>
                  <a:pt x="130" y="421"/>
                  <a:pt x="130" y="389"/>
                </a:cubicBezTo>
                <a:cubicBezTo>
                  <a:pt x="130" y="357"/>
                  <a:pt x="130" y="292"/>
                  <a:pt x="130" y="259"/>
                </a:cubicBezTo>
                <a:cubicBezTo>
                  <a:pt x="130" y="227"/>
                  <a:pt x="130" y="195"/>
                  <a:pt x="130" y="162"/>
                </a:cubicBezTo>
                <a:lnTo>
                  <a:pt x="130" y="0"/>
                </a:ln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37"/>
          <p:cNvSpPr/>
          <p:nvPr/>
        </p:nvSpPr>
        <p:spPr>
          <a:xfrm>
            <a:off x="-935745" y="2951768"/>
            <a:ext cx="30249" cy="26477"/>
          </a:xfrm>
          <a:custGeom>
            <a:avLst/>
            <a:gdLst/>
            <a:ahLst/>
            <a:cxnLst/>
            <a:rect l="l" t="t" r="r" b="b"/>
            <a:pathLst>
              <a:path w="1556" h="1362" extrusionOk="0">
                <a:moveTo>
                  <a:pt x="1490" y="1"/>
                </a:moveTo>
                <a:cubicBezTo>
                  <a:pt x="1490" y="131"/>
                  <a:pt x="1490" y="260"/>
                  <a:pt x="1426" y="390"/>
                </a:cubicBezTo>
                <a:cubicBezTo>
                  <a:pt x="1426" y="454"/>
                  <a:pt x="1393" y="519"/>
                  <a:pt x="1361" y="551"/>
                </a:cubicBezTo>
                <a:cubicBezTo>
                  <a:pt x="1328" y="616"/>
                  <a:pt x="1296" y="649"/>
                  <a:pt x="1264" y="713"/>
                </a:cubicBezTo>
                <a:cubicBezTo>
                  <a:pt x="1231" y="713"/>
                  <a:pt x="1231" y="746"/>
                  <a:pt x="1199" y="746"/>
                </a:cubicBezTo>
                <a:cubicBezTo>
                  <a:pt x="1167" y="778"/>
                  <a:pt x="1167" y="778"/>
                  <a:pt x="1134" y="778"/>
                </a:cubicBezTo>
                <a:lnTo>
                  <a:pt x="972" y="778"/>
                </a:lnTo>
                <a:cubicBezTo>
                  <a:pt x="940" y="746"/>
                  <a:pt x="907" y="746"/>
                  <a:pt x="907" y="713"/>
                </a:cubicBezTo>
                <a:cubicBezTo>
                  <a:pt x="875" y="681"/>
                  <a:pt x="843" y="649"/>
                  <a:pt x="810" y="584"/>
                </a:cubicBezTo>
                <a:cubicBezTo>
                  <a:pt x="778" y="551"/>
                  <a:pt x="746" y="551"/>
                  <a:pt x="681" y="551"/>
                </a:cubicBezTo>
                <a:cubicBezTo>
                  <a:pt x="616" y="551"/>
                  <a:pt x="584" y="616"/>
                  <a:pt x="584" y="681"/>
                </a:cubicBezTo>
                <a:cubicBezTo>
                  <a:pt x="590" y="700"/>
                  <a:pt x="595" y="720"/>
                  <a:pt x="599" y="739"/>
                </a:cubicBezTo>
                <a:lnTo>
                  <a:pt x="599" y="739"/>
                </a:lnTo>
                <a:lnTo>
                  <a:pt x="584" y="746"/>
                </a:lnTo>
                <a:cubicBezTo>
                  <a:pt x="590" y="749"/>
                  <a:pt x="596" y="753"/>
                  <a:pt x="602" y="757"/>
                </a:cubicBezTo>
                <a:lnTo>
                  <a:pt x="602" y="757"/>
                </a:lnTo>
                <a:cubicBezTo>
                  <a:pt x="614" y="829"/>
                  <a:pt x="608" y="900"/>
                  <a:pt x="584" y="972"/>
                </a:cubicBezTo>
                <a:cubicBezTo>
                  <a:pt x="584" y="1037"/>
                  <a:pt x="584" y="1070"/>
                  <a:pt x="551" y="1102"/>
                </a:cubicBezTo>
                <a:cubicBezTo>
                  <a:pt x="519" y="1134"/>
                  <a:pt x="519" y="1167"/>
                  <a:pt x="486" y="1167"/>
                </a:cubicBezTo>
                <a:lnTo>
                  <a:pt x="292" y="1167"/>
                </a:lnTo>
                <a:cubicBezTo>
                  <a:pt x="260" y="1134"/>
                  <a:pt x="260" y="1134"/>
                  <a:pt x="227" y="1102"/>
                </a:cubicBezTo>
                <a:cubicBezTo>
                  <a:pt x="195" y="1102"/>
                  <a:pt x="195" y="1070"/>
                  <a:pt x="163" y="1070"/>
                </a:cubicBezTo>
                <a:cubicBezTo>
                  <a:pt x="163" y="1037"/>
                  <a:pt x="130" y="1037"/>
                  <a:pt x="98" y="1005"/>
                </a:cubicBezTo>
                <a:cubicBezTo>
                  <a:pt x="66" y="972"/>
                  <a:pt x="33" y="940"/>
                  <a:pt x="1" y="875"/>
                </a:cubicBezTo>
                <a:lnTo>
                  <a:pt x="1" y="875"/>
                </a:lnTo>
                <a:cubicBezTo>
                  <a:pt x="1" y="940"/>
                  <a:pt x="33" y="1005"/>
                  <a:pt x="66" y="1037"/>
                </a:cubicBezTo>
                <a:cubicBezTo>
                  <a:pt x="66" y="1070"/>
                  <a:pt x="98" y="1102"/>
                  <a:pt x="98" y="1134"/>
                </a:cubicBezTo>
                <a:cubicBezTo>
                  <a:pt x="130" y="1134"/>
                  <a:pt x="130" y="1167"/>
                  <a:pt x="163" y="1199"/>
                </a:cubicBezTo>
                <a:cubicBezTo>
                  <a:pt x="195" y="1232"/>
                  <a:pt x="260" y="1296"/>
                  <a:pt x="325" y="1329"/>
                </a:cubicBezTo>
                <a:cubicBezTo>
                  <a:pt x="357" y="1329"/>
                  <a:pt x="389" y="1329"/>
                  <a:pt x="422" y="1361"/>
                </a:cubicBezTo>
                <a:lnTo>
                  <a:pt x="519" y="1361"/>
                </a:lnTo>
                <a:cubicBezTo>
                  <a:pt x="616" y="1329"/>
                  <a:pt x="681" y="1296"/>
                  <a:pt x="713" y="1232"/>
                </a:cubicBezTo>
                <a:cubicBezTo>
                  <a:pt x="746" y="1167"/>
                  <a:pt x="778" y="1102"/>
                  <a:pt x="810" y="1037"/>
                </a:cubicBezTo>
                <a:cubicBezTo>
                  <a:pt x="817" y="1011"/>
                  <a:pt x="822" y="985"/>
                  <a:pt x="826" y="958"/>
                </a:cubicBezTo>
                <a:lnTo>
                  <a:pt x="826" y="958"/>
                </a:lnTo>
                <a:cubicBezTo>
                  <a:pt x="832" y="962"/>
                  <a:pt x="837" y="967"/>
                  <a:pt x="843" y="972"/>
                </a:cubicBezTo>
                <a:cubicBezTo>
                  <a:pt x="875" y="1005"/>
                  <a:pt x="907" y="1005"/>
                  <a:pt x="972" y="1005"/>
                </a:cubicBezTo>
                <a:cubicBezTo>
                  <a:pt x="991" y="1014"/>
                  <a:pt x="1013" y="1018"/>
                  <a:pt x="1037" y="1018"/>
                </a:cubicBezTo>
                <a:cubicBezTo>
                  <a:pt x="1094" y="1018"/>
                  <a:pt x="1163" y="995"/>
                  <a:pt x="1231" y="972"/>
                </a:cubicBezTo>
                <a:cubicBezTo>
                  <a:pt x="1264" y="940"/>
                  <a:pt x="1296" y="940"/>
                  <a:pt x="1328" y="908"/>
                </a:cubicBezTo>
                <a:cubicBezTo>
                  <a:pt x="1361" y="875"/>
                  <a:pt x="1361" y="843"/>
                  <a:pt x="1393" y="811"/>
                </a:cubicBezTo>
                <a:cubicBezTo>
                  <a:pt x="1490" y="681"/>
                  <a:pt x="1523" y="551"/>
                  <a:pt x="1555" y="422"/>
                </a:cubicBezTo>
                <a:cubicBezTo>
                  <a:pt x="1555" y="357"/>
                  <a:pt x="1555" y="260"/>
                  <a:pt x="1555" y="195"/>
                </a:cubicBezTo>
                <a:cubicBezTo>
                  <a:pt x="1555" y="131"/>
                  <a:pt x="1523" y="66"/>
                  <a:pt x="1490" y="1"/>
                </a:cubicBezTo>
                <a:close/>
              </a:path>
            </a:pathLst>
          </a:custGeom>
          <a:solidFill>
            <a:srgbClr val="70944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37"/>
          <p:cNvSpPr/>
          <p:nvPr/>
        </p:nvSpPr>
        <p:spPr>
          <a:xfrm>
            <a:off x="-1740875" y="3323054"/>
            <a:ext cx="3026147" cy="1980480"/>
          </a:xfrm>
          <a:custGeom>
            <a:avLst/>
            <a:gdLst/>
            <a:ahLst/>
            <a:cxnLst/>
            <a:rect l="l" t="t" r="r" b="b"/>
            <a:pathLst>
              <a:path w="155666" h="80344" extrusionOk="0">
                <a:moveTo>
                  <a:pt x="155666" y="80343"/>
                </a:moveTo>
                <a:lnTo>
                  <a:pt x="155666" y="1"/>
                </a:lnTo>
                <a:lnTo>
                  <a:pt x="67131" y="1"/>
                </a:lnTo>
                <a:cubicBezTo>
                  <a:pt x="67131" y="1"/>
                  <a:pt x="1264" y="78497"/>
                  <a:pt x="1" y="8018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37"/>
          <p:cNvSpPr/>
          <p:nvPr/>
        </p:nvSpPr>
        <p:spPr>
          <a:xfrm>
            <a:off x="148881" y="3744314"/>
            <a:ext cx="294011" cy="1559982"/>
          </a:xfrm>
          <a:custGeom>
            <a:avLst/>
            <a:gdLst/>
            <a:ahLst/>
            <a:cxnLst/>
            <a:rect l="l" t="t" r="r" b="b"/>
            <a:pathLst>
              <a:path w="15124" h="80246" extrusionOk="0">
                <a:moveTo>
                  <a:pt x="10687" y="0"/>
                </a:moveTo>
                <a:lnTo>
                  <a:pt x="1" y="80245"/>
                </a:lnTo>
                <a:lnTo>
                  <a:pt x="5344" y="80245"/>
                </a:lnTo>
                <a:lnTo>
                  <a:pt x="1512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37"/>
          <p:cNvSpPr/>
          <p:nvPr/>
        </p:nvSpPr>
        <p:spPr>
          <a:xfrm>
            <a:off x="-128729" y="4612381"/>
            <a:ext cx="64871" cy="17632"/>
          </a:xfrm>
          <a:custGeom>
            <a:avLst/>
            <a:gdLst/>
            <a:ahLst/>
            <a:cxnLst/>
            <a:rect l="l" t="t" r="r" b="b"/>
            <a:pathLst>
              <a:path w="3337" h="907" extrusionOk="0">
                <a:moveTo>
                  <a:pt x="3336" y="454"/>
                </a:moveTo>
                <a:cubicBezTo>
                  <a:pt x="3336" y="713"/>
                  <a:pt x="2591" y="907"/>
                  <a:pt x="1685" y="907"/>
                </a:cubicBezTo>
                <a:cubicBezTo>
                  <a:pt x="745" y="907"/>
                  <a:pt x="1" y="713"/>
                  <a:pt x="1" y="454"/>
                </a:cubicBezTo>
                <a:cubicBezTo>
                  <a:pt x="1" y="194"/>
                  <a:pt x="745" y="0"/>
                  <a:pt x="1685" y="0"/>
                </a:cubicBezTo>
                <a:cubicBezTo>
                  <a:pt x="2591" y="0"/>
                  <a:pt x="3336" y="194"/>
                  <a:pt x="3336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37"/>
          <p:cNvSpPr/>
          <p:nvPr/>
        </p:nvSpPr>
        <p:spPr>
          <a:xfrm>
            <a:off x="-17926" y="4629992"/>
            <a:ext cx="37791" cy="18274"/>
          </a:xfrm>
          <a:custGeom>
            <a:avLst/>
            <a:gdLst/>
            <a:ahLst/>
            <a:cxnLst/>
            <a:rect l="l" t="t" r="r" b="b"/>
            <a:pathLst>
              <a:path w="1944" h="940" extrusionOk="0">
                <a:moveTo>
                  <a:pt x="1943" y="454"/>
                </a:moveTo>
                <a:cubicBezTo>
                  <a:pt x="1943" y="713"/>
                  <a:pt x="1522" y="940"/>
                  <a:pt x="972" y="940"/>
                </a:cubicBezTo>
                <a:cubicBezTo>
                  <a:pt x="453" y="940"/>
                  <a:pt x="0" y="713"/>
                  <a:pt x="0" y="454"/>
                </a:cubicBezTo>
                <a:cubicBezTo>
                  <a:pt x="0" y="228"/>
                  <a:pt x="453" y="1"/>
                  <a:pt x="972" y="1"/>
                </a:cubicBezTo>
                <a:cubicBezTo>
                  <a:pt x="1522" y="1"/>
                  <a:pt x="1943" y="228"/>
                  <a:pt x="194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37"/>
          <p:cNvSpPr/>
          <p:nvPr/>
        </p:nvSpPr>
        <p:spPr>
          <a:xfrm>
            <a:off x="-969725" y="4539990"/>
            <a:ext cx="64230" cy="17632"/>
          </a:xfrm>
          <a:custGeom>
            <a:avLst/>
            <a:gdLst/>
            <a:ahLst/>
            <a:cxnLst/>
            <a:rect l="l" t="t" r="r" b="b"/>
            <a:pathLst>
              <a:path w="3304" h="907" extrusionOk="0">
                <a:moveTo>
                  <a:pt x="3303" y="454"/>
                </a:moveTo>
                <a:cubicBezTo>
                  <a:pt x="3303" y="713"/>
                  <a:pt x="2558" y="907"/>
                  <a:pt x="1652" y="907"/>
                </a:cubicBezTo>
                <a:cubicBezTo>
                  <a:pt x="745" y="907"/>
                  <a:pt x="0" y="713"/>
                  <a:pt x="0" y="454"/>
                </a:cubicBezTo>
                <a:cubicBezTo>
                  <a:pt x="0" y="194"/>
                  <a:pt x="745" y="0"/>
                  <a:pt x="1652" y="0"/>
                </a:cubicBezTo>
                <a:cubicBezTo>
                  <a:pt x="2558" y="0"/>
                  <a:pt x="3303" y="194"/>
                  <a:pt x="3303" y="454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37"/>
          <p:cNvSpPr/>
          <p:nvPr/>
        </p:nvSpPr>
        <p:spPr>
          <a:xfrm>
            <a:off x="-940780" y="4608590"/>
            <a:ext cx="78713" cy="20179"/>
          </a:xfrm>
          <a:custGeom>
            <a:avLst/>
            <a:gdLst/>
            <a:ahLst/>
            <a:cxnLst/>
            <a:rect l="l" t="t" r="r" b="b"/>
            <a:pathLst>
              <a:path w="4049" h="1038" extrusionOk="0">
                <a:moveTo>
                  <a:pt x="4049" y="519"/>
                </a:moveTo>
                <a:cubicBezTo>
                  <a:pt x="4049" y="810"/>
                  <a:pt x="3142" y="1037"/>
                  <a:pt x="2008" y="1037"/>
                </a:cubicBezTo>
                <a:cubicBezTo>
                  <a:pt x="907" y="1037"/>
                  <a:pt x="1" y="810"/>
                  <a:pt x="1" y="519"/>
                </a:cubicBezTo>
                <a:cubicBezTo>
                  <a:pt x="1" y="228"/>
                  <a:pt x="907" y="1"/>
                  <a:pt x="2008" y="1"/>
                </a:cubicBezTo>
                <a:cubicBezTo>
                  <a:pt x="3142" y="1"/>
                  <a:pt x="4049" y="228"/>
                  <a:pt x="4049" y="519"/>
                </a:cubicBezTo>
                <a:close/>
              </a:path>
            </a:pathLst>
          </a:custGeom>
          <a:solidFill>
            <a:srgbClr val="BFBF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37"/>
          <p:cNvSpPr/>
          <p:nvPr/>
        </p:nvSpPr>
        <p:spPr>
          <a:xfrm>
            <a:off x="-932596" y="3110409"/>
            <a:ext cx="29607" cy="15766"/>
          </a:xfrm>
          <a:custGeom>
            <a:avLst/>
            <a:gdLst/>
            <a:ahLst/>
            <a:cxnLst/>
            <a:rect l="l" t="t" r="r" b="b"/>
            <a:pathLst>
              <a:path w="1523" h="811" extrusionOk="0">
                <a:moveTo>
                  <a:pt x="227" y="583"/>
                </a:moveTo>
                <a:cubicBezTo>
                  <a:pt x="422" y="810"/>
                  <a:pt x="1523" y="745"/>
                  <a:pt x="1458" y="357"/>
                </a:cubicBezTo>
                <a:cubicBezTo>
                  <a:pt x="1393" y="0"/>
                  <a:pt x="616" y="0"/>
                  <a:pt x="324" y="98"/>
                </a:cubicBezTo>
                <a:cubicBezTo>
                  <a:pt x="98" y="162"/>
                  <a:pt x="1" y="324"/>
                  <a:pt x="227" y="583"/>
                </a:cubicBezTo>
                <a:close/>
              </a:path>
            </a:pathLst>
          </a:custGeom>
          <a:solidFill>
            <a:srgbClr val="F0CA3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37"/>
          <p:cNvSpPr/>
          <p:nvPr/>
        </p:nvSpPr>
        <p:spPr>
          <a:xfrm>
            <a:off x="-1274414" y="2383353"/>
            <a:ext cx="346265" cy="602465"/>
          </a:xfrm>
          <a:custGeom>
            <a:avLst/>
            <a:gdLst/>
            <a:ahLst/>
            <a:cxnLst/>
            <a:rect l="l" t="t" r="r" b="b"/>
            <a:pathLst>
              <a:path w="17812" h="30991" extrusionOk="0">
                <a:moveTo>
                  <a:pt x="7190" y="0"/>
                </a:moveTo>
                <a:lnTo>
                  <a:pt x="10590" y="0"/>
                </a:lnTo>
                <a:cubicBezTo>
                  <a:pt x="14605" y="0"/>
                  <a:pt x="17811" y="3206"/>
                  <a:pt x="17811" y="7222"/>
                </a:cubicBezTo>
                <a:lnTo>
                  <a:pt x="17811" y="23769"/>
                </a:lnTo>
                <a:cubicBezTo>
                  <a:pt x="17811" y="27785"/>
                  <a:pt x="14605" y="30991"/>
                  <a:pt x="10590" y="30991"/>
                </a:cubicBezTo>
                <a:lnTo>
                  <a:pt x="7190" y="30991"/>
                </a:lnTo>
                <a:cubicBezTo>
                  <a:pt x="3207" y="30991"/>
                  <a:pt x="1" y="27785"/>
                  <a:pt x="1" y="23769"/>
                </a:cubicBezTo>
                <a:lnTo>
                  <a:pt x="1" y="7222"/>
                </a:lnTo>
                <a:cubicBezTo>
                  <a:pt x="1" y="3206"/>
                  <a:pt x="3207" y="0"/>
                  <a:pt x="7190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37"/>
          <p:cNvSpPr/>
          <p:nvPr/>
        </p:nvSpPr>
        <p:spPr>
          <a:xfrm>
            <a:off x="-1176829" y="2619400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199"/>
                </a:moveTo>
                <a:cubicBezTo>
                  <a:pt x="19365" y="1879"/>
                  <a:pt x="18847" y="2430"/>
                  <a:pt x="18167" y="2430"/>
                </a:cubicBezTo>
                <a:lnTo>
                  <a:pt x="1231" y="2430"/>
                </a:lnTo>
                <a:cubicBezTo>
                  <a:pt x="551" y="2430"/>
                  <a:pt x="0" y="1879"/>
                  <a:pt x="0" y="1199"/>
                </a:cubicBezTo>
                <a:lnTo>
                  <a:pt x="0" y="1199"/>
                </a:lnTo>
                <a:cubicBezTo>
                  <a:pt x="0" y="551"/>
                  <a:pt x="551" y="1"/>
                  <a:pt x="1231" y="1"/>
                </a:cubicBezTo>
                <a:lnTo>
                  <a:pt x="18167" y="1"/>
                </a:lnTo>
                <a:cubicBezTo>
                  <a:pt x="18847" y="1"/>
                  <a:pt x="19365" y="551"/>
                  <a:pt x="19365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37"/>
          <p:cNvSpPr/>
          <p:nvPr/>
        </p:nvSpPr>
        <p:spPr>
          <a:xfrm>
            <a:off x="-1176829" y="2778042"/>
            <a:ext cx="376475" cy="47239"/>
          </a:xfrm>
          <a:custGeom>
            <a:avLst/>
            <a:gdLst/>
            <a:ahLst/>
            <a:cxnLst/>
            <a:rect l="l" t="t" r="r" b="b"/>
            <a:pathLst>
              <a:path w="19366" h="2430" extrusionOk="0">
                <a:moveTo>
                  <a:pt x="19365" y="1231"/>
                </a:moveTo>
                <a:cubicBezTo>
                  <a:pt x="19365" y="1911"/>
                  <a:pt x="18847" y="2429"/>
                  <a:pt x="18167" y="2429"/>
                </a:cubicBezTo>
                <a:lnTo>
                  <a:pt x="1231" y="2429"/>
                </a:lnTo>
                <a:cubicBezTo>
                  <a:pt x="551" y="2429"/>
                  <a:pt x="0" y="1911"/>
                  <a:pt x="0" y="1231"/>
                </a:cubicBezTo>
                <a:lnTo>
                  <a:pt x="0" y="1231"/>
                </a:lnTo>
                <a:cubicBezTo>
                  <a:pt x="0" y="551"/>
                  <a:pt x="551" y="0"/>
                  <a:pt x="1231" y="0"/>
                </a:cubicBezTo>
                <a:lnTo>
                  <a:pt x="18167" y="0"/>
                </a:lnTo>
                <a:cubicBezTo>
                  <a:pt x="18847" y="0"/>
                  <a:pt x="19365" y="551"/>
                  <a:pt x="19365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37"/>
          <p:cNvSpPr/>
          <p:nvPr/>
        </p:nvSpPr>
        <p:spPr>
          <a:xfrm>
            <a:off x="1238543" y="2619400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199"/>
                </a:moveTo>
                <a:cubicBezTo>
                  <a:pt x="0" y="1879"/>
                  <a:pt x="551" y="2430"/>
                  <a:pt x="1231" y="2430"/>
                </a:cubicBezTo>
                <a:lnTo>
                  <a:pt x="18167" y="2430"/>
                </a:lnTo>
                <a:cubicBezTo>
                  <a:pt x="18847" y="2430"/>
                  <a:pt x="19398" y="1879"/>
                  <a:pt x="19398" y="1199"/>
                </a:cubicBezTo>
                <a:lnTo>
                  <a:pt x="19398" y="1199"/>
                </a:lnTo>
                <a:cubicBezTo>
                  <a:pt x="19398" y="551"/>
                  <a:pt x="18847" y="1"/>
                  <a:pt x="18167" y="1"/>
                </a:cubicBezTo>
                <a:lnTo>
                  <a:pt x="1199" y="1"/>
                </a:lnTo>
                <a:cubicBezTo>
                  <a:pt x="551" y="1"/>
                  <a:pt x="0" y="551"/>
                  <a:pt x="0" y="1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37"/>
          <p:cNvSpPr/>
          <p:nvPr/>
        </p:nvSpPr>
        <p:spPr>
          <a:xfrm>
            <a:off x="1238543" y="2778042"/>
            <a:ext cx="377097" cy="47239"/>
          </a:xfrm>
          <a:custGeom>
            <a:avLst/>
            <a:gdLst/>
            <a:ahLst/>
            <a:cxnLst/>
            <a:rect l="l" t="t" r="r" b="b"/>
            <a:pathLst>
              <a:path w="19398" h="2430" extrusionOk="0">
                <a:moveTo>
                  <a:pt x="0" y="1231"/>
                </a:moveTo>
                <a:cubicBezTo>
                  <a:pt x="0" y="1911"/>
                  <a:pt x="551" y="2429"/>
                  <a:pt x="1231" y="2429"/>
                </a:cubicBezTo>
                <a:lnTo>
                  <a:pt x="18167" y="2429"/>
                </a:lnTo>
                <a:cubicBezTo>
                  <a:pt x="18847" y="2429"/>
                  <a:pt x="19398" y="1911"/>
                  <a:pt x="19398" y="1231"/>
                </a:cubicBezTo>
                <a:lnTo>
                  <a:pt x="19398" y="1231"/>
                </a:lnTo>
                <a:cubicBezTo>
                  <a:pt x="19398" y="551"/>
                  <a:pt x="18847" y="0"/>
                  <a:pt x="18167" y="0"/>
                </a:cubicBezTo>
                <a:lnTo>
                  <a:pt x="1199" y="0"/>
                </a:lnTo>
                <a:cubicBezTo>
                  <a:pt x="551" y="0"/>
                  <a:pt x="0" y="551"/>
                  <a:pt x="0" y="123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37"/>
          <p:cNvSpPr/>
          <p:nvPr/>
        </p:nvSpPr>
        <p:spPr>
          <a:xfrm>
            <a:off x="-912457" y="2009425"/>
            <a:ext cx="2263788" cy="1190447"/>
          </a:xfrm>
          <a:custGeom>
            <a:avLst/>
            <a:gdLst/>
            <a:ahLst/>
            <a:cxnLst/>
            <a:rect l="l" t="t" r="r" b="b"/>
            <a:pathLst>
              <a:path w="116450" h="61237" extrusionOk="0">
                <a:moveTo>
                  <a:pt x="114928" y="19690"/>
                </a:moveTo>
                <a:cubicBezTo>
                  <a:pt x="114345" y="14379"/>
                  <a:pt x="113471" y="9100"/>
                  <a:pt x="112305" y="3887"/>
                </a:cubicBezTo>
                <a:cubicBezTo>
                  <a:pt x="112143" y="3142"/>
                  <a:pt x="111172" y="33"/>
                  <a:pt x="110589" y="1"/>
                </a:cubicBezTo>
                <a:lnTo>
                  <a:pt x="5830" y="1"/>
                </a:lnTo>
                <a:cubicBezTo>
                  <a:pt x="5247" y="1"/>
                  <a:pt x="4308" y="3142"/>
                  <a:pt x="4114" y="3887"/>
                </a:cubicBezTo>
                <a:cubicBezTo>
                  <a:pt x="2948" y="9100"/>
                  <a:pt x="2106" y="14379"/>
                  <a:pt x="1523" y="19690"/>
                </a:cubicBezTo>
                <a:cubicBezTo>
                  <a:pt x="422" y="30829"/>
                  <a:pt x="1" y="42066"/>
                  <a:pt x="940" y="53271"/>
                </a:cubicBezTo>
                <a:cubicBezTo>
                  <a:pt x="1134" y="55926"/>
                  <a:pt x="1491" y="58614"/>
                  <a:pt x="2073" y="61237"/>
                </a:cubicBezTo>
                <a:cubicBezTo>
                  <a:pt x="23640" y="58743"/>
                  <a:pt x="92810" y="58743"/>
                  <a:pt x="114377" y="61237"/>
                </a:cubicBezTo>
                <a:cubicBezTo>
                  <a:pt x="114928" y="58614"/>
                  <a:pt x="115317" y="55926"/>
                  <a:pt x="115511" y="53271"/>
                </a:cubicBezTo>
                <a:cubicBezTo>
                  <a:pt x="116450" y="42066"/>
                  <a:pt x="115997" y="30829"/>
                  <a:pt x="114928" y="1969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37"/>
          <p:cNvSpPr/>
          <p:nvPr/>
        </p:nvSpPr>
        <p:spPr>
          <a:xfrm>
            <a:off x="-833126" y="2120227"/>
            <a:ext cx="1018578" cy="876316"/>
          </a:xfrm>
          <a:custGeom>
            <a:avLst/>
            <a:gdLst/>
            <a:ahLst/>
            <a:cxnLst/>
            <a:rect l="l" t="t" r="r" b="b"/>
            <a:pathLst>
              <a:path w="52396" h="45078" extrusionOk="0">
                <a:moveTo>
                  <a:pt x="39766" y="32"/>
                </a:moveTo>
                <a:cubicBezTo>
                  <a:pt x="30473" y="32"/>
                  <a:pt x="19559" y="227"/>
                  <a:pt x="10104" y="551"/>
                </a:cubicBezTo>
                <a:cubicBezTo>
                  <a:pt x="7934" y="680"/>
                  <a:pt x="5667" y="1004"/>
                  <a:pt x="3465" y="972"/>
                </a:cubicBezTo>
                <a:cubicBezTo>
                  <a:pt x="2688" y="4890"/>
                  <a:pt x="1846" y="10201"/>
                  <a:pt x="1457" y="13990"/>
                </a:cubicBezTo>
                <a:cubicBezTo>
                  <a:pt x="454" y="24320"/>
                  <a:pt x="0" y="34715"/>
                  <a:pt x="713" y="45077"/>
                </a:cubicBezTo>
                <a:cubicBezTo>
                  <a:pt x="13666" y="44915"/>
                  <a:pt x="26651" y="43005"/>
                  <a:pt x="39443" y="42875"/>
                </a:cubicBezTo>
                <a:cubicBezTo>
                  <a:pt x="43782" y="42810"/>
                  <a:pt x="48089" y="42810"/>
                  <a:pt x="52396" y="42843"/>
                </a:cubicBezTo>
                <a:cubicBezTo>
                  <a:pt x="51910" y="27461"/>
                  <a:pt x="52201" y="14767"/>
                  <a:pt x="51942" y="0"/>
                </a:cubicBezTo>
                <a:cubicBezTo>
                  <a:pt x="48251" y="32"/>
                  <a:pt x="44268" y="32"/>
                  <a:pt x="39766" y="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37"/>
          <p:cNvSpPr/>
          <p:nvPr/>
        </p:nvSpPr>
        <p:spPr>
          <a:xfrm>
            <a:off x="254008" y="2119585"/>
            <a:ext cx="1017334" cy="866246"/>
          </a:xfrm>
          <a:custGeom>
            <a:avLst/>
            <a:gdLst/>
            <a:ahLst/>
            <a:cxnLst/>
            <a:rect l="l" t="t" r="r" b="b"/>
            <a:pathLst>
              <a:path w="52332" h="44560" extrusionOk="0">
                <a:moveTo>
                  <a:pt x="50874" y="14023"/>
                </a:moveTo>
                <a:cubicBezTo>
                  <a:pt x="50518" y="10299"/>
                  <a:pt x="49708" y="5117"/>
                  <a:pt x="48899" y="1167"/>
                </a:cubicBezTo>
                <a:cubicBezTo>
                  <a:pt x="25518" y="98"/>
                  <a:pt x="14961" y="1"/>
                  <a:pt x="1" y="33"/>
                </a:cubicBezTo>
                <a:cubicBezTo>
                  <a:pt x="227" y="14832"/>
                  <a:pt x="1" y="27494"/>
                  <a:pt x="454" y="42908"/>
                </a:cubicBezTo>
                <a:cubicBezTo>
                  <a:pt x="17584" y="43070"/>
                  <a:pt x="34618" y="43750"/>
                  <a:pt x="51684" y="44560"/>
                </a:cubicBezTo>
                <a:cubicBezTo>
                  <a:pt x="52331" y="34391"/>
                  <a:pt x="51878" y="24158"/>
                  <a:pt x="50874" y="1402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37"/>
          <p:cNvSpPr/>
          <p:nvPr/>
        </p:nvSpPr>
        <p:spPr>
          <a:xfrm>
            <a:off x="-804181" y="2966250"/>
            <a:ext cx="19" cy="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rgbClr val="A9E3D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37"/>
          <p:cNvSpPr/>
          <p:nvPr/>
        </p:nvSpPr>
        <p:spPr>
          <a:xfrm>
            <a:off x="175319" y="2120227"/>
            <a:ext cx="86897" cy="832868"/>
          </a:xfrm>
          <a:custGeom>
            <a:avLst/>
            <a:gdLst/>
            <a:ahLst/>
            <a:cxnLst/>
            <a:rect l="l" t="t" r="r" b="b"/>
            <a:pathLst>
              <a:path w="4470" h="42843" extrusionOk="0">
                <a:moveTo>
                  <a:pt x="1" y="32"/>
                </a:moveTo>
                <a:cubicBezTo>
                  <a:pt x="260" y="14799"/>
                  <a:pt x="1" y="27461"/>
                  <a:pt x="486" y="42843"/>
                </a:cubicBezTo>
                <a:lnTo>
                  <a:pt x="4469" y="42843"/>
                </a:lnTo>
                <a:cubicBezTo>
                  <a:pt x="3984" y="27428"/>
                  <a:pt x="4243" y="14767"/>
                  <a:pt x="3984" y="0"/>
                </a:cubicBezTo>
                <a:close/>
              </a:path>
            </a:pathLst>
          </a:custGeom>
          <a:solidFill>
            <a:srgbClr val="E2B7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37"/>
          <p:cNvSpPr/>
          <p:nvPr/>
        </p:nvSpPr>
        <p:spPr>
          <a:xfrm>
            <a:off x="-610295" y="1653128"/>
            <a:ext cx="1658815" cy="422431"/>
          </a:xfrm>
          <a:custGeom>
            <a:avLst/>
            <a:gdLst/>
            <a:ahLst/>
            <a:cxnLst/>
            <a:rect l="l" t="t" r="r" b="b"/>
            <a:pathLst>
              <a:path w="85330" h="21730" extrusionOk="0">
                <a:moveTo>
                  <a:pt x="84747" y="616"/>
                </a:moveTo>
                <a:cubicBezTo>
                  <a:pt x="74773" y="325"/>
                  <a:pt x="59262" y="1"/>
                  <a:pt x="41839" y="1"/>
                </a:cubicBezTo>
                <a:cubicBezTo>
                  <a:pt x="25033" y="1"/>
                  <a:pt x="10234" y="325"/>
                  <a:pt x="584" y="584"/>
                </a:cubicBezTo>
                <a:cubicBezTo>
                  <a:pt x="1" y="7546"/>
                  <a:pt x="130" y="14930"/>
                  <a:pt x="1426" y="21730"/>
                </a:cubicBezTo>
                <a:lnTo>
                  <a:pt x="83905" y="21730"/>
                </a:lnTo>
                <a:cubicBezTo>
                  <a:pt x="85200" y="14930"/>
                  <a:pt x="85330" y="7546"/>
                  <a:pt x="84747" y="61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37"/>
          <p:cNvSpPr/>
          <p:nvPr/>
        </p:nvSpPr>
        <p:spPr>
          <a:xfrm>
            <a:off x="-628548" y="1664461"/>
            <a:ext cx="45976" cy="411098"/>
          </a:xfrm>
          <a:custGeom>
            <a:avLst/>
            <a:gdLst/>
            <a:ahLst/>
            <a:cxnLst/>
            <a:rect l="l" t="t" r="r" b="b"/>
            <a:pathLst>
              <a:path w="2365" h="21147" extrusionOk="0">
                <a:moveTo>
                  <a:pt x="1523" y="1"/>
                </a:moveTo>
                <a:lnTo>
                  <a:pt x="551" y="33"/>
                </a:lnTo>
                <a:cubicBezTo>
                  <a:pt x="1" y="6996"/>
                  <a:pt x="130" y="14379"/>
                  <a:pt x="1425" y="21147"/>
                </a:cubicBezTo>
                <a:lnTo>
                  <a:pt x="2365" y="21147"/>
                </a:lnTo>
                <a:cubicBezTo>
                  <a:pt x="1069" y="14347"/>
                  <a:pt x="940" y="6963"/>
                  <a:pt x="1523" y="1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37"/>
          <p:cNvSpPr/>
          <p:nvPr/>
        </p:nvSpPr>
        <p:spPr>
          <a:xfrm>
            <a:off x="-1041494" y="1665102"/>
            <a:ext cx="440685" cy="410456"/>
          </a:xfrm>
          <a:custGeom>
            <a:avLst/>
            <a:gdLst/>
            <a:ahLst/>
            <a:cxnLst/>
            <a:rect l="l" t="t" r="r" b="b"/>
            <a:pathLst>
              <a:path w="22669" h="21114" extrusionOk="0">
                <a:moveTo>
                  <a:pt x="21794" y="0"/>
                </a:moveTo>
                <a:cubicBezTo>
                  <a:pt x="15058" y="195"/>
                  <a:pt x="11075" y="356"/>
                  <a:pt x="11075" y="356"/>
                </a:cubicBezTo>
                <a:cubicBezTo>
                  <a:pt x="2818" y="356"/>
                  <a:pt x="0" y="11464"/>
                  <a:pt x="4016" y="17390"/>
                </a:cubicBezTo>
                <a:cubicBezTo>
                  <a:pt x="5635" y="19689"/>
                  <a:pt x="8258" y="21082"/>
                  <a:pt x="11075" y="21114"/>
                </a:cubicBezTo>
                <a:lnTo>
                  <a:pt x="22668" y="21114"/>
                </a:lnTo>
                <a:cubicBezTo>
                  <a:pt x="21373" y="14346"/>
                  <a:pt x="21244" y="6963"/>
                  <a:pt x="21794" y="0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37"/>
          <p:cNvSpPr/>
          <p:nvPr/>
        </p:nvSpPr>
        <p:spPr>
          <a:xfrm>
            <a:off x="1020727" y="1665102"/>
            <a:ext cx="46617" cy="410456"/>
          </a:xfrm>
          <a:custGeom>
            <a:avLst/>
            <a:gdLst/>
            <a:ahLst/>
            <a:cxnLst/>
            <a:rect l="l" t="t" r="r" b="b"/>
            <a:pathLst>
              <a:path w="2398" h="21114" extrusionOk="0">
                <a:moveTo>
                  <a:pt x="1814" y="33"/>
                </a:moveTo>
                <a:lnTo>
                  <a:pt x="843" y="0"/>
                </a:lnTo>
                <a:cubicBezTo>
                  <a:pt x="1426" y="6930"/>
                  <a:pt x="1296" y="14314"/>
                  <a:pt x="1" y="21114"/>
                </a:cubicBezTo>
                <a:lnTo>
                  <a:pt x="972" y="21114"/>
                </a:lnTo>
                <a:cubicBezTo>
                  <a:pt x="2268" y="14346"/>
                  <a:pt x="2397" y="6963"/>
                  <a:pt x="1814" y="33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37"/>
          <p:cNvSpPr/>
          <p:nvPr/>
        </p:nvSpPr>
        <p:spPr>
          <a:xfrm>
            <a:off x="1039622" y="1665724"/>
            <a:ext cx="420546" cy="409834"/>
          </a:xfrm>
          <a:custGeom>
            <a:avLst/>
            <a:gdLst/>
            <a:ahLst/>
            <a:cxnLst/>
            <a:rect l="l" t="t" r="r" b="b"/>
            <a:pathLst>
              <a:path w="21633" h="21082" extrusionOk="0">
                <a:moveTo>
                  <a:pt x="11594" y="324"/>
                </a:moveTo>
                <a:cubicBezTo>
                  <a:pt x="11561" y="324"/>
                  <a:pt x="7578" y="163"/>
                  <a:pt x="842" y="1"/>
                </a:cubicBezTo>
                <a:cubicBezTo>
                  <a:pt x="1425" y="6931"/>
                  <a:pt x="1296" y="14314"/>
                  <a:pt x="0" y="21082"/>
                </a:cubicBezTo>
                <a:lnTo>
                  <a:pt x="11594" y="21082"/>
                </a:lnTo>
                <a:cubicBezTo>
                  <a:pt x="16095" y="21082"/>
                  <a:pt x="18977" y="17844"/>
                  <a:pt x="20013" y="13958"/>
                </a:cubicBezTo>
                <a:cubicBezTo>
                  <a:pt x="21632" y="7837"/>
                  <a:pt x="18523" y="584"/>
                  <a:pt x="11594" y="324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37"/>
          <p:cNvSpPr/>
          <p:nvPr/>
        </p:nvSpPr>
        <p:spPr>
          <a:xfrm>
            <a:off x="-935745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4703" y="5376"/>
                </a:moveTo>
                <a:cubicBezTo>
                  <a:pt x="14703" y="8322"/>
                  <a:pt x="12662" y="10751"/>
                  <a:pt x="10201" y="10751"/>
                </a:cubicBezTo>
                <a:lnTo>
                  <a:pt x="4470" y="10751"/>
                </a:lnTo>
                <a:cubicBezTo>
                  <a:pt x="2008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008" y="0"/>
                  <a:pt x="4470" y="0"/>
                </a:cubicBezTo>
                <a:lnTo>
                  <a:pt x="10201" y="0"/>
                </a:lnTo>
                <a:cubicBezTo>
                  <a:pt x="12695" y="0"/>
                  <a:pt x="14703" y="2396"/>
                  <a:pt x="14703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37"/>
          <p:cNvSpPr/>
          <p:nvPr/>
        </p:nvSpPr>
        <p:spPr>
          <a:xfrm>
            <a:off x="1088084" y="1760159"/>
            <a:ext cx="285826" cy="209019"/>
          </a:xfrm>
          <a:custGeom>
            <a:avLst/>
            <a:gdLst/>
            <a:ahLst/>
            <a:cxnLst/>
            <a:rect l="l" t="t" r="r" b="b"/>
            <a:pathLst>
              <a:path w="14703" h="10752" extrusionOk="0">
                <a:moveTo>
                  <a:pt x="1" y="5376"/>
                </a:moveTo>
                <a:cubicBezTo>
                  <a:pt x="1" y="8322"/>
                  <a:pt x="2041" y="10751"/>
                  <a:pt x="4502" y="10751"/>
                </a:cubicBezTo>
                <a:lnTo>
                  <a:pt x="10234" y="10751"/>
                </a:lnTo>
                <a:cubicBezTo>
                  <a:pt x="12727" y="10751"/>
                  <a:pt x="14703" y="8322"/>
                  <a:pt x="14703" y="5376"/>
                </a:cubicBezTo>
                <a:lnTo>
                  <a:pt x="14703" y="5376"/>
                </a:lnTo>
                <a:cubicBezTo>
                  <a:pt x="14703" y="2396"/>
                  <a:pt x="12695" y="0"/>
                  <a:pt x="10234" y="0"/>
                </a:cubicBezTo>
                <a:lnTo>
                  <a:pt x="4502" y="0"/>
                </a:lnTo>
                <a:cubicBezTo>
                  <a:pt x="2041" y="0"/>
                  <a:pt x="1" y="2396"/>
                  <a:pt x="1" y="537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37"/>
          <p:cNvSpPr/>
          <p:nvPr/>
        </p:nvSpPr>
        <p:spPr>
          <a:xfrm>
            <a:off x="-908666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41" y="6250"/>
                </a:cubicBezTo>
                <a:cubicBezTo>
                  <a:pt x="1425" y="6250"/>
                  <a:pt x="0" y="4858"/>
                  <a:pt x="0" y="3142"/>
                </a:cubicBezTo>
                <a:cubicBezTo>
                  <a:pt x="0" y="1393"/>
                  <a:pt x="1425" y="0"/>
                  <a:pt x="3141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37"/>
          <p:cNvSpPr/>
          <p:nvPr/>
        </p:nvSpPr>
        <p:spPr>
          <a:xfrm>
            <a:off x="-761998" y="1822461"/>
            <a:ext cx="84370" cy="84389"/>
          </a:xfrm>
          <a:custGeom>
            <a:avLst/>
            <a:gdLst/>
            <a:ahLst/>
            <a:cxnLst/>
            <a:rect l="l" t="t" r="r" b="b"/>
            <a:pathLst>
              <a:path w="4340" h="4341" extrusionOk="0">
                <a:moveTo>
                  <a:pt x="4340" y="2171"/>
                </a:moveTo>
                <a:cubicBezTo>
                  <a:pt x="4340" y="3369"/>
                  <a:pt x="3368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68" y="1"/>
                  <a:pt x="4340" y="972"/>
                  <a:pt x="4340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37"/>
          <p:cNvSpPr/>
          <p:nvPr/>
        </p:nvSpPr>
        <p:spPr>
          <a:xfrm>
            <a:off x="1225324" y="1803585"/>
            <a:ext cx="121519" cy="121519"/>
          </a:xfrm>
          <a:custGeom>
            <a:avLst/>
            <a:gdLst/>
            <a:ahLst/>
            <a:cxnLst/>
            <a:rect l="l" t="t" r="r" b="b"/>
            <a:pathLst>
              <a:path w="6251" h="6251" extrusionOk="0">
                <a:moveTo>
                  <a:pt x="6250" y="3142"/>
                </a:moveTo>
                <a:cubicBezTo>
                  <a:pt x="6250" y="4858"/>
                  <a:pt x="4858" y="6250"/>
                  <a:pt x="3109" y="6250"/>
                </a:cubicBezTo>
                <a:cubicBezTo>
                  <a:pt x="1393" y="6250"/>
                  <a:pt x="0" y="4858"/>
                  <a:pt x="0" y="3142"/>
                </a:cubicBezTo>
                <a:cubicBezTo>
                  <a:pt x="0" y="1393"/>
                  <a:pt x="1393" y="0"/>
                  <a:pt x="3109" y="0"/>
                </a:cubicBezTo>
                <a:cubicBezTo>
                  <a:pt x="4858" y="0"/>
                  <a:pt x="6250" y="1393"/>
                  <a:pt x="6250" y="3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37"/>
          <p:cNvSpPr/>
          <p:nvPr/>
        </p:nvSpPr>
        <p:spPr>
          <a:xfrm>
            <a:off x="1116426" y="1822461"/>
            <a:ext cx="83748" cy="84389"/>
          </a:xfrm>
          <a:custGeom>
            <a:avLst/>
            <a:gdLst/>
            <a:ahLst/>
            <a:cxnLst/>
            <a:rect l="l" t="t" r="r" b="b"/>
            <a:pathLst>
              <a:path w="4308" h="4341" extrusionOk="0">
                <a:moveTo>
                  <a:pt x="4307" y="2171"/>
                </a:moveTo>
                <a:cubicBezTo>
                  <a:pt x="4307" y="3369"/>
                  <a:pt x="3336" y="4340"/>
                  <a:pt x="2170" y="4340"/>
                </a:cubicBezTo>
                <a:cubicBezTo>
                  <a:pt x="972" y="4340"/>
                  <a:pt x="0" y="3369"/>
                  <a:pt x="0" y="2171"/>
                </a:cubicBezTo>
                <a:cubicBezTo>
                  <a:pt x="0" y="972"/>
                  <a:pt x="972" y="1"/>
                  <a:pt x="2170" y="1"/>
                </a:cubicBezTo>
                <a:cubicBezTo>
                  <a:pt x="3336" y="1"/>
                  <a:pt x="4307" y="972"/>
                  <a:pt x="4307" y="21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37"/>
          <p:cNvSpPr/>
          <p:nvPr/>
        </p:nvSpPr>
        <p:spPr>
          <a:xfrm>
            <a:off x="-537904" y="1760159"/>
            <a:ext cx="1514668" cy="209019"/>
          </a:xfrm>
          <a:custGeom>
            <a:avLst/>
            <a:gdLst/>
            <a:ahLst/>
            <a:cxnLst/>
            <a:rect l="l" t="t" r="r" b="b"/>
            <a:pathLst>
              <a:path w="77915" h="10752" extrusionOk="0">
                <a:moveTo>
                  <a:pt x="77914" y="5376"/>
                </a:moveTo>
                <a:cubicBezTo>
                  <a:pt x="77914" y="8322"/>
                  <a:pt x="75485" y="10751"/>
                  <a:pt x="72539" y="10751"/>
                </a:cubicBezTo>
                <a:lnTo>
                  <a:pt x="5376" y="10751"/>
                </a:lnTo>
                <a:cubicBezTo>
                  <a:pt x="2397" y="10751"/>
                  <a:pt x="1" y="8322"/>
                  <a:pt x="1" y="5376"/>
                </a:cubicBezTo>
                <a:lnTo>
                  <a:pt x="1" y="5376"/>
                </a:lnTo>
                <a:cubicBezTo>
                  <a:pt x="1" y="2396"/>
                  <a:pt x="2397" y="0"/>
                  <a:pt x="5376" y="0"/>
                </a:cubicBezTo>
                <a:lnTo>
                  <a:pt x="72539" y="0"/>
                </a:lnTo>
                <a:cubicBezTo>
                  <a:pt x="75485" y="0"/>
                  <a:pt x="77914" y="2396"/>
                  <a:pt x="77914" y="5376"/>
                </a:cubicBezTo>
                <a:close/>
              </a:path>
            </a:pathLst>
          </a:custGeom>
          <a:solidFill>
            <a:srgbClr val="A8A8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37"/>
          <p:cNvSpPr/>
          <p:nvPr/>
        </p:nvSpPr>
        <p:spPr>
          <a:xfrm>
            <a:off x="-548595" y="1750711"/>
            <a:ext cx="1536052" cy="227895"/>
          </a:xfrm>
          <a:custGeom>
            <a:avLst/>
            <a:gdLst/>
            <a:ahLst/>
            <a:cxnLst/>
            <a:rect l="l" t="t" r="r" b="b"/>
            <a:pathLst>
              <a:path w="79015" h="11723" extrusionOk="0">
                <a:moveTo>
                  <a:pt x="73089" y="11626"/>
                </a:moveTo>
                <a:lnTo>
                  <a:pt x="5926" y="11626"/>
                </a:lnTo>
                <a:cubicBezTo>
                  <a:pt x="2656" y="11723"/>
                  <a:pt x="0" y="9100"/>
                  <a:pt x="0" y="5862"/>
                </a:cubicBezTo>
                <a:cubicBezTo>
                  <a:pt x="0" y="2591"/>
                  <a:pt x="2656" y="0"/>
                  <a:pt x="5926" y="65"/>
                </a:cubicBezTo>
                <a:lnTo>
                  <a:pt x="73089" y="65"/>
                </a:lnTo>
                <a:cubicBezTo>
                  <a:pt x="76327" y="0"/>
                  <a:pt x="79015" y="2591"/>
                  <a:pt x="79015" y="5862"/>
                </a:cubicBezTo>
                <a:cubicBezTo>
                  <a:pt x="79015" y="9100"/>
                  <a:pt x="76327" y="11723"/>
                  <a:pt x="73089" y="11626"/>
                </a:cubicBezTo>
                <a:close/>
                <a:moveTo>
                  <a:pt x="5926" y="875"/>
                </a:moveTo>
                <a:cubicBezTo>
                  <a:pt x="3109" y="810"/>
                  <a:pt x="810" y="3044"/>
                  <a:pt x="810" y="5862"/>
                </a:cubicBezTo>
                <a:cubicBezTo>
                  <a:pt x="810" y="8647"/>
                  <a:pt x="3109" y="10913"/>
                  <a:pt x="5926" y="10816"/>
                </a:cubicBezTo>
                <a:lnTo>
                  <a:pt x="73089" y="10816"/>
                </a:lnTo>
                <a:cubicBezTo>
                  <a:pt x="75873" y="10913"/>
                  <a:pt x="78205" y="8647"/>
                  <a:pt x="78205" y="5862"/>
                </a:cubicBezTo>
                <a:cubicBezTo>
                  <a:pt x="78205" y="3044"/>
                  <a:pt x="75873" y="810"/>
                  <a:pt x="73089" y="875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37"/>
          <p:cNvSpPr/>
          <p:nvPr/>
        </p:nvSpPr>
        <p:spPr>
          <a:xfrm>
            <a:off x="-537904" y="2001241"/>
            <a:ext cx="1514668" cy="29607"/>
          </a:xfrm>
          <a:custGeom>
            <a:avLst/>
            <a:gdLst/>
            <a:ahLst/>
            <a:cxnLst/>
            <a:rect l="l" t="t" r="r" b="b"/>
            <a:pathLst>
              <a:path w="77915" h="1523" extrusionOk="0">
                <a:moveTo>
                  <a:pt x="77914" y="746"/>
                </a:moveTo>
                <a:cubicBezTo>
                  <a:pt x="77914" y="1199"/>
                  <a:pt x="77558" y="1523"/>
                  <a:pt x="77137" y="1523"/>
                </a:cubicBezTo>
                <a:lnTo>
                  <a:pt x="778" y="1523"/>
                </a:lnTo>
                <a:cubicBezTo>
                  <a:pt x="325" y="1523"/>
                  <a:pt x="1" y="1199"/>
                  <a:pt x="1" y="746"/>
                </a:cubicBezTo>
                <a:lnTo>
                  <a:pt x="1" y="746"/>
                </a:lnTo>
                <a:cubicBezTo>
                  <a:pt x="1" y="325"/>
                  <a:pt x="325" y="1"/>
                  <a:pt x="778" y="1"/>
                </a:cubicBezTo>
                <a:lnTo>
                  <a:pt x="77137" y="1"/>
                </a:lnTo>
                <a:cubicBezTo>
                  <a:pt x="77558" y="1"/>
                  <a:pt x="77914" y="325"/>
                  <a:pt x="77914" y="746"/>
                </a:cubicBezTo>
                <a:close/>
              </a:path>
            </a:pathLst>
          </a:custGeom>
          <a:solidFill>
            <a:srgbClr val="606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37"/>
          <p:cNvSpPr/>
          <p:nvPr/>
        </p:nvSpPr>
        <p:spPr>
          <a:xfrm>
            <a:off x="-347693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96" y="6445"/>
                  <a:pt x="1847" y="6445"/>
                </a:cubicBezTo>
                <a:cubicBezTo>
                  <a:pt x="2786" y="6445"/>
                  <a:pt x="3304" y="5959"/>
                  <a:pt x="3304" y="5279"/>
                </a:cubicBezTo>
                <a:cubicBezTo>
                  <a:pt x="3304" y="4567"/>
                  <a:pt x="2948" y="4243"/>
                  <a:pt x="2008" y="3886"/>
                </a:cubicBezTo>
                <a:cubicBezTo>
                  <a:pt x="875" y="3465"/>
                  <a:pt x="163" y="2915"/>
                  <a:pt x="163" y="1911"/>
                </a:cubicBezTo>
                <a:cubicBezTo>
                  <a:pt x="163" y="842"/>
                  <a:pt x="1069" y="33"/>
                  <a:pt x="2429" y="33"/>
                </a:cubicBezTo>
                <a:cubicBezTo>
                  <a:pt x="2948" y="1"/>
                  <a:pt x="3466" y="130"/>
                  <a:pt x="3951" y="389"/>
                </a:cubicBezTo>
                <a:lnTo>
                  <a:pt x="3692" y="1102"/>
                </a:lnTo>
                <a:cubicBezTo>
                  <a:pt x="3304" y="875"/>
                  <a:pt x="2818" y="778"/>
                  <a:pt x="2365" y="778"/>
                </a:cubicBezTo>
                <a:cubicBezTo>
                  <a:pt x="1426" y="778"/>
                  <a:pt x="1069" y="1328"/>
                  <a:pt x="1069" y="1814"/>
                </a:cubicBezTo>
                <a:cubicBezTo>
                  <a:pt x="1069" y="2462"/>
                  <a:pt x="1458" y="2785"/>
                  <a:pt x="2429" y="3142"/>
                </a:cubicBezTo>
                <a:cubicBezTo>
                  <a:pt x="3595" y="3595"/>
                  <a:pt x="4211" y="4178"/>
                  <a:pt x="4211" y="5182"/>
                </a:cubicBezTo>
                <a:cubicBezTo>
                  <a:pt x="4211" y="6186"/>
                  <a:pt x="3401" y="7190"/>
                  <a:pt x="1782" y="7190"/>
                </a:cubicBezTo>
                <a:cubicBezTo>
                  <a:pt x="1167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37"/>
          <p:cNvSpPr/>
          <p:nvPr/>
        </p:nvSpPr>
        <p:spPr>
          <a:xfrm>
            <a:off x="-245074" y="1795402"/>
            <a:ext cx="103246" cy="140396"/>
          </a:xfrm>
          <a:custGeom>
            <a:avLst/>
            <a:gdLst/>
            <a:ahLst/>
            <a:cxnLst/>
            <a:rect l="l" t="t" r="r" b="b"/>
            <a:pathLst>
              <a:path w="5311" h="7222" extrusionOk="0">
                <a:moveTo>
                  <a:pt x="5279" y="6866"/>
                </a:moveTo>
                <a:cubicBezTo>
                  <a:pt x="4696" y="7092"/>
                  <a:pt x="4080" y="7222"/>
                  <a:pt x="3433" y="7190"/>
                </a:cubicBezTo>
                <a:cubicBezTo>
                  <a:pt x="1490" y="7190"/>
                  <a:pt x="0" y="5959"/>
                  <a:pt x="0" y="3692"/>
                </a:cubicBezTo>
                <a:cubicBezTo>
                  <a:pt x="0" y="1523"/>
                  <a:pt x="1490" y="33"/>
                  <a:pt x="3659" y="33"/>
                </a:cubicBezTo>
                <a:cubicBezTo>
                  <a:pt x="4210" y="1"/>
                  <a:pt x="4760" y="130"/>
                  <a:pt x="5311" y="357"/>
                </a:cubicBezTo>
                <a:lnTo>
                  <a:pt x="5084" y="1069"/>
                </a:lnTo>
                <a:cubicBezTo>
                  <a:pt x="4631" y="875"/>
                  <a:pt x="4178" y="778"/>
                  <a:pt x="3692" y="778"/>
                </a:cubicBezTo>
                <a:cubicBezTo>
                  <a:pt x="2073" y="778"/>
                  <a:pt x="972" y="1814"/>
                  <a:pt x="972" y="3660"/>
                </a:cubicBezTo>
                <a:cubicBezTo>
                  <a:pt x="972" y="5344"/>
                  <a:pt x="1943" y="6445"/>
                  <a:pt x="3627" y="6445"/>
                </a:cubicBezTo>
                <a:cubicBezTo>
                  <a:pt x="4145" y="6445"/>
                  <a:pt x="4631" y="6348"/>
                  <a:pt x="5117" y="6153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37"/>
          <p:cNvSpPr/>
          <p:nvPr/>
        </p:nvSpPr>
        <p:spPr>
          <a:xfrm>
            <a:off x="-116037" y="1798551"/>
            <a:ext cx="100738" cy="134739"/>
          </a:xfrm>
          <a:custGeom>
            <a:avLst/>
            <a:gdLst/>
            <a:ahLst/>
            <a:cxnLst/>
            <a:rect l="l" t="t" r="r" b="b"/>
            <a:pathLst>
              <a:path w="5182" h="6931" extrusionOk="0">
                <a:moveTo>
                  <a:pt x="907" y="0"/>
                </a:moveTo>
                <a:lnTo>
                  <a:pt x="907" y="2883"/>
                </a:lnTo>
                <a:lnTo>
                  <a:pt x="4275" y="2883"/>
                </a:lnTo>
                <a:lnTo>
                  <a:pt x="4275" y="0"/>
                </a:lnTo>
                <a:lnTo>
                  <a:pt x="5182" y="0"/>
                </a:lnTo>
                <a:lnTo>
                  <a:pt x="5182" y="6930"/>
                </a:lnTo>
                <a:lnTo>
                  <a:pt x="4275" y="6930"/>
                </a:lnTo>
                <a:lnTo>
                  <a:pt x="4275" y="3692"/>
                </a:lnTo>
                <a:lnTo>
                  <a:pt x="907" y="3692"/>
                </a:lnTo>
                <a:lnTo>
                  <a:pt x="907" y="6930"/>
                </a:lnTo>
                <a:lnTo>
                  <a:pt x="1" y="6930"/>
                </a:ln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1" name="Google Shape;991;p37"/>
          <p:cNvSpPr/>
          <p:nvPr/>
        </p:nvSpPr>
        <p:spPr>
          <a:xfrm>
            <a:off x="11756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5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64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2" name="Google Shape;992;p37"/>
          <p:cNvSpPr/>
          <p:nvPr/>
        </p:nvSpPr>
        <p:spPr>
          <a:xfrm>
            <a:off x="154653" y="1796024"/>
            <a:ext cx="123405" cy="139152"/>
          </a:xfrm>
          <a:custGeom>
            <a:avLst/>
            <a:gdLst/>
            <a:ahLst/>
            <a:cxnLst/>
            <a:rect l="l" t="t" r="r" b="b"/>
            <a:pathLst>
              <a:path w="6348" h="7158" extrusionOk="0">
                <a:moveTo>
                  <a:pt x="6347" y="3531"/>
                </a:moveTo>
                <a:cubicBezTo>
                  <a:pt x="6347" y="5895"/>
                  <a:pt x="4890" y="7158"/>
                  <a:pt x="3109" y="7158"/>
                </a:cubicBezTo>
                <a:cubicBezTo>
                  <a:pt x="1263" y="7158"/>
                  <a:pt x="0" y="5733"/>
                  <a:pt x="0" y="3628"/>
                </a:cubicBezTo>
                <a:cubicBezTo>
                  <a:pt x="0" y="1426"/>
                  <a:pt x="1360" y="1"/>
                  <a:pt x="3239" y="1"/>
                </a:cubicBezTo>
                <a:cubicBezTo>
                  <a:pt x="5084" y="1"/>
                  <a:pt x="6347" y="1458"/>
                  <a:pt x="6347" y="3531"/>
                </a:cubicBezTo>
                <a:close/>
                <a:moveTo>
                  <a:pt x="972" y="3628"/>
                </a:moveTo>
                <a:cubicBezTo>
                  <a:pt x="972" y="5117"/>
                  <a:pt x="1781" y="6445"/>
                  <a:pt x="3174" y="6445"/>
                </a:cubicBezTo>
                <a:cubicBezTo>
                  <a:pt x="4566" y="6445"/>
                  <a:pt x="5408" y="5150"/>
                  <a:pt x="5408" y="3563"/>
                </a:cubicBezTo>
                <a:cubicBezTo>
                  <a:pt x="5408" y="2171"/>
                  <a:pt x="4696" y="713"/>
                  <a:pt x="3174" y="713"/>
                </a:cubicBezTo>
                <a:cubicBezTo>
                  <a:pt x="1684" y="713"/>
                  <a:pt x="972" y="2106"/>
                  <a:pt x="972" y="36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3" name="Google Shape;993;p37"/>
          <p:cNvSpPr/>
          <p:nvPr/>
        </p:nvSpPr>
        <p:spPr>
          <a:xfrm>
            <a:off x="305734" y="1798551"/>
            <a:ext cx="74922" cy="134739"/>
          </a:xfrm>
          <a:custGeom>
            <a:avLst/>
            <a:gdLst/>
            <a:ahLst/>
            <a:cxnLst/>
            <a:rect l="l" t="t" r="r" b="b"/>
            <a:pathLst>
              <a:path w="3854" h="6931" extrusionOk="0">
                <a:moveTo>
                  <a:pt x="0" y="0"/>
                </a:moveTo>
                <a:lnTo>
                  <a:pt x="907" y="0"/>
                </a:lnTo>
                <a:lnTo>
                  <a:pt x="907" y="6186"/>
                </a:lnTo>
                <a:lnTo>
                  <a:pt x="3854" y="6186"/>
                </a:lnTo>
                <a:lnTo>
                  <a:pt x="3854" y="6930"/>
                </a:lnTo>
                <a:lnTo>
                  <a:pt x="0" y="693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4" name="Google Shape;994;p37"/>
          <p:cNvSpPr/>
          <p:nvPr/>
        </p:nvSpPr>
        <p:spPr>
          <a:xfrm>
            <a:off x="452402" y="1797287"/>
            <a:ext cx="85011" cy="137266"/>
          </a:xfrm>
          <a:custGeom>
            <a:avLst/>
            <a:gdLst/>
            <a:ahLst/>
            <a:cxnLst/>
            <a:rect l="l" t="t" r="r" b="b"/>
            <a:pathLst>
              <a:path w="4373" h="7061" extrusionOk="0">
                <a:moveTo>
                  <a:pt x="0" y="130"/>
                </a:moveTo>
                <a:cubicBezTo>
                  <a:pt x="551" y="33"/>
                  <a:pt x="1101" y="1"/>
                  <a:pt x="1620" y="1"/>
                </a:cubicBezTo>
                <a:cubicBezTo>
                  <a:pt x="2526" y="1"/>
                  <a:pt x="3109" y="163"/>
                  <a:pt x="3530" y="519"/>
                </a:cubicBezTo>
                <a:cubicBezTo>
                  <a:pt x="3919" y="778"/>
                  <a:pt x="4145" y="1231"/>
                  <a:pt x="4113" y="1717"/>
                </a:cubicBezTo>
                <a:cubicBezTo>
                  <a:pt x="4081" y="2429"/>
                  <a:pt x="3627" y="3045"/>
                  <a:pt x="2947" y="3239"/>
                </a:cubicBezTo>
                <a:lnTo>
                  <a:pt x="2947" y="3271"/>
                </a:lnTo>
                <a:cubicBezTo>
                  <a:pt x="3757" y="3433"/>
                  <a:pt x="4372" y="4146"/>
                  <a:pt x="4372" y="5020"/>
                </a:cubicBezTo>
                <a:cubicBezTo>
                  <a:pt x="4372" y="5538"/>
                  <a:pt x="4178" y="6024"/>
                  <a:pt x="3789" y="6412"/>
                </a:cubicBezTo>
                <a:cubicBezTo>
                  <a:pt x="3304" y="6833"/>
                  <a:pt x="2526" y="7060"/>
                  <a:pt x="1393" y="7060"/>
                </a:cubicBezTo>
                <a:cubicBezTo>
                  <a:pt x="940" y="7060"/>
                  <a:pt x="454" y="7028"/>
                  <a:pt x="0" y="6963"/>
                </a:cubicBezTo>
                <a:close/>
                <a:moveTo>
                  <a:pt x="907" y="2980"/>
                </a:moveTo>
                <a:lnTo>
                  <a:pt x="1717" y="2980"/>
                </a:lnTo>
                <a:cubicBezTo>
                  <a:pt x="2656" y="2980"/>
                  <a:pt x="3239" y="2494"/>
                  <a:pt x="3239" y="1814"/>
                </a:cubicBezTo>
                <a:cubicBezTo>
                  <a:pt x="3239" y="1005"/>
                  <a:pt x="2591" y="681"/>
                  <a:pt x="1684" y="681"/>
                </a:cubicBezTo>
                <a:cubicBezTo>
                  <a:pt x="1425" y="681"/>
                  <a:pt x="1166" y="681"/>
                  <a:pt x="875" y="745"/>
                </a:cubicBezTo>
                <a:close/>
                <a:moveTo>
                  <a:pt x="907" y="6315"/>
                </a:moveTo>
                <a:cubicBezTo>
                  <a:pt x="1166" y="6348"/>
                  <a:pt x="1425" y="6348"/>
                  <a:pt x="1684" y="6348"/>
                </a:cubicBezTo>
                <a:cubicBezTo>
                  <a:pt x="2623" y="6348"/>
                  <a:pt x="3465" y="5992"/>
                  <a:pt x="3465" y="4988"/>
                </a:cubicBezTo>
                <a:cubicBezTo>
                  <a:pt x="3465" y="4049"/>
                  <a:pt x="2656" y="3660"/>
                  <a:pt x="1684" y="3660"/>
                </a:cubicBezTo>
                <a:lnTo>
                  <a:pt x="907" y="366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5" name="Google Shape;995;p37"/>
          <p:cNvSpPr/>
          <p:nvPr/>
        </p:nvSpPr>
        <p:spPr>
          <a:xfrm>
            <a:off x="566335" y="1798551"/>
            <a:ext cx="99494" cy="137246"/>
          </a:xfrm>
          <a:custGeom>
            <a:avLst/>
            <a:gdLst/>
            <a:ahLst/>
            <a:cxnLst/>
            <a:rect l="l" t="t" r="r" b="b"/>
            <a:pathLst>
              <a:path w="5118" h="7060" extrusionOk="0">
                <a:moveTo>
                  <a:pt x="908" y="0"/>
                </a:moveTo>
                <a:lnTo>
                  <a:pt x="908" y="4081"/>
                </a:lnTo>
                <a:cubicBezTo>
                  <a:pt x="908" y="5667"/>
                  <a:pt x="1588" y="6315"/>
                  <a:pt x="2527" y="6315"/>
                </a:cubicBezTo>
                <a:cubicBezTo>
                  <a:pt x="3531" y="6315"/>
                  <a:pt x="4211" y="5635"/>
                  <a:pt x="4211" y="4081"/>
                </a:cubicBezTo>
                <a:lnTo>
                  <a:pt x="4211" y="0"/>
                </a:lnTo>
                <a:lnTo>
                  <a:pt x="5117" y="0"/>
                </a:lnTo>
                <a:lnTo>
                  <a:pt x="5117" y="4048"/>
                </a:lnTo>
                <a:cubicBezTo>
                  <a:pt x="5117" y="6186"/>
                  <a:pt x="3984" y="7060"/>
                  <a:pt x="2494" y="7060"/>
                </a:cubicBezTo>
                <a:cubicBezTo>
                  <a:pt x="1069" y="7060"/>
                  <a:pt x="1" y="6250"/>
                  <a:pt x="1" y="4081"/>
                </a:cubicBezTo>
                <a:lnTo>
                  <a:pt x="1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37"/>
          <p:cNvSpPr/>
          <p:nvPr/>
        </p:nvSpPr>
        <p:spPr>
          <a:xfrm>
            <a:off x="694128" y="1795402"/>
            <a:ext cx="81862" cy="139774"/>
          </a:xfrm>
          <a:custGeom>
            <a:avLst/>
            <a:gdLst/>
            <a:ahLst/>
            <a:cxnLst/>
            <a:rect l="l" t="t" r="r" b="b"/>
            <a:pathLst>
              <a:path w="4211" h="7190" extrusionOk="0">
                <a:moveTo>
                  <a:pt x="227" y="5991"/>
                </a:moveTo>
                <a:cubicBezTo>
                  <a:pt x="713" y="6283"/>
                  <a:pt x="1263" y="6445"/>
                  <a:pt x="1846" y="6445"/>
                </a:cubicBezTo>
                <a:cubicBezTo>
                  <a:pt x="2753" y="6445"/>
                  <a:pt x="3304" y="5959"/>
                  <a:pt x="3304" y="5279"/>
                </a:cubicBezTo>
                <a:cubicBezTo>
                  <a:pt x="3304" y="4567"/>
                  <a:pt x="2915" y="4243"/>
                  <a:pt x="1976" y="3886"/>
                </a:cubicBezTo>
                <a:cubicBezTo>
                  <a:pt x="842" y="3465"/>
                  <a:pt x="162" y="2915"/>
                  <a:pt x="162" y="1911"/>
                </a:cubicBezTo>
                <a:cubicBezTo>
                  <a:pt x="162" y="842"/>
                  <a:pt x="1037" y="33"/>
                  <a:pt x="2397" y="33"/>
                </a:cubicBezTo>
                <a:cubicBezTo>
                  <a:pt x="2915" y="1"/>
                  <a:pt x="3465" y="130"/>
                  <a:pt x="3919" y="389"/>
                </a:cubicBezTo>
                <a:lnTo>
                  <a:pt x="3692" y="1102"/>
                </a:lnTo>
                <a:cubicBezTo>
                  <a:pt x="3271" y="875"/>
                  <a:pt x="2818" y="778"/>
                  <a:pt x="2364" y="778"/>
                </a:cubicBezTo>
                <a:cubicBezTo>
                  <a:pt x="1425" y="778"/>
                  <a:pt x="1069" y="1361"/>
                  <a:pt x="1069" y="1814"/>
                </a:cubicBezTo>
                <a:cubicBezTo>
                  <a:pt x="1069" y="2462"/>
                  <a:pt x="1458" y="2785"/>
                  <a:pt x="2429" y="3174"/>
                </a:cubicBezTo>
                <a:cubicBezTo>
                  <a:pt x="3627" y="3627"/>
                  <a:pt x="4210" y="4178"/>
                  <a:pt x="4210" y="5182"/>
                </a:cubicBezTo>
                <a:cubicBezTo>
                  <a:pt x="4210" y="6186"/>
                  <a:pt x="3401" y="7190"/>
                  <a:pt x="1782" y="7190"/>
                </a:cubicBezTo>
                <a:cubicBezTo>
                  <a:pt x="1166" y="7190"/>
                  <a:pt x="551" y="7028"/>
                  <a:pt x="1" y="673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7" name="Google Shape;997;p37"/>
          <p:cNvSpPr/>
          <p:nvPr/>
        </p:nvSpPr>
        <p:spPr>
          <a:xfrm>
            <a:off x="-856414" y="3886568"/>
            <a:ext cx="587982" cy="867510"/>
          </a:xfrm>
          <a:custGeom>
            <a:avLst/>
            <a:gdLst/>
            <a:ahLst/>
            <a:cxnLst/>
            <a:rect l="l" t="t" r="r" b="b"/>
            <a:pathLst>
              <a:path w="30246" h="44625" extrusionOk="0">
                <a:moveTo>
                  <a:pt x="28691" y="35525"/>
                </a:moveTo>
                <a:cubicBezTo>
                  <a:pt x="28367" y="36626"/>
                  <a:pt x="27979" y="37662"/>
                  <a:pt x="27428" y="38666"/>
                </a:cubicBezTo>
                <a:cubicBezTo>
                  <a:pt x="26554" y="40285"/>
                  <a:pt x="24967" y="42001"/>
                  <a:pt x="23348" y="42811"/>
                </a:cubicBezTo>
                <a:cubicBezTo>
                  <a:pt x="20110" y="44430"/>
                  <a:pt x="15350" y="44624"/>
                  <a:pt x="11885" y="44106"/>
                </a:cubicBezTo>
                <a:cubicBezTo>
                  <a:pt x="7869" y="43459"/>
                  <a:pt x="4404" y="40965"/>
                  <a:pt x="2493" y="37403"/>
                </a:cubicBezTo>
                <a:cubicBezTo>
                  <a:pt x="874" y="34294"/>
                  <a:pt x="518" y="30700"/>
                  <a:pt x="291" y="27202"/>
                </a:cubicBezTo>
                <a:cubicBezTo>
                  <a:pt x="32" y="23608"/>
                  <a:pt x="0" y="20046"/>
                  <a:pt x="130" y="16451"/>
                </a:cubicBezTo>
                <a:cubicBezTo>
                  <a:pt x="356" y="12824"/>
                  <a:pt x="777" y="8841"/>
                  <a:pt x="2591" y="5700"/>
                </a:cubicBezTo>
                <a:cubicBezTo>
                  <a:pt x="4793" y="1879"/>
                  <a:pt x="9197" y="195"/>
                  <a:pt x="13245" y="98"/>
                </a:cubicBezTo>
                <a:cubicBezTo>
                  <a:pt x="16515" y="1"/>
                  <a:pt x="20822" y="195"/>
                  <a:pt x="23737" y="1944"/>
                </a:cubicBezTo>
                <a:cubicBezTo>
                  <a:pt x="27105" y="3984"/>
                  <a:pt x="28691" y="7967"/>
                  <a:pt x="29242" y="11756"/>
                </a:cubicBezTo>
                <a:cubicBezTo>
                  <a:pt x="29987" y="16419"/>
                  <a:pt x="30246" y="21147"/>
                  <a:pt x="29987" y="25842"/>
                </a:cubicBezTo>
                <a:cubicBezTo>
                  <a:pt x="29760" y="28886"/>
                  <a:pt x="29566" y="32416"/>
                  <a:pt x="28691" y="35525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8" name="Google Shape;998;p37"/>
          <p:cNvSpPr/>
          <p:nvPr/>
        </p:nvSpPr>
        <p:spPr>
          <a:xfrm>
            <a:off x="-800390" y="4206359"/>
            <a:ext cx="110186" cy="491035"/>
          </a:xfrm>
          <a:custGeom>
            <a:avLst/>
            <a:gdLst/>
            <a:ahLst/>
            <a:cxnLst/>
            <a:rect l="l" t="t" r="r" b="b"/>
            <a:pathLst>
              <a:path w="5668" h="25259" extrusionOk="0">
                <a:moveTo>
                  <a:pt x="0" y="0"/>
                </a:moveTo>
                <a:lnTo>
                  <a:pt x="162" y="1101"/>
                </a:lnTo>
                <a:lnTo>
                  <a:pt x="292" y="2397"/>
                </a:lnTo>
                <a:lnTo>
                  <a:pt x="356" y="3174"/>
                </a:lnTo>
                <a:lnTo>
                  <a:pt x="486" y="4048"/>
                </a:lnTo>
                <a:lnTo>
                  <a:pt x="745" y="5991"/>
                </a:lnTo>
                <a:cubicBezTo>
                  <a:pt x="842" y="6671"/>
                  <a:pt x="1004" y="7383"/>
                  <a:pt x="1101" y="8128"/>
                </a:cubicBezTo>
                <a:cubicBezTo>
                  <a:pt x="1231" y="8873"/>
                  <a:pt x="1360" y="9650"/>
                  <a:pt x="1522" y="10427"/>
                </a:cubicBezTo>
                <a:lnTo>
                  <a:pt x="2008" y="12824"/>
                </a:lnTo>
                <a:lnTo>
                  <a:pt x="2558" y="15155"/>
                </a:lnTo>
                <a:cubicBezTo>
                  <a:pt x="2720" y="15933"/>
                  <a:pt x="2979" y="16710"/>
                  <a:pt x="3141" y="17422"/>
                </a:cubicBezTo>
                <a:cubicBezTo>
                  <a:pt x="3336" y="18135"/>
                  <a:pt x="3530" y="18879"/>
                  <a:pt x="3757" y="19527"/>
                </a:cubicBezTo>
                <a:lnTo>
                  <a:pt x="4339" y="21405"/>
                </a:lnTo>
                <a:lnTo>
                  <a:pt x="4598" y="22247"/>
                </a:lnTo>
                <a:lnTo>
                  <a:pt x="4858" y="22960"/>
                </a:lnTo>
                <a:lnTo>
                  <a:pt x="5279" y="24190"/>
                </a:lnTo>
                <a:lnTo>
                  <a:pt x="5667" y="25259"/>
                </a:lnTo>
                <a:lnTo>
                  <a:pt x="5181" y="24223"/>
                </a:lnTo>
                <a:lnTo>
                  <a:pt x="4663" y="23057"/>
                </a:lnTo>
                <a:lnTo>
                  <a:pt x="4339" y="22344"/>
                </a:lnTo>
                <a:lnTo>
                  <a:pt x="4016" y="21535"/>
                </a:lnTo>
                <a:lnTo>
                  <a:pt x="3303" y="19689"/>
                </a:lnTo>
                <a:cubicBezTo>
                  <a:pt x="3076" y="19041"/>
                  <a:pt x="2882" y="18329"/>
                  <a:pt x="2655" y="17584"/>
                </a:cubicBezTo>
                <a:cubicBezTo>
                  <a:pt x="2396" y="16872"/>
                  <a:pt x="2170" y="16095"/>
                  <a:pt x="2008" y="15317"/>
                </a:cubicBezTo>
                <a:lnTo>
                  <a:pt x="1393" y="12953"/>
                </a:lnTo>
                <a:lnTo>
                  <a:pt x="939" y="10557"/>
                </a:lnTo>
                <a:cubicBezTo>
                  <a:pt x="777" y="9780"/>
                  <a:pt x="680" y="9003"/>
                  <a:pt x="583" y="8225"/>
                </a:cubicBezTo>
                <a:cubicBezTo>
                  <a:pt x="453" y="7481"/>
                  <a:pt x="356" y="6768"/>
                  <a:pt x="292" y="6056"/>
                </a:cubicBezTo>
                <a:lnTo>
                  <a:pt x="130" y="4080"/>
                </a:lnTo>
                <a:lnTo>
                  <a:pt x="65" y="3206"/>
                </a:lnTo>
                <a:lnTo>
                  <a:pt x="65" y="2397"/>
                </a:lnTo>
                <a:lnTo>
                  <a:pt x="32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9" name="Google Shape;999;p37"/>
          <p:cNvSpPr/>
          <p:nvPr/>
        </p:nvSpPr>
        <p:spPr>
          <a:xfrm>
            <a:off x="-719815" y="4150336"/>
            <a:ext cx="64852" cy="458298"/>
          </a:xfrm>
          <a:custGeom>
            <a:avLst/>
            <a:gdLst/>
            <a:ahLst/>
            <a:cxnLst/>
            <a:rect l="l" t="t" r="r" b="b"/>
            <a:pathLst>
              <a:path w="3336" h="23575" extrusionOk="0">
                <a:moveTo>
                  <a:pt x="97" y="0"/>
                </a:moveTo>
                <a:cubicBezTo>
                  <a:pt x="97" y="0"/>
                  <a:pt x="130" y="356"/>
                  <a:pt x="162" y="1036"/>
                </a:cubicBezTo>
                <a:lnTo>
                  <a:pt x="227" y="2202"/>
                </a:lnTo>
                <a:lnTo>
                  <a:pt x="259" y="2915"/>
                </a:lnTo>
                <a:lnTo>
                  <a:pt x="356" y="3724"/>
                </a:lnTo>
                <a:lnTo>
                  <a:pt x="518" y="5505"/>
                </a:lnTo>
                <a:cubicBezTo>
                  <a:pt x="551" y="6153"/>
                  <a:pt x="680" y="6833"/>
                  <a:pt x="745" y="7513"/>
                </a:cubicBezTo>
                <a:cubicBezTo>
                  <a:pt x="810" y="8193"/>
                  <a:pt x="907" y="8905"/>
                  <a:pt x="1036" y="9650"/>
                </a:cubicBezTo>
                <a:lnTo>
                  <a:pt x="1328" y="11820"/>
                </a:lnTo>
                <a:cubicBezTo>
                  <a:pt x="1587" y="13309"/>
                  <a:pt x="1814" y="14767"/>
                  <a:pt x="2040" y="16127"/>
                </a:cubicBezTo>
                <a:lnTo>
                  <a:pt x="2396" y="18135"/>
                </a:lnTo>
                <a:lnTo>
                  <a:pt x="2720" y="19916"/>
                </a:lnTo>
                <a:lnTo>
                  <a:pt x="3174" y="22571"/>
                </a:lnTo>
                <a:cubicBezTo>
                  <a:pt x="3271" y="23219"/>
                  <a:pt x="3336" y="23575"/>
                  <a:pt x="3336" y="23575"/>
                </a:cubicBezTo>
                <a:cubicBezTo>
                  <a:pt x="3336" y="23575"/>
                  <a:pt x="3238" y="23219"/>
                  <a:pt x="3044" y="22571"/>
                </a:cubicBezTo>
                <a:cubicBezTo>
                  <a:pt x="2882" y="21956"/>
                  <a:pt x="2623" y="21049"/>
                  <a:pt x="2364" y="19980"/>
                </a:cubicBezTo>
                <a:cubicBezTo>
                  <a:pt x="2105" y="18879"/>
                  <a:pt x="1814" y="17616"/>
                  <a:pt x="1522" y="16256"/>
                </a:cubicBezTo>
                <a:cubicBezTo>
                  <a:pt x="1393" y="15576"/>
                  <a:pt x="1231" y="14864"/>
                  <a:pt x="1134" y="14119"/>
                </a:cubicBezTo>
                <a:lnTo>
                  <a:pt x="745" y="11917"/>
                </a:lnTo>
                <a:lnTo>
                  <a:pt x="453" y="9715"/>
                </a:lnTo>
                <a:cubicBezTo>
                  <a:pt x="356" y="9003"/>
                  <a:pt x="292" y="8258"/>
                  <a:pt x="227" y="7578"/>
                </a:cubicBezTo>
                <a:cubicBezTo>
                  <a:pt x="162" y="6865"/>
                  <a:pt x="97" y="6185"/>
                  <a:pt x="65" y="5538"/>
                </a:cubicBezTo>
                <a:lnTo>
                  <a:pt x="0" y="3724"/>
                </a:lnTo>
                <a:lnTo>
                  <a:pt x="0" y="2915"/>
                </a:lnTo>
                <a:lnTo>
                  <a:pt x="32" y="2202"/>
                </a:lnTo>
                <a:lnTo>
                  <a:pt x="65" y="1004"/>
                </a:lnTo>
                <a:cubicBezTo>
                  <a:pt x="65" y="356"/>
                  <a:pt x="97" y="0"/>
                  <a:pt x="97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0" name="Google Shape;1000;p37"/>
          <p:cNvSpPr/>
          <p:nvPr/>
        </p:nvSpPr>
        <p:spPr>
          <a:xfrm>
            <a:off x="-648065" y="4192499"/>
            <a:ext cx="51652" cy="480984"/>
          </a:xfrm>
          <a:custGeom>
            <a:avLst/>
            <a:gdLst/>
            <a:ahLst/>
            <a:cxnLst/>
            <a:rect l="l" t="t" r="r" b="b"/>
            <a:pathLst>
              <a:path w="2657" h="24742" extrusionOk="0">
                <a:moveTo>
                  <a:pt x="1" y="1"/>
                </a:moveTo>
                <a:lnTo>
                  <a:pt x="130" y="1069"/>
                </a:lnTo>
                <a:cubicBezTo>
                  <a:pt x="195" y="1749"/>
                  <a:pt x="325" y="2689"/>
                  <a:pt x="422" y="3854"/>
                </a:cubicBezTo>
                <a:lnTo>
                  <a:pt x="584" y="5733"/>
                </a:lnTo>
                <a:cubicBezTo>
                  <a:pt x="648" y="6413"/>
                  <a:pt x="746" y="7093"/>
                  <a:pt x="810" y="7837"/>
                </a:cubicBezTo>
                <a:cubicBezTo>
                  <a:pt x="972" y="9295"/>
                  <a:pt x="1134" y="10817"/>
                  <a:pt x="1264" y="12371"/>
                </a:cubicBezTo>
                <a:cubicBezTo>
                  <a:pt x="1426" y="13925"/>
                  <a:pt x="1652" y="15480"/>
                  <a:pt x="1814" y="16905"/>
                </a:cubicBezTo>
                <a:cubicBezTo>
                  <a:pt x="1879" y="17649"/>
                  <a:pt x="1944" y="18330"/>
                  <a:pt x="2041" y="19010"/>
                </a:cubicBezTo>
                <a:lnTo>
                  <a:pt x="2268" y="20888"/>
                </a:lnTo>
                <a:cubicBezTo>
                  <a:pt x="2397" y="22021"/>
                  <a:pt x="2494" y="22993"/>
                  <a:pt x="2559" y="23673"/>
                </a:cubicBezTo>
                <a:lnTo>
                  <a:pt x="2656" y="24741"/>
                </a:lnTo>
                <a:lnTo>
                  <a:pt x="2429" y="23705"/>
                </a:lnTo>
                <a:cubicBezTo>
                  <a:pt x="2332" y="23025"/>
                  <a:pt x="2106" y="22086"/>
                  <a:pt x="1911" y="20920"/>
                </a:cubicBezTo>
                <a:lnTo>
                  <a:pt x="1588" y="19074"/>
                </a:lnTo>
                <a:cubicBezTo>
                  <a:pt x="1458" y="18427"/>
                  <a:pt x="1361" y="17714"/>
                  <a:pt x="1264" y="17002"/>
                </a:cubicBezTo>
                <a:cubicBezTo>
                  <a:pt x="1069" y="15545"/>
                  <a:pt x="875" y="13990"/>
                  <a:pt x="681" y="12436"/>
                </a:cubicBezTo>
                <a:cubicBezTo>
                  <a:pt x="487" y="10914"/>
                  <a:pt x="389" y="9327"/>
                  <a:pt x="260" y="7870"/>
                </a:cubicBezTo>
                <a:cubicBezTo>
                  <a:pt x="227" y="7157"/>
                  <a:pt x="163" y="6445"/>
                  <a:pt x="130" y="5765"/>
                </a:cubicBezTo>
                <a:lnTo>
                  <a:pt x="66" y="3887"/>
                </a:lnTo>
                <a:cubicBezTo>
                  <a:pt x="33" y="2721"/>
                  <a:pt x="33" y="1749"/>
                  <a:pt x="1" y="1037"/>
                </a:cubicBezTo>
                <a:cubicBezTo>
                  <a:pt x="1" y="357"/>
                  <a:pt x="1" y="1"/>
                  <a:pt x="1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1" name="Google Shape;1001;p37"/>
          <p:cNvSpPr/>
          <p:nvPr/>
        </p:nvSpPr>
        <p:spPr>
          <a:xfrm>
            <a:off x="-557421" y="4152843"/>
            <a:ext cx="22064" cy="527563"/>
          </a:xfrm>
          <a:custGeom>
            <a:avLst/>
            <a:gdLst/>
            <a:ahLst/>
            <a:cxnLst/>
            <a:rect l="l" t="t" r="r" b="b"/>
            <a:pathLst>
              <a:path w="1135" h="27138" extrusionOk="0">
                <a:moveTo>
                  <a:pt x="33" y="1"/>
                </a:moveTo>
                <a:lnTo>
                  <a:pt x="130" y="1166"/>
                </a:lnTo>
                <a:cubicBezTo>
                  <a:pt x="195" y="1879"/>
                  <a:pt x="292" y="2947"/>
                  <a:pt x="389" y="4210"/>
                </a:cubicBezTo>
                <a:cubicBezTo>
                  <a:pt x="454" y="5506"/>
                  <a:pt x="551" y="6963"/>
                  <a:pt x="649" y="8582"/>
                </a:cubicBezTo>
                <a:cubicBezTo>
                  <a:pt x="746" y="10169"/>
                  <a:pt x="810" y="11853"/>
                  <a:pt x="875" y="13569"/>
                </a:cubicBezTo>
                <a:cubicBezTo>
                  <a:pt x="940" y="15253"/>
                  <a:pt x="1005" y="16937"/>
                  <a:pt x="1037" y="18556"/>
                </a:cubicBezTo>
                <a:cubicBezTo>
                  <a:pt x="1070" y="20143"/>
                  <a:pt x="1102" y="21632"/>
                  <a:pt x="1102" y="22895"/>
                </a:cubicBezTo>
                <a:cubicBezTo>
                  <a:pt x="1134" y="24191"/>
                  <a:pt x="1102" y="25227"/>
                  <a:pt x="1102" y="25972"/>
                </a:cubicBezTo>
                <a:lnTo>
                  <a:pt x="1102" y="27138"/>
                </a:lnTo>
                <a:lnTo>
                  <a:pt x="1005" y="25972"/>
                </a:lnTo>
                <a:cubicBezTo>
                  <a:pt x="972" y="25259"/>
                  <a:pt x="843" y="24191"/>
                  <a:pt x="778" y="22895"/>
                </a:cubicBezTo>
                <a:cubicBezTo>
                  <a:pt x="713" y="21632"/>
                  <a:pt x="584" y="20143"/>
                  <a:pt x="519" y="18556"/>
                </a:cubicBezTo>
                <a:cubicBezTo>
                  <a:pt x="422" y="16969"/>
                  <a:pt x="357" y="15285"/>
                  <a:pt x="260" y="13569"/>
                </a:cubicBezTo>
                <a:cubicBezTo>
                  <a:pt x="195" y="11885"/>
                  <a:pt x="163" y="10169"/>
                  <a:pt x="98" y="8582"/>
                </a:cubicBezTo>
                <a:cubicBezTo>
                  <a:pt x="66" y="6995"/>
                  <a:pt x="66" y="5506"/>
                  <a:pt x="33" y="4243"/>
                </a:cubicBezTo>
                <a:cubicBezTo>
                  <a:pt x="1" y="2947"/>
                  <a:pt x="33" y="1879"/>
                  <a:pt x="33" y="1134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2" name="Google Shape;1002;p37"/>
          <p:cNvSpPr/>
          <p:nvPr/>
        </p:nvSpPr>
        <p:spPr>
          <a:xfrm>
            <a:off x="-468020" y="4145301"/>
            <a:ext cx="23931" cy="521264"/>
          </a:xfrm>
          <a:custGeom>
            <a:avLst/>
            <a:gdLst/>
            <a:ahLst/>
            <a:cxnLst/>
            <a:rect l="l" t="t" r="r" b="b"/>
            <a:pathLst>
              <a:path w="1231" h="26814" extrusionOk="0">
                <a:moveTo>
                  <a:pt x="0" y="0"/>
                </a:moveTo>
                <a:lnTo>
                  <a:pt x="162" y="1166"/>
                </a:lnTo>
                <a:cubicBezTo>
                  <a:pt x="227" y="1878"/>
                  <a:pt x="389" y="2915"/>
                  <a:pt x="518" y="4177"/>
                </a:cubicBezTo>
                <a:lnTo>
                  <a:pt x="745" y="6185"/>
                </a:lnTo>
                <a:cubicBezTo>
                  <a:pt x="842" y="6930"/>
                  <a:pt x="875" y="7675"/>
                  <a:pt x="939" y="8452"/>
                </a:cubicBezTo>
                <a:cubicBezTo>
                  <a:pt x="1037" y="10039"/>
                  <a:pt x="1101" y="11690"/>
                  <a:pt x="1198" y="13407"/>
                </a:cubicBezTo>
                <a:cubicBezTo>
                  <a:pt x="1198" y="15090"/>
                  <a:pt x="1231" y="16742"/>
                  <a:pt x="1231" y="18329"/>
                </a:cubicBezTo>
                <a:lnTo>
                  <a:pt x="1231" y="20596"/>
                </a:lnTo>
                <a:lnTo>
                  <a:pt x="1166" y="22636"/>
                </a:lnTo>
                <a:cubicBezTo>
                  <a:pt x="1134" y="23899"/>
                  <a:pt x="1069" y="24935"/>
                  <a:pt x="1037" y="25680"/>
                </a:cubicBezTo>
                <a:lnTo>
                  <a:pt x="972" y="26813"/>
                </a:lnTo>
                <a:lnTo>
                  <a:pt x="939" y="25680"/>
                </a:lnTo>
                <a:cubicBezTo>
                  <a:pt x="907" y="24935"/>
                  <a:pt x="842" y="23899"/>
                  <a:pt x="842" y="22636"/>
                </a:cubicBezTo>
                <a:cubicBezTo>
                  <a:pt x="842" y="21988"/>
                  <a:pt x="810" y="21308"/>
                  <a:pt x="777" y="20596"/>
                </a:cubicBezTo>
                <a:cubicBezTo>
                  <a:pt x="777" y="19883"/>
                  <a:pt x="745" y="19106"/>
                  <a:pt x="713" y="18329"/>
                </a:cubicBezTo>
                <a:cubicBezTo>
                  <a:pt x="680" y="16774"/>
                  <a:pt x="648" y="15090"/>
                  <a:pt x="616" y="13407"/>
                </a:cubicBezTo>
                <a:cubicBezTo>
                  <a:pt x="551" y="11723"/>
                  <a:pt x="454" y="10071"/>
                  <a:pt x="421" y="8484"/>
                </a:cubicBezTo>
                <a:cubicBezTo>
                  <a:pt x="356" y="7707"/>
                  <a:pt x="389" y="6962"/>
                  <a:pt x="324" y="6250"/>
                </a:cubicBezTo>
                <a:lnTo>
                  <a:pt x="195" y="4210"/>
                </a:lnTo>
                <a:cubicBezTo>
                  <a:pt x="130" y="2947"/>
                  <a:pt x="97" y="1911"/>
                  <a:pt x="65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3" name="Google Shape;1003;p37"/>
          <p:cNvSpPr/>
          <p:nvPr/>
        </p:nvSpPr>
        <p:spPr>
          <a:xfrm>
            <a:off x="-379261" y="4203832"/>
            <a:ext cx="27721" cy="418018"/>
          </a:xfrm>
          <a:custGeom>
            <a:avLst/>
            <a:gdLst/>
            <a:ahLst/>
            <a:cxnLst/>
            <a:rect l="l" t="t" r="r" b="b"/>
            <a:pathLst>
              <a:path w="1426" h="21503" extrusionOk="0">
                <a:moveTo>
                  <a:pt x="486" y="1"/>
                </a:moveTo>
                <a:cubicBezTo>
                  <a:pt x="486" y="1"/>
                  <a:pt x="551" y="357"/>
                  <a:pt x="648" y="940"/>
                </a:cubicBezTo>
                <a:lnTo>
                  <a:pt x="777" y="1976"/>
                </a:lnTo>
                <a:cubicBezTo>
                  <a:pt x="842" y="2397"/>
                  <a:pt x="907" y="2850"/>
                  <a:pt x="972" y="3368"/>
                </a:cubicBezTo>
                <a:lnTo>
                  <a:pt x="1134" y="4988"/>
                </a:lnTo>
                <a:cubicBezTo>
                  <a:pt x="1198" y="5571"/>
                  <a:pt x="1231" y="6186"/>
                  <a:pt x="1263" y="6801"/>
                </a:cubicBezTo>
                <a:cubicBezTo>
                  <a:pt x="1328" y="7449"/>
                  <a:pt x="1360" y="8096"/>
                  <a:pt x="1360" y="8744"/>
                </a:cubicBezTo>
                <a:cubicBezTo>
                  <a:pt x="1360" y="9424"/>
                  <a:pt x="1393" y="10104"/>
                  <a:pt x="1425" y="10784"/>
                </a:cubicBezTo>
                <a:cubicBezTo>
                  <a:pt x="1425" y="11464"/>
                  <a:pt x="1360" y="12144"/>
                  <a:pt x="1360" y="12792"/>
                </a:cubicBezTo>
                <a:cubicBezTo>
                  <a:pt x="1328" y="13472"/>
                  <a:pt x="1263" y="14120"/>
                  <a:pt x="1231" y="14767"/>
                </a:cubicBezTo>
                <a:cubicBezTo>
                  <a:pt x="1166" y="15383"/>
                  <a:pt x="1134" y="15998"/>
                  <a:pt x="1037" y="16581"/>
                </a:cubicBezTo>
                <a:lnTo>
                  <a:pt x="777" y="18200"/>
                </a:lnTo>
                <a:lnTo>
                  <a:pt x="648" y="18912"/>
                </a:lnTo>
                <a:lnTo>
                  <a:pt x="486" y="19560"/>
                </a:lnTo>
                <a:lnTo>
                  <a:pt x="227" y="20596"/>
                </a:lnTo>
                <a:cubicBezTo>
                  <a:pt x="97" y="21179"/>
                  <a:pt x="0" y="21503"/>
                  <a:pt x="0" y="21503"/>
                </a:cubicBezTo>
                <a:cubicBezTo>
                  <a:pt x="0" y="21503"/>
                  <a:pt x="33" y="21179"/>
                  <a:pt x="130" y="20596"/>
                </a:cubicBezTo>
                <a:lnTo>
                  <a:pt x="259" y="19528"/>
                </a:lnTo>
                <a:lnTo>
                  <a:pt x="356" y="18880"/>
                </a:lnTo>
                <a:lnTo>
                  <a:pt x="421" y="18167"/>
                </a:lnTo>
                <a:lnTo>
                  <a:pt x="583" y="16548"/>
                </a:lnTo>
                <a:cubicBezTo>
                  <a:pt x="648" y="15965"/>
                  <a:pt x="648" y="15350"/>
                  <a:pt x="680" y="14735"/>
                </a:cubicBezTo>
                <a:cubicBezTo>
                  <a:pt x="713" y="14087"/>
                  <a:pt x="745" y="13440"/>
                  <a:pt x="745" y="12792"/>
                </a:cubicBezTo>
                <a:cubicBezTo>
                  <a:pt x="745" y="12112"/>
                  <a:pt x="777" y="11432"/>
                  <a:pt x="810" y="10752"/>
                </a:cubicBezTo>
                <a:cubicBezTo>
                  <a:pt x="810" y="10072"/>
                  <a:pt x="810" y="9392"/>
                  <a:pt x="810" y="8744"/>
                </a:cubicBezTo>
                <a:cubicBezTo>
                  <a:pt x="810" y="8064"/>
                  <a:pt x="777" y="7416"/>
                  <a:pt x="745" y="6769"/>
                </a:cubicBezTo>
                <a:cubicBezTo>
                  <a:pt x="745" y="6153"/>
                  <a:pt x="745" y="5538"/>
                  <a:pt x="713" y="4955"/>
                </a:cubicBezTo>
                <a:lnTo>
                  <a:pt x="648" y="3336"/>
                </a:lnTo>
                <a:cubicBezTo>
                  <a:pt x="616" y="2332"/>
                  <a:pt x="551" y="1490"/>
                  <a:pt x="551" y="907"/>
                </a:cubicBezTo>
                <a:cubicBezTo>
                  <a:pt x="518" y="357"/>
                  <a:pt x="486" y="1"/>
                  <a:pt x="486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4" name="Google Shape;1004;p37"/>
          <p:cNvSpPr/>
          <p:nvPr/>
        </p:nvSpPr>
        <p:spPr>
          <a:xfrm>
            <a:off x="707251" y="3887210"/>
            <a:ext cx="587982" cy="866868"/>
          </a:xfrm>
          <a:custGeom>
            <a:avLst/>
            <a:gdLst/>
            <a:ahLst/>
            <a:cxnLst/>
            <a:rect l="l" t="t" r="r" b="b"/>
            <a:pathLst>
              <a:path w="30246" h="44592" extrusionOk="0">
                <a:moveTo>
                  <a:pt x="1555" y="35492"/>
                </a:moveTo>
                <a:cubicBezTo>
                  <a:pt x="1846" y="36593"/>
                  <a:pt x="2267" y="37629"/>
                  <a:pt x="2785" y="38633"/>
                </a:cubicBezTo>
                <a:cubicBezTo>
                  <a:pt x="3659" y="40252"/>
                  <a:pt x="5279" y="41968"/>
                  <a:pt x="6898" y="42778"/>
                </a:cubicBezTo>
                <a:cubicBezTo>
                  <a:pt x="10136" y="44397"/>
                  <a:pt x="14864" y="44591"/>
                  <a:pt x="18361" y="44073"/>
                </a:cubicBezTo>
                <a:cubicBezTo>
                  <a:pt x="22344" y="43426"/>
                  <a:pt x="25809" y="40932"/>
                  <a:pt x="27752" y="37370"/>
                </a:cubicBezTo>
                <a:cubicBezTo>
                  <a:pt x="29372" y="34261"/>
                  <a:pt x="29728" y="30667"/>
                  <a:pt x="29922" y="27169"/>
                </a:cubicBezTo>
                <a:cubicBezTo>
                  <a:pt x="30181" y="23607"/>
                  <a:pt x="30246" y="20013"/>
                  <a:pt x="30084" y="16418"/>
                </a:cubicBezTo>
                <a:cubicBezTo>
                  <a:pt x="29890" y="12824"/>
                  <a:pt x="29469" y="8808"/>
                  <a:pt x="27623" y="5667"/>
                </a:cubicBezTo>
                <a:cubicBezTo>
                  <a:pt x="25421" y="1846"/>
                  <a:pt x="21017" y="162"/>
                  <a:pt x="17001" y="65"/>
                </a:cubicBezTo>
                <a:cubicBezTo>
                  <a:pt x="13731" y="0"/>
                  <a:pt x="9424" y="162"/>
                  <a:pt x="6509" y="1943"/>
                </a:cubicBezTo>
                <a:cubicBezTo>
                  <a:pt x="3141" y="3951"/>
                  <a:pt x="1555" y="7934"/>
                  <a:pt x="1004" y="11723"/>
                </a:cubicBezTo>
                <a:cubicBezTo>
                  <a:pt x="259" y="16386"/>
                  <a:pt x="0" y="21114"/>
                  <a:pt x="259" y="25809"/>
                </a:cubicBezTo>
                <a:cubicBezTo>
                  <a:pt x="486" y="28853"/>
                  <a:pt x="680" y="32383"/>
                  <a:pt x="1555" y="3549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5" name="Google Shape;1005;p37"/>
          <p:cNvSpPr/>
          <p:nvPr/>
        </p:nvSpPr>
        <p:spPr>
          <a:xfrm>
            <a:off x="1129003" y="4206359"/>
            <a:ext cx="109564" cy="491035"/>
          </a:xfrm>
          <a:custGeom>
            <a:avLst/>
            <a:gdLst/>
            <a:ahLst/>
            <a:cxnLst/>
            <a:rect l="l" t="t" r="r" b="b"/>
            <a:pathLst>
              <a:path w="5636" h="25259" extrusionOk="0">
                <a:moveTo>
                  <a:pt x="5635" y="0"/>
                </a:moveTo>
                <a:lnTo>
                  <a:pt x="5635" y="1101"/>
                </a:lnTo>
                <a:cubicBezTo>
                  <a:pt x="5635" y="1457"/>
                  <a:pt x="5635" y="1911"/>
                  <a:pt x="5603" y="2397"/>
                </a:cubicBezTo>
                <a:lnTo>
                  <a:pt x="5603" y="3206"/>
                </a:lnTo>
                <a:lnTo>
                  <a:pt x="5538" y="4080"/>
                </a:lnTo>
                <a:lnTo>
                  <a:pt x="5376" y="6056"/>
                </a:lnTo>
                <a:cubicBezTo>
                  <a:pt x="5312" y="6768"/>
                  <a:pt x="5182" y="7481"/>
                  <a:pt x="5085" y="8225"/>
                </a:cubicBezTo>
                <a:cubicBezTo>
                  <a:pt x="4988" y="9003"/>
                  <a:pt x="4891" y="9780"/>
                  <a:pt x="4729" y="10557"/>
                </a:cubicBezTo>
                <a:lnTo>
                  <a:pt x="4243" y="12953"/>
                </a:lnTo>
                <a:lnTo>
                  <a:pt x="3660" y="15317"/>
                </a:lnTo>
                <a:cubicBezTo>
                  <a:pt x="3498" y="16095"/>
                  <a:pt x="3239" y="16872"/>
                  <a:pt x="3012" y="17584"/>
                </a:cubicBezTo>
                <a:cubicBezTo>
                  <a:pt x="2786" y="18329"/>
                  <a:pt x="2591" y="19041"/>
                  <a:pt x="2332" y="19689"/>
                </a:cubicBezTo>
                <a:lnTo>
                  <a:pt x="1652" y="21535"/>
                </a:lnTo>
                <a:lnTo>
                  <a:pt x="1328" y="22344"/>
                </a:lnTo>
                <a:lnTo>
                  <a:pt x="1005" y="23057"/>
                </a:lnTo>
                <a:lnTo>
                  <a:pt x="487" y="24223"/>
                </a:lnTo>
                <a:lnTo>
                  <a:pt x="1" y="25259"/>
                </a:lnTo>
                <a:lnTo>
                  <a:pt x="357" y="24190"/>
                </a:lnTo>
                <a:lnTo>
                  <a:pt x="810" y="22960"/>
                </a:lnTo>
                <a:lnTo>
                  <a:pt x="1069" y="22247"/>
                </a:lnTo>
                <a:lnTo>
                  <a:pt x="1328" y="21405"/>
                </a:lnTo>
                <a:lnTo>
                  <a:pt x="1911" y="19527"/>
                </a:lnTo>
                <a:cubicBezTo>
                  <a:pt x="2138" y="18879"/>
                  <a:pt x="2300" y="18135"/>
                  <a:pt x="2494" y="17422"/>
                </a:cubicBezTo>
                <a:cubicBezTo>
                  <a:pt x="2721" y="16677"/>
                  <a:pt x="2915" y="15933"/>
                  <a:pt x="3110" y="15155"/>
                </a:cubicBezTo>
                <a:lnTo>
                  <a:pt x="3660" y="12824"/>
                </a:lnTo>
                <a:lnTo>
                  <a:pt x="4146" y="10427"/>
                </a:lnTo>
                <a:cubicBezTo>
                  <a:pt x="4308" y="9650"/>
                  <a:pt x="4437" y="8873"/>
                  <a:pt x="4534" y="8128"/>
                </a:cubicBezTo>
                <a:cubicBezTo>
                  <a:pt x="4664" y="7383"/>
                  <a:pt x="4826" y="6671"/>
                  <a:pt x="4891" y="5991"/>
                </a:cubicBezTo>
                <a:lnTo>
                  <a:pt x="5182" y="4048"/>
                </a:lnTo>
                <a:lnTo>
                  <a:pt x="5279" y="3174"/>
                </a:lnTo>
                <a:lnTo>
                  <a:pt x="5376" y="2397"/>
                </a:lnTo>
                <a:lnTo>
                  <a:pt x="5506" y="1101"/>
                </a:ln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6" name="Google Shape;1006;p37"/>
          <p:cNvSpPr/>
          <p:nvPr/>
        </p:nvSpPr>
        <p:spPr>
          <a:xfrm>
            <a:off x="1093760" y="4150336"/>
            <a:ext cx="65493" cy="458298"/>
          </a:xfrm>
          <a:custGeom>
            <a:avLst/>
            <a:gdLst/>
            <a:ahLst/>
            <a:cxnLst/>
            <a:rect l="l" t="t" r="r" b="b"/>
            <a:pathLst>
              <a:path w="3369" h="23575" extrusionOk="0">
                <a:moveTo>
                  <a:pt x="3239" y="0"/>
                </a:moveTo>
                <a:cubicBezTo>
                  <a:pt x="3239" y="0"/>
                  <a:pt x="3239" y="356"/>
                  <a:pt x="3271" y="1036"/>
                </a:cubicBezTo>
                <a:cubicBezTo>
                  <a:pt x="3271" y="1360"/>
                  <a:pt x="3303" y="1749"/>
                  <a:pt x="3303" y="2202"/>
                </a:cubicBezTo>
                <a:cubicBezTo>
                  <a:pt x="3303" y="2429"/>
                  <a:pt x="3336" y="2656"/>
                  <a:pt x="3336" y="2915"/>
                </a:cubicBezTo>
                <a:cubicBezTo>
                  <a:pt x="3368" y="3174"/>
                  <a:pt x="3336" y="3465"/>
                  <a:pt x="3303" y="3724"/>
                </a:cubicBezTo>
                <a:lnTo>
                  <a:pt x="3271" y="5538"/>
                </a:lnTo>
                <a:cubicBezTo>
                  <a:pt x="3239" y="6185"/>
                  <a:pt x="3174" y="6865"/>
                  <a:pt x="3109" y="7578"/>
                </a:cubicBezTo>
                <a:cubicBezTo>
                  <a:pt x="3044" y="8290"/>
                  <a:pt x="2980" y="9003"/>
                  <a:pt x="2882" y="9715"/>
                </a:cubicBezTo>
                <a:lnTo>
                  <a:pt x="2591" y="11917"/>
                </a:lnTo>
                <a:lnTo>
                  <a:pt x="2202" y="14119"/>
                </a:lnTo>
                <a:cubicBezTo>
                  <a:pt x="2105" y="14864"/>
                  <a:pt x="1943" y="15576"/>
                  <a:pt x="1814" y="16256"/>
                </a:cubicBezTo>
                <a:cubicBezTo>
                  <a:pt x="1522" y="17616"/>
                  <a:pt x="1231" y="18879"/>
                  <a:pt x="972" y="19980"/>
                </a:cubicBezTo>
                <a:cubicBezTo>
                  <a:pt x="680" y="21049"/>
                  <a:pt x="421" y="21956"/>
                  <a:pt x="259" y="22603"/>
                </a:cubicBezTo>
                <a:cubicBezTo>
                  <a:pt x="97" y="23219"/>
                  <a:pt x="0" y="23575"/>
                  <a:pt x="0" y="23575"/>
                </a:cubicBezTo>
                <a:cubicBezTo>
                  <a:pt x="0" y="23575"/>
                  <a:pt x="33" y="23219"/>
                  <a:pt x="162" y="22571"/>
                </a:cubicBezTo>
                <a:lnTo>
                  <a:pt x="616" y="19916"/>
                </a:lnTo>
                <a:lnTo>
                  <a:pt x="939" y="18135"/>
                </a:lnTo>
                <a:lnTo>
                  <a:pt x="1263" y="16127"/>
                </a:lnTo>
                <a:cubicBezTo>
                  <a:pt x="1522" y="14767"/>
                  <a:pt x="1749" y="13309"/>
                  <a:pt x="1976" y="11820"/>
                </a:cubicBezTo>
                <a:lnTo>
                  <a:pt x="2300" y="9650"/>
                </a:lnTo>
                <a:cubicBezTo>
                  <a:pt x="2429" y="8905"/>
                  <a:pt x="2494" y="8193"/>
                  <a:pt x="2591" y="7513"/>
                </a:cubicBezTo>
                <a:cubicBezTo>
                  <a:pt x="2656" y="6833"/>
                  <a:pt x="2753" y="6153"/>
                  <a:pt x="2818" y="5505"/>
                </a:cubicBezTo>
                <a:lnTo>
                  <a:pt x="2980" y="3724"/>
                </a:lnTo>
                <a:lnTo>
                  <a:pt x="3044" y="2915"/>
                </a:lnTo>
                <a:cubicBezTo>
                  <a:pt x="3044" y="2656"/>
                  <a:pt x="3077" y="2429"/>
                  <a:pt x="3077" y="2202"/>
                </a:cubicBezTo>
                <a:cubicBezTo>
                  <a:pt x="3109" y="1749"/>
                  <a:pt x="3141" y="1360"/>
                  <a:pt x="3174" y="1036"/>
                </a:cubicBezTo>
                <a:cubicBezTo>
                  <a:pt x="3206" y="356"/>
                  <a:pt x="3239" y="0"/>
                  <a:pt x="3239" y="0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7" name="Google Shape;1007;p37"/>
          <p:cNvSpPr/>
          <p:nvPr/>
        </p:nvSpPr>
        <p:spPr>
          <a:xfrm>
            <a:off x="1035209" y="4192499"/>
            <a:ext cx="51011" cy="481607"/>
          </a:xfrm>
          <a:custGeom>
            <a:avLst/>
            <a:gdLst/>
            <a:ahLst/>
            <a:cxnLst/>
            <a:rect l="l" t="t" r="r" b="b"/>
            <a:pathLst>
              <a:path w="2624" h="24774" extrusionOk="0">
                <a:moveTo>
                  <a:pt x="2624" y="1"/>
                </a:moveTo>
                <a:lnTo>
                  <a:pt x="2624" y="1069"/>
                </a:lnTo>
                <a:cubicBezTo>
                  <a:pt x="2624" y="1717"/>
                  <a:pt x="2624" y="2721"/>
                  <a:pt x="2591" y="3887"/>
                </a:cubicBezTo>
                <a:lnTo>
                  <a:pt x="2527" y="5797"/>
                </a:lnTo>
                <a:cubicBezTo>
                  <a:pt x="2494" y="6445"/>
                  <a:pt x="2429" y="7157"/>
                  <a:pt x="2365" y="7902"/>
                </a:cubicBezTo>
                <a:cubicBezTo>
                  <a:pt x="2268" y="9359"/>
                  <a:pt x="2106" y="10914"/>
                  <a:pt x="1976" y="12468"/>
                </a:cubicBezTo>
                <a:cubicBezTo>
                  <a:pt x="1814" y="14023"/>
                  <a:pt x="1555" y="15545"/>
                  <a:pt x="1361" y="17002"/>
                </a:cubicBezTo>
                <a:cubicBezTo>
                  <a:pt x="1264" y="17714"/>
                  <a:pt x="1167" y="18427"/>
                  <a:pt x="1069" y="19074"/>
                </a:cubicBezTo>
                <a:lnTo>
                  <a:pt x="746" y="20953"/>
                </a:lnTo>
                <a:cubicBezTo>
                  <a:pt x="519" y="22086"/>
                  <a:pt x="325" y="23057"/>
                  <a:pt x="195" y="23705"/>
                </a:cubicBezTo>
                <a:lnTo>
                  <a:pt x="1" y="24774"/>
                </a:lnTo>
                <a:lnTo>
                  <a:pt x="98" y="23705"/>
                </a:lnTo>
                <a:cubicBezTo>
                  <a:pt x="163" y="23025"/>
                  <a:pt x="260" y="22054"/>
                  <a:pt x="389" y="20888"/>
                </a:cubicBezTo>
                <a:lnTo>
                  <a:pt x="616" y="19010"/>
                </a:lnTo>
                <a:cubicBezTo>
                  <a:pt x="713" y="18362"/>
                  <a:pt x="746" y="17649"/>
                  <a:pt x="843" y="16937"/>
                </a:cubicBezTo>
                <a:cubicBezTo>
                  <a:pt x="1005" y="15480"/>
                  <a:pt x="1167" y="13925"/>
                  <a:pt x="1361" y="12403"/>
                </a:cubicBezTo>
                <a:cubicBezTo>
                  <a:pt x="1555" y="10849"/>
                  <a:pt x="1685" y="9295"/>
                  <a:pt x="1847" y="7837"/>
                </a:cubicBezTo>
                <a:cubicBezTo>
                  <a:pt x="1911" y="7125"/>
                  <a:pt x="2008" y="6413"/>
                  <a:pt x="2041" y="5765"/>
                </a:cubicBezTo>
                <a:lnTo>
                  <a:pt x="2235" y="3887"/>
                </a:lnTo>
                <a:cubicBezTo>
                  <a:pt x="2332" y="2721"/>
                  <a:pt x="2429" y="1749"/>
                  <a:pt x="2527" y="1069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37"/>
          <p:cNvSpPr/>
          <p:nvPr/>
        </p:nvSpPr>
        <p:spPr>
          <a:xfrm>
            <a:off x="974151" y="4152843"/>
            <a:ext cx="21423" cy="528185"/>
          </a:xfrm>
          <a:custGeom>
            <a:avLst/>
            <a:gdLst/>
            <a:ahLst/>
            <a:cxnLst/>
            <a:rect l="l" t="t" r="r" b="b"/>
            <a:pathLst>
              <a:path w="1102" h="27170" extrusionOk="0">
                <a:moveTo>
                  <a:pt x="1102" y="1"/>
                </a:moveTo>
                <a:lnTo>
                  <a:pt x="1102" y="1166"/>
                </a:lnTo>
                <a:lnTo>
                  <a:pt x="1102" y="4243"/>
                </a:lnTo>
                <a:cubicBezTo>
                  <a:pt x="1102" y="5506"/>
                  <a:pt x="1069" y="6995"/>
                  <a:pt x="1004" y="8582"/>
                </a:cubicBezTo>
                <a:cubicBezTo>
                  <a:pt x="972" y="10169"/>
                  <a:pt x="907" y="11885"/>
                  <a:pt x="843" y="13569"/>
                </a:cubicBezTo>
                <a:cubicBezTo>
                  <a:pt x="778" y="15285"/>
                  <a:pt x="713" y="16969"/>
                  <a:pt x="616" y="18556"/>
                </a:cubicBezTo>
                <a:cubicBezTo>
                  <a:pt x="519" y="20143"/>
                  <a:pt x="422" y="21632"/>
                  <a:pt x="357" y="22928"/>
                </a:cubicBezTo>
                <a:cubicBezTo>
                  <a:pt x="260" y="24191"/>
                  <a:pt x="163" y="25259"/>
                  <a:pt x="98" y="26004"/>
                </a:cubicBezTo>
                <a:lnTo>
                  <a:pt x="1" y="27170"/>
                </a:lnTo>
                <a:lnTo>
                  <a:pt x="1" y="26004"/>
                </a:lnTo>
                <a:lnTo>
                  <a:pt x="1" y="22895"/>
                </a:lnTo>
                <a:cubicBezTo>
                  <a:pt x="1" y="21632"/>
                  <a:pt x="33" y="20143"/>
                  <a:pt x="65" y="18556"/>
                </a:cubicBezTo>
                <a:cubicBezTo>
                  <a:pt x="130" y="16969"/>
                  <a:pt x="195" y="15253"/>
                  <a:pt x="227" y="13569"/>
                </a:cubicBezTo>
                <a:cubicBezTo>
                  <a:pt x="292" y="11853"/>
                  <a:pt x="389" y="10169"/>
                  <a:pt x="486" y="8582"/>
                </a:cubicBezTo>
                <a:cubicBezTo>
                  <a:pt x="551" y="6995"/>
                  <a:pt x="681" y="5506"/>
                  <a:pt x="745" y="4243"/>
                </a:cubicBezTo>
                <a:cubicBezTo>
                  <a:pt x="810" y="2947"/>
                  <a:pt x="907" y="1911"/>
                  <a:pt x="97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9" name="Google Shape;1009;p37"/>
          <p:cNvSpPr/>
          <p:nvPr/>
        </p:nvSpPr>
        <p:spPr>
          <a:xfrm>
            <a:off x="882243" y="4145301"/>
            <a:ext cx="23950" cy="521264"/>
          </a:xfrm>
          <a:custGeom>
            <a:avLst/>
            <a:gdLst/>
            <a:ahLst/>
            <a:cxnLst/>
            <a:rect l="l" t="t" r="r" b="b"/>
            <a:pathLst>
              <a:path w="1232" h="26814" extrusionOk="0">
                <a:moveTo>
                  <a:pt x="1231" y="0"/>
                </a:moveTo>
                <a:lnTo>
                  <a:pt x="1199" y="1166"/>
                </a:lnTo>
                <a:cubicBezTo>
                  <a:pt x="1166" y="1911"/>
                  <a:pt x="1134" y="2947"/>
                  <a:pt x="1069" y="4210"/>
                </a:cubicBezTo>
                <a:lnTo>
                  <a:pt x="940" y="6218"/>
                </a:lnTo>
                <a:cubicBezTo>
                  <a:pt x="875" y="6962"/>
                  <a:pt x="875" y="7707"/>
                  <a:pt x="843" y="8484"/>
                </a:cubicBezTo>
                <a:cubicBezTo>
                  <a:pt x="810" y="10071"/>
                  <a:pt x="745" y="11723"/>
                  <a:pt x="648" y="13407"/>
                </a:cubicBezTo>
                <a:cubicBezTo>
                  <a:pt x="584" y="15090"/>
                  <a:pt x="584" y="16742"/>
                  <a:pt x="551" y="18329"/>
                </a:cubicBezTo>
                <a:cubicBezTo>
                  <a:pt x="551" y="19106"/>
                  <a:pt x="486" y="19883"/>
                  <a:pt x="454" y="20596"/>
                </a:cubicBezTo>
                <a:cubicBezTo>
                  <a:pt x="454" y="21308"/>
                  <a:pt x="454" y="21988"/>
                  <a:pt x="422" y="22636"/>
                </a:cubicBezTo>
                <a:cubicBezTo>
                  <a:pt x="422" y="23866"/>
                  <a:pt x="357" y="24935"/>
                  <a:pt x="325" y="25647"/>
                </a:cubicBezTo>
                <a:lnTo>
                  <a:pt x="292" y="26813"/>
                </a:lnTo>
                <a:lnTo>
                  <a:pt x="227" y="25647"/>
                </a:lnTo>
                <a:cubicBezTo>
                  <a:pt x="195" y="24935"/>
                  <a:pt x="130" y="23866"/>
                  <a:pt x="98" y="22636"/>
                </a:cubicBezTo>
                <a:lnTo>
                  <a:pt x="33" y="20596"/>
                </a:lnTo>
                <a:cubicBezTo>
                  <a:pt x="1" y="19883"/>
                  <a:pt x="1" y="19106"/>
                  <a:pt x="33" y="18329"/>
                </a:cubicBezTo>
                <a:cubicBezTo>
                  <a:pt x="33" y="16742"/>
                  <a:pt x="33" y="15090"/>
                  <a:pt x="65" y="13407"/>
                </a:cubicBezTo>
                <a:cubicBezTo>
                  <a:pt x="163" y="11723"/>
                  <a:pt x="227" y="10039"/>
                  <a:pt x="325" y="8452"/>
                </a:cubicBezTo>
                <a:cubicBezTo>
                  <a:pt x="389" y="7675"/>
                  <a:pt x="422" y="6898"/>
                  <a:pt x="519" y="6185"/>
                </a:cubicBezTo>
                <a:lnTo>
                  <a:pt x="745" y="4177"/>
                </a:lnTo>
                <a:cubicBezTo>
                  <a:pt x="875" y="2915"/>
                  <a:pt x="1005" y="1878"/>
                  <a:pt x="1102" y="1166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0" name="Google Shape;1010;p37"/>
          <p:cNvSpPr/>
          <p:nvPr/>
        </p:nvSpPr>
        <p:spPr>
          <a:xfrm>
            <a:off x="789712" y="4203832"/>
            <a:ext cx="28344" cy="418660"/>
          </a:xfrm>
          <a:custGeom>
            <a:avLst/>
            <a:gdLst/>
            <a:ahLst/>
            <a:cxnLst/>
            <a:rect l="l" t="t" r="r" b="b"/>
            <a:pathLst>
              <a:path w="1458" h="21536" extrusionOk="0">
                <a:moveTo>
                  <a:pt x="972" y="1"/>
                </a:moveTo>
                <a:cubicBezTo>
                  <a:pt x="972" y="1"/>
                  <a:pt x="972" y="357"/>
                  <a:pt x="939" y="940"/>
                </a:cubicBezTo>
                <a:cubicBezTo>
                  <a:pt x="907" y="1523"/>
                  <a:pt x="875" y="2365"/>
                  <a:pt x="842" y="3368"/>
                </a:cubicBezTo>
                <a:lnTo>
                  <a:pt x="745" y="4988"/>
                </a:lnTo>
                <a:cubicBezTo>
                  <a:pt x="713" y="5571"/>
                  <a:pt x="745" y="6186"/>
                  <a:pt x="713" y="6801"/>
                </a:cubicBezTo>
                <a:cubicBezTo>
                  <a:pt x="680" y="7449"/>
                  <a:pt x="648" y="8096"/>
                  <a:pt x="680" y="8744"/>
                </a:cubicBezTo>
                <a:cubicBezTo>
                  <a:pt x="680" y="9424"/>
                  <a:pt x="680" y="10104"/>
                  <a:pt x="680" y="10784"/>
                </a:cubicBezTo>
                <a:cubicBezTo>
                  <a:pt x="680" y="11464"/>
                  <a:pt x="680" y="12112"/>
                  <a:pt x="713" y="12792"/>
                </a:cubicBezTo>
                <a:cubicBezTo>
                  <a:pt x="713" y="13472"/>
                  <a:pt x="745" y="14120"/>
                  <a:pt x="778" y="14735"/>
                </a:cubicBezTo>
                <a:cubicBezTo>
                  <a:pt x="810" y="15383"/>
                  <a:pt x="842" y="15998"/>
                  <a:pt x="875" y="16548"/>
                </a:cubicBezTo>
                <a:lnTo>
                  <a:pt x="1037" y="18167"/>
                </a:lnTo>
                <a:lnTo>
                  <a:pt x="1101" y="18912"/>
                </a:lnTo>
                <a:lnTo>
                  <a:pt x="1199" y="19560"/>
                </a:lnTo>
                <a:lnTo>
                  <a:pt x="1328" y="20596"/>
                </a:lnTo>
                <a:cubicBezTo>
                  <a:pt x="1425" y="21211"/>
                  <a:pt x="1458" y="21535"/>
                  <a:pt x="1458" y="21535"/>
                </a:cubicBezTo>
                <a:cubicBezTo>
                  <a:pt x="1458" y="21535"/>
                  <a:pt x="1360" y="21211"/>
                  <a:pt x="1231" y="20629"/>
                </a:cubicBezTo>
                <a:lnTo>
                  <a:pt x="972" y="19592"/>
                </a:lnTo>
                <a:lnTo>
                  <a:pt x="778" y="18945"/>
                </a:lnTo>
                <a:lnTo>
                  <a:pt x="680" y="18232"/>
                </a:lnTo>
                <a:lnTo>
                  <a:pt x="421" y="16613"/>
                </a:lnTo>
                <a:cubicBezTo>
                  <a:pt x="324" y="16030"/>
                  <a:pt x="292" y="15415"/>
                  <a:pt x="227" y="14800"/>
                </a:cubicBezTo>
                <a:cubicBezTo>
                  <a:pt x="162" y="14152"/>
                  <a:pt x="98" y="13504"/>
                  <a:pt x="98" y="12824"/>
                </a:cubicBezTo>
                <a:cubicBezTo>
                  <a:pt x="98" y="12177"/>
                  <a:pt x="65" y="11497"/>
                  <a:pt x="33" y="10817"/>
                </a:cubicBezTo>
                <a:cubicBezTo>
                  <a:pt x="0" y="10137"/>
                  <a:pt x="65" y="9456"/>
                  <a:pt x="65" y="8776"/>
                </a:cubicBezTo>
                <a:cubicBezTo>
                  <a:pt x="98" y="8129"/>
                  <a:pt x="130" y="7449"/>
                  <a:pt x="162" y="6833"/>
                </a:cubicBezTo>
                <a:cubicBezTo>
                  <a:pt x="195" y="6186"/>
                  <a:pt x="259" y="5571"/>
                  <a:pt x="292" y="5020"/>
                </a:cubicBezTo>
                <a:lnTo>
                  <a:pt x="486" y="3401"/>
                </a:lnTo>
                <a:cubicBezTo>
                  <a:pt x="519" y="2883"/>
                  <a:pt x="583" y="2429"/>
                  <a:pt x="648" y="2008"/>
                </a:cubicBezTo>
                <a:lnTo>
                  <a:pt x="810" y="972"/>
                </a:lnTo>
                <a:cubicBezTo>
                  <a:pt x="907" y="324"/>
                  <a:pt x="972" y="1"/>
                  <a:pt x="972" y="1"/>
                </a:cubicBezTo>
                <a:close/>
              </a:path>
            </a:pathLst>
          </a:custGeom>
          <a:solidFill>
            <a:srgbClr val="F9F3E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1" name="Google Shape;1011;p37"/>
          <p:cNvSpPr/>
          <p:nvPr/>
        </p:nvSpPr>
        <p:spPr>
          <a:xfrm>
            <a:off x="-1089975" y="3865166"/>
            <a:ext cx="2618840" cy="635221"/>
          </a:xfrm>
          <a:custGeom>
            <a:avLst/>
            <a:gdLst/>
            <a:ahLst/>
            <a:cxnLst/>
            <a:rect l="l" t="t" r="r" b="b"/>
            <a:pathLst>
              <a:path w="134714" h="32676" extrusionOk="0">
                <a:moveTo>
                  <a:pt x="134293" y="5506"/>
                </a:moveTo>
                <a:cubicBezTo>
                  <a:pt x="133678" y="1"/>
                  <a:pt x="128464" y="1911"/>
                  <a:pt x="128464" y="1911"/>
                </a:cubicBezTo>
                <a:lnTo>
                  <a:pt x="6218" y="1911"/>
                </a:lnTo>
                <a:cubicBezTo>
                  <a:pt x="6218" y="1911"/>
                  <a:pt x="1037" y="1"/>
                  <a:pt x="422" y="5506"/>
                </a:cubicBezTo>
                <a:cubicBezTo>
                  <a:pt x="1" y="9295"/>
                  <a:pt x="681" y="13310"/>
                  <a:pt x="1296" y="17034"/>
                </a:cubicBezTo>
                <a:cubicBezTo>
                  <a:pt x="1847" y="20661"/>
                  <a:pt x="2171" y="23770"/>
                  <a:pt x="5668" y="25680"/>
                </a:cubicBezTo>
                <a:cubicBezTo>
                  <a:pt x="8161" y="26976"/>
                  <a:pt x="10882" y="27818"/>
                  <a:pt x="13569" y="28562"/>
                </a:cubicBezTo>
                <a:cubicBezTo>
                  <a:pt x="25972" y="31865"/>
                  <a:pt x="39152" y="32448"/>
                  <a:pt x="51911" y="32675"/>
                </a:cubicBezTo>
                <a:cubicBezTo>
                  <a:pt x="51587" y="30894"/>
                  <a:pt x="51360" y="28724"/>
                  <a:pt x="51749" y="27818"/>
                </a:cubicBezTo>
                <a:lnTo>
                  <a:pt x="86366" y="27818"/>
                </a:lnTo>
                <a:cubicBezTo>
                  <a:pt x="86755" y="28692"/>
                  <a:pt x="86496" y="30829"/>
                  <a:pt x="86204" y="32610"/>
                </a:cubicBezTo>
                <a:lnTo>
                  <a:pt x="88536" y="32545"/>
                </a:lnTo>
                <a:cubicBezTo>
                  <a:pt x="99481" y="32222"/>
                  <a:pt x="110621" y="31380"/>
                  <a:pt x="121146" y="28562"/>
                </a:cubicBezTo>
                <a:cubicBezTo>
                  <a:pt x="123833" y="27818"/>
                  <a:pt x="126586" y="26976"/>
                  <a:pt x="129047" y="25648"/>
                </a:cubicBezTo>
                <a:cubicBezTo>
                  <a:pt x="132577" y="23770"/>
                  <a:pt x="132868" y="20661"/>
                  <a:pt x="133451" y="17034"/>
                </a:cubicBezTo>
                <a:cubicBezTo>
                  <a:pt x="134034" y="13310"/>
                  <a:pt x="134714" y="9295"/>
                  <a:pt x="134293" y="550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2" name="Google Shape;1012;p37"/>
          <p:cNvSpPr/>
          <p:nvPr/>
        </p:nvSpPr>
        <p:spPr>
          <a:xfrm>
            <a:off x="-92222" y="4405900"/>
            <a:ext cx="688098" cy="99494"/>
          </a:xfrm>
          <a:custGeom>
            <a:avLst/>
            <a:gdLst/>
            <a:ahLst/>
            <a:cxnLst/>
            <a:rect l="l" t="t" r="r" b="b"/>
            <a:pathLst>
              <a:path w="35396" h="5118" extrusionOk="0">
                <a:moveTo>
                  <a:pt x="35007" y="1"/>
                </a:moveTo>
                <a:lnTo>
                  <a:pt x="389" y="1"/>
                </a:lnTo>
                <a:cubicBezTo>
                  <a:pt x="1" y="907"/>
                  <a:pt x="260" y="3077"/>
                  <a:pt x="584" y="4858"/>
                </a:cubicBezTo>
                <a:lnTo>
                  <a:pt x="1588" y="4858"/>
                </a:lnTo>
                <a:cubicBezTo>
                  <a:pt x="8777" y="4988"/>
                  <a:pt x="14962" y="5052"/>
                  <a:pt x="20370" y="5117"/>
                </a:cubicBezTo>
                <a:lnTo>
                  <a:pt x="34845" y="4793"/>
                </a:lnTo>
                <a:cubicBezTo>
                  <a:pt x="35169" y="3012"/>
                  <a:pt x="35395" y="875"/>
                  <a:pt x="3500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3" name="Google Shape;1013;p37"/>
          <p:cNvSpPr/>
          <p:nvPr/>
        </p:nvSpPr>
        <p:spPr>
          <a:xfrm>
            <a:off x="-1112000" y="3043053"/>
            <a:ext cx="2662269" cy="1144491"/>
          </a:xfrm>
          <a:custGeom>
            <a:avLst/>
            <a:gdLst/>
            <a:ahLst/>
            <a:cxnLst/>
            <a:rect l="l" t="t" r="r" b="b"/>
            <a:pathLst>
              <a:path w="136948" h="58873" extrusionOk="0">
                <a:moveTo>
                  <a:pt x="131896" y="17746"/>
                </a:moveTo>
                <a:cubicBezTo>
                  <a:pt x="130730" y="8744"/>
                  <a:pt x="127557" y="2591"/>
                  <a:pt x="117907" y="1425"/>
                </a:cubicBezTo>
                <a:cubicBezTo>
                  <a:pt x="110944" y="583"/>
                  <a:pt x="95433" y="227"/>
                  <a:pt x="81573" y="98"/>
                </a:cubicBezTo>
                <a:lnTo>
                  <a:pt x="81573" y="33"/>
                </a:lnTo>
                <a:cubicBezTo>
                  <a:pt x="81573" y="33"/>
                  <a:pt x="76198" y="1"/>
                  <a:pt x="68490" y="33"/>
                </a:cubicBezTo>
                <a:cubicBezTo>
                  <a:pt x="60783" y="33"/>
                  <a:pt x="55375" y="33"/>
                  <a:pt x="55375" y="33"/>
                </a:cubicBezTo>
                <a:lnTo>
                  <a:pt x="55375" y="98"/>
                </a:lnTo>
                <a:cubicBezTo>
                  <a:pt x="41515" y="227"/>
                  <a:pt x="26004" y="583"/>
                  <a:pt x="19042" y="1425"/>
                </a:cubicBezTo>
                <a:cubicBezTo>
                  <a:pt x="9392" y="2591"/>
                  <a:pt x="6218" y="8744"/>
                  <a:pt x="5052" y="17746"/>
                </a:cubicBezTo>
                <a:cubicBezTo>
                  <a:pt x="3595" y="28854"/>
                  <a:pt x="1" y="43458"/>
                  <a:pt x="9910" y="51910"/>
                </a:cubicBezTo>
                <a:cubicBezTo>
                  <a:pt x="18038" y="58873"/>
                  <a:pt x="31315" y="56703"/>
                  <a:pt x="41386" y="56703"/>
                </a:cubicBezTo>
                <a:lnTo>
                  <a:pt x="95563" y="56703"/>
                </a:lnTo>
                <a:cubicBezTo>
                  <a:pt x="105634" y="56703"/>
                  <a:pt x="118911" y="58873"/>
                  <a:pt x="127071" y="51910"/>
                </a:cubicBezTo>
                <a:cubicBezTo>
                  <a:pt x="136948" y="43458"/>
                  <a:pt x="133353" y="28854"/>
                  <a:pt x="131896" y="17746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4" name="Google Shape;1014;p37"/>
          <p:cNvSpPr/>
          <p:nvPr/>
        </p:nvSpPr>
        <p:spPr>
          <a:xfrm>
            <a:off x="-496343" y="2835328"/>
            <a:ext cx="1451060" cy="550852"/>
          </a:xfrm>
          <a:custGeom>
            <a:avLst/>
            <a:gdLst/>
            <a:ahLst/>
            <a:cxnLst/>
            <a:rect l="l" t="t" r="r" b="b"/>
            <a:pathLst>
              <a:path w="74643" h="28336" extrusionOk="0">
                <a:moveTo>
                  <a:pt x="12467" y="26878"/>
                </a:moveTo>
                <a:cubicBezTo>
                  <a:pt x="5149" y="25486"/>
                  <a:pt x="0" y="22636"/>
                  <a:pt x="3562" y="16904"/>
                </a:cubicBezTo>
                <a:cubicBezTo>
                  <a:pt x="7999" y="9780"/>
                  <a:pt x="18782" y="4372"/>
                  <a:pt x="26781" y="2623"/>
                </a:cubicBezTo>
                <a:cubicBezTo>
                  <a:pt x="38827" y="0"/>
                  <a:pt x="53043" y="907"/>
                  <a:pt x="63114" y="8711"/>
                </a:cubicBezTo>
                <a:cubicBezTo>
                  <a:pt x="66612" y="11399"/>
                  <a:pt x="74643" y="19818"/>
                  <a:pt x="69591" y="23834"/>
                </a:cubicBezTo>
                <a:cubicBezTo>
                  <a:pt x="65284" y="27267"/>
                  <a:pt x="59585" y="27720"/>
                  <a:pt x="54306" y="27882"/>
                </a:cubicBezTo>
                <a:cubicBezTo>
                  <a:pt x="48283" y="28011"/>
                  <a:pt x="42227" y="28076"/>
                  <a:pt x="36204" y="28173"/>
                </a:cubicBezTo>
                <a:cubicBezTo>
                  <a:pt x="28335" y="28238"/>
                  <a:pt x="20239" y="28335"/>
                  <a:pt x="12467" y="26878"/>
                </a:cubicBezTo>
                <a:close/>
              </a:path>
            </a:pathLst>
          </a:custGeom>
          <a:solidFill>
            <a:srgbClr val="F0B01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5" name="Google Shape;1015;p37"/>
          <p:cNvSpPr/>
          <p:nvPr/>
        </p:nvSpPr>
        <p:spPr>
          <a:xfrm>
            <a:off x="211825" y="2865536"/>
            <a:ext cx="15144" cy="481607"/>
          </a:xfrm>
          <a:custGeom>
            <a:avLst/>
            <a:gdLst/>
            <a:ahLst/>
            <a:cxnLst/>
            <a:rect l="l" t="t" r="r" b="b"/>
            <a:pathLst>
              <a:path w="779" h="24774" extrusionOk="0">
                <a:moveTo>
                  <a:pt x="389" y="1"/>
                </a:moveTo>
                <a:cubicBezTo>
                  <a:pt x="389" y="1"/>
                  <a:pt x="519" y="1555"/>
                  <a:pt x="616" y="3854"/>
                </a:cubicBezTo>
                <a:cubicBezTo>
                  <a:pt x="681" y="5020"/>
                  <a:pt x="713" y="6380"/>
                  <a:pt x="746" y="7837"/>
                </a:cubicBezTo>
                <a:cubicBezTo>
                  <a:pt x="746" y="8550"/>
                  <a:pt x="778" y="9327"/>
                  <a:pt x="778" y="10072"/>
                </a:cubicBezTo>
                <a:cubicBezTo>
                  <a:pt x="778" y="10849"/>
                  <a:pt x="778" y="11626"/>
                  <a:pt x="778" y="12371"/>
                </a:cubicBezTo>
                <a:lnTo>
                  <a:pt x="778" y="14702"/>
                </a:lnTo>
                <a:cubicBezTo>
                  <a:pt x="778" y="15447"/>
                  <a:pt x="746" y="16224"/>
                  <a:pt x="746" y="16937"/>
                </a:cubicBezTo>
                <a:cubicBezTo>
                  <a:pt x="713" y="18394"/>
                  <a:pt x="681" y="19754"/>
                  <a:pt x="616" y="20920"/>
                </a:cubicBezTo>
                <a:cubicBezTo>
                  <a:pt x="519" y="23219"/>
                  <a:pt x="389" y="24773"/>
                  <a:pt x="389" y="24773"/>
                </a:cubicBezTo>
                <a:cubicBezTo>
                  <a:pt x="389" y="24773"/>
                  <a:pt x="260" y="23219"/>
                  <a:pt x="163" y="20920"/>
                </a:cubicBezTo>
                <a:cubicBezTo>
                  <a:pt x="98" y="19754"/>
                  <a:pt x="66" y="18394"/>
                  <a:pt x="33" y="16937"/>
                </a:cubicBezTo>
                <a:cubicBezTo>
                  <a:pt x="33" y="16224"/>
                  <a:pt x="1" y="15447"/>
                  <a:pt x="1" y="14702"/>
                </a:cubicBezTo>
                <a:lnTo>
                  <a:pt x="1" y="12371"/>
                </a:lnTo>
                <a:lnTo>
                  <a:pt x="1" y="10072"/>
                </a:lnTo>
                <a:cubicBezTo>
                  <a:pt x="1" y="9327"/>
                  <a:pt x="33" y="8550"/>
                  <a:pt x="33" y="7837"/>
                </a:cubicBezTo>
                <a:cubicBezTo>
                  <a:pt x="66" y="6380"/>
                  <a:pt x="98" y="5020"/>
                  <a:pt x="163" y="3854"/>
                </a:cubicBezTo>
                <a:cubicBezTo>
                  <a:pt x="260" y="1555"/>
                  <a:pt x="389" y="1"/>
                  <a:pt x="38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6" name="Google Shape;1016;p37"/>
          <p:cNvSpPr/>
          <p:nvPr/>
        </p:nvSpPr>
        <p:spPr>
          <a:xfrm>
            <a:off x="-425215" y="3331994"/>
            <a:ext cx="1289280" cy="841694"/>
          </a:xfrm>
          <a:custGeom>
            <a:avLst/>
            <a:gdLst/>
            <a:ahLst/>
            <a:cxnLst/>
            <a:rect l="l" t="t" r="r" b="b"/>
            <a:pathLst>
              <a:path w="66321" h="43297" extrusionOk="0">
                <a:moveTo>
                  <a:pt x="66321" y="36334"/>
                </a:moveTo>
                <a:cubicBezTo>
                  <a:pt x="66321" y="40188"/>
                  <a:pt x="63082" y="43296"/>
                  <a:pt x="59099" y="43296"/>
                </a:cubicBezTo>
                <a:lnTo>
                  <a:pt x="7222" y="43296"/>
                </a:lnTo>
                <a:cubicBezTo>
                  <a:pt x="3239" y="43296"/>
                  <a:pt x="0" y="40188"/>
                  <a:pt x="0" y="36334"/>
                </a:cubicBezTo>
                <a:lnTo>
                  <a:pt x="0" y="6963"/>
                </a:lnTo>
                <a:cubicBezTo>
                  <a:pt x="0" y="3141"/>
                  <a:pt x="3239" y="0"/>
                  <a:pt x="7222" y="0"/>
                </a:cubicBezTo>
                <a:lnTo>
                  <a:pt x="59099" y="0"/>
                </a:lnTo>
                <a:cubicBezTo>
                  <a:pt x="63082" y="0"/>
                  <a:pt x="66321" y="3141"/>
                  <a:pt x="66321" y="696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7" name="Google Shape;1017;p37"/>
          <p:cNvSpPr/>
          <p:nvPr/>
        </p:nvSpPr>
        <p:spPr>
          <a:xfrm>
            <a:off x="-282318" y="3430200"/>
            <a:ext cx="1002851" cy="74922"/>
          </a:xfrm>
          <a:custGeom>
            <a:avLst/>
            <a:gdLst/>
            <a:ahLst/>
            <a:cxnLst/>
            <a:rect l="l" t="t" r="r" b="b"/>
            <a:pathLst>
              <a:path w="51587" h="3854" extrusionOk="0">
                <a:moveTo>
                  <a:pt x="51586" y="1943"/>
                </a:moveTo>
                <a:cubicBezTo>
                  <a:pt x="51586" y="3012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2"/>
                  <a:pt x="0" y="1943"/>
                </a:cubicBezTo>
                <a:lnTo>
                  <a:pt x="0" y="1943"/>
                </a:lnTo>
                <a:cubicBezTo>
                  <a:pt x="0" y="874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74"/>
                  <a:pt x="51586" y="1943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8" name="Google Shape;1018;p37"/>
          <p:cNvSpPr/>
          <p:nvPr/>
        </p:nvSpPr>
        <p:spPr>
          <a:xfrm>
            <a:off x="-282318" y="3551674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44"/>
                </a:moveTo>
                <a:cubicBezTo>
                  <a:pt x="51586" y="3013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3013"/>
                  <a:pt x="0" y="1944"/>
                </a:cubicBezTo>
                <a:lnTo>
                  <a:pt x="0" y="1944"/>
                </a:lnTo>
                <a:cubicBezTo>
                  <a:pt x="0" y="875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75"/>
                  <a:pt x="51586" y="1944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9" name="Google Shape;1019;p37"/>
          <p:cNvSpPr/>
          <p:nvPr/>
        </p:nvSpPr>
        <p:spPr>
          <a:xfrm>
            <a:off x="-282318" y="3664361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0" name="Google Shape;1020;p37"/>
          <p:cNvSpPr/>
          <p:nvPr/>
        </p:nvSpPr>
        <p:spPr>
          <a:xfrm>
            <a:off x="-282318" y="3776408"/>
            <a:ext cx="1002851" cy="74941"/>
          </a:xfrm>
          <a:custGeom>
            <a:avLst/>
            <a:gdLst/>
            <a:ahLst/>
            <a:cxnLst/>
            <a:rect l="l" t="t" r="r" b="b"/>
            <a:pathLst>
              <a:path w="51587" h="3855" extrusionOk="0">
                <a:moveTo>
                  <a:pt x="51586" y="1911"/>
                </a:moveTo>
                <a:cubicBezTo>
                  <a:pt x="51586" y="2980"/>
                  <a:pt x="50712" y="3854"/>
                  <a:pt x="49676" y="3854"/>
                </a:cubicBezTo>
                <a:lnTo>
                  <a:pt x="1943" y="3854"/>
                </a:lnTo>
                <a:cubicBezTo>
                  <a:pt x="875" y="3854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37"/>
          <p:cNvSpPr/>
          <p:nvPr/>
        </p:nvSpPr>
        <p:spPr>
          <a:xfrm>
            <a:off x="-282318" y="3893489"/>
            <a:ext cx="1002851" cy="74319"/>
          </a:xfrm>
          <a:custGeom>
            <a:avLst/>
            <a:gdLst/>
            <a:ahLst/>
            <a:cxnLst/>
            <a:rect l="l" t="t" r="r" b="b"/>
            <a:pathLst>
              <a:path w="51587" h="3823" extrusionOk="0">
                <a:moveTo>
                  <a:pt x="51586" y="1911"/>
                </a:moveTo>
                <a:cubicBezTo>
                  <a:pt x="51586" y="2980"/>
                  <a:pt x="50712" y="3822"/>
                  <a:pt x="49676" y="3822"/>
                </a:cubicBezTo>
                <a:lnTo>
                  <a:pt x="1943" y="3822"/>
                </a:lnTo>
                <a:cubicBezTo>
                  <a:pt x="875" y="3822"/>
                  <a:pt x="0" y="2980"/>
                  <a:pt x="0" y="1911"/>
                </a:cubicBezTo>
                <a:lnTo>
                  <a:pt x="0" y="1911"/>
                </a:lnTo>
                <a:cubicBezTo>
                  <a:pt x="0" y="843"/>
                  <a:pt x="875" y="1"/>
                  <a:pt x="1943" y="1"/>
                </a:cubicBezTo>
                <a:lnTo>
                  <a:pt x="49676" y="1"/>
                </a:lnTo>
                <a:cubicBezTo>
                  <a:pt x="50712" y="1"/>
                  <a:pt x="51586" y="843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2" name="Google Shape;1022;p37"/>
          <p:cNvSpPr/>
          <p:nvPr/>
        </p:nvSpPr>
        <p:spPr>
          <a:xfrm>
            <a:off x="-282318" y="4005554"/>
            <a:ext cx="1002851" cy="74300"/>
          </a:xfrm>
          <a:custGeom>
            <a:avLst/>
            <a:gdLst/>
            <a:ahLst/>
            <a:cxnLst/>
            <a:rect l="l" t="t" r="r" b="b"/>
            <a:pathLst>
              <a:path w="51587" h="3822" extrusionOk="0">
                <a:moveTo>
                  <a:pt x="51586" y="1911"/>
                </a:moveTo>
                <a:cubicBezTo>
                  <a:pt x="51586" y="2979"/>
                  <a:pt x="50712" y="3821"/>
                  <a:pt x="49676" y="3821"/>
                </a:cubicBezTo>
                <a:lnTo>
                  <a:pt x="1943" y="3821"/>
                </a:lnTo>
                <a:cubicBezTo>
                  <a:pt x="875" y="3821"/>
                  <a:pt x="0" y="2979"/>
                  <a:pt x="0" y="1911"/>
                </a:cubicBezTo>
                <a:lnTo>
                  <a:pt x="0" y="1911"/>
                </a:lnTo>
                <a:cubicBezTo>
                  <a:pt x="0" y="842"/>
                  <a:pt x="875" y="0"/>
                  <a:pt x="1943" y="0"/>
                </a:cubicBezTo>
                <a:lnTo>
                  <a:pt x="49676" y="0"/>
                </a:lnTo>
                <a:cubicBezTo>
                  <a:pt x="50712" y="0"/>
                  <a:pt x="51586" y="842"/>
                  <a:pt x="51586" y="1911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3" name="Google Shape;1023;p37"/>
          <p:cNvSpPr/>
          <p:nvPr/>
        </p:nvSpPr>
        <p:spPr>
          <a:xfrm>
            <a:off x="1249876" y="3515809"/>
            <a:ext cx="84992" cy="551474"/>
          </a:xfrm>
          <a:custGeom>
            <a:avLst/>
            <a:gdLst/>
            <a:ahLst/>
            <a:cxnLst/>
            <a:rect l="l" t="t" r="r" b="b"/>
            <a:pathLst>
              <a:path w="4372" h="28368" extrusionOk="0">
                <a:moveTo>
                  <a:pt x="4113" y="0"/>
                </a:moveTo>
                <a:cubicBezTo>
                  <a:pt x="4113" y="0"/>
                  <a:pt x="4145" y="453"/>
                  <a:pt x="4210" y="1231"/>
                </a:cubicBezTo>
                <a:cubicBezTo>
                  <a:pt x="4242" y="2040"/>
                  <a:pt x="4307" y="3174"/>
                  <a:pt x="4340" y="4534"/>
                </a:cubicBezTo>
                <a:cubicBezTo>
                  <a:pt x="4372" y="5894"/>
                  <a:pt x="4372" y="7481"/>
                  <a:pt x="4340" y="9164"/>
                </a:cubicBezTo>
                <a:cubicBezTo>
                  <a:pt x="4307" y="10006"/>
                  <a:pt x="4275" y="10881"/>
                  <a:pt x="4210" y="11787"/>
                </a:cubicBezTo>
                <a:cubicBezTo>
                  <a:pt x="4145" y="12662"/>
                  <a:pt x="4081" y="13569"/>
                  <a:pt x="4016" y="14475"/>
                </a:cubicBezTo>
                <a:cubicBezTo>
                  <a:pt x="3919" y="15382"/>
                  <a:pt x="3789" y="16289"/>
                  <a:pt x="3627" y="17163"/>
                </a:cubicBezTo>
                <a:cubicBezTo>
                  <a:pt x="3465" y="18070"/>
                  <a:pt x="3303" y="18912"/>
                  <a:pt x="3141" y="19754"/>
                </a:cubicBezTo>
                <a:cubicBezTo>
                  <a:pt x="2980" y="20596"/>
                  <a:pt x="2753" y="21373"/>
                  <a:pt x="2526" y="22150"/>
                </a:cubicBezTo>
                <a:lnTo>
                  <a:pt x="2202" y="23219"/>
                </a:lnTo>
                <a:cubicBezTo>
                  <a:pt x="2073" y="23575"/>
                  <a:pt x="1943" y="23899"/>
                  <a:pt x="1846" y="24223"/>
                </a:cubicBezTo>
                <a:cubicBezTo>
                  <a:pt x="1717" y="24546"/>
                  <a:pt x="1619" y="24870"/>
                  <a:pt x="1490" y="25162"/>
                </a:cubicBezTo>
                <a:lnTo>
                  <a:pt x="1134" y="25971"/>
                </a:lnTo>
                <a:lnTo>
                  <a:pt x="842" y="26684"/>
                </a:lnTo>
                <a:lnTo>
                  <a:pt x="551" y="27267"/>
                </a:lnTo>
                <a:cubicBezTo>
                  <a:pt x="195" y="27979"/>
                  <a:pt x="0" y="28368"/>
                  <a:pt x="0" y="28368"/>
                </a:cubicBezTo>
                <a:cubicBezTo>
                  <a:pt x="0" y="28368"/>
                  <a:pt x="130" y="27947"/>
                  <a:pt x="389" y="27202"/>
                </a:cubicBezTo>
                <a:lnTo>
                  <a:pt x="616" y="26586"/>
                </a:lnTo>
                <a:lnTo>
                  <a:pt x="842" y="25842"/>
                </a:lnTo>
                <a:cubicBezTo>
                  <a:pt x="1037" y="25324"/>
                  <a:pt x="1198" y="24741"/>
                  <a:pt x="1393" y="24093"/>
                </a:cubicBezTo>
                <a:cubicBezTo>
                  <a:pt x="1458" y="23769"/>
                  <a:pt x="1587" y="23413"/>
                  <a:pt x="1652" y="23057"/>
                </a:cubicBezTo>
                <a:lnTo>
                  <a:pt x="1911" y="21988"/>
                </a:lnTo>
                <a:cubicBezTo>
                  <a:pt x="2008" y="21600"/>
                  <a:pt x="2105" y="21211"/>
                  <a:pt x="2170" y="20822"/>
                </a:cubicBezTo>
                <a:lnTo>
                  <a:pt x="2429" y="19592"/>
                </a:lnTo>
                <a:cubicBezTo>
                  <a:pt x="2591" y="18782"/>
                  <a:pt x="2720" y="17908"/>
                  <a:pt x="2850" y="17034"/>
                </a:cubicBezTo>
                <a:cubicBezTo>
                  <a:pt x="2947" y="16159"/>
                  <a:pt x="3077" y="15285"/>
                  <a:pt x="3174" y="14378"/>
                </a:cubicBezTo>
                <a:cubicBezTo>
                  <a:pt x="3271" y="13504"/>
                  <a:pt x="3368" y="12597"/>
                  <a:pt x="3433" y="11723"/>
                </a:cubicBezTo>
                <a:cubicBezTo>
                  <a:pt x="3498" y="10848"/>
                  <a:pt x="3562" y="9974"/>
                  <a:pt x="3595" y="9132"/>
                </a:cubicBezTo>
                <a:cubicBezTo>
                  <a:pt x="3660" y="8290"/>
                  <a:pt x="3692" y="7481"/>
                  <a:pt x="3724" y="6703"/>
                </a:cubicBezTo>
                <a:cubicBezTo>
                  <a:pt x="3757" y="5926"/>
                  <a:pt x="3822" y="5181"/>
                  <a:pt x="3822" y="4501"/>
                </a:cubicBezTo>
                <a:lnTo>
                  <a:pt x="4016" y="1231"/>
                </a:lnTo>
                <a:cubicBezTo>
                  <a:pt x="4081" y="453"/>
                  <a:pt x="4113" y="0"/>
                  <a:pt x="411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4" name="Google Shape;1024;p37"/>
          <p:cNvSpPr/>
          <p:nvPr/>
        </p:nvSpPr>
        <p:spPr>
          <a:xfrm>
            <a:off x="-896711" y="3515809"/>
            <a:ext cx="85011" cy="551474"/>
          </a:xfrm>
          <a:custGeom>
            <a:avLst/>
            <a:gdLst/>
            <a:ahLst/>
            <a:cxnLst/>
            <a:rect l="l" t="t" r="r" b="b"/>
            <a:pathLst>
              <a:path w="4373" h="28368" extrusionOk="0">
                <a:moveTo>
                  <a:pt x="260" y="0"/>
                </a:moveTo>
                <a:cubicBezTo>
                  <a:pt x="260" y="0"/>
                  <a:pt x="292" y="453"/>
                  <a:pt x="357" y="1231"/>
                </a:cubicBezTo>
                <a:lnTo>
                  <a:pt x="519" y="4501"/>
                </a:lnTo>
                <a:lnTo>
                  <a:pt x="616" y="6703"/>
                </a:lnTo>
                <a:lnTo>
                  <a:pt x="745" y="9132"/>
                </a:lnTo>
                <a:cubicBezTo>
                  <a:pt x="810" y="9974"/>
                  <a:pt x="875" y="10848"/>
                  <a:pt x="940" y="11723"/>
                </a:cubicBezTo>
                <a:cubicBezTo>
                  <a:pt x="1004" y="12597"/>
                  <a:pt x="1102" y="13504"/>
                  <a:pt x="1166" y="14378"/>
                </a:cubicBezTo>
                <a:cubicBezTo>
                  <a:pt x="1263" y="15285"/>
                  <a:pt x="1361" y="16192"/>
                  <a:pt x="1522" y="17034"/>
                </a:cubicBezTo>
                <a:cubicBezTo>
                  <a:pt x="1652" y="17908"/>
                  <a:pt x="1782" y="18782"/>
                  <a:pt x="1911" y="19592"/>
                </a:cubicBezTo>
                <a:lnTo>
                  <a:pt x="2170" y="20822"/>
                </a:lnTo>
                <a:cubicBezTo>
                  <a:pt x="2267" y="21211"/>
                  <a:pt x="2332" y="21600"/>
                  <a:pt x="2429" y="21988"/>
                </a:cubicBezTo>
                <a:lnTo>
                  <a:pt x="2688" y="23057"/>
                </a:lnTo>
                <a:cubicBezTo>
                  <a:pt x="2785" y="23413"/>
                  <a:pt x="2883" y="23769"/>
                  <a:pt x="2980" y="24093"/>
                </a:cubicBezTo>
                <a:cubicBezTo>
                  <a:pt x="3142" y="24741"/>
                  <a:pt x="3336" y="25324"/>
                  <a:pt x="3498" y="25842"/>
                </a:cubicBezTo>
                <a:lnTo>
                  <a:pt x="3725" y="26586"/>
                </a:lnTo>
                <a:lnTo>
                  <a:pt x="3951" y="27202"/>
                </a:lnTo>
                <a:cubicBezTo>
                  <a:pt x="4210" y="27947"/>
                  <a:pt x="4372" y="28368"/>
                  <a:pt x="4372" y="28368"/>
                </a:cubicBezTo>
                <a:cubicBezTo>
                  <a:pt x="4372" y="28368"/>
                  <a:pt x="4146" y="27979"/>
                  <a:pt x="3789" y="27267"/>
                </a:cubicBezTo>
                <a:lnTo>
                  <a:pt x="3530" y="26684"/>
                </a:lnTo>
                <a:lnTo>
                  <a:pt x="3206" y="25971"/>
                </a:lnTo>
                <a:lnTo>
                  <a:pt x="2850" y="25162"/>
                </a:lnTo>
                <a:cubicBezTo>
                  <a:pt x="2753" y="24870"/>
                  <a:pt x="2656" y="24546"/>
                  <a:pt x="2526" y="24223"/>
                </a:cubicBezTo>
                <a:cubicBezTo>
                  <a:pt x="2397" y="23899"/>
                  <a:pt x="2267" y="23575"/>
                  <a:pt x="2170" y="23219"/>
                </a:cubicBezTo>
                <a:lnTo>
                  <a:pt x="1846" y="22150"/>
                </a:lnTo>
                <a:cubicBezTo>
                  <a:pt x="1587" y="21405"/>
                  <a:pt x="1425" y="20596"/>
                  <a:pt x="1231" y="19754"/>
                </a:cubicBezTo>
                <a:cubicBezTo>
                  <a:pt x="1004" y="18912"/>
                  <a:pt x="842" y="18070"/>
                  <a:pt x="713" y="17163"/>
                </a:cubicBezTo>
                <a:cubicBezTo>
                  <a:pt x="583" y="16289"/>
                  <a:pt x="454" y="15382"/>
                  <a:pt x="357" y="14475"/>
                </a:cubicBezTo>
                <a:cubicBezTo>
                  <a:pt x="227" y="13569"/>
                  <a:pt x="195" y="12662"/>
                  <a:pt x="130" y="11787"/>
                </a:cubicBezTo>
                <a:cubicBezTo>
                  <a:pt x="98" y="10881"/>
                  <a:pt x="65" y="10006"/>
                  <a:pt x="33" y="9164"/>
                </a:cubicBezTo>
                <a:cubicBezTo>
                  <a:pt x="0" y="7481"/>
                  <a:pt x="0" y="5894"/>
                  <a:pt x="33" y="4534"/>
                </a:cubicBezTo>
                <a:cubicBezTo>
                  <a:pt x="65" y="3174"/>
                  <a:pt x="130" y="2040"/>
                  <a:pt x="162" y="1231"/>
                </a:cubicBezTo>
                <a:cubicBezTo>
                  <a:pt x="195" y="453"/>
                  <a:pt x="260" y="0"/>
                  <a:pt x="26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5" name="Google Shape;1025;p37"/>
          <p:cNvSpPr/>
          <p:nvPr/>
        </p:nvSpPr>
        <p:spPr>
          <a:xfrm>
            <a:off x="-1050942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59" y="23349"/>
                </a:cubicBezTo>
                <a:cubicBezTo>
                  <a:pt x="5214" y="23349"/>
                  <a:pt x="1" y="18135"/>
                  <a:pt x="1" y="11691"/>
                </a:cubicBezTo>
                <a:cubicBezTo>
                  <a:pt x="1" y="5247"/>
                  <a:pt x="5214" y="1"/>
                  <a:pt x="11659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6" name="Google Shape;1026;p37"/>
          <p:cNvSpPr/>
          <p:nvPr/>
        </p:nvSpPr>
        <p:spPr>
          <a:xfrm>
            <a:off x="-1042116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422" y="22409"/>
                  <a:pt x="11205" y="22409"/>
                </a:cubicBezTo>
                <a:cubicBezTo>
                  <a:pt x="5019" y="22409"/>
                  <a:pt x="0" y="17390"/>
                  <a:pt x="0" y="11205"/>
                </a:cubicBezTo>
                <a:cubicBezTo>
                  <a:pt x="0" y="5020"/>
                  <a:pt x="5019" y="0"/>
                  <a:pt x="11205" y="0"/>
                </a:cubicBezTo>
                <a:cubicBezTo>
                  <a:pt x="17422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7" name="Google Shape;1027;p37"/>
          <p:cNvSpPr/>
          <p:nvPr/>
        </p:nvSpPr>
        <p:spPr>
          <a:xfrm>
            <a:off x="-1032688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20" y="21503"/>
                </a:cubicBezTo>
                <a:cubicBezTo>
                  <a:pt x="4793" y="21503"/>
                  <a:pt x="1" y="16678"/>
                  <a:pt x="1" y="10752"/>
                </a:cubicBezTo>
                <a:cubicBezTo>
                  <a:pt x="1" y="4826"/>
                  <a:pt x="4793" y="1"/>
                  <a:pt x="10720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8" name="Google Shape;1028;p37"/>
          <p:cNvSpPr/>
          <p:nvPr/>
        </p:nvSpPr>
        <p:spPr>
          <a:xfrm>
            <a:off x="-1023863" y="3274707"/>
            <a:ext cx="399764" cy="399142"/>
          </a:xfrm>
          <a:custGeom>
            <a:avLst/>
            <a:gdLst/>
            <a:ahLst/>
            <a:cxnLst/>
            <a:rect l="l" t="t" r="r" b="b"/>
            <a:pathLst>
              <a:path w="20564" h="20532" extrusionOk="0">
                <a:moveTo>
                  <a:pt x="20563" y="10266"/>
                </a:moveTo>
                <a:cubicBezTo>
                  <a:pt x="20563" y="15933"/>
                  <a:pt x="15965" y="20531"/>
                  <a:pt x="10266" y="20531"/>
                </a:cubicBezTo>
                <a:cubicBezTo>
                  <a:pt x="4599" y="20531"/>
                  <a:pt x="0" y="15933"/>
                  <a:pt x="0" y="10266"/>
                </a:cubicBezTo>
                <a:cubicBezTo>
                  <a:pt x="0" y="4599"/>
                  <a:pt x="4599" y="0"/>
                  <a:pt x="10266" y="0"/>
                </a:cubicBezTo>
                <a:cubicBezTo>
                  <a:pt x="15965" y="0"/>
                  <a:pt x="20563" y="4599"/>
                  <a:pt x="20563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9" name="Google Shape;1029;p37"/>
          <p:cNvSpPr/>
          <p:nvPr/>
        </p:nvSpPr>
        <p:spPr>
          <a:xfrm>
            <a:off x="-1014435" y="3283513"/>
            <a:ext cx="380888" cy="381510"/>
          </a:xfrm>
          <a:custGeom>
            <a:avLst/>
            <a:gdLst/>
            <a:ahLst/>
            <a:cxnLst/>
            <a:rect l="l" t="t" r="r" b="b"/>
            <a:pathLst>
              <a:path w="19593" h="19625" extrusionOk="0">
                <a:moveTo>
                  <a:pt x="19593" y="9813"/>
                </a:moveTo>
                <a:cubicBezTo>
                  <a:pt x="19593" y="15221"/>
                  <a:pt x="15221" y="19625"/>
                  <a:pt x="9781" y="19625"/>
                </a:cubicBezTo>
                <a:cubicBezTo>
                  <a:pt x="4373" y="19625"/>
                  <a:pt x="1" y="15221"/>
                  <a:pt x="1" y="9813"/>
                </a:cubicBezTo>
                <a:cubicBezTo>
                  <a:pt x="1" y="4405"/>
                  <a:pt x="4373" y="1"/>
                  <a:pt x="9781" y="1"/>
                </a:cubicBezTo>
                <a:cubicBezTo>
                  <a:pt x="15221" y="1"/>
                  <a:pt x="19593" y="4405"/>
                  <a:pt x="19593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0" name="Google Shape;1030;p37"/>
          <p:cNvSpPr/>
          <p:nvPr/>
        </p:nvSpPr>
        <p:spPr>
          <a:xfrm>
            <a:off x="-1005609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27" y="18653"/>
                </a:cubicBezTo>
                <a:cubicBezTo>
                  <a:pt x="4178" y="18653"/>
                  <a:pt x="0" y="14476"/>
                  <a:pt x="0" y="9327"/>
                </a:cubicBezTo>
                <a:cubicBezTo>
                  <a:pt x="0" y="4178"/>
                  <a:pt x="4178" y="1"/>
                  <a:pt x="9327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1" name="Google Shape;1031;p37"/>
          <p:cNvSpPr/>
          <p:nvPr/>
        </p:nvSpPr>
        <p:spPr>
          <a:xfrm>
            <a:off x="-996804" y="3301766"/>
            <a:ext cx="345002" cy="345002"/>
          </a:xfrm>
          <a:custGeom>
            <a:avLst/>
            <a:gdLst/>
            <a:ahLst/>
            <a:cxnLst/>
            <a:rect l="l" t="t" r="r" b="b"/>
            <a:pathLst>
              <a:path w="17747" h="17747" extrusionOk="0">
                <a:moveTo>
                  <a:pt x="17746" y="8874"/>
                </a:moveTo>
                <a:cubicBezTo>
                  <a:pt x="17746" y="13764"/>
                  <a:pt x="13796" y="17747"/>
                  <a:pt x="8874" y="17747"/>
                </a:cubicBezTo>
                <a:cubicBezTo>
                  <a:pt x="3984" y="17747"/>
                  <a:pt x="1" y="13764"/>
                  <a:pt x="1" y="8874"/>
                </a:cubicBezTo>
                <a:cubicBezTo>
                  <a:pt x="1" y="3984"/>
                  <a:pt x="3984" y="1"/>
                  <a:pt x="8874" y="1"/>
                </a:cubicBezTo>
                <a:cubicBezTo>
                  <a:pt x="13796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2" name="Google Shape;1032;p37"/>
          <p:cNvSpPr/>
          <p:nvPr/>
        </p:nvSpPr>
        <p:spPr>
          <a:xfrm>
            <a:off x="-987356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388" y="16807"/>
                </a:cubicBezTo>
                <a:cubicBezTo>
                  <a:pt x="3757" y="16807"/>
                  <a:pt x="0" y="13051"/>
                  <a:pt x="0" y="8420"/>
                </a:cubicBezTo>
                <a:cubicBezTo>
                  <a:pt x="0" y="3789"/>
                  <a:pt x="3757" y="0"/>
                  <a:pt x="8388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3" name="Google Shape;1033;p37"/>
          <p:cNvSpPr/>
          <p:nvPr/>
        </p:nvSpPr>
        <p:spPr>
          <a:xfrm>
            <a:off x="-978550" y="3320039"/>
            <a:ext cx="309115" cy="308474"/>
          </a:xfrm>
          <a:custGeom>
            <a:avLst/>
            <a:gdLst/>
            <a:ahLst/>
            <a:cxnLst/>
            <a:rect l="l" t="t" r="r" b="b"/>
            <a:pathLst>
              <a:path w="15901" h="15868" extrusionOk="0">
                <a:moveTo>
                  <a:pt x="15901" y="7934"/>
                </a:moveTo>
                <a:cubicBezTo>
                  <a:pt x="15901" y="12306"/>
                  <a:pt x="12339" y="15868"/>
                  <a:pt x="7935" y="15868"/>
                </a:cubicBezTo>
                <a:cubicBezTo>
                  <a:pt x="3563" y="15868"/>
                  <a:pt x="1" y="12306"/>
                  <a:pt x="1" y="7934"/>
                </a:cubicBezTo>
                <a:cubicBezTo>
                  <a:pt x="1" y="3562"/>
                  <a:pt x="3563" y="0"/>
                  <a:pt x="7935" y="0"/>
                </a:cubicBezTo>
                <a:cubicBezTo>
                  <a:pt x="12339" y="0"/>
                  <a:pt x="15901" y="3562"/>
                  <a:pt x="15901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4" name="Google Shape;1034;p37"/>
          <p:cNvSpPr/>
          <p:nvPr/>
        </p:nvSpPr>
        <p:spPr>
          <a:xfrm>
            <a:off x="-969103" y="3328845"/>
            <a:ext cx="290220" cy="290861"/>
          </a:xfrm>
          <a:custGeom>
            <a:avLst/>
            <a:gdLst/>
            <a:ahLst/>
            <a:cxnLst/>
            <a:rect l="l" t="t" r="r" b="b"/>
            <a:pathLst>
              <a:path w="14929" h="14962" extrusionOk="0">
                <a:moveTo>
                  <a:pt x="14929" y="7481"/>
                </a:moveTo>
                <a:cubicBezTo>
                  <a:pt x="14929" y="11593"/>
                  <a:pt x="11594" y="14961"/>
                  <a:pt x="7449" y="14961"/>
                </a:cubicBezTo>
                <a:cubicBezTo>
                  <a:pt x="3336" y="14961"/>
                  <a:pt x="0" y="11593"/>
                  <a:pt x="0" y="7481"/>
                </a:cubicBezTo>
                <a:cubicBezTo>
                  <a:pt x="0" y="3368"/>
                  <a:pt x="3336" y="0"/>
                  <a:pt x="7449" y="0"/>
                </a:cubicBezTo>
                <a:cubicBezTo>
                  <a:pt x="11594" y="0"/>
                  <a:pt x="14929" y="3368"/>
                  <a:pt x="14929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5" name="Google Shape;1035;p37"/>
          <p:cNvSpPr/>
          <p:nvPr/>
        </p:nvSpPr>
        <p:spPr>
          <a:xfrm>
            <a:off x="-960297" y="3338292"/>
            <a:ext cx="272607" cy="271966"/>
          </a:xfrm>
          <a:custGeom>
            <a:avLst/>
            <a:gdLst/>
            <a:ahLst/>
            <a:cxnLst/>
            <a:rect l="l" t="t" r="r" b="b"/>
            <a:pathLst>
              <a:path w="14023" h="13990" extrusionOk="0">
                <a:moveTo>
                  <a:pt x="14023" y="6995"/>
                </a:moveTo>
                <a:cubicBezTo>
                  <a:pt x="14023" y="10848"/>
                  <a:pt x="10881" y="13990"/>
                  <a:pt x="6996" y="13990"/>
                </a:cubicBezTo>
                <a:cubicBezTo>
                  <a:pt x="3142" y="13990"/>
                  <a:pt x="1" y="10848"/>
                  <a:pt x="1" y="6995"/>
                </a:cubicBezTo>
                <a:cubicBezTo>
                  <a:pt x="1" y="3141"/>
                  <a:pt x="3142" y="0"/>
                  <a:pt x="6996" y="0"/>
                </a:cubicBezTo>
                <a:cubicBezTo>
                  <a:pt x="10881" y="0"/>
                  <a:pt x="14023" y="3141"/>
                  <a:pt x="14023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6" name="Google Shape;1036;p37"/>
          <p:cNvSpPr/>
          <p:nvPr/>
        </p:nvSpPr>
        <p:spPr>
          <a:xfrm>
            <a:off x="-950849" y="3347098"/>
            <a:ext cx="253711" cy="254353"/>
          </a:xfrm>
          <a:custGeom>
            <a:avLst/>
            <a:gdLst/>
            <a:ahLst/>
            <a:cxnLst/>
            <a:rect l="l" t="t" r="r" b="b"/>
            <a:pathLst>
              <a:path w="13051" h="13084" extrusionOk="0">
                <a:moveTo>
                  <a:pt x="13051" y="6542"/>
                </a:moveTo>
                <a:cubicBezTo>
                  <a:pt x="13051" y="10136"/>
                  <a:pt x="10136" y="13083"/>
                  <a:pt x="6510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10" y="0"/>
                </a:cubicBezTo>
                <a:cubicBezTo>
                  <a:pt x="10136" y="0"/>
                  <a:pt x="13051" y="2947"/>
                  <a:pt x="13051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7" name="Google Shape;1037;p37"/>
          <p:cNvSpPr/>
          <p:nvPr/>
        </p:nvSpPr>
        <p:spPr>
          <a:xfrm>
            <a:off x="-942043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57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57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8" name="Google Shape;1038;p37"/>
          <p:cNvSpPr/>
          <p:nvPr/>
        </p:nvSpPr>
        <p:spPr>
          <a:xfrm>
            <a:off x="-933218" y="3365351"/>
            <a:ext cx="217825" cy="217845"/>
          </a:xfrm>
          <a:custGeom>
            <a:avLst/>
            <a:gdLst/>
            <a:ahLst/>
            <a:cxnLst/>
            <a:rect l="l" t="t" r="r" b="b"/>
            <a:pathLst>
              <a:path w="11205" h="11206" extrusionOk="0">
                <a:moveTo>
                  <a:pt x="11205" y="5603"/>
                </a:moveTo>
                <a:cubicBezTo>
                  <a:pt x="11205" y="8712"/>
                  <a:pt x="8711" y="11205"/>
                  <a:pt x="5603" y="11205"/>
                </a:cubicBezTo>
                <a:cubicBezTo>
                  <a:pt x="2526" y="11205"/>
                  <a:pt x="0" y="8712"/>
                  <a:pt x="0" y="5603"/>
                </a:cubicBezTo>
                <a:cubicBezTo>
                  <a:pt x="0" y="2494"/>
                  <a:pt x="2526" y="1"/>
                  <a:pt x="5603" y="1"/>
                </a:cubicBezTo>
                <a:cubicBezTo>
                  <a:pt x="8711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9" name="Google Shape;1039;p37"/>
          <p:cNvSpPr/>
          <p:nvPr/>
        </p:nvSpPr>
        <p:spPr>
          <a:xfrm>
            <a:off x="-923771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17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17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0" name="Google Shape;1040;p37"/>
          <p:cNvSpPr/>
          <p:nvPr/>
        </p:nvSpPr>
        <p:spPr>
          <a:xfrm>
            <a:off x="-914965" y="3383604"/>
            <a:ext cx="181958" cy="181317"/>
          </a:xfrm>
          <a:custGeom>
            <a:avLst/>
            <a:gdLst/>
            <a:ahLst/>
            <a:cxnLst/>
            <a:rect l="l" t="t" r="r" b="b"/>
            <a:pathLst>
              <a:path w="9360" h="9327" extrusionOk="0">
                <a:moveTo>
                  <a:pt x="9359" y="4664"/>
                </a:moveTo>
                <a:cubicBezTo>
                  <a:pt x="9359" y="7254"/>
                  <a:pt x="7254" y="9327"/>
                  <a:pt x="4664" y="9327"/>
                </a:cubicBezTo>
                <a:cubicBezTo>
                  <a:pt x="2105" y="9327"/>
                  <a:pt x="0" y="7254"/>
                  <a:pt x="0" y="4664"/>
                </a:cubicBezTo>
                <a:cubicBezTo>
                  <a:pt x="0" y="2073"/>
                  <a:pt x="2105" y="1"/>
                  <a:pt x="4664" y="1"/>
                </a:cubicBezTo>
                <a:cubicBezTo>
                  <a:pt x="7254" y="1"/>
                  <a:pt x="9359" y="2073"/>
                  <a:pt x="9359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1" name="Google Shape;1041;p37"/>
          <p:cNvSpPr/>
          <p:nvPr/>
        </p:nvSpPr>
        <p:spPr>
          <a:xfrm>
            <a:off x="-905517" y="3392430"/>
            <a:ext cx="163063" cy="163685"/>
          </a:xfrm>
          <a:custGeom>
            <a:avLst/>
            <a:gdLst/>
            <a:ahLst/>
            <a:cxnLst/>
            <a:rect l="l" t="t" r="r" b="b"/>
            <a:pathLst>
              <a:path w="8388" h="8420" extrusionOk="0">
                <a:moveTo>
                  <a:pt x="8387" y="4210"/>
                </a:moveTo>
                <a:cubicBezTo>
                  <a:pt x="8387" y="6541"/>
                  <a:pt x="6509" y="8420"/>
                  <a:pt x="4178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178" y="0"/>
                </a:cubicBezTo>
                <a:cubicBezTo>
                  <a:pt x="6509" y="0"/>
                  <a:pt x="8387" y="1878"/>
                  <a:pt x="8387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2" name="Google Shape;1042;p37"/>
          <p:cNvSpPr/>
          <p:nvPr/>
        </p:nvSpPr>
        <p:spPr>
          <a:xfrm>
            <a:off x="-896711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797" y="7449"/>
                  <a:pt x="3725" y="7449"/>
                </a:cubicBezTo>
                <a:cubicBezTo>
                  <a:pt x="1684" y="7449"/>
                  <a:pt x="0" y="5797"/>
                  <a:pt x="0" y="3725"/>
                </a:cubicBezTo>
                <a:cubicBezTo>
                  <a:pt x="0" y="1652"/>
                  <a:pt x="1684" y="1"/>
                  <a:pt x="3725" y="1"/>
                </a:cubicBezTo>
                <a:cubicBezTo>
                  <a:pt x="5797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3" name="Google Shape;1043;p37"/>
          <p:cNvSpPr/>
          <p:nvPr/>
        </p:nvSpPr>
        <p:spPr>
          <a:xfrm>
            <a:off x="-887264" y="3410683"/>
            <a:ext cx="126554" cy="127176"/>
          </a:xfrm>
          <a:custGeom>
            <a:avLst/>
            <a:gdLst/>
            <a:ahLst/>
            <a:cxnLst/>
            <a:rect l="l" t="t" r="r" b="b"/>
            <a:pathLst>
              <a:path w="6510" h="6542" extrusionOk="0">
                <a:moveTo>
                  <a:pt x="6509" y="3271"/>
                </a:moveTo>
                <a:cubicBezTo>
                  <a:pt x="6509" y="5084"/>
                  <a:pt x="5052" y="6541"/>
                  <a:pt x="3239" y="6541"/>
                </a:cubicBezTo>
                <a:cubicBezTo>
                  <a:pt x="1457" y="6541"/>
                  <a:pt x="0" y="5084"/>
                  <a:pt x="0" y="3271"/>
                </a:cubicBezTo>
                <a:cubicBezTo>
                  <a:pt x="0" y="1457"/>
                  <a:pt x="1457" y="0"/>
                  <a:pt x="3239" y="0"/>
                </a:cubicBezTo>
                <a:cubicBezTo>
                  <a:pt x="5052" y="0"/>
                  <a:pt x="6509" y="1457"/>
                  <a:pt x="6509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4" name="Google Shape;1044;p37"/>
          <p:cNvSpPr/>
          <p:nvPr/>
        </p:nvSpPr>
        <p:spPr>
          <a:xfrm>
            <a:off x="-878458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40" y="5603"/>
                  <a:pt x="2786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786" y="1"/>
                </a:cubicBezTo>
                <a:cubicBezTo>
                  <a:pt x="4340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5" name="Google Shape;1045;p37"/>
          <p:cNvSpPr/>
          <p:nvPr/>
        </p:nvSpPr>
        <p:spPr>
          <a:xfrm>
            <a:off x="-869652" y="3428936"/>
            <a:ext cx="91310" cy="90668"/>
          </a:xfrm>
          <a:custGeom>
            <a:avLst/>
            <a:gdLst/>
            <a:ahLst/>
            <a:cxnLst/>
            <a:rect l="l" t="t" r="r" b="b"/>
            <a:pathLst>
              <a:path w="4697" h="4664" extrusionOk="0">
                <a:moveTo>
                  <a:pt x="4696" y="2332"/>
                </a:moveTo>
                <a:cubicBezTo>
                  <a:pt x="4696" y="3627"/>
                  <a:pt x="3628" y="4663"/>
                  <a:pt x="2333" y="4663"/>
                </a:cubicBezTo>
                <a:cubicBezTo>
                  <a:pt x="1070" y="4663"/>
                  <a:pt x="1" y="3627"/>
                  <a:pt x="1" y="2332"/>
                </a:cubicBezTo>
                <a:cubicBezTo>
                  <a:pt x="1" y="1037"/>
                  <a:pt x="1070" y="0"/>
                  <a:pt x="2333" y="0"/>
                </a:cubicBezTo>
                <a:cubicBezTo>
                  <a:pt x="3628" y="0"/>
                  <a:pt x="4696" y="1037"/>
                  <a:pt x="4696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6" name="Google Shape;1046;p37"/>
          <p:cNvSpPr/>
          <p:nvPr/>
        </p:nvSpPr>
        <p:spPr>
          <a:xfrm>
            <a:off x="-860205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883" y="3757"/>
                  <a:pt x="1847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47" y="1"/>
                </a:cubicBezTo>
                <a:cubicBezTo>
                  <a:pt x="2883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7" name="Google Shape;1047;p37"/>
          <p:cNvSpPr/>
          <p:nvPr/>
        </p:nvSpPr>
        <p:spPr>
          <a:xfrm>
            <a:off x="-851379" y="3447189"/>
            <a:ext cx="54782" cy="54160"/>
          </a:xfrm>
          <a:custGeom>
            <a:avLst/>
            <a:gdLst/>
            <a:ahLst/>
            <a:cxnLst/>
            <a:rect l="l" t="t" r="r" b="b"/>
            <a:pathLst>
              <a:path w="2818" h="2786" extrusionOk="0">
                <a:moveTo>
                  <a:pt x="2817" y="1393"/>
                </a:moveTo>
                <a:cubicBezTo>
                  <a:pt x="2817" y="2170"/>
                  <a:pt x="2170" y="2785"/>
                  <a:pt x="1393" y="2785"/>
                </a:cubicBezTo>
                <a:cubicBezTo>
                  <a:pt x="648" y="2785"/>
                  <a:pt x="0" y="2170"/>
                  <a:pt x="0" y="1393"/>
                </a:cubicBezTo>
                <a:cubicBezTo>
                  <a:pt x="0" y="616"/>
                  <a:pt x="648" y="0"/>
                  <a:pt x="1393" y="0"/>
                </a:cubicBezTo>
                <a:cubicBezTo>
                  <a:pt x="2170" y="0"/>
                  <a:pt x="2817" y="616"/>
                  <a:pt x="2817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37"/>
          <p:cNvSpPr/>
          <p:nvPr/>
        </p:nvSpPr>
        <p:spPr>
          <a:xfrm>
            <a:off x="-841951" y="3455995"/>
            <a:ext cx="35906" cy="36528"/>
          </a:xfrm>
          <a:custGeom>
            <a:avLst/>
            <a:gdLst/>
            <a:ahLst/>
            <a:cxnLst/>
            <a:rect l="l" t="t" r="r" b="b"/>
            <a:pathLst>
              <a:path w="1847" h="1879" extrusionOk="0">
                <a:moveTo>
                  <a:pt x="1847" y="940"/>
                </a:moveTo>
                <a:cubicBezTo>
                  <a:pt x="1847" y="1458"/>
                  <a:pt x="1426" y="1879"/>
                  <a:pt x="908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08" y="1"/>
                </a:cubicBezTo>
                <a:cubicBezTo>
                  <a:pt x="1426" y="1"/>
                  <a:pt x="1847" y="422"/>
                  <a:pt x="1847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9" name="Google Shape;1049;p37"/>
          <p:cNvSpPr/>
          <p:nvPr/>
        </p:nvSpPr>
        <p:spPr>
          <a:xfrm>
            <a:off x="-833126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13" y="907"/>
                  <a:pt x="454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54" y="0"/>
                </a:cubicBezTo>
                <a:cubicBezTo>
                  <a:pt x="713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0" name="Google Shape;1050;p37"/>
          <p:cNvSpPr/>
          <p:nvPr/>
        </p:nvSpPr>
        <p:spPr>
          <a:xfrm>
            <a:off x="1035209" y="3247007"/>
            <a:ext cx="453905" cy="453905"/>
          </a:xfrm>
          <a:custGeom>
            <a:avLst/>
            <a:gdLst/>
            <a:ahLst/>
            <a:cxnLst/>
            <a:rect l="l" t="t" r="r" b="b"/>
            <a:pathLst>
              <a:path w="23349" h="23349" extrusionOk="0">
                <a:moveTo>
                  <a:pt x="23349" y="11691"/>
                </a:moveTo>
                <a:cubicBezTo>
                  <a:pt x="23349" y="18135"/>
                  <a:pt x="18135" y="23349"/>
                  <a:pt x="11691" y="23349"/>
                </a:cubicBezTo>
                <a:cubicBezTo>
                  <a:pt x="5247" y="23349"/>
                  <a:pt x="1" y="18135"/>
                  <a:pt x="1" y="11691"/>
                </a:cubicBezTo>
                <a:cubicBezTo>
                  <a:pt x="1" y="5247"/>
                  <a:pt x="5247" y="1"/>
                  <a:pt x="11691" y="1"/>
                </a:cubicBezTo>
                <a:cubicBezTo>
                  <a:pt x="18135" y="1"/>
                  <a:pt x="23349" y="5247"/>
                  <a:pt x="23349" y="11691"/>
                </a:cubicBezTo>
                <a:close/>
              </a:path>
            </a:pathLst>
          </a:custGeom>
          <a:solidFill>
            <a:srgbClr val="F7DA7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1" name="Google Shape;1051;p37"/>
          <p:cNvSpPr/>
          <p:nvPr/>
        </p:nvSpPr>
        <p:spPr>
          <a:xfrm>
            <a:off x="1044657" y="3256454"/>
            <a:ext cx="435650" cy="435650"/>
          </a:xfrm>
          <a:custGeom>
            <a:avLst/>
            <a:gdLst/>
            <a:ahLst/>
            <a:cxnLst/>
            <a:rect l="l" t="t" r="r" b="b"/>
            <a:pathLst>
              <a:path w="22410" h="22410" extrusionOk="0">
                <a:moveTo>
                  <a:pt x="22409" y="11205"/>
                </a:moveTo>
                <a:cubicBezTo>
                  <a:pt x="22409" y="17390"/>
                  <a:pt x="17390" y="22409"/>
                  <a:pt x="11205" y="22409"/>
                </a:cubicBezTo>
                <a:cubicBezTo>
                  <a:pt x="5020" y="22409"/>
                  <a:pt x="0" y="17390"/>
                  <a:pt x="0" y="11205"/>
                </a:cubicBezTo>
                <a:cubicBezTo>
                  <a:pt x="0" y="5020"/>
                  <a:pt x="5020" y="0"/>
                  <a:pt x="11205" y="0"/>
                </a:cubicBezTo>
                <a:cubicBezTo>
                  <a:pt x="17390" y="0"/>
                  <a:pt x="22409" y="5020"/>
                  <a:pt x="22409" y="11205"/>
                </a:cubicBezTo>
                <a:close/>
              </a:path>
            </a:pathLst>
          </a:custGeom>
          <a:solidFill>
            <a:srgbClr val="F7DB8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2" name="Google Shape;1052;p37"/>
          <p:cNvSpPr/>
          <p:nvPr/>
        </p:nvSpPr>
        <p:spPr>
          <a:xfrm>
            <a:off x="1053463" y="3265260"/>
            <a:ext cx="417396" cy="418018"/>
          </a:xfrm>
          <a:custGeom>
            <a:avLst/>
            <a:gdLst/>
            <a:ahLst/>
            <a:cxnLst/>
            <a:rect l="l" t="t" r="r" b="b"/>
            <a:pathLst>
              <a:path w="21471" h="21503" extrusionOk="0">
                <a:moveTo>
                  <a:pt x="21471" y="10752"/>
                </a:moveTo>
                <a:cubicBezTo>
                  <a:pt x="21471" y="16678"/>
                  <a:pt x="16678" y="21503"/>
                  <a:pt x="10752" y="21503"/>
                </a:cubicBezTo>
                <a:cubicBezTo>
                  <a:pt x="4826" y="21503"/>
                  <a:pt x="1" y="16678"/>
                  <a:pt x="1" y="10752"/>
                </a:cubicBezTo>
                <a:cubicBezTo>
                  <a:pt x="1" y="4826"/>
                  <a:pt x="4826" y="1"/>
                  <a:pt x="10752" y="1"/>
                </a:cubicBezTo>
                <a:cubicBezTo>
                  <a:pt x="16678" y="1"/>
                  <a:pt x="21471" y="4826"/>
                  <a:pt x="21471" y="10752"/>
                </a:cubicBezTo>
                <a:close/>
              </a:path>
            </a:pathLst>
          </a:custGeom>
          <a:solidFill>
            <a:srgbClr val="F8DC8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3" name="Google Shape;1053;p37"/>
          <p:cNvSpPr/>
          <p:nvPr/>
        </p:nvSpPr>
        <p:spPr>
          <a:xfrm>
            <a:off x="1062910" y="3274707"/>
            <a:ext cx="399142" cy="399142"/>
          </a:xfrm>
          <a:custGeom>
            <a:avLst/>
            <a:gdLst/>
            <a:ahLst/>
            <a:cxnLst/>
            <a:rect l="l" t="t" r="r" b="b"/>
            <a:pathLst>
              <a:path w="20532" h="20532" extrusionOk="0">
                <a:moveTo>
                  <a:pt x="20531" y="10266"/>
                </a:moveTo>
                <a:cubicBezTo>
                  <a:pt x="20531" y="15933"/>
                  <a:pt x="15933" y="20531"/>
                  <a:pt x="10266" y="20531"/>
                </a:cubicBezTo>
                <a:cubicBezTo>
                  <a:pt x="4599" y="20531"/>
                  <a:pt x="1" y="15933"/>
                  <a:pt x="1" y="10266"/>
                </a:cubicBezTo>
                <a:cubicBezTo>
                  <a:pt x="1" y="4599"/>
                  <a:pt x="4599" y="0"/>
                  <a:pt x="10266" y="0"/>
                </a:cubicBezTo>
                <a:cubicBezTo>
                  <a:pt x="15933" y="0"/>
                  <a:pt x="20531" y="4599"/>
                  <a:pt x="20531" y="10266"/>
                </a:cubicBezTo>
                <a:close/>
              </a:path>
            </a:pathLst>
          </a:custGeom>
          <a:solidFill>
            <a:srgbClr val="F8DD8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4" name="Google Shape;1054;p37"/>
          <p:cNvSpPr/>
          <p:nvPr/>
        </p:nvSpPr>
        <p:spPr>
          <a:xfrm>
            <a:off x="1071716" y="3283513"/>
            <a:ext cx="381510" cy="381510"/>
          </a:xfrm>
          <a:custGeom>
            <a:avLst/>
            <a:gdLst/>
            <a:ahLst/>
            <a:cxnLst/>
            <a:rect l="l" t="t" r="r" b="b"/>
            <a:pathLst>
              <a:path w="19625" h="19625" extrusionOk="0">
                <a:moveTo>
                  <a:pt x="19625" y="9813"/>
                </a:moveTo>
                <a:cubicBezTo>
                  <a:pt x="19625" y="15221"/>
                  <a:pt x="15221" y="19625"/>
                  <a:pt x="9813" y="19625"/>
                </a:cubicBezTo>
                <a:cubicBezTo>
                  <a:pt x="4405" y="19625"/>
                  <a:pt x="1" y="15221"/>
                  <a:pt x="1" y="9813"/>
                </a:cubicBezTo>
                <a:cubicBezTo>
                  <a:pt x="1" y="4405"/>
                  <a:pt x="4405" y="1"/>
                  <a:pt x="9813" y="1"/>
                </a:cubicBezTo>
                <a:cubicBezTo>
                  <a:pt x="15221" y="1"/>
                  <a:pt x="19625" y="4405"/>
                  <a:pt x="19625" y="9813"/>
                </a:cubicBezTo>
                <a:close/>
              </a:path>
            </a:pathLst>
          </a:custGeom>
          <a:solidFill>
            <a:srgbClr val="F8DE8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5" name="Google Shape;1055;p37"/>
          <p:cNvSpPr/>
          <p:nvPr/>
        </p:nvSpPr>
        <p:spPr>
          <a:xfrm>
            <a:off x="1080541" y="3292960"/>
            <a:ext cx="363256" cy="362634"/>
          </a:xfrm>
          <a:custGeom>
            <a:avLst/>
            <a:gdLst/>
            <a:ahLst/>
            <a:cxnLst/>
            <a:rect l="l" t="t" r="r" b="b"/>
            <a:pathLst>
              <a:path w="18686" h="18654" extrusionOk="0">
                <a:moveTo>
                  <a:pt x="18685" y="9327"/>
                </a:moveTo>
                <a:cubicBezTo>
                  <a:pt x="18685" y="14476"/>
                  <a:pt x="14508" y="18653"/>
                  <a:pt x="9359" y="18653"/>
                </a:cubicBezTo>
                <a:cubicBezTo>
                  <a:pt x="4210" y="18653"/>
                  <a:pt x="0" y="14476"/>
                  <a:pt x="0" y="9327"/>
                </a:cubicBezTo>
                <a:cubicBezTo>
                  <a:pt x="0" y="4178"/>
                  <a:pt x="4210" y="1"/>
                  <a:pt x="9359" y="1"/>
                </a:cubicBezTo>
                <a:cubicBezTo>
                  <a:pt x="14508" y="1"/>
                  <a:pt x="18685" y="4178"/>
                  <a:pt x="18685" y="9327"/>
                </a:cubicBezTo>
                <a:close/>
              </a:path>
            </a:pathLst>
          </a:custGeom>
          <a:solidFill>
            <a:srgbClr val="F9DF8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6" name="Google Shape;1056;p37"/>
          <p:cNvSpPr/>
          <p:nvPr/>
        </p:nvSpPr>
        <p:spPr>
          <a:xfrm>
            <a:off x="1089989" y="3301766"/>
            <a:ext cx="344982" cy="345002"/>
          </a:xfrm>
          <a:custGeom>
            <a:avLst/>
            <a:gdLst/>
            <a:ahLst/>
            <a:cxnLst/>
            <a:rect l="l" t="t" r="r" b="b"/>
            <a:pathLst>
              <a:path w="17746" h="17747" extrusionOk="0">
                <a:moveTo>
                  <a:pt x="17746" y="8874"/>
                </a:moveTo>
                <a:cubicBezTo>
                  <a:pt x="17746" y="13764"/>
                  <a:pt x="13763" y="17747"/>
                  <a:pt x="8873" y="17747"/>
                </a:cubicBezTo>
                <a:cubicBezTo>
                  <a:pt x="3983" y="17747"/>
                  <a:pt x="0" y="13764"/>
                  <a:pt x="0" y="8874"/>
                </a:cubicBezTo>
                <a:cubicBezTo>
                  <a:pt x="0" y="3984"/>
                  <a:pt x="3983" y="1"/>
                  <a:pt x="8873" y="1"/>
                </a:cubicBezTo>
                <a:cubicBezTo>
                  <a:pt x="13763" y="1"/>
                  <a:pt x="17746" y="3984"/>
                  <a:pt x="17746" y="8874"/>
                </a:cubicBezTo>
                <a:close/>
              </a:path>
            </a:pathLst>
          </a:custGeom>
          <a:solidFill>
            <a:srgbClr val="F9E0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7" name="Google Shape;1057;p37"/>
          <p:cNvSpPr/>
          <p:nvPr/>
        </p:nvSpPr>
        <p:spPr>
          <a:xfrm>
            <a:off x="1098795" y="3310592"/>
            <a:ext cx="326748" cy="326728"/>
          </a:xfrm>
          <a:custGeom>
            <a:avLst/>
            <a:gdLst/>
            <a:ahLst/>
            <a:cxnLst/>
            <a:rect l="l" t="t" r="r" b="b"/>
            <a:pathLst>
              <a:path w="16808" h="16807" extrusionOk="0">
                <a:moveTo>
                  <a:pt x="16807" y="8420"/>
                </a:moveTo>
                <a:cubicBezTo>
                  <a:pt x="16807" y="13051"/>
                  <a:pt x="13051" y="16807"/>
                  <a:pt x="8420" y="16807"/>
                </a:cubicBezTo>
                <a:cubicBezTo>
                  <a:pt x="3789" y="16807"/>
                  <a:pt x="0" y="13051"/>
                  <a:pt x="0" y="8420"/>
                </a:cubicBezTo>
                <a:cubicBezTo>
                  <a:pt x="0" y="3789"/>
                  <a:pt x="3789" y="0"/>
                  <a:pt x="8420" y="0"/>
                </a:cubicBezTo>
                <a:cubicBezTo>
                  <a:pt x="13051" y="0"/>
                  <a:pt x="16807" y="3789"/>
                  <a:pt x="16807" y="8420"/>
                </a:cubicBezTo>
                <a:close/>
              </a:path>
            </a:pathLst>
          </a:custGeom>
          <a:solidFill>
            <a:srgbClr val="F9E18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8" name="Google Shape;1058;p37"/>
          <p:cNvSpPr/>
          <p:nvPr/>
        </p:nvSpPr>
        <p:spPr>
          <a:xfrm>
            <a:off x="1108242" y="3320039"/>
            <a:ext cx="308474" cy="308474"/>
          </a:xfrm>
          <a:custGeom>
            <a:avLst/>
            <a:gdLst/>
            <a:ahLst/>
            <a:cxnLst/>
            <a:rect l="l" t="t" r="r" b="b"/>
            <a:pathLst>
              <a:path w="15868" h="15868" extrusionOk="0">
                <a:moveTo>
                  <a:pt x="15868" y="7934"/>
                </a:moveTo>
                <a:cubicBezTo>
                  <a:pt x="15868" y="12306"/>
                  <a:pt x="12306" y="15868"/>
                  <a:pt x="7934" y="15868"/>
                </a:cubicBezTo>
                <a:cubicBezTo>
                  <a:pt x="3530" y="15868"/>
                  <a:pt x="0" y="12306"/>
                  <a:pt x="0" y="7934"/>
                </a:cubicBezTo>
                <a:cubicBezTo>
                  <a:pt x="0" y="3562"/>
                  <a:pt x="3530" y="0"/>
                  <a:pt x="7934" y="0"/>
                </a:cubicBezTo>
                <a:cubicBezTo>
                  <a:pt x="12306" y="0"/>
                  <a:pt x="15868" y="3562"/>
                  <a:pt x="15868" y="7934"/>
                </a:cubicBezTo>
                <a:close/>
              </a:path>
            </a:pathLst>
          </a:custGeom>
          <a:solidFill>
            <a:srgbClr val="FAE2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9" name="Google Shape;1059;p37"/>
          <p:cNvSpPr/>
          <p:nvPr/>
        </p:nvSpPr>
        <p:spPr>
          <a:xfrm>
            <a:off x="1117048" y="3328845"/>
            <a:ext cx="290861" cy="290861"/>
          </a:xfrm>
          <a:custGeom>
            <a:avLst/>
            <a:gdLst/>
            <a:ahLst/>
            <a:cxnLst/>
            <a:rect l="l" t="t" r="r" b="b"/>
            <a:pathLst>
              <a:path w="14962" h="14962" extrusionOk="0">
                <a:moveTo>
                  <a:pt x="14961" y="7481"/>
                </a:moveTo>
                <a:cubicBezTo>
                  <a:pt x="14961" y="11593"/>
                  <a:pt x="11594" y="14961"/>
                  <a:pt x="7481" y="14961"/>
                </a:cubicBezTo>
                <a:cubicBezTo>
                  <a:pt x="3336" y="14961"/>
                  <a:pt x="1" y="11593"/>
                  <a:pt x="1" y="7481"/>
                </a:cubicBezTo>
                <a:cubicBezTo>
                  <a:pt x="1" y="3368"/>
                  <a:pt x="3336" y="0"/>
                  <a:pt x="7481" y="0"/>
                </a:cubicBezTo>
                <a:cubicBezTo>
                  <a:pt x="11594" y="0"/>
                  <a:pt x="14961" y="3368"/>
                  <a:pt x="14961" y="7481"/>
                </a:cubicBezTo>
                <a:close/>
              </a:path>
            </a:pathLst>
          </a:custGeom>
          <a:solidFill>
            <a:srgbClr val="FAE38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0" name="Google Shape;1060;p37"/>
          <p:cNvSpPr/>
          <p:nvPr/>
        </p:nvSpPr>
        <p:spPr>
          <a:xfrm>
            <a:off x="1126495" y="3338292"/>
            <a:ext cx="271966" cy="271966"/>
          </a:xfrm>
          <a:custGeom>
            <a:avLst/>
            <a:gdLst/>
            <a:ahLst/>
            <a:cxnLst/>
            <a:rect l="l" t="t" r="r" b="b"/>
            <a:pathLst>
              <a:path w="13990" h="13990" extrusionOk="0">
                <a:moveTo>
                  <a:pt x="13990" y="6995"/>
                </a:moveTo>
                <a:cubicBezTo>
                  <a:pt x="13990" y="10848"/>
                  <a:pt x="10849" y="13990"/>
                  <a:pt x="6995" y="13990"/>
                </a:cubicBezTo>
                <a:cubicBezTo>
                  <a:pt x="3109" y="13990"/>
                  <a:pt x="0" y="10848"/>
                  <a:pt x="0" y="6995"/>
                </a:cubicBezTo>
                <a:cubicBezTo>
                  <a:pt x="0" y="3141"/>
                  <a:pt x="3109" y="0"/>
                  <a:pt x="6995" y="0"/>
                </a:cubicBezTo>
                <a:cubicBezTo>
                  <a:pt x="10849" y="0"/>
                  <a:pt x="13990" y="3141"/>
                  <a:pt x="13990" y="6995"/>
                </a:cubicBezTo>
                <a:close/>
              </a:path>
            </a:pathLst>
          </a:custGeom>
          <a:solidFill>
            <a:srgbClr val="FAE48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1" name="Google Shape;1061;p37"/>
          <p:cNvSpPr/>
          <p:nvPr/>
        </p:nvSpPr>
        <p:spPr>
          <a:xfrm>
            <a:off x="1135301" y="3347098"/>
            <a:ext cx="254353" cy="254353"/>
          </a:xfrm>
          <a:custGeom>
            <a:avLst/>
            <a:gdLst/>
            <a:ahLst/>
            <a:cxnLst/>
            <a:rect l="l" t="t" r="r" b="b"/>
            <a:pathLst>
              <a:path w="13084" h="13084" extrusionOk="0">
                <a:moveTo>
                  <a:pt x="13083" y="6542"/>
                </a:moveTo>
                <a:cubicBezTo>
                  <a:pt x="13083" y="10136"/>
                  <a:pt x="10136" y="13083"/>
                  <a:pt x="6542" y="13083"/>
                </a:cubicBezTo>
                <a:cubicBezTo>
                  <a:pt x="2915" y="13083"/>
                  <a:pt x="1" y="10136"/>
                  <a:pt x="1" y="6542"/>
                </a:cubicBezTo>
                <a:cubicBezTo>
                  <a:pt x="1" y="2947"/>
                  <a:pt x="2915" y="0"/>
                  <a:pt x="6542" y="0"/>
                </a:cubicBezTo>
                <a:cubicBezTo>
                  <a:pt x="10136" y="0"/>
                  <a:pt x="13083" y="2947"/>
                  <a:pt x="13083" y="6542"/>
                </a:cubicBezTo>
                <a:close/>
              </a:path>
            </a:pathLst>
          </a:custGeom>
          <a:solidFill>
            <a:srgbClr val="FBE58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2" name="Google Shape;1062;p37"/>
          <p:cNvSpPr/>
          <p:nvPr/>
        </p:nvSpPr>
        <p:spPr>
          <a:xfrm>
            <a:off x="1144107" y="3355904"/>
            <a:ext cx="236099" cy="236099"/>
          </a:xfrm>
          <a:custGeom>
            <a:avLst/>
            <a:gdLst/>
            <a:ahLst/>
            <a:cxnLst/>
            <a:rect l="l" t="t" r="r" b="b"/>
            <a:pathLst>
              <a:path w="12145" h="12145" extrusionOk="0">
                <a:moveTo>
                  <a:pt x="12145" y="6089"/>
                </a:moveTo>
                <a:cubicBezTo>
                  <a:pt x="12145" y="9457"/>
                  <a:pt x="9424" y="12144"/>
                  <a:pt x="6089" y="12144"/>
                </a:cubicBezTo>
                <a:cubicBezTo>
                  <a:pt x="2721" y="12144"/>
                  <a:pt x="1" y="9457"/>
                  <a:pt x="1" y="6089"/>
                </a:cubicBezTo>
                <a:cubicBezTo>
                  <a:pt x="1" y="2721"/>
                  <a:pt x="2721" y="1"/>
                  <a:pt x="6089" y="1"/>
                </a:cubicBezTo>
                <a:cubicBezTo>
                  <a:pt x="9424" y="1"/>
                  <a:pt x="12145" y="2721"/>
                  <a:pt x="12145" y="6089"/>
                </a:cubicBezTo>
                <a:close/>
              </a:path>
            </a:pathLst>
          </a:custGeom>
          <a:solidFill>
            <a:srgbClr val="FBE78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3" name="Google Shape;1063;p37"/>
          <p:cNvSpPr/>
          <p:nvPr/>
        </p:nvSpPr>
        <p:spPr>
          <a:xfrm>
            <a:off x="1153555" y="3365351"/>
            <a:ext cx="217845" cy="217845"/>
          </a:xfrm>
          <a:custGeom>
            <a:avLst/>
            <a:gdLst/>
            <a:ahLst/>
            <a:cxnLst/>
            <a:rect l="l" t="t" r="r" b="b"/>
            <a:pathLst>
              <a:path w="11206" h="11206" extrusionOk="0">
                <a:moveTo>
                  <a:pt x="11205" y="5603"/>
                </a:moveTo>
                <a:cubicBezTo>
                  <a:pt x="11205" y="8712"/>
                  <a:pt x="8679" y="11205"/>
                  <a:pt x="5603" y="11205"/>
                </a:cubicBezTo>
                <a:cubicBezTo>
                  <a:pt x="2494" y="11205"/>
                  <a:pt x="1" y="8712"/>
                  <a:pt x="1" y="5603"/>
                </a:cubicBezTo>
                <a:cubicBezTo>
                  <a:pt x="1" y="2494"/>
                  <a:pt x="2494" y="1"/>
                  <a:pt x="5603" y="1"/>
                </a:cubicBezTo>
                <a:cubicBezTo>
                  <a:pt x="8679" y="1"/>
                  <a:pt x="11205" y="2494"/>
                  <a:pt x="11205" y="5603"/>
                </a:cubicBezTo>
                <a:close/>
              </a:path>
            </a:pathLst>
          </a:custGeom>
          <a:solidFill>
            <a:srgbClr val="FBE88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4" name="Google Shape;1064;p37"/>
          <p:cNvSpPr/>
          <p:nvPr/>
        </p:nvSpPr>
        <p:spPr>
          <a:xfrm>
            <a:off x="1162380" y="3374157"/>
            <a:ext cx="199571" cy="200213"/>
          </a:xfrm>
          <a:custGeom>
            <a:avLst/>
            <a:gdLst/>
            <a:ahLst/>
            <a:cxnLst/>
            <a:rect l="l" t="t" r="r" b="b"/>
            <a:pathLst>
              <a:path w="10266" h="10299" extrusionOk="0">
                <a:moveTo>
                  <a:pt x="10265" y="5150"/>
                </a:moveTo>
                <a:cubicBezTo>
                  <a:pt x="10265" y="8000"/>
                  <a:pt x="7966" y="10299"/>
                  <a:pt x="5149" y="10299"/>
                </a:cubicBezTo>
                <a:cubicBezTo>
                  <a:pt x="2299" y="10299"/>
                  <a:pt x="0" y="8000"/>
                  <a:pt x="0" y="5150"/>
                </a:cubicBezTo>
                <a:cubicBezTo>
                  <a:pt x="0" y="2300"/>
                  <a:pt x="2299" y="1"/>
                  <a:pt x="5149" y="1"/>
                </a:cubicBezTo>
                <a:cubicBezTo>
                  <a:pt x="7966" y="1"/>
                  <a:pt x="10265" y="2300"/>
                  <a:pt x="10265" y="5150"/>
                </a:cubicBezTo>
                <a:close/>
              </a:path>
            </a:pathLst>
          </a:custGeom>
          <a:solidFill>
            <a:srgbClr val="FCE98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5" name="Google Shape;1065;p37"/>
          <p:cNvSpPr/>
          <p:nvPr/>
        </p:nvSpPr>
        <p:spPr>
          <a:xfrm>
            <a:off x="1171808" y="3383604"/>
            <a:ext cx="181336" cy="181317"/>
          </a:xfrm>
          <a:custGeom>
            <a:avLst/>
            <a:gdLst/>
            <a:ahLst/>
            <a:cxnLst/>
            <a:rect l="l" t="t" r="r" b="b"/>
            <a:pathLst>
              <a:path w="9328" h="9327" extrusionOk="0">
                <a:moveTo>
                  <a:pt x="9327" y="4664"/>
                </a:moveTo>
                <a:cubicBezTo>
                  <a:pt x="9327" y="7254"/>
                  <a:pt x="7255" y="9327"/>
                  <a:pt x="4664" y="9327"/>
                </a:cubicBezTo>
                <a:cubicBezTo>
                  <a:pt x="2073" y="9327"/>
                  <a:pt x="1" y="7254"/>
                  <a:pt x="1" y="4664"/>
                </a:cubicBezTo>
                <a:cubicBezTo>
                  <a:pt x="1" y="2073"/>
                  <a:pt x="2073" y="1"/>
                  <a:pt x="4664" y="1"/>
                </a:cubicBezTo>
                <a:cubicBezTo>
                  <a:pt x="7255" y="1"/>
                  <a:pt x="9327" y="2073"/>
                  <a:pt x="9327" y="4664"/>
                </a:cubicBezTo>
                <a:close/>
              </a:path>
            </a:pathLst>
          </a:custGeom>
          <a:solidFill>
            <a:srgbClr val="FCEA8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6" name="Google Shape;1066;p37"/>
          <p:cNvSpPr/>
          <p:nvPr/>
        </p:nvSpPr>
        <p:spPr>
          <a:xfrm>
            <a:off x="1180633" y="3392430"/>
            <a:ext cx="163685" cy="163685"/>
          </a:xfrm>
          <a:custGeom>
            <a:avLst/>
            <a:gdLst/>
            <a:ahLst/>
            <a:cxnLst/>
            <a:rect l="l" t="t" r="r" b="b"/>
            <a:pathLst>
              <a:path w="8420" h="8420" extrusionOk="0">
                <a:moveTo>
                  <a:pt x="8420" y="4210"/>
                </a:moveTo>
                <a:cubicBezTo>
                  <a:pt x="8420" y="6541"/>
                  <a:pt x="6542" y="8420"/>
                  <a:pt x="4210" y="8420"/>
                </a:cubicBezTo>
                <a:cubicBezTo>
                  <a:pt x="1878" y="8420"/>
                  <a:pt x="0" y="6541"/>
                  <a:pt x="0" y="4210"/>
                </a:cubicBezTo>
                <a:cubicBezTo>
                  <a:pt x="0" y="1878"/>
                  <a:pt x="1878" y="0"/>
                  <a:pt x="4210" y="0"/>
                </a:cubicBezTo>
                <a:cubicBezTo>
                  <a:pt x="6542" y="0"/>
                  <a:pt x="8420" y="1878"/>
                  <a:pt x="8420" y="4210"/>
                </a:cubicBezTo>
                <a:close/>
              </a:path>
            </a:pathLst>
          </a:custGeom>
          <a:solidFill>
            <a:srgbClr val="FCEB9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7" name="Google Shape;1067;p37"/>
          <p:cNvSpPr/>
          <p:nvPr/>
        </p:nvSpPr>
        <p:spPr>
          <a:xfrm>
            <a:off x="1189439" y="3401858"/>
            <a:ext cx="145431" cy="144809"/>
          </a:xfrm>
          <a:custGeom>
            <a:avLst/>
            <a:gdLst/>
            <a:ahLst/>
            <a:cxnLst/>
            <a:rect l="l" t="t" r="r" b="b"/>
            <a:pathLst>
              <a:path w="7481" h="7449" extrusionOk="0">
                <a:moveTo>
                  <a:pt x="7481" y="3725"/>
                </a:moveTo>
                <a:cubicBezTo>
                  <a:pt x="7481" y="5797"/>
                  <a:pt x="5829" y="7449"/>
                  <a:pt x="3757" y="7449"/>
                </a:cubicBezTo>
                <a:cubicBezTo>
                  <a:pt x="1684" y="7449"/>
                  <a:pt x="1" y="5797"/>
                  <a:pt x="1" y="3725"/>
                </a:cubicBezTo>
                <a:cubicBezTo>
                  <a:pt x="1" y="1652"/>
                  <a:pt x="1684" y="1"/>
                  <a:pt x="3757" y="1"/>
                </a:cubicBezTo>
                <a:cubicBezTo>
                  <a:pt x="5829" y="1"/>
                  <a:pt x="7481" y="1652"/>
                  <a:pt x="7481" y="3725"/>
                </a:cubicBezTo>
                <a:close/>
              </a:path>
            </a:pathLst>
          </a:custGeom>
          <a:solidFill>
            <a:srgbClr val="FDEC9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37"/>
          <p:cNvSpPr/>
          <p:nvPr/>
        </p:nvSpPr>
        <p:spPr>
          <a:xfrm>
            <a:off x="1198887" y="3410683"/>
            <a:ext cx="127176" cy="127176"/>
          </a:xfrm>
          <a:custGeom>
            <a:avLst/>
            <a:gdLst/>
            <a:ahLst/>
            <a:cxnLst/>
            <a:rect l="l" t="t" r="r" b="b"/>
            <a:pathLst>
              <a:path w="6542" h="6542" extrusionOk="0">
                <a:moveTo>
                  <a:pt x="6542" y="3271"/>
                </a:moveTo>
                <a:cubicBezTo>
                  <a:pt x="6542" y="5084"/>
                  <a:pt x="5084" y="6541"/>
                  <a:pt x="3271" y="6541"/>
                </a:cubicBezTo>
                <a:cubicBezTo>
                  <a:pt x="1458" y="6541"/>
                  <a:pt x="0" y="5084"/>
                  <a:pt x="0" y="3271"/>
                </a:cubicBezTo>
                <a:cubicBezTo>
                  <a:pt x="0" y="1457"/>
                  <a:pt x="1458" y="0"/>
                  <a:pt x="3271" y="0"/>
                </a:cubicBezTo>
                <a:cubicBezTo>
                  <a:pt x="5084" y="0"/>
                  <a:pt x="6542" y="1457"/>
                  <a:pt x="6542" y="3271"/>
                </a:cubicBezTo>
                <a:close/>
              </a:path>
            </a:pathLst>
          </a:custGeom>
          <a:solidFill>
            <a:srgbClr val="FDED9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9" name="Google Shape;1069;p37"/>
          <p:cNvSpPr/>
          <p:nvPr/>
        </p:nvSpPr>
        <p:spPr>
          <a:xfrm>
            <a:off x="1207693" y="3419489"/>
            <a:ext cx="108922" cy="108922"/>
          </a:xfrm>
          <a:custGeom>
            <a:avLst/>
            <a:gdLst/>
            <a:ahLst/>
            <a:cxnLst/>
            <a:rect l="l" t="t" r="r" b="b"/>
            <a:pathLst>
              <a:path w="5603" h="5603" extrusionOk="0">
                <a:moveTo>
                  <a:pt x="5603" y="2818"/>
                </a:moveTo>
                <a:cubicBezTo>
                  <a:pt x="5603" y="4372"/>
                  <a:pt x="4372" y="5603"/>
                  <a:pt x="2818" y="5603"/>
                </a:cubicBezTo>
                <a:cubicBezTo>
                  <a:pt x="1264" y="5603"/>
                  <a:pt x="1" y="4372"/>
                  <a:pt x="1" y="2818"/>
                </a:cubicBezTo>
                <a:cubicBezTo>
                  <a:pt x="1" y="1263"/>
                  <a:pt x="1264" y="1"/>
                  <a:pt x="2818" y="1"/>
                </a:cubicBezTo>
                <a:cubicBezTo>
                  <a:pt x="4372" y="1"/>
                  <a:pt x="5603" y="1263"/>
                  <a:pt x="5603" y="2818"/>
                </a:cubicBezTo>
                <a:close/>
              </a:path>
            </a:pathLst>
          </a:custGeom>
          <a:solidFill>
            <a:srgbClr val="FDEE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0" name="Google Shape;1070;p37"/>
          <p:cNvSpPr/>
          <p:nvPr/>
        </p:nvSpPr>
        <p:spPr>
          <a:xfrm>
            <a:off x="1217140" y="3428936"/>
            <a:ext cx="90668" cy="90668"/>
          </a:xfrm>
          <a:custGeom>
            <a:avLst/>
            <a:gdLst/>
            <a:ahLst/>
            <a:cxnLst/>
            <a:rect l="l" t="t" r="r" b="b"/>
            <a:pathLst>
              <a:path w="4664" h="4664" extrusionOk="0">
                <a:moveTo>
                  <a:pt x="4664" y="2332"/>
                </a:moveTo>
                <a:cubicBezTo>
                  <a:pt x="4664" y="3627"/>
                  <a:pt x="3627" y="4663"/>
                  <a:pt x="2332" y="4663"/>
                </a:cubicBezTo>
                <a:cubicBezTo>
                  <a:pt x="1037" y="4663"/>
                  <a:pt x="0" y="3627"/>
                  <a:pt x="0" y="2332"/>
                </a:cubicBezTo>
                <a:cubicBezTo>
                  <a:pt x="0" y="1037"/>
                  <a:pt x="1037" y="0"/>
                  <a:pt x="2332" y="0"/>
                </a:cubicBezTo>
                <a:cubicBezTo>
                  <a:pt x="3627" y="0"/>
                  <a:pt x="4664" y="1037"/>
                  <a:pt x="4664" y="2332"/>
                </a:cubicBezTo>
                <a:close/>
              </a:path>
            </a:pathLst>
          </a:custGeom>
          <a:solidFill>
            <a:srgbClr val="FEEF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1" name="Google Shape;1071;p37"/>
          <p:cNvSpPr/>
          <p:nvPr/>
        </p:nvSpPr>
        <p:spPr>
          <a:xfrm>
            <a:off x="1225946" y="3437742"/>
            <a:ext cx="72414" cy="73056"/>
          </a:xfrm>
          <a:custGeom>
            <a:avLst/>
            <a:gdLst/>
            <a:ahLst/>
            <a:cxnLst/>
            <a:rect l="l" t="t" r="r" b="b"/>
            <a:pathLst>
              <a:path w="3725" h="3758" extrusionOk="0">
                <a:moveTo>
                  <a:pt x="3725" y="1879"/>
                </a:moveTo>
                <a:cubicBezTo>
                  <a:pt x="3725" y="2915"/>
                  <a:pt x="2915" y="3757"/>
                  <a:pt x="1879" y="3757"/>
                </a:cubicBezTo>
                <a:cubicBezTo>
                  <a:pt x="843" y="3757"/>
                  <a:pt x="1" y="2915"/>
                  <a:pt x="1" y="1879"/>
                </a:cubicBezTo>
                <a:cubicBezTo>
                  <a:pt x="1" y="843"/>
                  <a:pt x="843" y="1"/>
                  <a:pt x="1879" y="1"/>
                </a:cubicBezTo>
                <a:cubicBezTo>
                  <a:pt x="2915" y="1"/>
                  <a:pt x="3725" y="843"/>
                  <a:pt x="3725" y="1879"/>
                </a:cubicBezTo>
                <a:close/>
              </a:path>
            </a:pathLst>
          </a:custGeom>
          <a:solidFill>
            <a:srgbClr val="FEF09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2" name="Google Shape;1072;p37"/>
          <p:cNvSpPr/>
          <p:nvPr/>
        </p:nvSpPr>
        <p:spPr>
          <a:xfrm>
            <a:off x="1235393" y="3447189"/>
            <a:ext cx="54160" cy="54160"/>
          </a:xfrm>
          <a:custGeom>
            <a:avLst/>
            <a:gdLst/>
            <a:ahLst/>
            <a:cxnLst/>
            <a:rect l="l" t="t" r="r" b="b"/>
            <a:pathLst>
              <a:path w="2786" h="2786" extrusionOk="0">
                <a:moveTo>
                  <a:pt x="2785" y="1393"/>
                </a:moveTo>
                <a:cubicBezTo>
                  <a:pt x="2785" y="2170"/>
                  <a:pt x="2170" y="2785"/>
                  <a:pt x="1393" y="2785"/>
                </a:cubicBezTo>
                <a:cubicBezTo>
                  <a:pt x="616" y="2785"/>
                  <a:pt x="1" y="2170"/>
                  <a:pt x="1" y="1393"/>
                </a:cubicBezTo>
                <a:cubicBezTo>
                  <a:pt x="1" y="616"/>
                  <a:pt x="616" y="0"/>
                  <a:pt x="1393" y="0"/>
                </a:cubicBezTo>
                <a:cubicBezTo>
                  <a:pt x="2170" y="0"/>
                  <a:pt x="2785" y="616"/>
                  <a:pt x="2785" y="1393"/>
                </a:cubicBezTo>
                <a:close/>
              </a:path>
            </a:pathLst>
          </a:custGeom>
          <a:solidFill>
            <a:srgbClr val="FEF19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3" name="Google Shape;1073;p37"/>
          <p:cNvSpPr/>
          <p:nvPr/>
        </p:nvSpPr>
        <p:spPr>
          <a:xfrm>
            <a:off x="1244199" y="3455995"/>
            <a:ext cx="36547" cy="36528"/>
          </a:xfrm>
          <a:custGeom>
            <a:avLst/>
            <a:gdLst/>
            <a:ahLst/>
            <a:cxnLst/>
            <a:rect l="l" t="t" r="r" b="b"/>
            <a:pathLst>
              <a:path w="1880" h="1879" extrusionOk="0">
                <a:moveTo>
                  <a:pt x="1879" y="940"/>
                </a:moveTo>
                <a:cubicBezTo>
                  <a:pt x="1879" y="1458"/>
                  <a:pt x="1458" y="1879"/>
                  <a:pt x="940" y="1879"/>
                </a:cubicBezTo>
                <a:cubicBezTo>
                  <a:pt x="422" y="1879"/>
                  <a:pt x="1" y="1458"/>
                  <a:pt x="1" y="940"/>
                </a:cubicBezTo>
                <a:cubicBezTo>
                  <a:pt x="1" y="422"/>
                  <a:pt x="422" y="1"/>
                  <a:pt x="940" y="1"/>
                </a:cubicBezTo>
                <a:cubicBezTo>
                  <a:pt x="1458" y="1"/>
                  <a:pt x="1879" y="422"/>
                  <a:pt x="1879" y="940"/>
                </a:cubicBezTo>
                <a:close/>
              </a:path>
            </a:pathLst>
          </a:custGeom>
          <a:solidFill>
            <a:srgbClr val="FFF29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4" name="Google Shape;1074;p37"/>
          <p:cNvSpPr/>
          <p:nvPr/>
        </p:nvSpPr>
        <p:spPr>
          <a:xfrm>
            <a:off x="1253025" y="3465442"/>
            <a:ext cx="18274" cy="17652"/>
          </a:xfrm>
          <a:custGeom>
            <a:avLst/>
            <a:gdLst/>
            <a:ahLst/>
            <a:cxnLst/>
            <a:rect l="l" t="t" r="r" b="b"/>
            <a:pathLst>
              <a:path w="940" h="908" extrusionOk="0">
                <a:moveTo>
                  <a:pt x="939" y="454"/>
                </a:moveTo>
                <a:cubicBezTo>
                  <a:pt x="939" y="713"/>
                  <a:pt x="745" y="907"/>
                  <a:pt x="486" y="907"/>
                </a:cubicBezTo>
                <a:cubicBezTo>
                  <a:pt x="227" y="907"/>
                  <a:pt x="0" y="713"/>
                  <a:pt x="0" y="454"/>
                </a:cubicBezTo>
                <a:cubicBezTo>
                  <a:pt x="0" y="195"/>
                  <a:pt x="227" y="0"/>
                  <a:pt x="486" y="0"/>
                </a:cubicBezTo>
                <a:cubicBezTo>
                  <a:pt x="745" y="0"/>
                  <a:pt x="939" y="195"/>
                  <a:pt x="939" y="454"/>
                </a:cubicBezTo>
                <a:close/>
              </a:path>
            </a:pathLst>
          </a:custGeom>
          <a:solidFill>
            <a:srgbClr val="FFF39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5" name="Google Shape;1075;p37"/>
          <p:cNvSpPr/>
          <p:nvPr/>
        </p:nvSpPr>
        <p:spPr>
          <a:xfrm>
            <a:off x="-927561" y="3250778"/>
            <a:ext cx="342494" cy="275756"/>
          </a:xfrm>
          <a:custGeom>
            <a:avLst/>
            <a:gdLst/>
            <a:ahLst/>
            <a:cxnLst/>
            <a:rect l="l" t="t" r="r" b="b"/>
            <a:pathLst>
              <a:path w="17618" h="14185" extrusionOk="0">
                <a:moveTo>
                  <a:pt x="1" y="325"/>
                </a:moveTo>
                <a:lnTo>
                  <a:pt x="260" y="1"/>
                </a:lnTo>
                <a:lnTo>
                  <a:pt x="17617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6" name="Google Shape;1076;p37"/>
          <p:cNvSpPr/>
          <p:nvPr/>
        </p:nvSpPr>
        <p:spPr>
          <a:xfrm>
            <a:off x="-850757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0" y="324"/>
                </a:moveTo>
                <a:lnTo>
                  <a:pt x="227" y="0"/>
                </a:lnTo>
                <a:lnTo>
                  <a:pt x="13342" y="10460"/>
                </a:lnTo>
                <a:lnTo>
                  <a:pt x="13083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7" name="Google Shape;1077;p37"/>
          <p:cNvSpPr/>
          <p:nvPr/>
        </p:nvSpPr>
        <p:spPr>
          <a:xfrm>
            <a:off x="-968481" y="3289189"/>
            <a:ext cx="342494" cy="275737"/>
          </a:xfrm>
          <a:custGeom>
            <a:avLst/>
            <a:gdLst/>
            <a:ahLst/>
            <a:cxnLst/>
            <a:rect l="l" t="t" r="r" b="b"/>
            <a:pathLst>
              <a:path w="17618" h="14184" extrusionOk="0">
                <a:moveTo>
                  <a:pt x="1" y="324"/>
                </a:moveTo>
                <a:lnTo>
                  <a:pt x="260" y="0"/>
                </a:lnTo>
                <a:lnTo>
                  <a:pt x="17617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8" name="Google Shape;1078;p37"/>
          <p:cNvSpPr/>
          <p:nvPr/>
        </p:nvSpPr>
        <p:spPr>
          <a:xfrm>
            <a:off x="-1056598" y="3441513"/>
            <a:ext cx="316036" cy="254353"/>
          </a:xfrm>
          <a:custGeom>
            <a:avLst/>
            <a:gdLst/>
            <a:ahLst/>
            <a:cxnLst/>
            <a:rect l="l" t="t" r="r" b="b"/>
            <a:pathLst>
              <a:path w="16257" h="13084" extrusionOk="0">
                <a:moveTo>
                  <a:pt x="0" y="325"/>
                </a:moveTo>
                <a:lnTo>
                  <a:pt x="259" y="1"/>
                </a:lnTo>
                <a:lnTo>
                  <a:pt x="16256" y="12760"/>
                </a:lnTo>
                <a:lnTo>
                  <a:pt x="15997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9" name="Google Shape;1079;p37"/>
          <p:cNvSpPr/>
          <p:nvPr/>
        </p:nvSpPr>
        <p:spPr>
          <a:xfrm>
            <a:off x="-1053449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49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0" name="Google Shape;1080;p37"/>
          <p:cNvSpPr/>
          <p:nvPr/>
        </p:nvSpPr>
        <p:spPr>
          <a:xfrm>
            <a:off x="-1000575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59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1" name="Google Shape;1081;p37"/>
          <p:cNvSpPr/>
          <p:nvPr/>
        </p:nvSpPr>
        <p:spPr>
          <a:xfrm>
            <a:off x="-1039609" y="3375421"/>
            <a:ext cx="354450" cy="285204"/>
          </a:xfrm>
          <a:custGeom>
            <a:avLst/>
            <a:gdLst/>
            <a:ahLst/>
            <a:cxnLst/>
            <a:rect l="l" t="t" r="r" b="b"/>
            <a:pathLst>
              <a:path w="18233" h="14671" extrusionOk="0">
                <a:moveTo>
                  <a:pt x="1" y="325"/>
                </a:moveTo>
                <a:lnTo>
                  <a:pt x="260" y="1"/>
                </a:lnTo>
                <a:lnTo>
                  <a:pt x="18232" y="14346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37"/>
          <p:cNvSpPr/>
          <p:nvPr/>
        </p:nvSpPr>
        <p:spPr>
          <a:xfrm>
            <a:off x="-1053449" y="3245121"/>
            <a:ext cx="326728" cy="294633"/>
          </a:xfrm>
          <a:custGeom>
            <a:avLst/>
            <a:gdLst/>
            <a:ahLst/>
            <a:cxnLst/>
            <a:rect l="l" t="t" r="r" b="b"/>
            <a:pathLst>
              <a:path w="16807" h="15156" extrusionOk="0">
                <a:moveTo>
                  <a:pt x="0" y="14832"/>
                </a:moveTo>
                <a:lnTo>
                  <a:pt x="16548" y="0"/>
                </a:lnTo>
                <a:lnTo>
                  <a:pt x="16807" y="292"/>
                </a:lnTo>
                <a:lnTo>
                  <a:pt x="292" y="1515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3" name="Google Shape;1083;p37"/>
          <p:cNvSpPr/>
          <p:nvPr/>
        </p:nvSpPr>
        <p:spPr>
          <a:xfrm>
            <a:off x="-1051564" y="3241972"/>
            <a:ext cx="248054" cy="223502"/>
          </a:xfrm>
          <a:custGeom>
            <a:avLst/>
            <a:gdLst/>
            <a:ahLst/>
            <a:cxnLst/>
            <a:rect l="l" t="t" r="r" b="b"/>
            <a:pathLst>
              <a:path w="12760" h="11497" extrusionOk="0">
                <a:moveTo>
                  <a:pt x="0" y="11173"/>
                </a:moveTo>
                <a:lnTo>
                  <a:pt x="12500" y="1"/>
                </a:lnTo>
                <a:lnTo>
                  <a:pt x="12759" y="292"/>
                </a:lnTo>
                <a:lnTo>
                  <a:pt x="292" y="1149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4" name="Google Shape;1084;p37"/>
          <p:cNvSpPr/>
          <p:nvPr/>
        </p:nvSpPr>
        <p:spPr>
          <a:xfrm>
            <a:off x="-1010022" y="3281005"/>
            <a:ext cx="326106" cy="294633"/>
          </a:xfrm>
          <a:custGeom>
            <a:avLst/>
            <a:gdLst/>
            <a:ahLst/>
            <a:cxnLst/>
            <a:rect l="l" t="t" r="r" b="b"/>
            <a:pathLst>
              <a:path w="16775" h="15156" extrusionOk="0">
                <a:moveTo>
                  <a:pt x="1" y="14832"/>
                </a:moveTo>
                <a:lnTo>
                  <a:pt x="16516" y="0"/>
                </a:lnTo>
                <a:lnTo>
                  <a:pt x="16775" y="324"/>
                </a:lnTo>
                <a:lnTo>
                  <a:pt x="260" y="151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5" name="Google Shape;1085;p37"/>
          <p:cNvSpPr/>
          <p:nvPr/>
        </p:nvSpPr>
        <p:spPr>
          <a:xfrm>
            <a:off x="-887905" y="3428295"/>
            <a:ext cx="300931" cy="271344"/>
          </a:xfrm>
          <a:custGeom>
            <a:avLst/>
            <a:gdLst/>
            <a:ahLst/>
            <a:cxnLst/>
            <a:rect l="l" t="t" r="r" b="b"/>
            <a:pathLst>
              <a:path w="15480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37"/>
          <p:cNvSpPr/>
          <p:nvPr/>
        </p:nvSpPr>
        <p:spPr>
          <a:xfrm>
            <a:off x="-811723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7" name="Google Shape;1087;p37"/>
          <p:cNvSpPr/>
          <p:nvPr/>
        </p:nvSpPr>
        <p:spPr>
          <a:xfrm>
            <a:off x="-987356" y="3328845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0" y="15382"/>
                </a:moveTo>
                <a:lnTo>
                  <a:pt x="17163" y="0"/>
                </a:lnTo>
                <a:lnTo>
                  <a:pt x="17422" y="292"/>
                </a:lnTo>
                <a:lnTo>
                  <a:pt x="259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8" name="Google Shape;1088;p37"/>
          <p:cNvSpPr/>
          <p:nvPr/>
        </p:nvSpPr>
        <p:spPr>
          <a:xfrm>
            <a:off x="-945815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60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9" name="Google Shape;1089;p37"/>
          <p:cNvSpPr/>
          <p:nvPr/>
        </p:nvSpPr>
        <p:spPr>
          <a:xfrm>
            <a:off x="1156082" y="3250778"/>
            <a:ext cx="341852" cy="275756"/>
          </a:xfrm>
          <a:custGeom>
            <a:avLst/>
            <a:gdLst/>
            <a:ahLst/>
            <a:cxnLst/>
            <a:rect l="l" t="t" r="r" b="b"/>
            <a:pathLst>
              <a:path w="17585" h="14185" extrusionOk="0">
                <a:moveTo>
                  <a:pt x="0" y="325"/>
                </a:moveTo>
                <a:lnTo>
                  <a:pt x="227" y="1"/>
                </a:lnTo>
                <a:lnTo>
                  <a:pt x="17584" y="13861"/>
                </a:lnTo>
                <a:lnTo>
                  <a:pt x="17358" y="1418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0" name="Google Shape;1090;p37"/>
          <p:cNvSpPr/>
          <p:nvPr/>
        </p:nvSpPr>
        <p:spPr>
          <a:xfrm>
            <a:off x="1232244" y="3243236"/>
            <a:ext cx="259388" cy="209019"/>
          </a:xfrm>
          <a:custGeom>
            <a:avLst/>
            <a:gdLst/>
            <a:ahLst/>
            <a:cxnLst/>
            <a:rect l="l" t="t" r="r" b="b"/>
            <a:pathLst>
              <a:path w="13343" h="10752" extrusionOk="0">
                <a:moveTo>
                  <a:pt x="1" y="324"/>
                </a:moveTo>
                <a:lnTo>
                  <a:pt x="260" y="0"/>
                </a:lnTo>
                <a:lnTo>
                  <a:pt x="13342" y="10460"/>
                </a:lnTo>
                <a:lnTo>
                  <a:pt x="13116" y="1075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37"/>
          <p:cNvSpPr/>
          <p:nvPr/>
        </p:nvSpPr>
        <p:spPr>
          <a:xfrm>
            <a:off x="1115162" y="3289189"/>
            <a:ext cx="341852" cy="275737"/>
          </a:xfrm>
          <a:custGeom>
            <a:avLst/>
            <a:gdLst/>
            <a:ahLst/>
            <a:cxnLst/>
            <a:rect l="l" t="t" r="r" b="b"/>
            <a:pathLst>
              <a:path w="17585" h="14184" extrusionOk="0">
                <a:moveTo>
                  <a:pt x="0" y="324"/>
                </a:moveTo>
                <a:lnTo>
                  <a:pt x="227" y="0"/>
                </a:lnTo>
                <a:lnTo>
                  <a:pt x="17584" y="13860"/>
                </a:lnTo>
                <a:lnTo>
                  <a:pt x="17358" y="141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37"/>
          <p:cNvSpPr/>
          <p:nvPr/>
        </p:nvSpPr>
        <p:spPr>
          <a:xfrm>
            <a:off x="1027025" y="3441513"/>
            <a:ext cx="315414" cy="254353"/>
          </a:xfrm>
          <a:custGeom>
            <a:avLst/>
            <a:gdLst/>
            <a:ahLst/>
            <a:cxnLst/>
            <a:rect l="l" t="t" r="r" b="b"/>
            <a:pathLst>
              <a:path w="16225" h="13084" extrusionOk="0">
                <a:moveTo>
                  <a:pt x="1" y="325"/>
                </a:moveTo>
                <a:lnTo>
                  <a:pt x="260" y="1"/>
                </a:lnTo>
                <a:lnTo>
                  <a:pt x="16225" y="12760"/>
                </a:lnTo>
                <a:lnTo>
                  <a:pt x="15998" y="1308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37"/>
          <p:cNvSpPr/>
          <p:nvPr/>
        </p:nvSpPr>
        <p:spPr>
          <a:xfrm>
            <a:off x="1029552" y="3517053"/>
            <a:ext cx="237343" cy="195800"/>
          </a:xfrm>
          <a:custGeom>
            <a:avLst/>
            <a:gdLst/>
            <a:ahLst/>
            <a:cxnLst/>
            <a:rect l="l" t="t" r="r" b="b"/>
            <a:pathLst>
              <a:path w="12209" h="10072" extrusionOk="0">
                <a:moveTo>
                  <a:pt x="0" y="292"/>
                </a:moveTo>
                <a:lnTo>
                  <a:pt x="259" y="1"/>
                </a:lnTo>
                <a:lnTo>
                  <a:pt x="12209" y="9748"/>
                </a:lnTo>
                <a:lnTo>
                  <a:pt x="11950" y="1007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4" name="Google Shape;1094;p37"/>
          <p:cNvSpPr/>
          <p:nvPr/>
        </p:nvSpPr>
        <p:spPr>
          <a:xfrm>
            <a:off x="1082427" y="3338292"/>
            <a:ext cx="355072" cy="285185"/>
          </a:xfrm>
          <a:custGeom>
            <a:avLst/>
            <a:gdLst/>
            <a:ahLst/>
            <a:cxnLst/>
            <a:rect l="l" t="t" r="r" b="b"/>
            <a:pathLst>
              <a:path w="18265" h="14670" extrusionOk="0">
                <a:moveTo>
                  <a:pt x="0" y="324"/>
                </a:moveTo>
                <a:lnTo>
                  <a:pt x="260" y="0"/>
                </a:lnTo>
                <a:lnTo>
                  <a:pt x="18264" y="14378"/>
                </a:lnTo>
                <a:lnTo>
                  <a:pt x="18005" y="1467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5" name="Google Shape;1095;p37"/>
          <p:cNvSpPr/>
          <p:nvPr/>
        </p:nvSpPr>
        <p:spPr>
          <a:xfrm>
            <a:off x="1025762" y="3375421"/>
            <a:ext cx="354450" cy="283319"/>
          </a:xfrm>
          <a:custGeom>
            <a:avLst/>
            <a:gdLst/>
            <a:ahLst/>
            <a:cxnLst/>
            <a:rect l="l" t="t" r="r" b="b"/>
            <a:pathLst>
              <a:path w="18233" h="14574" extrusionOk="0">
                <a:moveTo>
                  <a:pt x="1" y="292"/>
                </a:moveTo>
                <a:lnTo>
                  <a:pt x="260" y="1"/>
                </a:lnTo>
                <a:lnTo>
                  <a:pt x="18233" y="14249"/>
                </a:lnTo>
                <a:lnTo>
                  <a:pt x="17974" y="1457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6" name="Google Shape;1096;p37"/>
          <p:cNvSpPr/>
          <p:nvPr/>
        </p:nvSpPr>
        <p:spPr>
          <a:xfrm>
            <a:off x="1018841" y="3228754"/>
            <a:ext cx="324862" cy="295274"/>
          </a:xfrm>
          <a:custGeom>
            <a:avLst/>
            <a:gdLst/>
            <a:ahLst/>
            <a:cxnLst/>
            <a:rect l="l" t="t" r="r" b="b"/>
            <a:pathLst>
              <a:path w="16711" h="15189" extrusionOk="0">
                <a:moveTo>
                  <a:pt x="1" y="14864"/>
                </a:moveTo>
                <a:lnTo>
                  <a:pt x="16451" y="0"/>
                </a:lnTo>
                <a:lnTo>
                  <a:pt x="16710" y="292"/>
                </a:lnTo>
                <a:lnTo>
                  <a:pt x="292" y="1518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7" name="Google Shape;1097;p37"/>
          <p:cNvSpPr/>
          <p:nvPr/>
        </p:nvSpPr>
        <p:spPr>
          <a:xfrm>
            <a:off x="1072979" y="3281005"/>
            <a:ext cx="326748" cy="294011"/>
          </a:xfrm>
          <a:custGeom>
            <a:avLst/>
            <a:gdLst/>
            <a:ahLst/>
            <a:cxnLst/>
            <a:rect l="l" t="t" r="r" b="b"/>
            <a:pathLst>
              <a:path w="16808" h="15124" extrusionOk="0">
                <a:moveTo>
                  <a:pt x="1" y="14832"/>
                </a:moveTo>
                <a:lnTo>
                  <a:pt x="16516" y="0"/>
                </a:lnTo>
                <a:lnTo>
                  <a:pt x="16807" y="292"/>
                </a:lnTo>
                <a:lnTo>
                  <a:pt x="260" y="15123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8" name="Google Shape;1098;p37"/>
          <p:cNvSpPr/>
          <p:nvPr/>
        </p:nvSpPr>
        <p:spPr>
          <a:xfrm>
            <a:off x="1195096" y="3428295"/>
            <a:ext cx="300951" cy="271344"/>
          </a:xfrm>
          <a:custGeom>
            <a:avLst/>
            <a:gdLst/>
            <a:ahLst/>
            <a:cxnLst/>
            <a:rect l="l" t="t" r="r" b="b"/>
            <a:pathLst>
              <a:path w="15481" h="13958" extrusionOk="0">
                <a:moveTo>
                  <a:pt x="1" y="13666"/>
                </a:moveTo>
                <a:lnTo>
                  <a:pt x="15221" y="1"/>
                </a:lnTo>
                <a:lnTo>
                  <a:pt x="15480" y="292"/>
                </a:lnTo>
                <a:lnTo>
                  <a:pt x="260" y="139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9" name="Google Shape;1099;p37"/>
          <p:cNvSpPr/>
          <p:nvPr/>
        </p:nvSpPr>
        <p:spPr>
          <a:xfrm>
            <a:off x="1271278" y="3503834"/>
            <a:ext cx="226009" cy="208397"/>
          </a:xfrm>
          <a:custGeom>
            <a:avLst/>
            <a:gdLst/>
            <a:ahLst/>
            <a:cxnLst/>
            <a:rect l="l" t="t" r="r" b="b"/>
            <a:pathLst>
              <a:path w="11626" h="10720" extrusionOk="0">
                <a:moveTo>
                  <a:pt x="0" y="10428"/>
                </a:moveTo>
                <a:lnTo>
                  <a:pt x="11367" y="1"/>
                </a:lnTo>
                <a:lnTo>
                  <a:pt x="11626" y="292"/>
                </a:lnTo>
                <a:lnTo>
                  <a:pt x="259" y="1072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0" name="Google Shape;1100;p37"/>
          <p:cNvSpPr/>
          <p:nvPr/>
        </p:nvSpPr>
        <p:spPr>
          <a:xfrm>
            <a:off x="1096267" y="3328203"/>
            <a:ext cx="338081" cy="305344"/>
          </a:xfrm>
          <a:custGeom>
            <a:avLst/>
            <a:gdLst/>
            <a:ahLst/>
            <a:cxnLst/>
            <a:rect l="l" t="t" r="r" b="b"/>
            <a:pathLst>
              <a:path w="17391" h="15707" extrusionOk="0">
                <a:moveTo>
                  <a:pt x="1" y="15383"/>
                </a:moveTo>
                <a:lnTo>
                  <a:pt x="17131" y="1"/>
                </a:lnTo>
                <a:lnTo>
                  <a:pt x="17391" y="292"/>
                </a:lnTo>
                <a:lnTo>
                  <a:pt x="260" y="1570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1" name="Google Shape;1101;p37"/>
          <p:cNvSpPr/>
          <p:nvPr/>
        </p:nvSpPr>
        <p:spPr>
          <a:xfrm>
            <a:off x="1137187" y="3363466"/>
            <a:ext cx="338703" cy="304703"/>
          </a:xfrm>
          <a:custGeom>
            <a:avLst/>
            <a:gdLst/>
            <a:ahLst/>
            <a:cxnLst/>
            <a:rect l="l" t="t" r="r" b="b"/>
            <a:pathLst>
              <a:path w="17423" h="15674" extrusionOk="0">
                <a:moveTo>
                  <a:pt x="1" y="15382"/>
                </a:moveTo>
                <a:lnTo>
                  <a:pt x="17131" y="0"/>
                </a:lnTo>
                <a:lnTo>
                  <a:pt x="17423" y="292"/>
                </a:lnTo>
                <a:lnTo>
                  <a:pt x="292" y="1567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2" name="Google Shape;1102;p37"/>
          <p:cNvSpPr/>
          <p:nvPr/>
        </p:nvSpPr>
        <p:spPr>
          <a:xfrm>
            <a:off x="-1101289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3" name="Google Shape;1103;p37"/>
          <p:cNvSpPr/>
          <p:nvPr/>
        </p:nvSpPr>
        <p:spPr>
          <a:xfrm>
            <a:off x="984862" y="3207973"/>
            <a:ext cx="524413" cy="513080"/>
          </a:xfrm>
          <a:custGeom>
            <a:avLst/>
            <a:gdLst/>
            <a:ahLst/>
            <a:cxnLst/>
            <a:rect l="l" t="t" r="r" b="b"/>
            <a:pathLst>
              <a:path w="26976" h="26393" extrusionOk="0">
                <a:moveTo>
                  <a:pt x="14281" y="26393"/>
                </a:moveTo>
                <a:cubicBezTo>
                  <a:pt x="9132" y="26393"/>
                  <a:pt x="4501" y="23317"/>
                  <a:pt x="2526" y="18556"/>
                </a:cubicBezTo>
                <a:cubicBezTo>
                  <a:pt x="583" y="13828"/>
                  <a:pt x="1652" y="8356"/>
                  <a:pt x="5311" y="4729"/>
                </a:cubicBezTo>
                <a:cubicBezTo>
                  <a:pt x="8938" y="1069"/>
                  <a:pt x="14378" y="1"/>
                  <a:pt x="19138" y="1976"/>
                </a:cubicBezTo>
                <a:cubicBezTo>
                  <a:pt x="23899" y="3919"/>
                  <a:pt x="26975" y="8550"/>
                  <a:pt x="26975" y="13699"/>
                </a:cubicBezTo>
                <a:cubicBezTo>
                  <a:pt x="26975" y="20726"/>
                  <a:pt x="21276" y="26393"/>
                  <a:pt x="14281" y="26393"/>
                </a:cubicBezTo>
                <a:close/>
                <a:moveTo>
                  <a:pt x="14281" y="3012"/>
                </a:moveTo>
                <a:cubicBezTo>
                  <a:pt x="4760" y="3012"/>
                  <a:pt x="0" y="14541"/>
                  <a:pt x="6736" y="21244"/>
                </a:cubicBezTo>
                <a:cubicBezTo>
                  <a:pt x="9780" y="24320"/>
                  <a:pt x="14378" y="25227"/>
                  <a:pt x="18361" y="23576"/>
                </a:cubicBezTo>
                <a:cubicBezTo>
                  <a:pt x="22344" y="21924"/>
                  <a:pt x="24967" y="18006"/>
                  <a:pt x="24967" y="13699"/>
                </a:cubicBezTo>
                <a:cubicBezTo>
                  <a:pt x="24935" y="7805"/>
                  <a:pt x="20175" y="3045"/>
                  <a:pt x="14281" y="3012"/>
                </a:cubicBezTo>
                <a:close/>
              </a:path>
            </a:pathLst>
          </a:custGeom>
          <a:solidFill>
            <a:srgbClr val="3B3B3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4" name="Google Shape;1104;p37"/>
          <p:cNvSpPr/>
          <p:nvPr/>
        </p:nvSpPr>
        <p:spPr>
          <a:xfrm>
            <a:off x="-842381" y="2116244"/>
            <a:ext cx="1001768" cy="876273"/>
          </a:xfrm>
          <a:custGeom>
            <a:avLst/>
            <a:gdLst/>
            <a:ahLst/>
            <a:cxnLst/>
            <a:rect l="l" t="t" r="r" b="b"/>
            <a:pathLst>
              <a:path w="36481" h="31908" extrusionOk="0">
                <a:moveTo>
                  <a:pt x="36481" y="285"/>
                </a:moveTo>
                <a:lnTo>
                  <a:pt x="381" y="31908"/>
                </a:lnTo>
                <a:lnTo>
                  <a:pt x="0" y="25146"/>
                </a:lnTo>
                <a:lnTo>
                  <a:pt x="0" y="18097"/>
                </a:lnTo>
                <a:lnTo>
                  <a:pt x="762" y="9525"/>
                </a:lnTo>
                <a:lnTo>
                  <a:pt x="2191" y="762"/>
                </a:lnTo>
                <a:lnTo>
                  <a:pt x="15716" y="190"/>
                </a:lnTo>
                <a:lnTo>
                  <a:pt x="31813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05" name="Google Shape;1105;p37"/>
          <p:cNvSpPr/>
          <p:nvPr/>
        </p:nvSpPr>
        <p:spPr>
          <a:xfrm>
            <a:off x="235229" y="2121461"/>
            <a:ext cx="952066" cy="745497"/>
          </a:xfrm>
          <a:custGeom>
            <a:avLst/>
            <a:gdLst/>
            <a:ahLst/>
            <a:cxnLst/>
            <a:rect l="l" t="t" r="r" b="b"/>
            <a:pathLst>
              <a:path w="34671" h="27146" extrusionOk="0">
                <a:moveTo>
                  <a:pt x="34671" y="762"/>
                </a:moveTo>
                <a:lnTo>
                  <a:pt x="5619" y="27146"/>
                </a:lnTo>
                <a:lnTo>
                  <a:pt x="2571" y="26956"/>
                </a:lnTo>
                <a:lnTo>
                  <a:pt x="285" y="27051"/>
                </a:lnTo>
                <a:lnTo>
                  <a:pt x="0" y="0"/>
                </a:lnTo>
                <a:lnTo>
                  <a:pt x="15811" y="95"/>
                </a:lnTo>
                <a:lnTo>
                  <a:pt x="31432" y="6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grpSp>
        <p:nvGrpSpPr>
          <p:cNvPr id="1106" name="Google Shape;1106;p37"/>
          <p:cNvGrpSpPr/>
          <p:nvPr/>
        </p:nvGrpSpPr>
        <p:grpSpPr>
          <a:xfrm>
            <a:off x="5700045" y="246450"/>
            <a:ext cx="4265696" cy="1274430"/>
            <a:chOff x="5700045" y="246450"/>
            <a:chExt cx="4265696" cy="1274430"/>
          </a:xfrm>
        </p:grpSpPr>
        <p:sp>
          <p:nvSpPr>
            <p:cNvPr id="1107" name="Google Shape;1107;p37"/>
            <p:cNvSpPr/>
            <p:nvPr/>
          </p:nvSpPr>
          <p:spPr>
            <a:xfrm>
              <a:off x="8292027" y="246450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37"/>
            <p:cNvSpPr/>
            <p:nvPr/>
          </p:nvSpPr>
          <p:spPr>
            <a:xfrm>
              <a:off x="7511824" y="1149999"/>
              <a:ext cx="857646" cy="370881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7"/>
            <p:cNvSpPr/>
            <p:nvPr/>
          </p:nvSpPr>
          <p:spPr>
            <a:xfrm>
              <a:off x="5700045" y="246461"/>
              <a:ext cx="1453312" cy="627789"/>
            </a:xfrm>
            <a:custGeom>
              <a:avLst/>
              <a:gdLst/>
              <a:ahLst/>
              <a:cxnLst/>
              <a:rect l="l" t="t" r="r" b="b"/>
              <a:pathLst>
                <a:path w="30543" h="13193" extrusionOk="0">
                  <a:moveTo>
                    <a:pt x="18490" y="1"/>
                  </a:moveTo>
                  <a:cubicBezTo>
                    <a:pt x="15389" y="1"/>
                    <a:pt x="12838" y="1179"/>
                    <a:pt x="12406" y="2749"/>
                  </a:cubicBezTo>
                  <a:cubicBezTo>
                    <a:pt x="12013" y="2710"/>
                    <a:pt x="11581" y="2710"/>
                    <a:pt x="11150" y="2710"/>
                  </a:cubicBezTo>
                  <a:cubicBezTo>
                    <a:pt x="7616" y="2710"/>
                    <a:pt x="4790" y="3927"/>
                    <a:pt x="4790" y="5418"/>
                  </a:cubicBezTo>
                  <a:cubicBezTo>
                    <a:pt x="4790" y="5536"/>
                    <a:pt x="4790" y="5654"/>
                    <a:pt x="4829" y="5772"/>
                  </a:cubicBezTo>
                  <a:cubicBezTo>
                    <a:pt x="1964" y="6400"/>
                    <a:pt x="1" y="7734"/>
                    <a:pt x="1" y="9265"/>
                  </a:cubicBezTo>
                  <a:cubicBezTo>
                    <a:pt x="1" y="11425"/>
                    <a:pt x="3926" y="13191"/>
                    <a:pt x="8755" y="13191"/>
                  </a:cubicBezTo>
                  <a:cubicBezTo>
                    <a:pt x="11817" y="13191"/>
                    <a:pt x="14486" y="12484"/>
                    <a:pt x="16057" y="11425"/>
                  </a:cubicBezTo>
                  <a:cubicBezTo>
                    <a:pt x="17844" y="12603"/>
                    <a:pt x="19963" y="13193"/>
                    <a:pt x="22092" y="13193"/>
                  </a:cubicBezTo>
                  <a:cubicBezTo>
                    <a:pt x="22161" y="13193"/>
                    <a:pt x="22230" y="13192"/>
                    <a:pt x="22298" y="13191"/>
                  </a:cubicBezTo>
                  <a:cubicBezTo>
                    <a:pt x="26852" y="13191"/>
                    <a:pt x="30542" y="10953"/>
                    <a:pt x="30542" y="8206"/>
                  </a:cubicBezTo>
                  <a:cubicBezTo>
                    <a:pt x="30542" y="5929"/>
                    <a:pt x="28108" y="4005"/>
                    <a:pt x="24654" y="3416"/>
                  </a:cubicBezTo>
                  <a:cubicBezTo>
                    <a:pt x="24654" y="3338"/>
                    <a:pt x="24654" y="3259"/>
                    <a:pt x="24654" y="3220"/>
                  </a:cubicBezTo>
                  <a:cubicBezTo>
                    <a:pt x="24654" y="1414"/>
                    <a:pt x="21906" y="1"/>
                    <a:pt x="184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10835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38"/>
          <p:cNvSpPr/>
          <p:nvPr/>
        </p:nvSpPr>
        <p:spPr>
          <a:xfrm>
            <a:off x="-14736" y="4227301"/>
            <a:ext cx="9322246" cy="774006"/>
          </a:xfrm>
          <a:custGeom>
            <a:avLst/>
            <a:gdLst/>
            <a:ahLst/>
            <a:cxnLst/>
            <a:rect l="l" t="t" r="r" b="b"/>
            <a:pathLst>
              <a:path w="209001" h="17352" extrusionOk="0">
                <a:moveTo>
                  <a:pt x="0" y="0"/>
                </a:moveTo>
                <a:lnTo>
                  <a:pt x="0" y="17352"/>
                </a:lnTo>
                <a:lnTo>
                  <a:pt x="209000" y="17352"/>
                </a:lnTo>
                <a:lnTo>
                  <a:pt x="209000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12" name="Google Shape;1112;p38"/>
          <p:cNvGrpSpPr/>
          <p:nvPr/>
        </p:nvGrpSpPr>
        <p:grpSpPr>
          <a:xfrm>
            <a:off x="8112208" y="528657"/>
            <a:ext cx="955667" cy="4758082"/>
            <a:chOff x="-5509963" y="1180077"/>
            <a:chExt cx="520006" cy="2589009"/>
          </a:xfrm>
        </p:grpSpPr>
        <p:sp>
          <p:nvSpPr>
            <p:cNvPr id="1113" name="Google Shape;1113;p38"/>
            <p:cNvSpPr/>
            <p:nvPr/>
          </p:nvSpPr>
          <p:spPr>
            <a:xfrm>
              <a:off x="-5293654" y="1411411"/>
              <a:ext cx="60752" cy="2357676"/>
            </a:xfrm>
            <a:custGeom>
              <a:avLst/>
              <a:gdLst/>
              <a:ahLst/>
              <a:cxnLst/>
              <a:rect l="l" t="t" r="r" b="b"/>
              <a:pathLst>
                <a:path w="2883" h="111884" extrusionOk="0">
                  <a:moveTo>
                    <a:pt x="1" y="0"/>
                  </a:moveTo>
                  <a:lnTo>
                    <a:pt x="1" y="111171"/>
                  </a:lnTo>
                  <a:cubicBezTo>
                    <a:pt x="1" y="111560"/>
                    <a:pt x="648" y="111883"/>
                    <a:pt x="1425" y="111883"/>
                  </a:cubicBezTo>
                  <a:cubicBezTo>
                    <a:pt x="2235" y="111883"/>
                    <a:pt x="2883" y="111560"/>
                    <a:pt x="2883" y="111171"/>
                  </a:cubicBezTo>
                  <a:lnTo>
                    <a:pt x="2883" y="0"/>
                  </a:lnTo>
                  <a:close/>
                </a:path>
              </a:pathLst>
            </a:custGeom>
            <a:solidFill>
              <a:srgbClr val="3B3B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8"/>
            <p:cNvSpPr/>
            <p:nvPr/>
          </p:nvSpPr>
          <p:spPr>
            <a:xfrm>
              <a:off x="-5509963" y="1180077"/>
              <a:ext cx="520006" cy="522050"/>
            </a:xfrm>
            <a:custGeom>
              <a:avLst/>
              <a:gdLst/>
              <a:ahLst/>
              <a:cxnLst/>
              <a:rect l="l" t="t" r="r" b="b"/>
              <a:pathLst>
                <a:path w="24677" h="24774" extrusionOk="0">
                  <a:moveTo>
                    <a:pt x="1684" y="1"/>
                  </a:moveTo>
                  <a:lnTo>
                    <a:pt x="22960" y="1"/>
                  </a:lnTo>
                  <a:cubicBezTo>
                    <a:pt x="23931" y="1"/>
                    <a:pt x="24676" y="778"/>
                    <a:pt x="24676" y="1717"/>
                  </a:cubicBezTo>
                  <a:lnTo>
                    <a:pt x="24676" y="23057"/>
                  </a:lnTo>
                  <a:cubicBezTo>
                    <a:pt x="24676" y="23996"/>
                    <a:pt x="23931" y="24774"/>
                    <a:pt x="22960" y="24774"/>
                  </a:cubicBezTo>
                  <a:lnTo>
                    <a:pt x="1684" y="24774"/>
                  </a:lnTo>
                  <a:cubicBezTo>
                    <a:pt x="745" y="24774"/>
                    <a:pt x="0" y="23996"/>
                    <a:pt x="0" y="23057"/>
                  </a:cubicBezTo>
                  <a:lnTo>
                    <a:pt x="0" y="1717"/>
                  </a:lnTo>
                  <a:cubicBezTo>
                    <a:pt x="0" y="778"/>
                    <a:pt x="745" y="1"/>
                    <a:pt x="168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8"/>
            <p:cNvSpPr/>
            <p:nvPr/>
          </p:nvSpPr>
          <p:spPr>
            <a:xfrm>
              <a:off x="-5485392" y="1204647"/>
              <a:ext cx="470865" cy="472235"/>
            </a:xfrm>
            <a:custGeom>
              <a:avLst/>
              <a:gdLst/>
              <a:ahLst/>
              <a:cxnLst/>
              <a:rect l="l" t="t" r="r" b="b"/>
              <a:pathLst>
                <a:path w="22345" h="22410" extrusionOk="0">
                  <a:moveTo>
                    <a:pt x="1522" y="0"/>
                  </a:moveTo>
                  <a:lnTo>
                    <a:pt x="20790" y="0"/>
                  </a:lnTo>
                  <a:cubicBezTo>
                    <a:pt x="21664" y="0"/>
                    <a:pt x="22344" y="713"/>
                    <a:pt x="22344" y="1555"/>
                  </a:cubicBezTo>
                  <a:lnTo>
                    <a:pt x="22344" y="20887"/>
                  </a:lnTo>
                  <a:cubicBezTo>
                    <a:pt x="22344" y="21729"/>
                    <a:pt x="21664" y="22409"/>
                    <a:pt x="20790" y="22409"/>
                  </a:cubicBezTo>
                  <a:lnTo>
                    <a:pt x="1522" y="22409"/>
                  </a:lnTo>
                  <a:cubicBezTo>
                    <a:pt x="680" y="22409"/>
                    <a:pt x="0" y="21729"/>
                    <a:pt x="0" y="20887"/>
                  </a:cubicBezTo>
                  <a:lnTo>
                    <a:pt x="0" y="1555"/>
                  </a:lnTo>
                  <a:cubicBezTo>
                    <a:pt x="0" y="713"/>
                    <a:pt x="680" y="0"/>
                    <a:pt x="15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8"/>
            <p:cNvSpPr/>
            <p:nvPr/>
          </p:nvSpPr>
          <p:spPr>
            <a:xfrm>
              <a:off x="-5396003" y="1257181"/>
              <a:ext cx="292760" cy="368516"/>
            </a:xfrm>
            <a:custGeom>
              <a:avLst/>
              <a:gdLst/>
              <a:ahLst/>
              <a:cxnLst/>
              <a:rect l="l" t="t" r="r" b="b"/>
              <a:pathLst>
                <a:path w="13893" h="17488" extrusionOk="0">
                  <a:moveTo>
                    <a:pt x="2526" y="130"/>
                  </a:moveTo>
                  <a:cubicBezTo>
                    <a:pt x="2817" y="66"/>
                    <a:pt x="3141" y="1"/>
                    <a:pt x="3465" y="1"/>
                  </a:cubicBezTo>
                  <a:lnTo>
                    <a:pt x="10427" y="1"/>
                  </a:lnTo>
                  <a:cubicBezTo>
                    <a:pt x="10751" y="1"/>
                    <a:pt x="11075" y="66"/>
                    <a:pt x="11367" y="130"/>
                  </a:cubicBezTo>
                  <a:cubicBezTo>
                    <a:pt x="11561" y="195"/>
                    <a:pt x="11723" y="260"/>
                    <a:pt x="11885" y="325"/>
                  </a:cubicBezTo>
                  <a:cubicBezTo>
                    <a:pt x="12403" y="584"/>
                    <a:pt x="12856" y="940"/>
                    <a:pt x="13212" y="1393"/>
                  </a:cubicBezTo>
                  <a:lnTo>
                    <a:pt x="13374" y="1620"/>
                  </a:lnTo>
                  <a:lnTo>
                    <a:pt x="13374" y="1652"/>
                  </a:lnTo>
                  <a:cubicBezTo>
                    <a:pt x="13439" y="1750"/>
                    <a:pt x="13504" y="1879"/>
                    <a:pt x="13569" y="2009"/>
                  </a:cubicBezTo>
                  <a:cubicBezTo>
                    <a:pt x="13633" y="2106"/>
                    <a:pt x="13666" y="2235"/>
                    <a:pt x="13731" y="2365"/>
                  </a:cubicBezTo>
                  <a:cubicBezTo>
                    <a:pt x="13763" y="2527"/>
                    <a:pt x="13828" y="2721"/>
                    <a:pt x="13860" y="2915"/>
                  </a:cubicBezTo>
                  <a:cubicBezTo>
                    <a:pt x="13892" y="3110"/>
                    <a:pt x="13892" y="3304"/>
                    <a:pt x="13892" y="3498"/>
                  </a:cubicBezTo>
                  <a:lnTo>
                    <a:pt x="13892" y="13084"/>
                  </a:lnTo>
                  <a:lnTo>
                    <a:pt x="13892" y="14185"/>
                  </a:lnTo>
                  <a:lnTo>
                    <a:pt x="13892" y="14185"/>
                  </a:lnTo>
                  <a:lnTo>
                    <a:pt x="13860" y="14282"/>
                  </a:lnTo>
                  <a:cubicBezTo>
                    <a:pt x="13860" y="14379"/>
                    <a:pt x="13795" y="14476"/>
                    <a:pt x="13763" y="14541"/>
                  </a:cubicBezTo>
                  <a:cubicBezTo>
                    <a:pt x="13633" y="14767"/>
                    <a:pt x="13439" y="14929"/>
                    <a:pt x="13212" y="15027"/>
                  </a:cubicBezTo>
                  <a:cubicBezTo>
                    <a:pt x="13083" y="15091"/>
                    <a:pt x="12921" y="15124"/>
                    <a:pt x="12759" y="15124"/>
                  </a:cubicBezTo>
                  <a:lnTo>
                    <a:pt x="12759" y="16387"/>
                  </a:lnTo>
                  <a:cubicBezTo>
                    <a:pt x="12727" y="16678"/>
                    <a:pt x="12597" y="16937"/>
                    <a:pt x="12370" y="17164"/>
                  </a:cubicBezTo>
                  <a:cubicBezTo>
                    <a:pt x="12306" y="17229"/>
                    <a:pt x="12209" y="17261"/>
                    <a:pt x="12144" y="17326"/>
                  </a:cubicBezTo>
                  <a:cubicBezTo>
                    <a:pt x="11885" y="17423"/>
                    <a:pt x="11626" y="17455"/>
                    <a:pt x="11367" y="17455"/>
                  </a:cubicBezTo>
                  <a:lnTo>
                    <a:pt x="10266" y="17455"/>
                  </a:lnTo>
                  <a:cubicBezTo>
                    <a:pt x="10007" y="17391"/>
                    <a:pt x="9812" y="17293"/>
                    <a:pt x="9618" y="17131"/>
                  </a:cubicBezTo>
                  <a:cubicBezTo>
                    <a:pt x="9586" y="17099"/>
                    <a:pt x="9553" y="17034"/>
                    <a:pt x="9521" y="17002"/>
                  </a:cubicBezTo>
                  <a:lnTo>
                    <a:pt x="9456" y="16905"/>
                  </a:lnTo>
                  <a:cubicBezTo>
                    <a:pt x="9391" y="16808"/>
                    <a:pt x="9359" y="16710"/>
                    <a:pt x="9326" y="16581"/>
                  </a:cubicBezTo>
                  <a:cubicBezTo>
                    <a:pt x="9326" y="16484"/>
                    <a:pt x="9262" y="16387"/>
                    <a:pt x="9294" y="16257"/>
                  </a:cubicBezTo>
                  <a:lnTo>
                    <a:pt x="9294" y="15124"/>
                  </a:lnTo>
                  <a:lnTo>
                    <a:pt x="4599" y="15124"/>
                  </a:lnTo>
                  <a:lnTo>
                    <a:pt x="4599" y="16451"/>
                  </a:lnTo>
                  <a:lnTo>
                    <a:pt x="4599" y="16451"/>
                  </a:lnTo>
                  <a:cubicBezTo>
                    <a:pt x="4599" y="16516"/>
                    <a:pt x="4599" y="16581"/>
                    <a:pt x="4566" y="16646"/>
                  </a:cubicBezTo>
                  <a:cubicBezTo>
                    <a:pt x="4534" y="16808"/>
                    <a:pt x="4404" y="17002"/>
                    <a:pt x="4275" y="17131"/>
                  </a:cubicBezTo>
                  <a:cubicBezTo>
                    <a:pt x="4178" y="17229"/>
                    <a:pt x="4048" y="17326"/>
                    <a:pt x="3919" y="17391"/>
                  </a:cubicBezTo>
                  <a:cubicBezTo>
                    <a:pt x="3692" y="17455"/>
                    <a:pt x="3465" y="17488"/>
                    <a:pt x="3206" y="17455"/>
                  </a:cubicBezTo>
                  <a:lnTo>
                    <a:pt x="2202" y="17455"/>
                  </a:lnTo>
                  <a:cubicBezTo>
                    <a:pt x="1716" y="17423"/>
                    <a:pt x="1295" y="17099"/>
                    <a:pt x="1198" y="16646"/>
                  </a:cubicBezTo>
                  <a:cubicBezTo>
                    <a:pt x="1198" y="16613"/>
                    <a:pt x="1198" y="16581"/>
                    <a:pt x="1166" y="16549"/>
                  </a:cubicBezTo>
                  <a:cubicBezTo>
                    <a:pt x="1166" y="16484"/>
                    <a:pt x="1166" y="16419"/>
                    <a:pt x="1166" y="16354"/>
                  </a:cubicBezTo>
                  <a:lnTo>
                    <a:pt x="1166" y="15156"/>
                  </a:lnTo>
                  <a:cubicBezTo>
                    <a:pt x="745" y="15156"/>
                    <a:pt x="389" y="14962"/>
                    <a:pt x="162" y="14606"/>
                  </a:cubicBezTo>
                  <a:cubicBezTo>
                    <a:pt x="130" y="14508"/>
                    <a:pt x="65" y="14411"/>
                    <a:pt x="33" y="14314"/>
                  </a:cubicBezTo>
                  <a:lnTo>
                    <a:pt x="33" y="14217"/>
                  </a:lnTo>
                  <a:cubicBezTo>
                    <a:pt x="0" y="14120"/>
                    <a:pt x="0" y="14023"/>
                    <a:pt x="0" y="13926"/>
                  </a:cubicBezTo>
                  <a:lnTo>
                    <a:pt x="0" y="4761"/>
                  </a:lnTo>
                  <a:lnTo>
                    <a:pt x="0" y="3174"/>
                  </a:lnTo>
                  <a:cubicBezTo>
                    <a:pt x="33" y="2915"/>
                    <a:pt x="97" y="2624"/>
                    <a:pt x="162" y="2365"/>
                  </a:cubicBezTo>
                  <a:cubicBezTo>
                    <a:pt x="227" y="2268"/>
                    <a:pt x="259" y="2171"/>
                    <a:pt x="292" y="2073"/>
                  </a:cubicBezTo>
                  <a:cubicBezTo>
                    <a:pt x="356" y="1911"/>
                    <a:pt x="454" y="1782"/>
                    <a:pt x="551" y="1620"/>
                  </a:cubicBezTo>
                  <a:cubicBezTo>
                    <a:pt x="777" y="1231"/>
                    <a:pt x="1101" y="908"/>
                    <a:pt x="1457" y="649"/>
                  </a:cubicBezTo>
                  <a:cubicBezTo>
                    <a:pt x="1555" y="584"/>
                    <a:pt x="1684" y="551"/>
                    <a:pt x="1749" y="454"/>
                  </a:cubicBezTo>
                  <a:cubicBezTo>
                    <a:pt x="1846" y="389"/>
                    <a:pt x="1943" y="357"/>
                    <a:pt x="2040" y="325"/>
                  </a:cubicBezTo>
                  <a:cubicBezTo>
                    <a:pt x="2170" y="260"/>
                    <a:pt x="2299" y="195"/>
                    <a:pt x="2429" y="163"/>
                  </a:cubicBezTo>
                  <a:cubicBezTo>
                    <a:pt x="2494" y="163"/>
                    <a:pt x="2526" y="130"/>
                    <a:pt x="2558" y="130"/>
                  </a:cubicBezTo>
                  <a:close/>
                  <a:moveTo>
                    <a:pt x="4599" y="1167"/>
                  </a:moveTo>
                  <a:lnTo>
                    <a:pt x="4599" y="2332"/>
                  </a:lnTo>
                  <a:lnTo>
                    <a:pt x="9262" y="2332"/>
                  </a:lnTo>
                  <a:lnTo>
                    <a:pt x="9262" y="1167"/>
                  </a:lnTo>
                  <a:close/>
                  <a:moveTo>
                    <a:pt x="1101" y="3498"/>
                  </a:moveTo>
                  <a:lnTo>
                    <a:pt x="1101" y="10493"/>
                  </a:lnTo>
                  <a:lnTo>
                    <a:pt x="12759" y="10493"/>
                  </a:lnTo>
                  <a:lnTo>
                    <a:pt x="12759" y="3498"/>
                  </a:lnTo>
                  <a:close/>
                  <a:moveTo>
                    <a:pt x="2235" y="11626"/>
                  </a:moveTo>
                  <a:cubicBezTo>
                    <a:pt x="2040" y="11659"/>
                    <a:pt x="1878" y="11691"/>
                    <a:pt x="1716" y="11788"/>
                  </a:cubicBezTo>
                  <a:cubicBezTo>
                    <a:pt x="1425" y="11918"/>
                    <a:pt x="1231" y="12209"/>
                    <a:pt x="1166" y="12501"/>
                  </a:cubicBezTo>
                  <a:lnTo>
                    <a:pt x="1134" y="12598"/>
                  </a:lnTo>
                  <a:cubicBezTo>
                    <a:pt x="1101" y="12695"/>
                    <a:pt x="1101" y="12825"/>
                    <a:pt x="1134" y="12922"/>
                  </a:cubicBezTo>
                  <a:cubicBezTo>
                    <a:pt x="1134" y="12986"/>
                    <a:pt x="1166" y="13051"/>
                    <a:pt x="1166" y="13116"/>
                  </a:cubicBezTo>
                  <a:cubicBezTo>
                    <a:pt x="1263" y="13472"/>
                    <a:pt x="1522" y="13731"/>
                    <a:pt x="1846" y="13893"/>
                  </a:cubicBezTo>
                  <a:cubicBezTo>
                    <a:pt x="2137" y="13990"/>
                    <a:pt x="2494" y="13990"/>
                    <a:pt x="2785" y="13861"/>
                  </a:cubicBezTo>
                  <a:cubicBezTo>
                    <a:pt x="3077" y="13699"/>
                    <a:pt x="3303" y="13440"/>
                    <a:pt x="3400" y="13116"/>
                  </a:cubicBezTo>
                  <a:lnTo>
                    <a:pt x="3433" y="13019"/>
                  </a:lnTo>
                  <a:cubicBezTo>
                    <a:pt x="3465" y="12889"/>
                    <a:pt x="3465" y="12760"/>
                    <a:pt x="3433" y="12630"/>
                  </a:cubicBezTo>
                  <a:lnTo>
                    <a:pt x="3400" y="12533"/>
                  </a:lnTo>
                  <a:cubicBezTo>
                    <a:pt x="3303" y="12144"/>
                    <a:pt x="3012" y="11853"/>
                    <a:pt x="2656" y="11723"/>
                  </a:cubicBezTo>
                  <a:cubicBezTo>
                    <a:pt x="2526" y="11659"/>
                    <a:pt x="2364" y="11659"/>
                    <a:pt x="2235" y="11626"/>
                  </a:cubicBezTo>
                  <a:close/>
                  <a:moveTo>
                    <a:pt x="11010" y="11788"/>
                  </a:moveTo>
                  <a:cubicBezTo>
                    <a:pt x="10751" y="11950"/>
                    <a:pt x="10525" y="12209"/>
                    <a:pt x="10460" y="12501"/>
                  </a:cubicBezTo>
                  <a:lnTo>
                    <a:pt x="10427" y="12598"/>
                  </a:lnTo>
                  <a:cubicBezTo>
                    <a:pt x="10427" y="12727"/>
                    <a:pt x="10427" y="12857"/>
                    <a:pt x="10427" y="12986"/>
                  </a:cubicBezTo>
                  <a:cubicBezTo>
                    <a:pt x="10460" y="13181"/>
                    <a:pt x="10557" y="13343"/>
                    <a:pt x="10654" y="13472"/>
                  </a:cubicBezTo>
                  <a:cubicBezTo>
                    <a:pt x="10784" y="13634"/>
                    <a:pt x="10946" y="13764"/>
                    <a:pt x="11108" y="13861"/>
                  </a:cubicBezTo>
                  <a:lnTo>
                    <a:pt x="11237" y="13893"/>
                  </a:lnTo>
                  <a:cubicBezTo>
                    <a:pt x="11496" y="13990"/>
                    <a:pt x="11820" y="13958"/>
                    <a:pt x="12079" y="13828"/>
                  </a:cubicBezTo>
                  <a:cubicBezTo>
                    <a:pt x="12176" y="13796"/>
                    <a:pt x="12273" y="13731"/>
                    <a:pt x="12338" y="13666"/>
                  </a:cubicBezTo>
                  <a:cubicBezTo>
                    <a:pt x="12532" y="13505"/>
                    <a:pt x="12630" y="13310"/>
                    <a:pt x="12694" y="13084"/>
                  </a:cubicBezTo>
                  <a:cubicBezTo>
                    <a:pt x="12694" y="13019"/>
                    <a:pt x="12727" y="12986"/>
                    <a:pt x="12727" y="12922"/>
                  </a:cubicBezTo>
                  <a:cubicBezTo>
                    <a:pt x="12759" y="12792"/>
                    <a:pt x="12759" y="12695"/>
                    <a:pt x="12727" y="12565"/>
                  </a:cubicBezTo>
                  <a:lnTo>
                    <a:pt x="12727" y="12468"/>
                  </a:lnTo>
                  <a:cubicBezTo>
                    <a:pt x="12630" y="12112"/>
                    <a:pt x="12338" y="11821"/>
                    <a:pt x="11982" y="11659"/>
                  </a:cubicBezTo>
                  <a:cubicBezTo>
                    <a:pt x="11852" y="11626"/>
                    <a:pt x="11690" y="11594"/>
                    <a:pt x="11561" y="11594"/>
                  </a:cubicBezTo>
                  <a:cubicBezTo>
                    <a:pt x="11367" y="11626"/>
                    <a:pt x="11172" y="11691"/>
                    <a:pt x="11043" y="117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8"/>
            <p:cNvSpPr/>
            <p:nvPr/>
          </p:nvSpPr>
          <p:spPr>
            <a:xfrm>
              <a:off x="-5445818" y="1355463"/>
              <a:ext cx="24592" cy="73712"/>
            </a:xfrm>
            <a:custGeom>
              <a:avLst/>
              <a:gdLst/>
              <a:ahLst/>
              <a:cxnLst/>
              <a:rect l="l" t="t" r="r" b="b"/>
              <a:pathLst>
                <a:path w="1167" h="3498" extrusionOk="0">
                  <a:moveTo>
                    <a:pt x="0" y="486"/>
                  </a:moveTo>
                  <a:cubicBezTo>
                    <a:pt x="33" y="227"/>
                    <a:pt x="259" y="0"/>
                    <a:pt x="551" y="0"/>
                  </a:cubicBezTo>
                  <a:lnTo>
                    <a:pt x="1166" y="0"/>
                  </a:lnTo>
                  <a:lnTo>
                    <a:pt x="1166" y="3497"/>
                  </a:lnTo>
                  <a:lnTo>
                    <a:pt x="486" y="3497"/>
                  </a:lnTo>
                  <a:cubicBezTo>
                    <a:pt x="195" y="3465"/>
                    <a:pt x="0" y="3206"/>
                    <a:pt x="0" y="2914"/>
                  </a:cubicBezTo>
                  <a:lnTo>
                    <a:pt x="0" y="38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8"/>
            <p:cNvSpPr/>
            <p:nvPr/>
          </p:nvSpPr>
          <p:spPr>
            <a:xfrm>
              <a:off x="-5078693" y="1355463"/>
              <a:ext cx="24592" cy="73016"/>
            </a:xfrm>
            <a:custGeom>
              <a:avLst/>
              <a:gdLst/>
              <a:ahLst/>
              <a:cxnLst/>
              <a:rect l="l" t="t" r="r" b="b"/>
              <a:pathLst>
                <a:path w="1167" h="3465" extrusionOk="0">
                  <a:moveTo>
                    <a:pt x="0" y="0"/>
                  </a:moveTo>
                  <a:lnTo>
                    <a:pt x="616" y="0"/>
                  </a:lnTo>
                  <a:cubicBezTo>
                    <a:pt x="907" y="0"/>
                    <a:pt x="1166" y="259"/>
                    <a:pt x="1166" y="551"/>
                  </a:cubicBezTo>
                  <a:lnTo>
                    <a:pt x="1166" y="2914"/>
                  </a:lnTo>
                  <a:cubicBezTo>
                    <a:pt x="1166" y="3076"/>
                    <a:pt x="1101" y="3238"/>
                    <a:pt x="972" y="3335"/>
                  </a:cubicBezTo>
                  <a:cubicBezTo>
                    <a:pt x="875" y="3400"/>
                    <a:pt x="713" y="3465"/>
                    <a:pt x="583" y="3465"/>
                  </a:cubicBezTo>
                  <a:lnTo>
                    <a:pt x="0" y="34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19" name="Google Shape;1119;p38"/>
          <p:cNvGrpSpPr/>
          <p:nvPr/>
        </p:nvGrpSpPr>
        <p:grpSpPr>
          <a:xfrm>
            <a:off x="-179259" y="4453048"/>
            <a:ext cx="9944799" cy="717401"/>
            <a:chOff x="-179259" y="4453048"/>
            <a:chExt cx="9944799" cy="717401"/>
          </a:xfrm>
        </p:grpSpPr>
        <p:sp>
          <p:nvSpPr>
            <p:cNvPr id="1120" name="Google Shape;1120;p38"/>
            <p:cNvSpPr/>
            <p:nvPr/>
          </p:nvSpPr>
          <p:spPr>
            <a:xfrm>
              <a:off x="-179250" y="4453048"/>
              <a:ext cx="9944790" cy="717401"/>
            </a:xfrm>
            <a:custGeom>
              <a:avLst/>
              <a:gdLst/>
              <a:ahLst/>
              <a:cxnLst/>
              <a:rect l="l" t="t" r="r" b="b"/>
              <a:pathLst>
                <a:path w="209001" h="11307" extrusionOk="0">
                  <a:moveTo>
                    <a:pt x="0" y="1"/>
                  </a:moveTo>
                  <a:lnTo>
                    <a:pt x="0" y="11307"/>
                  </a:lnTo>
                  <a:lnTo>
                    <a:pt x="209000" y="11307"/>
                  </a:lnTo>
                  <a:lnTo>
                    <a:pt x="20900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38"/>
            <p:cNvSpPr/>
            <p:nvPr/>
          </p:nvSpPr>
          <p:spPr>
            <a:xfrm>
              <a:off x="-179259" y="4798245"/>
              <a:ext cx="9944790" cy="48"/>
            </a:xfrm>
            <a:custGeom>
              <a:avLst/>
              <a:gdLst/>
              <a:ahLst/>
              <a:cxnLst/>
              <a:rect l="l" t="t" r="r" b="b"/>
              <a:pathLst>
                <a:path w="209001" h="1" fill="none" extrusionOk="0">
                  <a:moveTo>
                    <a:pt x="0" y="1"/>
                  </a:moveTo>
                  <a:lnTo>
                    <a:pt x="209000" y="1"/>
                  </a:lnTo>
                </a:path>
              </a:pathLst>
            </a:custGeom>
            <a:noFill/>
            <a:ln w="43175" cap="rnd" cmpd="sng">
              <a:solidFill>
                <a:srgbClr val="FFFFFF"/>
              </a:solidFill>
              <a:prstDash val="solid"/>
              <a:miter lim="39256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22" name="Google Shape;1122;p38"/>
          <p:cNvGrpSpPr/>
          <p:nvPr/>
        </p:nvGrpSpPr>
        <p:grpSpPr>
          <a:xfrm flipH="1">
            <a:off x="-292905" y="206910"/>
            <a:ext cx="8176513" cy="1200257"/>
            <a:chOff x="2084504" y="-50265"/>
            <a:chExt cx="8176513" cy="1200257"/>
          </a:xfrm>
        </p:grpSpPr>
        <p:sp>
          <p:nvSpPr>
            <p:cNvPr id="1123" name="Google Shape;1123;p38"/>
            <p:cNvSpPr/>
            <p:nvPr/>
          </p:nvSpPr>
          <p:spPr>
            <a:xfrm>
              <a:off x="8587302" y="352325"/>
              <a:ext cx="1673714" cy="797667"/>
            </a:xfrm>
            <a:custGeom>
              <a:avLst/>
              <a:gdLst/>
              <a:ahLst/>
              <a:cxnLst/>
              <a:rect l="l" t="t" r="r" b="b"/>
              <a:pathLst>
                <a:path w="35175" h="16763" extrusionOk="0">
                  <a:moveTo>
                    <a:pt x="18530" y="0"/>
                  </a:moveTo>
                  <a:cubicBezTo>
                    <a:pt x="12681" y="0"/>
                    <a:pt x="7931" y="2866"/>
                    <a:pt x="7931" y="6399"/>
                  </a:cubicBezTo>
                  <a:lnTo>
                    <a:pt x="7931" y="6713"/>
                  </a:lnTo>
                  <a:cubicBezTo>
                    <a:pt x="3338" y="7341"/>
                    <a:pt x="1" y="9225"/>
                    <a:pt x="1" y="11502"/>
                  </a:cubicBezTo>
                  <a:cubicBezTo>
                    <a:pt x="1" y="14289"/>
                    <a:pt x="5026" y="16527"/>
                    <a:pt x="11228" y="16527"/>
                  </a:cubicBezTo>
                  <a:cubicBezTo>
                    <a:pt x="11328" y="16528"/>
                    <a:pt x="11427" y="16529"/>
                    <a:pt x="11527" y="16529"/>
                  </a:cubicBezTo>
                  <a:cubicBezTo>
                    <a:pt x="14211" y="16529"/>
                    <a:pt x="16854" y="16018"/>
                    <a:pt x="19315" y="14996"/>
                  </a:cubicBezTo>
                  <a:cubicBezTo>
                    <a:pt x="20846" y="16056"/>
                    <a:pt x="23515" y="16762"/>
                    <a:pt x="26499" y="16762"/>
                  </a:cubicBezTo>
                  <a:cubicBezTo>
                    <a:pt x="31288" y="16762"/>
                    <a:pt x="35174" y="14996"/>
                    <a:pt x="35174" y="12837"/>
                  </a:cubicBezTo>
                  <a:cubicBezTo>
                    <a:pt x="35174" y="10913"/>
                    <a:pt x="32230" y="9304"/>
                    <a:pt x="28265" y="8950"/>
                  </a:cubicBezTo>
                  <a:cubicBezTo>
                    <a:pt x="28815" y="8205"/>
                    <a:pt x="29129" y="7341"/>
                    <a:pt x="29129" y="6399"/>
                  </a:cubicBezTo>
                  <a:cubicBezTo>
                    <a:pt x="29129" y="2866"/>
                    <a:pt x="24379" y="0"/>
                    <a:pt x="1853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38"/>
            <p:cNvSpPr/>
            <p:nvPr/>
          </p:nvSpPr>
          <p:spPr>
            <a:xfrm>
              <a:off x="7619796" y="-50265"/>
              <a:ext cx="1283300" cy="554936"/>
            </a:xfrm>
            <a:custGeom>
              <a:avLst/>
              <a:gdLst/>
              <a:ahLst/>
              <a:cxnLst/>
              <a:rect l="l" t="t" r="r" b="b"/>
              <a:pathLst>
                <a:path w="26970" h="11662" extrusionOk="0">
                  <a:moveTo>
                    <a:pt x="10639" y="0"/>
                  </a:moveTo>
                  <a:cubicBezTo>
                    <a:pt x="7655" y="0"/>
                    <a:pt x="5221" y="1257"/>
                    <a:pt x="5221" y="2827"/>
                  </a:cubicBezTo>
                  <a:cubicBezTo>
                    <a:pt x="5221" y="2905"/>
                    <a:pt x="5221" y="2945"/>
                    <a:pt x="5221" y="3023"/>
                  </a:cubicBezTo>
                  <a:cubicBezTo>
                    <a:pt x="2199" y="3573"/>
                    <a:pt x="0" y="5222"/>
                    <a:pt x="0" y="7224"/>
                  </a:cubicBezTo>
                  <a:cubicBezTo>
                    <a:pt x="0" y="9697"/>
                    <a:pt x="3259" y="11660"/>
                    <a:pt x="7263" y="11660"/>
                  </a:cubicBezTo>
                  <a:cubicBezTo>
                    <a:pt x="7328" y="11661"/>
                    <a:pt x="7394" y="11662"/>
                    <a:pt x="7460" y="11662"/>
                  </a:cubicBezTo>
                  <a:cubicBezTo>
                    <a:pt x="9354" y="11662"/>
                    <a:pt x="11204" y="11115"/>
                    <a:pt x="12798" y="10129"/>
                  </a:cubicBezTo>
                  <a:cubicBezTo>
                    <a:pt x="14172" y="11031"/>
                    <a:pt x="16527" y="11660"/>
                    <a:pt x="19236" y="11660"/>
                  </a:cubicBezTo>
                  <a:cubicBezTo>
                    <a:pt x="23476" y="11660"/>
                    <a:pt x="26930" y="10089"/>
                    <a:pt x="26930" y="8205"/>
                  </a:cubicBezTo>
                  <a:cubicBezTo>
                    <a:pt x="26969" y="6831"/>
                    <a:pt x="25242" y="5653"/>
                    <a:pt x="22730" y="5104"/>
                  </a:cubicBezTo>
                  <a:cubicBezTo>
                    <a:pt x="22730" y="4986"/>
                    <a:pt x="22769" y="4907"/>
                    <a:pt x="22769" y="4790"/>
                  </a:cubicBezTo>
                  <a:cubicBezTo>
                    <a:pt x="22769" y="3455"/>
                    <a:pt x="20257" y="2395"/>
                    <a:pt x="17155" y="2395"/>
                  </a:cubicBezTo>
                  <a:cubicBezTo>
                    <a:pt x="16763" y="2395"/>
                    <a:pt x="16409" y="2395"/>
                    <a:pt x="16056" y="2434"/>
                  </a:cubicBezTo>
                  <a:cubicBezTo>
                    <a:pt x="15664" y="1060"/>
                    <a:pt x="13426" y="0"/>
                    <a:pt x="1063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38"/>
            <p:cNvSpPr/>
            <p:nvPr/>
          </p:nvSpPr>
          <p:spPr>
            <a:xfrm>
              <a:off x="2084504" y="107214"/>
              <a:ext cx="1316941" cy="568022"/>
            </a:xfrm>
            <a:custGeom>
              <a:avLst/>
              <a:gdLst/>
              <a:ahLst/>
              <a:cxnLst/>
              <a:rect l="l" t="t" r="r" b="b"/>
              <a:pathLst>
                <a:path w="27677" h="11937" extrusionOk="0">
                  <a:moveTo>
                    <a:pt x="10953" y="1"/>
                  </a:moveTo>
                  <a:cubicBezTo>
                    <a:pt x="7852" y="1"/>
                    <a:pt x="5379" y="1296"/>
                    <a:pt x="5379" y="2906"/>
                  </a:cubicBezTo>
                  <a:cubicBezTo>
                    <a:pt x="5379" y="2984"/>
                    <a:pt x="5379" y="3024"/>
                    <a:pt x="5379" y="3102"/>
                  </a:cubicBezTo>
                  <a:cubicBezTo>
                    <a:pt x="2278" y="3652"/>
                    <a:pt x="1" y="5379"/>
                    <a:pt x="1" y="7420"/>
                  </a:cubicBezTo>
                  <a:cubicBezTo>
                    <a:pt x="1" y="9933"/>
                    <a:pt x="3338" y="11935"/>
                    <a:pt x="7499" y="11935"/>
                  </a:cubicBezTo>
                  <a:cubicBezTo>
                    <a:pt x="7566" y="11936"/>
                    <a:pt x="7633" y="11937"/>
                    <a:pt x="7699" y="11937"/>
                  </a:cubicBezTo>
                  <a:cubicBezTo>
                    <a:pt x="9632" y="11937"/>
                    <a:pt x="11520" y="11389"/>
                    <a:pt x="13152" y="10365"/>
                  </a:cubicBezTo>
                  <a:cubicBezTo>
                    <a:pt x="14565" y="11307"/>
                    <a:pt x="16999" y="11935"/>
                    <a:pt x="19747" y="11935"/>
                  </a:cubicBezTo>
                  <a:cubicBezTo>
                    <a:pt x="24104" y="11935"/>
                    <a:pt x="27677" y="10365"/>
                    <a:pt x="27677" y="8402"/>
                  </a:cubicBezTo>
                  <a:cubicBezTo>
                    <a:pt x="27677" y="6988"/>
                    <a:pt x="25910" y="5811"/>
                    <a:pt x="23319" y="5222"/>
                  </a:cubicBezTo>
                  <a:cubicBezTo>
                    <a:pt x="23358" y="5143"/>
                    <a:pt x="23358" y="5026"/>
                    <a:pt x="23358" y="4908"/>
                  </a:cubicBezTo>
                  <a:cubicBezTo>
                    <a:pt x="23358" y="3573"/>
                    <a:pt x="20767" y="2474"/>
                    <a:pt x="17588" y="2474"/>
                  </a:cubicBezTo>
                  <a:cubicBezTo>
                    <a:pt x="17195" y="2474"/>
                    <a:pt x="16842" y="2474"/>
                    <a:pt x="16449" y="2513"/>
                  </a:cubicBezTo>
                  <a:cubicBezTo>
                    <a:pt x="16096" y="1100"/>
                    <a:pt x="13780" y="1"/>
                    <a:pt x="1095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26" name="Google Shape;1126;p38"/>
          <p:cNvSpPr/>
          <p:nvPr/>
        </p:nvSpPr>
        <p:spPr>
          <a:xfrm flipH="1">
            <a:off x="1595994" y="1672757"/>
            <a:ext cx="2409874" cy="2675453"/>
          </a:xfrm>
          <a:custGeom>
            <a:avLst/>
            <a:gdLst/>
            <a:ahLst/>
            <a:cxnLst/>
            <a:rect l="l" t="t" r="r" b="b"/>
            <a:pathLst>
              <a:path w="54027" h="59981" extrusionOk="0">
                <a:moveTo>
                  <a:pt x="24883" y="0"/>
                </a:moveTo>
                <a:cubicBezTo>
                  <a:pt x="22921" y="0"/>
                  <a:pt x="20541" y="387"/>
                  <a:pt x="17658" y="1370"/>
                </a:cubicBezTo>
                <a:cubicBezTo>
                  <a:pt x="8590" y="4472"/>
                  <a:pt x="6274" y="11459"/>
                  <a:pt x="12751" y="12166"/>
                </a:cubicBezTo>
                <a:cubicBezTo>
                  <a:pt x="12751" y="12166"/>
                  <a:pt x="2544" y="13344"/>
                  <a:pt x="2544" y="20056"/>
                </a:cubicBezTo>
                <a:cubicBezTo>
                  <a:pt x="2544" y="23375"/>
                  <a:pt x="4734" y="24218"/>
                  <a:pt x="6962" y="24218"/>
                </a:cubicBezTo>
                <a:cubicBezTo>
                  <a:pt x="8693" y="24218"/>
                  <a:pt x="10448" y="23708"/>
                  <a:pt x="11213" y="23455"/>
                </a:cubicBezTo>
                <a:lnTo>
                  <a:pt x="11213" y="23455"/>
                </a:lnTo>
                <a:cubicBezTo>
                  <a:pt x="9153" y="24213"/>
                  <a:pt x="1" y="28030"/>
                  <a:pt x="4860" y="34463"/>
                </a:cubicBezTo>
                <a:cubicBezTo>
                  <a:pt x="4860" y="34463"/>
                  <a:pt x="7199" y="36328"/>
                  <a:pt x="10101" y="36328"/>
                </a:cubicBezTo>
                <a:cubicBezTo>
                  <a:pt x="11774" y="36328"/>
                  <a:pt x="13634" y="35709"/>
                  <a:pt x="15342" y="33757"/>
                </a:cubicBezTo>
                <a:lnTo>
                  <a:pt x="15342" y="33757"/>
                </a:lnTo>
                <a:cubicBezTo>
                  <a:pt x="15341" y="33758"/>
                  <a:pt x="12202" y="37683"/>
                  <a:pt x="15656" y="39331"/>
                </a:cubicBezTo>
                <a:cubicBezTo>
                  <a:pt x="16187" y="39582"/>
                  <a:pt x="16706" y="39684"/>
                  <a:pt x="17212" y="39684"/>
                </a:cubicBezTo>
                <a:cubicBezTo>
                  <a:pt x="19535" y="39684"/>
                  <a:pt x="21601" y="37525"/>
                  <a:pt x="23372" y="37525"/>
                </a:cubicBezTo>
                <a:cubicBezTo>
                  <a:pt x="23758" y="37525"/>
                  <a:pt x="24131" y="37628"/>
                  <a:pt x="24488" y="37879"/>
                </a:cubicBezTo>
                <a:cubicBezTo>
                  <a:pt x="24488" y="37879"/>
                  <a:pt x="29160" y="43492"/>
                  <a:pt x="26373" y="59980"/>
                </a:cubicBezTo>
                <a:lnTo>
                  <a:pt x="31476" y="59980"/>
                </a:lnTo>
                <a:cubicBezTo>
                  <a:pt x="31476" y="59980"/>
                  <a:pt x="27315" y="40980"/>
                  <a:pt x="33949" y="36897"/>
                </a:cubicBezTo>
                <a:cubicBezTo>
                  <a:pt x="33949" y="36897"/>
                  <a:pt x="34507" y="36568"/>
                  <a:pt x="35327" y="36568"/>
                </a:cubicBezTo>
                <a:cubicBezTo>
                  <a:pt x="36134" y="36568"/>
                  <a:pt x="37196" y="36887"/>
                  <a:pt x="38228" y="38154"/>
                </a:cubicBezTo>
                <a:cubicBezTo>
                  <a:pt x="38790" y="38843"/>
                  <a:pt x="39777" y="39169"/>
                  <a:pt x="40914" y="39169"/>
                </a:cubicBezTo>
                <a:cubicBezTo>
                  <a:pt x="43983" y="39169"/>
                  <a:pt x="48146" y="36796"/>
                  <a:pt x="48003" y="32815"/>
                </a:cubicBezTo>
                <a:cubicBezTo>
                  <a:pt x="47869" y="29719"/>
                  <a:pt x="46497" y="29049"/>
                  <a:pt x="45335" y="29049"/>
                </a:cubicBezTo>
                <a:cubicBezTo>
                  <a:pt x="45257" y="29049"/>
                  <a:pt x="45180" y="29052"/>
                  <a:pt x="45104" y="29058"/>
                </a:cubicBezTo>
                <a:lnTo>
                  <a:pt x="45104" y="29058"/>
                </a:lnTo>
                <a:cubicBezTo>
                  <a:pt x="47944" y="28167"/>
                  <a:pt x="54027" y="25555"/>
                  <a:pt x="53695" y="19585"/>
                </a:cubicBezTo>
                <a:cubicBezTo>
                  <a:pt x="53458" y="15679"/>
                  <a:pt x="50872" y="14708"/>
                  <a:pt x="48357" y="14708"/>
                </a:cubicBezTo>
                <a:cubicBezTo>
                  <a:pt x="45868" y="14708"/>
                  <a:pt x="43449" y="15660"/>
                  <a:pt x="43449" y="15660"/>
                </a:cubicBezTo>
                <a:cubicBezTo>
                  <a:pt x="43449" y="15660"/>
                  <a:pt x="51575" y="12048"/>
                  <a:pt x="48121" y="8672"/>
                </a:cubicBezTo>
                <a:cubicBezTo>
                  <a:pt x="47079" y="7677"/>
                  <a:pt x="45967" y="7328"/>
                  <a:pt x="44919" y="7328"/>
                </a:cubicBezTo>
                <a:cubicBezTo>
                  <a:pt x="42477" y="7328"/>
                  <a:pt x="40385" y="9227"/>
                  <a:pt x="40348" y="9260"/>
                </a:cubicBezTo>
                <a:lnTo>
                  <a:pt x="40348" y="9260"/>
                </a:lnTo>
                <a:cubicBezTo>
                  <a:pt x="40399" y="9214"/>
                  <a:pt x="44382" y="5559"/>
                  <a:pt x="42978" y="3687"/>
                </a:cubicBezTo>
                <a:cubicBezTo>
                  <a:pt x="42550" y="3111"/>
                  <a:pt x="41667" y="2872"/>
                  <a:pt x="40600" y="2872"/>
                </a:cubicBezTo>
                <a:cubicBezTo>
                  <a:pt x="38243" y="2872"/>
                  <a:pt x="34983" y="4038"/>
                  <a:pt x="33714" y="5335"/>
                </a:cubicBezTo>
                <a:cubicBezTo>
                  <a:pt x="33683" y="5335"/>
                  <a:pt x="32166" y="0"/>
                  <a:pt x="248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38"/>
          <p:cNvSpPr/>
          <p:nvPr/>
        </p:nvSpPr>
        <p:spPr>
          <a:xfrm flipH="1">
            <a:off x="1645846" y="3677461"/>
            <a:ext cx="190865" cy="672465"/>
          </a:xfrm>
          <a:custGeom>
            <a:avLst/>
            <a:gdLst/>
            <a:ahLst/>
            <a:cxnLst/>
            <a:rect l="l" t="t" r="r" b="b"/>
            <a:pathLst>
              <a:path w="4279" h="15076" extrusionOk="0">
                <a:moveTo>
                  <a:pt x="0" y="1"/>
                </a:moveTo>
                <a:lnTo>
                  <a:pt x="0" y="15075"/>
                </a:lnTo>
                <a:lnTo>
                  <a:pt x="4279" y="15075"/>
                </a:lnTo>
                <a:lnTo>
                  <a:pt x="4279" y="1"/>
                </a:lnTo>
                <a:close/>
              </a:path>
            </a:pathLst>
          </a:custGeom>
          <a:solidFill>
            <a:srgbClr val="82A63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38"/>
          <p:cNvSpPr/>
          <p:nvPr/>
        </p:nvSpPr>
        <p:spPr>
          <a:xfrm flipH="1">
            <a:off x="826352" y="1810897"/>
            <a:ext cx="1829831" cy="2127123"/>
          </a:xfrm>
          <a:custGeom>
            <a:avLst/>
            <a:gdLst/>
            <a:ahLst/>
            <a:cxnLst/>
            <a:rect l="l" t="t" r="r" b="b"/>
            <a:pathLst>
              <a:path w="41023" h="47688" extrusionOk="0">
                <a:moveTo>
                  <a:pt x="20256" y="1"/>
                </a:moveTo>
                <a:cubicBezTo>
                  <a:pt x="20256" y="14565"/>
                  <a:pt x="10953" y="21945"/>
                  <a:pt x="4318" y="23162"/>
                </a:cubicBezTo>
                <a:cubicBezTo>
                  <a:pt x="5031" y="23381"/>
                  <a:pt x="5755" y="23474"/>
                  <a:pt x="6470" y="23474"/>
                </a:cubicBezTo>
                <a:cubicBezTo>
                  <a:pt x="10361" y="23474"/>
                  <a:pt x="13975" y="20728"/>
                  <a:pt x="13975" y="20728"/>
                </a:cubicBezTo>
                <a:lnTo>
                  <a:pt x="13975" y="20767"/>
                </a:lnTo>
                <a:cubicBezTo>
                  <a:pt x="11541" y="23947"/>
                  <a:pt x="7969" y="26106"/>
                  <a:pt x="4004" y="26773"/>
                </a:cubicBezTo>
                <a:cubicBezTo>
                  <a:pt x="4004" y="26773"/>
                  <a:pt x="5296" y="27533"/>
                  <a:pt x="7655" y="27533"/>
                </a:cubicBezTo>
                <a:cubicBezTo>
                  <a:pt x="8687" y="27533"/>
                  <a:pt x="9923" y="27388"/>
                  <a:pt x="11345" y="26970"/>
                </a:cubicBezTo>
                <a:lnTo>
                  <a:pt x="11345" y="26970"/>
                </a:lnTo>
                <a:cubicBezTo>
                  <a:pt x="8990" y="30424"/>
                  <a:pt x="5771" y="33172"/>
                  <a:pt x="2002" y="34939"/>
                </a:cubicBezTo>
                <a:cubicBezTo>
                  <a:pt x="2039" y="34976"/>
                  <a:pt x="2174" y="34993"/>
                  <a:pt x="2385" y="34993"/>
                </a:cubicBezTo>
                <a:cubicBezTo>
                  <a:pt x="3752" y="34993"/>
                  <a:pt x="8324" y="34279"/>
                  <a:pt x="10364" y="33565"/>
                </a:cubicBezTo>
                <a:lnTo>
                  <a:pt x="10364" y="33565"/>
                </a:lnTo>
                <a:cubicBezTo>
                  <a:pt x="8951" y="36548"/>
                  <a:pt x="5457" y="41691"/>
                  <a:pt x="0" y="42397"/>
                </a:cubicBezTo>
                <a:cubicBezTo>
                  <a:pt x="0" y="42397"/>
                  <a:pt x="1522" y="42702"/>
                  <a:pt x="3640" y="42702"/>
                </a:cubicBezTo>
                <a:cubicBezTo>
                  <a:pt x="5823" y="42702"/>
                  <a:pt x="8639" y="42378"/>
                  <a:pt x="11070" y="41063"/>
                </a:cubicBezTo>
                <a:lnTo>
                  <a:pt x="11070" y="41063"/>
                </a:lnTo>
                <a:cubicBezTo>
                  <a:pt x="10756" y="41887"/>
                  <a:pt x="7537" y="46598"/>
                  <a:pt x="4358" y="47540"/>
                </a:cubicBezTo>
                <a:cubicBezTo>
                  <a:pt x="5334" y="47593"/>
                  <a:pt x="6250" y="47618"/>
                  <a:pt x="7111" y="47618"/>
                </a:cubicBezTo>
                <a:cubicBezTo>
                  <a:pt x="18993" y="47618"/>
                  <a:pt x="20256" y="42908"/>
                  <a:pt x="20256" y="42908"/>
                </a:cubicBezTo>
                <a:cubicBezTo>
                  <a:pt x="20256" y="42908"/>
                  <a:pt x="21083" y="47688"/>
                  <a:pt x="34325" y="47688"/>
                </a:cubicBezTo>
                <a:cubicBezTo>
                  <a:pt x="34923" y="47688"/>
                  <a:pt x="35545" y="47678"/>
                  <a:pt x="36194" y="47658"/>
                </a:cubicBezTo>
                <a:cubicBezTo>
                  <a:pt x="36194" y="47658"/>
                  <a:pt x="29089" y="43732"/>
                  <a:pt x="29089" y="41377"/>
                </a:cubicBezTo>
                <a:lnTo>
                  <a:pt x="29089" y="41377"/>
                </a:lnTo>
                <a:cubicBezTo>
                  <a:pt x="31633" y="42944"/>
                  <a:pt x="34419" y="43359"/>
                  <a:pt x="36660" y="43359"/>
                </a:cubicBezTo>
                <a:cubicBezTo>
                  <a:pt x="39190" y="43359"/>
                  <a:pt x="41023" y="42829"/>
                  <a:pt x="41023" y="42829"/>
                </a:cubicBezTo>
                <a:cubicBezTo>
                  <a:pt x="35566" y="42123"/>
                  <a:pt x="31601" y="36666"/>
                  <a:pt x="30149" y="33643"/>
                </a:cubicBezTo>
                <a:lnTo>
                  <a:pt x="30149" y="33643"/>
                </a:lnTo>
                <a:cubicBezTo>
                  <a:pt x="31989" y="34277"/>
                  <a:pt x="35963" y="35351"/>
                  <a:pt x="37704" y="35351"/>
                </a:cubicBezTo>
                <a:cubicBezTo>
                  <a:pt x="38228" y="35351"/>
                  <a:pt x="38550" y="35254"/>
                  <a:pt x="38550" y="35017"/>
                </a:cubicBezTo>
                <a:cubicBezTo>
                  <a:pt x="33407" y="32269"/>
                  <a:pt x="30463" y="29286"/>
                  <a:pt x="28814" y="26734"/>
                </a:cubicBezTo>
                <a:lnTo>
                  <a:pt x="28814" y="26734"/>
                </a:lnTo>
                <a:cubicBezTo>
                  <a:pt x="30502" y="27310"/>
                  <a:pt x="31955" y="27502"/>
                  <a:pt x="33141" y="27502"/>
                </a:cubicBezTo>
                <a:cubicBezTo>
                  <a:pt x="35514" y="27502"/>
                  <a:pt x="36822" y="26734"/>
                  <a:pt x="36822" y="26734"/>
                </a:cubicBezTo>
                <a:cubicBezTo>
                  <a:pt x="33407" y="26145"/>
                  <a:pt x="30227" y="24457"/>
                  <a:pt x="27833" y="21906"/>
                </a:cubicBezTo>
                <a:lnTo>
                  <a:pt x="27833" y="21906"/>
                </a:lnTo>
                <a:cubicBezTo>
                  <a:pt x="29824" y="23308"/>
                  <a:pt x="31952" y="23669"/>
                  <a:pt x="33564" y="23669"/>
                </a:cubicBezTo>
                <a:cubicBezTo>
                  <a:pt x="35066" y="23669"/>
                  <a:pt x="36119" y="23355"/>
                  <a:pt x="36194" y="23280"/>
                </a:cubicBezTo>
                <a:cubicBezTo>
                  <a:pt x="31837" y="23280"/>
                  <a:pt x="20256" y="14643"/>
                  <a:pt x="20256" y="118"/>
                </a:cubicBezTo>
                <a:lnTo>
                  <a:pt x="20256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38"/>
          <p:cNvSpPr/>
          <p:nvPr/>
        </p:nvSpPr>
        <p:spPr>
          <a:xfrm flipH="1">
            <a:off x="628848" y="3481380"/>
            <a:ext cx="168161" cy="866809"/>
          </a:xfrm>
          <a:custGeom>
            <a:avLst/>
            <a:gdLst/>
            <a:ahLst/>
            <a:cxnLst/>
            <a:rect l="l" t="t" r="r" b="b"/>
            <a:pathLst>
              <a:path w="3770" h="19433" extrusionOk="0">
                <a:moveTo>
                  <a:pt x="1" y="0"/>
                </a:moveTo>
                <a:lnTo>
                  <a:pt x="1" y="19432"/>
                </a:lnTo>
                <a:lnTo>
                  <a:pt x="3769" y="19432"/>
                </a:lnTo>
                <a:lnTo>
                  <a:pt x="3769" y="0"/>
                </a:ln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0" name="Google Shape;1130;p38"/>
          <p:cNvSpPr/>
          <p:nvPr/>
        </p:nvSpPr>
        <p:spPr>
          <a:xfrm flipH="1">
            <a:off x="-62806" y="1527257"/>
            <a:ext cx="1549712" cy="2045228"/>
          </a:xfrm>
          <a:custGeom>
            <a:avLst/>
            <a:gdLst/>
            <a:ahLst/>
            <a:cxnLst/>
            <a:rect l="l" t="t" r="r" b="b"/>
            <a:pathLst>
              <a:path w="34743" h="45852" extrusionOk="0">
                <a:moveTo>
                  <a:pt x="17352" y="0"/>
                </a:moveTo>
                <a:cubicBezTo>
                  <a:pt x="11189" y="0"/>
                  <a:pt x="6164" y="3258"/>
                  <a:pt x="6164" y="7223"/>
                </a:cubicBezTo>
                <a:cubicBezTo>
                  <a:pt x="6164" y="7616"/>
                  <a:pt x="6242" y="8008"/>
                  <a:pt x="6321" y="8362"/>
                </a:cubicBezTo>
                <a:cubicBezTo>
                  <a:pt x="4240" y="9422"/>
                  <a:pt x="2906" y="11031"/>
                  <a:pt x="2906" y="12876"/>
                </a:cubicBezTo>
                <a:cubicBezTo>
                  <a:pt x="2906" y="14250"/>
                  <a:pt x="3691" y="15546"/>
                  <a:pt x="5026" y="16527"/>
                </a:cubicBezTo>
                <a:cubicBezTo>
                  <a:pt x="2906" y="17587"/>
                  <a:pt x="1532" y="19196"/>
                  <a:pt x="1532" y="21042"/>
                </a:cubicBezTo>
                <a:cubicBezTo>
                  <a:pt x="1532" y="22690"/>
                  <a:pt x="2631" y="24143"/>
                  <a:pt x="4319" y="25163"/>
                </a:cubicBezTo>
                <a:cubicBezTo>
                  <a:pt x="2474" y="26223"/>
                  <a:pt x="1335" y="27715"/>
                  <a:pt x="1335" y="29403"/>
                </a:cubicBezTo>
                <a:cubicBezTo>
                  <a:pt x="1335" y="30816"/>
                  <a:pt x="2121" y="32112"/>
                  <a:pt x="3455" y="33093"/>
                </a:cubicBezTo>
                <a:cubicBezTo>
                  <a:pt x="1335" y="34153"/>
                  <a:pt x="1" y="35763"/>
                  <a:pt x="1" y="37608"/>
                </a:cubicBezTo>
                <a:cubicBezTo>
                  <a:pt x="1" y="40709"/>
                  <a:pt x="3926" y="43261"/>
                  <a:pt x="8755" y="43261"/>
                </a:cubicBezTo>
                <a:cubicBezTo>
                  <a:pt x="9030" y="43261"/>
                  <a:pt x="9344" y="43261"/>
                  <a:pt x="9619" y="43221"/>
                </a:cubicBezTo>
                <a:cubicBezTo>
                  <a:pt x="11032" y="44792"/>
                  <a:pt x="13976" y="45851"/>
                  <a:pt x="17352" y="45851"/>
                </a:cubicBezTo>
                <a:cubicBezTo>
                  <a:pt x="20728" y="45851"/>
                  <a:pt x="23672" y="44792"/>
                  <a:pt x="25085" y="43221"/>
                </a:cubicBezTo>
                <a:cubicBezTo>
                  <a:pt x="25399" y="43221"/>
                  <a:pt x="25674" y="43261"/>
                  <a:pt x="25949" y="43261"/>
                </a:cubicBezTo>
                <a:cubicBezTo>
                  <a:pt x="30817" y="43261"/>
                  <a:pt x="34742" y="40709"/>
                  <a:pt x="34742" y="37608"/>
                </a:cubicBezTo>
                <a:cubicBezTo>
                  <a:pt x="34742" y="35763"/>
                  <a:pt x="33368" y="34153"/>
                  <a:pt x="31249" y="33093"/>
                </a:cubicBezTo>
                <a:cubicBezTo>
                  <a:pt x="32583" y="32112"/>
                  <a:pt x="33368" y="30816"/>
                  <a:pt x="33368" y="29403"/>
                </a:cubicBezTo>
                <a:cubicBezTo>
                  <a:pt x="33368" y="27715"/>
                  <a:pt x="32230" y="26184"/>
                  <a:pt x="30385" y="25163"/>
                </a:cubicBezTo>
                <a:cubicBezTo>
                  <a:pt x="32112" y="24143"/>
                  <a:pt x="33172" y="22651"/>
                  <a:pt x="33172" y="21042"/>
                </a:cubicBezTo>
                <a:cubicBezTo>
                  <a:pt x="33172" y="19196"/>
                  <a:pt x="31798" y="17587"/>
                  <a:pt x="29678" y="16527"/>
                </a:cubicBezTo>
                <a:cubicBezTo>
                  <a:pt x="31013" y="15546"/>
                  <a:pt x="31838" y="14250"/>
                  <a:pt x="31838" y="12837"/>
                </a:cubicBezTo>
                <a:cubicBezTo>
                  <a:pt x="31838" y="11031"/>
                  <a:pt x="30464" y="9422"/>
                  <a:pt x="28383" y="8362"/>
                </a:cubicBezTo>
                <a:cubicBezTo>
                  <a:pt x="28501" y="8008"/>
                  <a:pt x="28540" y="7616"/>
                  <a:pt x="28540" y="7223"/>
                </a:cubicBezTo>
                <a:cubicBezTo>
                  <a:pt x="28540" y="3219"/>
                  <a:pt x="23515" y="0"/>
                  <a:pt x="173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1" name="Google Shape;1131;p38"/>
          <p:cNvSpPr/>
          <p:nvPr/>
        </p:nvSpPr>
        <p:spPr>
          <a:xfrm flipH="1">
            <a:off x="5194325" y="2070183"/>
            <a:ext cx="2050313" cy="2278022"/>
          </a:xfrm>
          <a:custGeom>
            <a:avLst/>
            <a:gdLst/>
            <a:ahLst/>
            <a:cxnLst/>
            <a:rect l="l" t="t" r="r" b="b"/>
            <a:pathLst>
              <a:path w="45966" h="51071" extrusionOk="0">
                <a:moveTo>
                  <a:pt x="21184" y="0"/>
                </a:moveTo>
                <a:cubicBezTo>
                  <a:pt x="19510" y="0"/>
                  <a:pt x="17477" y="332"/>
                  <a:pt x="15015" y="1175"/>
                </a:cubicBezTo>
                <a:cubicBezTo>
                  <a:pt x="7321" y="3805"/>
                  <a:pt x="5319" y="9772"/>
                  <a:pt x="10854" y="10361"/>
                </a:cubicBezTo>
                <a:cubicBezTo>
                  <a:pt x="10854" y="10361"/>
                  <a:pt x="2178" y="11343"/>
                  <a:pt x="2178" y="17074"/>
                </a:cubicBezTo>
                <a:cubicBezTo>
                  <a:pt x="2178" y="19911"/>
                  <a:pt x="4038" y="20632"/>
                  <a:pt x="5929" y="20632"/>
                </a:cubicBezTo>
                <a:cubicBezTo>
                  <a:pt x="7411" y="20632"/>
                  <a:pt x="8913" y="20189"/>
                  <a:pt x="9552" y="19975"/>
                </a:cubicBezTo>
                <a:lnTo>
                  <a:pt x="9552" y="19975"/>
                </a:lnTo>
                <a:cubicBezTo>
                  <a:pt x="7841" y="20609"/>
                  <a:pt x="0" y="23887"/>
                  <a:pt x="4141" y="29361"/>
                </a:cubicBezTo>
                <a:cubicBezTo>
                  <a:pt x="4141" y="29361"/>
                  <a:pt x="6135" y="30944"/>
                  <a:pt x="8606" y="30944"/>
                </a:cubicBezTo>
                <a:cubicBezTo>
                  <a:pt x="10026" y="30944"/>
                  <a:pt x="11605" y="30421"/>
                  <a:pt x="13052" y="28772"/>
                </a:cubicBezTo>
                <a:lnTo>
                  <a:pt x="13052" y="28772"/>
                </a:lnTo>
                <a:cubicBezTo>
                  <a:pt x="13051" y="28773"/>
                  <a:pt x="10383" y="32109"/>
                  <a:pt x="13327" y="33483"/>
                </a:cubicBezTo>
                <a:cubicBezTo>
                  <a:pt x="13783" y="33699"/>
                  <a:pt x="14228" y="33788"/>
                  <a:pt x="14662" y="33788"/>
                </a:cubicBezTo>
                <a:cubicBezTo>
                  <a:pt x="16633" y="33788"/>
                  <a:pt x="18378" y="31962"/>
                  <a:pt x="19895" y="31962"/>
                </a:cubicBezTo>
                <a:cubicBezTo>
                  <a:pt x="20229" y="31962"/>
                  <a:pt x="20552" y="32050"/>
                  <a:pt x="20864" y="32266"/>
                </a:cubicBezTo>
                <a:cubicBezTo>
                  <a:pt x="20864" y="32266"/>
                  <a:pt x="24790" y="37056"/>
                  <a:pt x="22434" y="51070"/>
                </a:cubicBezTo>
                <a:lnTo>
                  <a:pt x="26792" y="51070"/>
                </a:lnTo>
                <a:cubicBezTo>
                  <a:pt x="26792" y="51070"/>
                  <a:pt x="23219" y="34936"/>
                  <a:pt x="28833" y="31442"/>
                </a:cubicBezTo>
                <a:cubicBezTo>
                  <a:pt x="28833" y="31442"/>
                  <a:pt x="29313" y="31162"/>
                  <a:pt x="30020" y="31162"/>
                </a:cubicBezTo>
                <a:cubicBezTo>
                  <a:pt x="30714" y="31162"/>
                  <a:pt x="31628" y="31432"/>
                  <a:pt x="32523" y="32502"/>
                </a:cubicBezTo>
                <a:cubicBezTo>
                  <a:pt x="33003" y="33099"/>
                  <a:pt x="33849" y="33381"/>
                  <a:pt x="34822" y="33381"/>
                </a:cubicBezTo>
                <a:cubicBezTo>
                  <a:pt x="37428" y="33381"/>
                  <a:pt x="40949" y="31361"/>
                  <a:pt x="40806" y="27987"/>
                </a:cubicBezTo>
                <a:cubicBezTo>
                  <a:pt x="40695" y="25353"/>
                  <a:pt x="39548" y="24778"/>
                  <a:pt x="38569" y="24778"/>
                </a:cubicBezTo>
                <a:cubicBezTo>
                  <a:pt x="38510" y="24778"/>
                  <a:pt x="38451" y="24780"/>
                  <a:pt x="38393" y="24784"/>
                </a:cubicBezTo>
                <a:lnTo>
                  <a:pt x="38393" y="24784"/>
                </a:lnTo>
                <a:cubicBezTo>
                  <a:pt x="40825" y="24010"/>
                  <a:pt x="45965" y="21767"/>
                  <a:pt x="45635" y="16721"/>
                </a:cubicBezTo>
                <a:cubicBezTo>
                  <a:pt x="45437" y="13374"/>
                  <a:pt x="43230" y="12545"/>
                  <a:pt x="41093" y="12545"/>
                </a:cubicBezTo>
                <a:cubicBezTo>
                  <a:pt x="38993" y="12545"/>
                  <a:pt x="36959" y="13345"/>
                  <a:pt x="36959" y="13345"/>
                </a:cubicBezTo>
                <a:cubicBezTo>
                  <a:pt x="36959" y="13345"/>
                  <a:pt x="43868" y="10283"/>
                  <a:pt x="40924" y="7417"/>
                </a:cubicBezTo>
                <a:cubicBezTo>
                  <a:pt x="40028" y="6556"/>
                  <a:pt x="39071" y="6255"/>
                  <a:pt x="38171" y="6255"/>
                </a:cubicBezTo>
                <a:cubicBezTo>
                  <a:pt x="36095" y="6255"/>
                  <a:pt x="34322" y="7859"/>
                  <a:pt x="34290" y="7888"/>
                </a:cubicBezTo>
                <a:lnTo>
                  <a:pt x="34290" y="7888"/>
                </a:lnTo>
                <a:cubicBezTo>
                  <a:pt x="34334" y="7848"/>
                  <a:pt x="37737" y="4737"/>
                  <a:pt x="36566" y="3138"/>
                </a:cubicBezTo>
                <a:cubicBezTo>
                  <a:pt x="36200" y="2649"/>
                  <a:pt x="35449" y="2446"/>
                  <a:pt x="34541" y="2446"/>
                </a:cubicBezTo>
                <a:cubicBezTo>
                  <a:pt x="32530" y="2446"/>
                  <a:pt x="29746" y="3443"/>
                  <a:pt x="28637" y="4551"/>
                </a:cubicBezTo>
                <a:lnTo>
                  <a:pt x="28637" y="4551"/>
                </a:lnTo>
                <a:cubicBezTo>
                  <a:pt x="28654" y="4504"/>
                  <a:pt x="27352" y="0"/>
                  <a:pt x="21184" y="0"/>
                </a:cubicBezTo>
                <a:close/>
              </a:path>
            </a:pathLst>
          </a:custGeom>
          <a:solidFill>
            <a:srgbClr val="9ABC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2" name="Google Shape;1132;p38"/>
          <p:cNvSpPr/>
          <p:nvPr/>
        </p:nvSpPr>
        <p:spPr>
          <a:xfrm>
            <a:off x="-14736" y="4426906"/>
            <a:ext cx="9322246" cy="70076"/>
          </a:xfrm>
          <a:custGeom>
            <a:avLst/>
            <a:gdLst/>
            <a:ahLst/>
            <a:cxnLst/>
            <a:rect l="l" t="t" r="r" b="b"/>
            <a:pathLst>
              <a:path w="209001" h="1571" extrusionOk="0">
                <a:moveTo>
                  <a:pt x="0" y="1"/>
                </a:moveTo>
                <a:lnTo>
                  <a:pt x="209000" y="1"/>
                </a:lnTo>
                <a:lnTo>
                  <a:pt x="209000" y="1571"/>
                </a:lnTo>
                <a:lnTo>
                  <a:pt x="0" y="1571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3" name="Google Shape;1133;p38"/>
          <p:cNvSpPr/>
          <p:nvPr/>
        </p:nvSpPr>
        <p:spPr>
          <a:xfrm>
            <a:off x="-14736" y="4820514"/>
            <a:ext cx="9322246" cy="45"/>
          </a:xfrm>
          <a:custGeom>
            <a:avLst/>
            <a:gdLst/>
            <a:ahLst/>
            <a:cxnLst/>
            <a:rect l="l" t="t" r="r" b="b"/>
            <a:pathLst>
              <a:path w="209001" h="1" fill="none" extrusionOk="0">
                <a:moveTo>
                  <a:pt x="0" y="1"/>
                </a:moveTo>
                <a:lnTo>
                  <a:pt x="209000" y="1"/>
                </a:lnTo>
              </a:path>
            </a:pathLst>
          </a:custGeom>
          <a:noFill/>
          <a:ln w="43175" cap="rnd" cmpd="sng">
            <a:solidFill>
              <a:srgbClr val="FFFFFF"/>
            </a:solidFill>
            <a:prstDash val="solid"/>
            <a:miter lim="39256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34" name="Google Shape;1134;p38"/>
          <p:cNvGrpSpPr/>
          <p:nvPr/>
        </p:nvGrpSpPr>
        <p:grpSpPr>
          <a:xfrm>
            <a:off x="7006956" y="2285034"/>
            <a:ext cx="1361025" cy="2371915"/>
            <a:chOff x="6282452" y="1236847"/>
            <a:chExt cx="1533549" cy="2672881"/>
          </a:xfrm>
        </p:grpSpPr>
        <p:grpSp>
          <p:nvGrpSpPr>
            <p:cNvPr id="1135" name="Google Shape;1135;p38"/>
            <p:cNvGrpSpPr/>
            <p:nvPr/>
          </p:nvGrpSpPr>
          <p:grpSpPr>
            <a:xfrm>
              <a:off x="6282452" y="1236847"/>
              <a:ext cx="1533549" cy="2672881"/>
              <a:chOff x="12645075" y="2835438"/>
              <a:chExt cx="725700" cy="1264850"/>
            </a:xfrm>
          </p:grpSpPr>
          <p:sp>
            <p:nvSpPr>
              <p:cNvPr id="1136" name="Google Shape;1136;p38"/>
              <p:cNvSpPr/>
              <p:nvPr/>
            </p:nvSpPr>
            <p:spPr>
              <a:xfrm>
                <a:off x="12664825" y="3367913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3A16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8"/>
              <p:cNvSpPr/>
              <p:nvPr/>
            </p:nvSpPr>
            <p:spPr>
              <a:xfrm>
                <a:off x="12722400" y="3335213"/>
                <a:ext cx="617100" cy="430125"/>
              </a:xfrm>
              <a:custGeom>
                <a:avLst/>
                <a:gdLst/>
                <a:ahLst/>
                <a:cxnLst/>
                <a:rect l="l" t="t" r="r" b="b"/>
                <a:pathLst>
                  <a:path w="24684" h="17205" extrusionOk="0">
                    <a:moveTo>
                      <a:pt x="1877" y="1"/>
                    </a:moveTo>
                    <a:lnTo>
                      <a:pt x="1" y="1423"/>
                    </a:lnTo>
                    <a:lnTo>
                      <a:pt x="2702" y="5517"/>
                    </a:lnTo>
                    <a:cubicBezTo>
                      <a:pt x="2987" y="5972"/>
                      <a:pt x="3385" y="6314"/>
                      <a:pt x="3840" y="6541"/>
                    </a:cubicBezTo>
                    <a:lnTo>
                      <a:pt x="8048" y="8674"/>
                    </a:lnTo>
                    <a:cubicBezTo>
                      <a:pt x="7906" y="10124"/>
                      <a:pt x="7792" y="11518"/>
                      <a:pt x="7821" y="12314"/>
                    </a:cubicBezTo>
                    <a:cubicBezTo>
                      <a:pt x="7906" y="13935"/>
                      <a:pt x="8105" y="15584"/>
                      <a:pt x="8418" y="17205"/>
                    </a:cubicBezTo>
                    <a:lnTo>
                      <a:pt x="20503" y="17205"/>
                    </a:lnTo>
                    <a:cubicBezTo>
                      <a:pt x="20816" y="15584"/>
                      <a:pt x="21015" y="13935"/>
                      <a:pt x="21101" y="12314"/>
                    </a:cubicBezTo>
                    <a:cubicBezTo>
                      <a:pt x="21101" y="11944"/>
                      <a:pt x="21101" y="11432"/>
                      <a:pt x="21072" y="10892"/>
                    </a:cubicBezTo>
                    <a:lnTo>
                      <a:pt x="21072" y="10892"/>
                    </a:lnTo>
                    <a:cubicBezTo>
                      <a:pt x="21584" y="12399"/>
                      <a:pt x="21897" y="13963"/>
                      <a:pt x="22039" y="15527"/>
                    </a:cubicBezTo>
                    <a:lnTo>
                      <a:pt x="24172" y="15186"/>
                    </a:lnTo>
                    <a:cubicBezTo>
                      <a:pt x="24172" y="15186"/>
                      <a:pt x="24684" y="13935"/>
                      <a:pt x="23774" y="10067"/>
                    </a:cubicBezTo>
                    <a:cubicBezTo>
                      <a:pt x="22864" y="6257"/>
                      <a:pt x="20390" y="4636"/>
                      <a:pt x="20390" y="4636"/>
                    </a:cubicBezTo>
                    <a:lnTo>
                      <a:pt x="20361" y="4664"/>
                    </a:lnTo>
                    <a:lnTo>
                      <a:pt x="20361" y="4636"/>
                    </a:lnTo>
                    <a:cubicBezTo>
                      <a:pt x="19707" y="3726"/>
                      <a:pt x="17575" y="3043"/>
                      <a:pt x="17120" y="2958"/>
                    </a:cubicBezTo>
                    <a:lnTo>
                      <a:pt x="11830" y="2958"/>
                    </a:lnTo>
                    <a:cubicBezTo>
                      <a:pt x="11375" y="3043"/>
                      <a:pt x="9584" y="3271"/>
                      <a:pt x="8589" y="3897"/>
                    </a:cubicBezTo>
                    <a:lnTo>
                      <a:pt x="5574" y="3527"/>
                    </a:lnTo>
                    <a:cubicBezTo>
                      <a:pt x="4721" y="3442"/>
                      <a:pt x="3953" y="2958"/>
                      <a:pt x="3441" y="2247"/>
                    </a:cubicBezTo>
                    <a:lnTo>
                      <a:pt x="187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8" name="Google Shape;1138;p38"/>
              <p:cNvSpPr/>
              <p:nvPr/>
            </p:nvSpPr>
            <p:spPr>
              <a:xfrm>
                <a:off x="13045875" y="3352288"/>
                <a:ext cx="76800" cy="90300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12" extrusionOk="0">
                    <a:moveTo>
                      <a:pt x="1536" y="0"/>
                    </a:moveTo>
                    <a:lnTo>
                      <a:pt x="0" y="398"/>
                    </a:lnTo>
                    <a:lnTo>
                      <a:pt x="0" y="1507"/>
                    </a:lnTo>
                    <a:lnTo>
                      <a:pt x="1536" y="3612"/>
                    </a:lnTo>
                    <a:lnTo>
                      <a:pt x="3072" y="1507"/>
                    </a:lnTo>
                    <a:lnTo>
                      <a:pt x="3072" y="398"/>
                    </a:lnTo>
                    <a:lnTo>
                      <a:pt x="1536" y="0"/>
                    </a:ln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9" name="Google Shape;1139;p38"/>
              <p:cNvSpPr/>
              <p:nvPr/>
            </p:nvSpPr>
            <p:spPr>
              <a:xfrm>
                <a:off x="128126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1287" y="0"/>
                    </a:moveTo>
                    <a:cubicBezTo>
                      <a:pt x="892" y="0"/>
                      <a:pt x="370" y="192"/>
                      <a:pt x="200" y="1141"/>
                    </a:cubicBezTo>
                    <a:cubicBezTo>
                      <a:pt x="1" y="2382"/>
                      <a:pt x="1322" y="3192"/>
                      <a:pt x="2345" y="3192"/>
                    </a:cubicBezTo>
                    <a:cubicBezTo>
                      <a:pt x="2635" y="3192"/>
                      <a:pt x="2900" y="3127"/>
                      <a:pt x="3101" y="2989"/>
                    </a:cubicBezTo>
                    <a:cubicBezTo>
                      <a:pt x="4039" y="2335"/>
                      <a:pt x="2532" y="117"/>
                      <a:pt x="1764" y="89"/>
                    </a:cubicBezTo>
                    <a:cubicBezTo>
                      <a:pt x="1764" y="89"/>
                      <a:pt x="1555" y="0"/>
                      <a:pt x="1287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0" name="Google Shape;1140;p38"/>
              <p:cNvSpPr/>
              <p:nvPr/>
            </p:nvSpPr>
            <p:spPr>
              <a:xfrm>
                <a:off x="13254875" y="3197938"/>
                <a:ext cx="101000" cy="79800"/>
              </a:xfrm>
              <a:custGeom>
                <a:avLst/>
                <a:gdLst/>
                <a:ahLst/>
                <a:cxnLst/>
                <a:rect l="l" t="t" r="r" b="b"/>
                <a:pathLst>
                  <a:path w="4040" h="3192" extrusionOk="0">
                    <a:moveTo>
                      <a:pt x="2761" y="0"/>
                    </a:moveTo>
                    <a:cubicBezTo>
                      <a:pt x="2489" y="0"/>
                      <a:pt x="2276" y="89"/>
                      <a:pt x="2276" y="89"/>
                    </a:cubicBezTo>
                    <a:cubicBezTo>
                      <a:pt x="1479" y="117"/>
                      <a:pt x="1" y="2335"/>
                      <a:pt x="939" y="2989"/>
                    </a:cubicBezTo>
                    <a:cubicBezTo>
                      <a:pt x="1140" y="3127"/>
                      <a:pt x="1405" y="3192"/>
                      <a:pt x="1694" y="3192"/>
                    </a:cubicBezTo>
                    <a:cubicBezTo>
                      <a:pt x="2718" y="3192"/>
                      <a:pt x="4039" y="2382"/>
                      <a:pt x="3840" y="1141"/>
                    </a:cubicBezTo>
                    <a:cubicBezTo>
                      <a:pt x="3687" y="192"/>
                      <a:pt x="3161" y="0"/>
                      <a:pt x="2761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1" name="Google Shape;1141;p38"/>
              <p:cNvSpPr/>
              <p:nvPr/>
            </p:nvSpPr>
            <p:spPr>
              <a:xfrm>
                <a:off x="1329682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195" y="1"/>
                    </a:moveTo>
                    <a:cubicBezTo>
                      <a:pt x="882" y="114"/>
                      <a:pt x="569" y="285"/>
                      <a:pt x="342" y="512"/>
                    </a:cubicBezTo>
                    <a:cubicBezTo>
                      <a:pt x="228" y="626"/>
                      <a:pt x="114" y="797"/>
                      <a:pt x="57" y="967"/>
                    </a:cubicBezTo>
                    <a:cubicBezTo>
                      <a:pt x="0" y="1138"/>
                      <a:pt x="0" y="1337"/>
                      <a:pt x="57" y="1536"/>
                    </a:cubicBezTo>
                    <a:cubicBezTo>
                      <a:pt x="86" y="1593"/>
                      <a:pt x="86" y="1621"/>
                      <a:pt x="114" y="1678"/>
                    </a:cubicBezTo>
                    <a:cubicBezTo>
                      <a:pt x="143" y="1707"/>
                      <a:pt x="171" y="1764"/>
                      <a:pt x="200" y="1792"/>
                    </a:cubicBezTo>
                    <a:cubicBezTo>
                      <a:pt x="256" y="1877"/>
                      <a:pt x="342" y="1963"/>
                      <a:pt x="427" y="2020"/>
                    </a:cubicBezTo>
                    <a:cubicBezTo>
                      <a:pt x="507" y="2040"/>
                      <a:pt x="588" y="2060"/>
                      <a:pt x="668" y="2060"/>
                    </a:cubicBezTo>
                    <a:cubicBezTo>
                      <a:pt x="702" y="2060"/>
                      <a:pt x="735" y="2056"/>
                      <a:pt x="768" y="2048"/>
                    </a:cubicBezTo>
                    <a:cubicBezTo>
                      <a:pt x="854" y="2020"/>
                      <a:pt x="967" y="1991"/>
                      <a:pt x="1024" y="1934"/>
                    </a:cubicBezTo>
                    <a:cubicBezTo>
                      <a:pt x="1195" y="1820"/>
                      <a:pt x="1309" y="1650"/>
                      <a:pt x="1337" y="1479"/>
                    </a:cubicBezTo>
                    <a:cubicBezTo>
                      <a:pt x="1365" y="1394"/>
                      <a:pt x="1365" y="1280"/>
                      <a:pt x="1309" y="1195"/>
                    </a:cubicBezTo>
                    <a:cubicBezTo>
                      <a:pt x="1280" y="1110"/>
                      <a:pt x="1195" y="1053"/>
                      <a:pt x="1110" y="1053"/>
                    </a:cubicBezTo>
                    <a:cubicBezTo>
                      <a:pt x="1166" y="1081"/>
                      <a:pt x="1223" y="1166"/>
                      <a:pt x="1223" y="1223"/>
                    </a:cubicBezTo>
                    <a:cubicBezTo>
                      <a:pt x="1223" y="1280"/>
                      <a:pt x="1195" y="1365"/>
                      <a:pt x="1166" y="1422"/>
                    </a:cubicBezTo>
                    <a:cubicBezTo>
                      <a:pt x="1110" y="1536"/>
                      <a:pt x="996" y="1621"/>
                      <a:pt x="882" y="1678"/>
                    </a:cubicBezTo>
                    <a:cubicBezTo>
                      <a:pt x="839" y="1707"/>
                      <a:pt x="790" y="1721"/>
                      <a:pt x="740" y="1721"/>
                    </a:cubicBezTo>
                    <a:cubicBezTo>
                      <a:pt x="690" y="1721"/>
                      <a:pt x="640" y="1707"/>
                      <a:pt x="598" y="1678"/>
                    </a:cubicBezTo>
                    <a:cubicBezTo>
                      <a:pt x="512" y="1621"/>
                      <a:pt x="455" y="1508"/>
                      <a:pt x="427" y="1422"/>
                    </a:cubicBezTo>
                    <a:cubicBezTo>
                      <a:pt x="342" y="1166"/>
                      <a:pt x="427" y="882"/>
                      <a:pt x="569" y="711"/>
                    </a:cubicBezTo>
                    <a:cubicBezTo>
                      <a:pt x="768" y="455"/>
                      <a:pt x="967" y="228"/>
                      <a:pt x="1195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2" name="Google Shape;1142;p38"/>
              <p:cNvSpPr/>
              <p:nvPr/>
            </p:nvSpPr>
            <p:spPr>
              <a:xfrm>
                <a:off x="12837575" y="3214363"/>
                <a:ext cx="34150" cy="51500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2060" extrusionOk="0">
                    <a:moveTo>
                      <a:pt x="171" y="1"/>
                    </a:moveTo>
                    <a:cubicBezTo>
                      <a:pt x="399" y="228"/>
                      <a:pt x="598" y="455"/>
                      <a:pt x="768" y="711"/>
                    </a:cubicBezTo>
                    <a:cubicBezTo>
                      <a:pt x="939" y="882"/>
                      <a:pt x="996" y="1166"/>
                      <a:pt x="939" y="1422"/>
                    </a:cubicBezTo>
                    <a:cubicBezTo>
                      <a:pt x="910" y="1508"/>
                      <a:pt x="854" y="1621"/>
                      <a:pt x="768" y="1678"/>
                    </a:cubicBezTo>
                    <a:cubicBezTo>
                      <a:pt x="726" y="1707"/>
                      <a:pt x="676" y="1721"/>
                      <a:pt x="626" y="1721"/>
                    </a:cubicBezTo>
                    <a:cubicBezTo>
                      <a:pt x="576" y="1721"/>
                      <a:pt x="526" y="1707"/>
                      <a:pt x="484" y="1678"/>
                    </a:cubicBezTo>
                    <a:cubicBezTo>
                      <a:pt x="370" y="1621"/>
                      <a:pt x="256" y="1536"/>
                      <a:pt x="199" y="1422"/>
                    </a:cubicBezTo>
                    <a:cubicBezTo>
                      <a:pt x="171" y="1365"/>
                      <a:pt x="143" y="1280"/>
                      <a:pt x="143" y="1223"/>
                    </a:cubicBezTo>
                    <a:cubicBezTo>
                      <a:pt x="143" y="1166"/>
                      <a:pt x="199" y="1081"/>
                      <a:pt x="256" y="1053"/>
                    </a:cubicBezTo>
                    <a:cubicBezTo>
                      <a:pt x="143" y="1053"/>
                      <a:pt x="86" y="1110"/>
                      <a:pt x="29" y="1195"/>
                    </a:cubicBezTo>
                    <a:cubicBezTo>
                      <a:pt x="0" y="1280"/>
                      <a:pt x="0" y="1394"/>
                      <a:pt x="29" y="1479"/>
                    </a:cubicBezTo>
                    <a:cubicBezTo>
                      <a:pt x="57" y="1650"/>
                      <a:pt x="171" y="1820"/>
                      <a:pt x="313" y="1934"/>
                    </a:cubicBezTo>
                    <a:cubicBezTo>
                      <a:pt x="399" y="1991"/>
                      <a:pt x="484" y="2020"/>
                      <a:pt x="598" y="2048"/>
                    </a:cubicBezTo>
                    <a:cubicBezTo>
                      <a:pt x="631" y="2056"/>
                      <a:pt x="664" y="2060"/>
                      <a:pt x="698" y="2060"/>
                    </a:cubicBezTo>
                    <a:cubicBezTo>
                      <a:pt x="778" y="2060"/>
                      <a:pt x="858" y="2040"/>
                      <a:pt x="939" y="2020"/>
                    </a:cubicBezTo>
                    <a:cubicBezTo>
                      <a:pt x="1024" y="1963"/>
                      <a:pt x="1109" y="1877"/>
                      <a:pt x="1166" y="1792"/>
                    </a:cubicBezTo>
                    <a:cubicBezTo>
                      <a:pt x="1195" y="1764"/>
                      <a:pt x="1223" y="1707"/>
                      <a:pt x="1252" y="1678"/>
                    </a:cubicBezTo>
                    <a:lnTo>
                      <a:pt x="1308" y="1536"/>
                    </a:lnTo>
                    <a:cubicBezTo>
                      <a:pt x="1365" y="1337"/>
                      <a:pt x="1365" y="1138"/>
                      <a:pt x="1308" y="967"/>
                    </a:cubicBezTo>
                    <a:cubicBezTo>
                      <a:pt x="1223" y="797"/>
                      <a:pt x="1138" y="626"/>
                      <a:pt x="1024" y="512"/>
                    </a:cubicBezTo>
                    <a:cubicBezTo>
                      <a:pt x="768" y="285"/>
                      <a:pt x="484" y="114"/>
                      <a:pt x="171" y="1"/>
                    </a:cubicBezTo>
                    <a:close/>
                  </a:path>
                </a:pathLst>
              </a:custGeom>
              <a:solidFill>
                <a:srgbClr val="E8906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3" name="Google Shape;1143;p38"/>
              <p:cNvSpPr/>
              <p:nvPr/>
            </p:nvSpPr>
            <p:spPr>
              <a:xfrm>
                <a:off x="12933550" y="3765313"/>
                <a:ext cx="301450" cy="258100"/>
              </a:xfrm>
              <a:custGeom>
                <a:avLst/>
                <a:gdLst/>
                <a:ahLst/>
                <a:cxnLst/>
                <a:rect l="l" t="t" r="r" b="b"/>
                <a:pathLst>
                  <a:path w="12058" h="10324" extrusionOk="0">
                    <a:moveTo>
                      <a:pt x="0" y="1"/>
                    </a:moveTo>
                    <a:lnTo>
                      <a:pt x="1820" y="10323"/>
                    </a:lnTo>
                    <a:lnTo>
                      <a:pt x="5346" y="10323"/>
                    </a:lnTo>
                    <a:lnTo>
                      <a:pt x="6029" y="2674"/>
                    </a:lnTo>
                    <a:lnTo>
                      <a:pt x="6711" y="10323"/>
                    </a:lnTo>
                    <a:lnTo>
                      <a:pt x="10238" y="10323"/>
                    </a:lnTo>
                    <a:lnTo>
                      <a:pt x="12057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4" name="Google Shape;1144;p38"/>
              <p:cNvSpPr/>
              <p:nvPr/>
            </p:nvSpPr>
            <p:spPr>
              <a:xfrm>
                <a:off x="13259150" y="3714838"/>
                <a:ext cx="76800" cy="10642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4257" extrusionOk="0">
                    <a:moveTo>
                      <a:pt x="2702" y="1"/>
                    </a:moveTo>
                    <a:lnTo>
                      <a:pt x="569" y="399"/>
                    </a:lnTo>
                    <a:cubicBezTo>
                      <a:pt x="569" y="399"/>
                      <a:pt x="0" y="1537"/>
                      <a:pt x="313" y="2020"/>
                    </a:cubicBezTo>
                    <a:cubicBezTo>
                      <a:pt x="424" y="2242"/>
                      <a:pt x="640" y="2360"/>
                      <a:pt x="851" y="2360"/>
                    </a:cubicBezTo>
                    <a:cubicBezTo>
                      <a:pt x="910" y="2360"/>
                      <a:pt x="968" y="2351"/>
                      <a:pt x="1024" y="2333"/>
                    </a:cubicBezTo>
                    <a:lnTo>
                      <a:pt x="1024" y="2333"/>
                    </a:lnTo>
                    <a:cubicBezTo>
                      <a:pt x="1024" y="2333"/>
                      <a:pt x="626" y="3755"/>
                      <a:pt x="1024" y="4124"/>
                    </a:cubicBezTo>
                    <a:cubicBezTo>
                      <a:pt x="1122" y="4208"/>
                      <a:pt x="1277" y="4256"/>
                      <a:pt x="1459" y="4256"/>
                    </a:cubicBezTo>
                    <a:cubicBezTo>
                      <a:pt x="2012" y="4256"/>
                      <a:pt x="2808" y="3810"/>
                      <a:pt x="2958" y="2589"/>
                    </a:cubicBezTo>
                    <a:cubicBezTo>
                      <a:pt x="3072" y="1736"/>
                      <a:pt x="2986" y="826"/>
                      <a:pt x="2702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5" name="Google Shape;1145;p38"/>
              <p:cNvSpPr/>
              <p:nvPr/>
            </p:nvSpPr>
            <p:spPr>
              <a:xfrm>
                <a:off x="13061500" y="3442563"/>
                <a:ext cx="45525" cy="54050"/>
              </a:xfrm>
              <a:custGeom>
                <a:avLst/>
                <a:gdLst/>
                <a:ahLst/>
                <a:cxnLst/>
                <a:rect l="l" t="t" r="r" b="b"/>
                <a:pathLst>
                  <a:path w="1821" h="2162" extrusionOk="0">
                    <a:moveTo>
                      <a:pt x="911" y="1"/>
                    </a:moveTo>
                    <a:lnTo>
                      <a:pt x="1" y="939"/>
                    </a:lnTo>
                    <a:lnTo>
                      <a:pt x="911" y="2162"/>
                    </a:lnTo>
                    <a:lnTo>
                      <a:pt x="1821" y="939"/>
                    </a:lnTo>
                    <a:lnTo>
                      <a:pt x="911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6" name="Google Shape;1146;p38"/>
              <p:cNvSpPr/>
              <p:nvPr/>
            </p:nvSpPr>
            <p:spPr>
              <a:xfrm>
                <a:off x="13050850" y="3478813"/>
                <a:ext cx="66125" cy="201225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8049" extrusionOk="0">
                    <a:moveTo>
                      <a:pt x="797" y="1"/>
                    </a:moveTo>
                    <a:lnTo>
                      <a:pt x="0" y="6598"/>
                    </a:lnTo>
                    <a:lnTo>
                      <a:pt x="1337" y="8049"/>
                    </a:lnTo>
                    <a:lnTo>
                      <a:pt x="2645" y="6598"/>
                    </a:lnTo>
                    <a:lnTo>
                      <a:pt x="1877" y="1"/>
                    </a:lnTo>
                    <a:lnTo>
                      <a:pt x="1337" y="712"/>
                    </a:lnTo>
                    <a:lnTo>
                      <a:pt x="797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7" name="Google Shape;1147;p38"/>
              <p:cNvSpPr/>
              <p:nvPr/>
            </p:nvSpPr>
            <p:spPr>
              <a:xfrm>
                <a:off x="12930700" y="3750388"/>
                <a:ext cx="307150" cy="31300"/>
              </a:xfrm>
              <a:custGeom>
                <a:avLst/>
                <a:gdLst/>
                <a:ahLst/>
                <a:cxnLst/>
                <a:rect l="l" t="t" r="r" b="b"/>
                <a:pathLst>
                  <a:path w="12286" h="1252" extrusionOk="0">
                    <a:moveTo>
                      <a:pt x="1" y="1"/>
                    </a:moveTo>
                    <a:lnTo>
                      <a:pt x="228" y="1252"/>
                    </a:lnTo>
                    <a:lnTo>
                      <a:pt x="12058" y="1252"/>
                    </a:lnTo>
                    <a:lnTo>
                      <a:pt x="12285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8" name="Google Shape;1148;p38"/>
              <p:cNvSpPr/>
              <p:nvPr/>
            </p:nvSpPr>
            <p:spPr>
              <a:xfrm>
                <a:off x="13043750" y="3734763"/>
                <a:ext cx="81775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3271" h="2446" extrusionOk="0">
                    <a:moveTo>
                      <a:pt x="2616" y="626"/>
                    </a:moveTo>
                    <a:lnTo>
                      <a:pt x="2616" y="1820"/>
                    </a:lnTo>
                    <a:lnTo>
                      <a:pt x="597" y="1820"/>
                    </a:lnTo>
                    <a:lnTo>
                      <a:pt x="597" y="626"/>
                    </a:lnTo>
                    <a:close/>
                    <a:moveTo>
                      <a:pt x="569" y="0"/>
                    </a:moveTo>
                    <a:cubicBezTo>
                      <a:pt x="228" y="0"/>
                      <a:pt x="0" y="256"/>
                      <a:pt x="0" y="569"/>
                    </a:cubicBezTo>
                    <a:lnTo>
                      <a:pt x="0" y="1877"/>
                    </a:lnTo>
                    <a:cubicBezTo>
                      <a:pt x="0" y="2190"/>
                      <a:pt x="228" y="2446"/>
                      <a:pt x="569" y="2446"/>
                    </a:cubicBezTo>
                    <a:lnTo>
                      <a:pt x="2702" y="2446"/>
                    </a:lnTo>
                    <a:cubicBezTo>
                      <a:pt x="3014" y="2446"/>
                      <a:pt x="3270" y="2190"/>
                      <a:pt x="3270" y="1877"/>
                    </a:cubicBezTo>
                    <a:lnTo>
                      <a:pt x="3270" y="569"/>
                    </a:lnTo>
                    <a:cubicBezTo>
                      <a:pt x="3270" y="256"/>
                      <a:pt x="3014" y="0"/>
                      <a:pt x="2702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9" name="Google Shape;1149;p38"/>
              <p:cNvSpPr/>
              <p:nvPr/>
            </p:nvSpPr>
            <p:spPr>
              <a:xfrm>
                <a:off x="12645075" y="3226513"/>
                <a:ext cx="133525" cy="144375"/>
              </a:xfrm>
              <a:custGeom>
                <a:avLst/>
                <a:gdLst/>
                <a:ahLst/>
                <a:cxnLst/>
                <a:rect l="l" t="t" r="r" b="b"/>
                <a:pathLst>
                  <a:path w="5341" h="5775" extrusionOk="0">
                    <a:moveTo>
                      <a:pt x="2887" y="1"/>
                    </a:moveTo>
                    <a:cubicBezTo>
                      <a:pt x="2771" y="1"/>
                      <a:pt x="2660" y="115"/>
                      <a:pt x="2582" y="368"/>
                    </a:cubicBezTo>
                    <a:cubicBezTo>
                      <a:pt x="2326" y="1192"/>
                      <a:pt x="2866" y="2159"/>
                      <a:pt x="2582" y="2557"/>
                    </a:cubicBezTo>
                    <a:cubicBezTo>
                      <a:pt x="2572" y="2569"/>
                      <a:pt x="2562" y="2575"/>
                      <a:pt x="2549" y="2575"/>
                    </a:cubicBezTo>
                    <a:cubicBezTo>
                      <a:pt x="2322" y="2575"/>
                      <a:pt x="1606" y="599"/>
                      <a:pt x="1009" y="599"/>
                    </a:cubicBezTo>
                    <a:cubicBezTo>
                      <a:pt x="954" y="599"/>
                      <a:pt x="900" y="615"/>
                      <a:pt x="847" y="652"/>
                    </a:cubicBezTo>
                    <a:cubicBezTo>
                      <a:pt x="193" y="1079"/>
                      <a:pt x="1331" y="2529"/>
                      <a:pt x="1842" y="3041"/>
                    </a:cubicBezTo>
                    <a:cubicBezTo>
                      <a:pt x="2013" y="3211"/>
                      <a:pt x="1991" y="3278"/>
                      <a:pt x="1864" y="3278"/>
                    </a:cubicBezTo>
                    <a:cubicBezTo>
                      <a:pt x="1609" y="3278"/>
                      <a:pt x="932" y="3012"/>
                      <a:pt x="534" y="2785"/>
                    </a:cubicBezTo>
                    <a:cubicBezTo>
                      <a:pt x="449" y="2740"/>
                      <a:pt x="377" y="2720"/>
                      <a:pt x="315" y="2720"/>
                    </a:cubicBezTo>
                    <a:cubicBezTo>
                      <a:pt x="30" y="2720"/>
                      <a:pt x="1" y="3148"/>
                      <a:pt x="165" y="3382"/>
                    </a:cubicBezTo>
                    <a:cubicBezTo>
                      <a:pt x="392" y="3695"/>
                      <a:pt x="648" y="3752"/>
                      <a:pt x="932" y="3894"/>
                    </a:cubicBezTo>
                    <a:cubicBezTo>
                      <a:pt x="1359" y="4064"/>
                      <a:pt x="1729" y="4377"/>
                      <a:pt x="2013" y="4747"/>
                    </a:cubicBezTo>
                    <a:cubicBezTo>
                      <a:pt x="2354" y="5259"/>
                      <a:pt x="2582" y="5685"/>
                      <a:pt x="3264" y="5771"/>
                    </a:cubicBezTo>
                    <a:cubicBezTo>
                      <a:pt x="3288" y="5774"/>
                      <a:pt x="3312" y="5775"/>
                      <a:pt x="3336" y="5775"/>
                    </a:cubicBezTo>
                    <a:cubicBezTo>
                      <a:pt x="4007" y="5775"/>
                      <a:pt x="4828" y="4662"/>
                      <a:pt x="4828" y="4662"/>
                    </a:cubicBezTo>
                    <a:cubicBezTo>
                      <a:pt x="4999" y="4320"/>
                      <a:pt x="5056" y="3951"/>
                      <a:pt x="4942" y="3609"/>
                    </a:cubicBezTo>
                    <a:cubicBezTo>
                      <a:pt x="4771" y="2984"/>
                      <a:pt x="5340" y="2188"/>
                      <a:pt x="5084" y="1846"/>
                    </a:cubicBezTo>
                    <a:cubicBezTo>
                      <a:pt x="5008" y="1744"/>
                      <a:pt x="4918" y="1698"/>
                      <a:pt x="4828" y="1698"/>
                    </a:cubicBezTo>
                    <a:cubicBezTo>
                      <a:pt x="4616" y="1698"/>
                      <a:pt x="4396" y="1951"/>
                      <a:pt x="4316" y="2330"/>
                    </a:cubicBezTo>
                    <a:cubicBezTo>
                      <a:pt x="4287" y="2518"/>
                      <a:pt x="4174" y="2620"/>
                      <a:pt x="4039" y="2620"/>
                    </a:cubicBezTo>
                    <a:cubicBezTo>
                      <a:pt x="3786" y="2620"/>
                      <a:pt x="3453" y="2263"/>
                      <a:pt x="3435" y="1448"/>
                    </a:cubicBezTo>
                    <a:cubicBezTo>
                      <a:pt x="3435" y="581"/>
                      <a:pt x="3148" y="1"/>
                      <a:pt x="2887" y="1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0" name="Google Shape;1150;p38"/>
              <p:cNvSpPr/>
              <p:nvPr/>
            </p:nvSpPr>
            <p:spPr>
              <a:xfrm>
                <a:off x="12851075" y="2949913"/>
                <a:ext cx="466400" cy="426575"/>
              </a:xfrm>
              <a:custGeom>
                <a:avLst/>
                <a:gdLst/>
                <a:ahLst/>
                <a:cxnLst/>
                <a:rect l="l" t="t" r="r" b="b"/>
                <a:pathLst>
                  <a:path w="18656" h="17063" extrusionOk="0">
                    <a:moveTo>
                      <a:pt x="9328" y="0"/>
                    </a:moveTo>
                    <a:cubicBezTo>
                      <a:pt x="4181" y="0"/>
                      <a:pt x="1" y="3811"/>
                      <a:pt x="1" y="8531"/>
                    </a:cubicBezTo>
                    <a:cubicBezTo>
                      <a:pt x="1" y="13223"/>
                      <a:pt x="4181" y="17062"/>
                      <a:pt x="9328" y="17062"/>
                    </a:cubicBezTo>
                    <a:cubicBezTo>
                      <a:pt x="14475" y="17062"/>
                      <a:pt x="18655" y="13223"/>
                      <a:pt x="18655" y="8531"/>
                    </a:cubicBezTo>
                    <a:cubicBezTo>
                      <a:pt x="18655" y="3811"/>
                      <a:pt x="14475" y="0"/>
                      <a:pt x="9328" y="0"/>
                    </a:cubicBezTo>
                    <a:close/>
                  </a:path>
                </a:pathLst>
              </a:custGeom>
              <a:solidFill>
                <a:srgbClr val="FFC2A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1" name="Google Shape;1151;p38"/>
              <p:cNvSpPr/>
              <p:nvPr/>
            </p:nvSpPr>
            <p:spPr>
              <a:xfrm>
                <a:off x="12866725" y="3070038"/>
                <a:ext cx="450750" cy="306450"/>
              </a:xfrm>
              <a:custGeom>
                <a:avLst/>
                <a:gdLst/>
                <a:ahLst/>
                <a:cxnLst/>
                <a:rect l="l" t="t" r="r" b="b"/>
                <a:pathLst>
                  <a:path w="18030" h="12258" extrusionOk="0">
                    <a:moveTo>
                      <a:pt x="17091" y="1"/>
                    </a:moveTo>
                    <a:cubicBezTo>
                      <a:pt x="17517" y="996"/>
                      <a:pt x="17745" y="2048"/>
                      <a:pt x="17745" y="3100"/>
                    </a:cubicBezTo>
                    <a:cubicBezTo>
                      <a:pt x="17745" y="7821"/>
                      <a:pt x="13565" y="11631"/>
                      <a:pt x="8418" y="11631"/>
                    </a:cubicBezTo>
                    <a:cubicBezTo>
                      <a:pt x="4721" y="11631"/>
                      <a:pt x="1536" y="9669"/>
                      <a:pt x="0" y="6826"/>
                    </a:cubicBezTo>
                    <a:lnTo>
                      <a:pt x="0" y="6826"/>
                    </a:lnTo>
                    <a:cubicBezTo>
                      <a:pt x="1365" y="10011"/>
                      <a:pt x="4749" y="12257"/>
                      <a:pt x="8702" y="12257"/>
                    </a:cubicBezTo>
                    <a:cubicBezTo>
                      <a:pt x="13849" y="12257"/>
                      <a:pt x="18029" y="8418"/>
                      <a:pt x="18029" y="3726"/>
                    </a:cubicBezTo>
                    <a:cubicBezTo>
                      <a:pt x="18029" y="2418"/>
                      <a:pt x="17716" y="1138"/>
                      <a:pt x="17091" y="1"/>
                    </a:cubicBezTo>
                    <a:close/>
                  </a:path>
                </a:pathLst>
              </a:custGeom>
              <a:solidFill>
                <a:srgbClr val="FFB38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2" name="Google Shape;1152;p38"/>
              <p:cNvSpPr/>
              <p:nvPr/>
            </p:nvSpPr>
            <p:spPr>
              <a:xfrm>
                <a:off x="13265800" y="3084788"/>
                <a:ext cx="815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61" h="6407" extrusionOk="0">
                    <a:moveTo>
                      <a:pt x="1412" y="1"/>
                    </a:moveTo>
                    <a:cubicBezTo>
                      <a:pt x="675" y="1"/>
                      <a:pt x="1" y="1720"/>
                      <a:pt x="218" y="2766"/>
                    </a:cubicBezTo>
                    <a:cubicBezTo>
                      <a:pt x="332" y="3165"/>
                      <a:pt x="474" y="5098"/>
                      <a:pt x="1185" y="6406"/>
                    </a:cubicBezTo>
                    <a:cubicBezTo>
                      <a:pt x="1185" y="6406"/>
                      <a:pt x="3260" y="4074"/>
                      <a:pt x="2351" y="1202"/>
                    </a:cubicBezTo>
                    <a:cubicBezTo>
                      <a:pt x="2073" y="334"/>
                      <a:pt x="1736" y="1"/>
                      <a:pt x="1412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3" name="Google Shape;1153;p38"/>
              <p:cNvSpPr/>
              <p:nvPr/>
            </p:nvSpPr>
            <p:spPr>
              <a:xfrm>
                <a:off x="12820500" y="3084788"/>
                <a:ext cx="82025" cy="160175"/>
              </a:xfrm>
              <a:custGeom>
                <a:avLst/>
                <a:gdLst/>
                <a:ahLst/>
                <a:cxnLst/>
                <a:rect l="l" t="t" r="r" b="b"/>
                <a:pathLst>
                  <a:path w="3281" h="6407" extrusionOk="0">
                    <a:moveTo>
                      <a:pt x="1877" y="1"/>
                    </a:moveTo>
                    <a:cubicBezTo>
                      <a:pt x="1554" y="1"/>
                      <a:pt x="1217" y="334"/>
                      <a:pt x="939" y="1202"/>
                    </a:cubicBezTo>
                    <a:cubicBezTo>
                      <a:pt x="1" y="4074"/>
                      <a:pt x="2105" y="6406"/>
                      <a:pt x="2105" y="6406"/>
                    </a:cubicBezTo>
                    <a:cubicBezTo>
                      <a:pt x="2816" y="5098"/>
                      <a:pt x="2958" y="3165"/>
                      <a:pt x="3044" y="2766"/>
                    </a:cubicBezTo>
                    <a:cubicBezTo>
                      <a:pt x="3281" y="1720"/>
                      <a:pt x="2612" y="1"/>
                      <a:pt x="187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4" name="Google Shape;1154;p38"/>
              <p:cNvSpPr/>
              <p:nvPr/>
            </p:nvSpPr>
            <p:spPr>
              <a:xfrm>
                <a:off x="13084250" y="3389963"/>
                <a:ext cx="66150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6" h="3044" extrusionOk="0">
                    <a:moveTo>
                      <a:pt x="1537" y="0"/>
                    </a:moveTo>
                    <a:lnTo>
                      <a:pt x="1" y="2105"/>
                    </a:lnTo>
                    <a:lnTo>
                      <a:pt x="911" y="3043"/>
                    </a:lnTo>
                    <a:lnTo>
                      <a:pt x="2646" y="768"/>
                    </a:lnTo>
                    <a:lnTo>
                      <a:pt x="1537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5" name="Google Shape;1155;p38"/>
              <p:cNvSpPr/>
              <p:nvPr/>
            </p:nvSpPr>
            <p:spPr>
              <a:xfrm>
                <a:off x="13018150" y="3389963"/>
                <a:ext cx="66125" cy="76100"/>
              </a:xfrm>
              <a:custGeom>
                <a:avLst/>
                <a:gdLst/>
                <a:ahLst/>
                <a:cxnLst/>
                <a:rect l="l" t="t" r="r" b="b"/>
                <a:pathLst>
                  <a:path w="2645" h="3044" extrusionOk="0">
                    <a:moveTo>
                      <a:pt x="1109" y="0"/>
                    </a:moveTo>
                    <a:lnTo>
                      <a:pt x="0" y="768"/>
                    </a:lnTo>
                    <a:lnTo>
                      <a:pt x="1735" y="3043"/>
                    </a:lnTo>
                    <a:lnTo>
                      <a:pt x="2645" y="2105"/>
                    </a:lnTo>
                    <a:lnTo>
                      <a:pt x="110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6" name="Google Shape;1156;p38"/>
              <p:cNvSpPr/>
              <p:nvPr/>
            </p:nvSpPr>
            <p:spPr>
              <a:xfrm>
                <a:off x="13099900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1" y="0"/>
                    </a:moveTo>
                    <a:lnTo>
                      <a:pt x="1" y="939"/>
                    </a:lnTo>
                    <a:cubicBezTo>
                      <a:pt x="1" y="939"/>
                      <a:pt x="1565" y="2019"/>
                      <a:pt x="2332" y="2617"/>
                    </a:cubicBezTo>
                    <a:cubicBezTo>
                      <a:pt x="2730" y="2911"/>
                      <a:pt x="3469" y="3076"/>
                      <a:pt x="4162" y="3076"/>
                    </a:cubicBezTo>
                    <a:cubicBezTo>
                      <a:pt x="4808" y="3076"/>
                      <a:pt x="5412" y="2932"/>
                      <a:pt x="5659" y="2617"/>
                    </a:cubicBezTo>
                    <a:cubicBezTo>
                      <a:pt x="6058" y="1991"/>
                      <a:pt x="5773" y="1166"/>
                      <a:pt x="5062" y="996"/>
                    </a:cubicBezTo>
                    <a:cubicBezTo>
                      <a:pt x="4522" y="882"/>
                      <a:pt x="3584" y="0"/>
                      <a:pt x="358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7" name="Google Shape;1157;p38"/>
              <p:cNvSpPr/>
              <p:nvPr/>
            </p:nvSpPr>
            <p:spPr>
              <a:xfrm>
                <a:off x="12916475" y="4023388"/>
                <a:ext cx="15145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058" h="3076" extrusionOk="0">
                    <a:moveTo>
                      <a:pt x="2503" y="0"/>
                    </a:moveTo>
                    <a:cubicBezTo>
                      <a:pt x="2503" y="0"/>
                      <a:pt x="1565" y="882"/>
                      <a:pt x="1025" y="996"/>
                    </a:cubicBezTo>
                    <a:cubicBezTo>
                      <a:pt x="314" y="1166"/>
                      <a:pt x="1" y="1991"/>
                      <a:pt x="427" y="2617"/>
                    </a:cubicBezTo>
                    <a:cubicBezTo>
                      <a:pt x="674" y="2932"/>
                      <a:pt x="1279" y="3076"/>
                      <a:pt x="1925" y="3076"/>
                    </a:cubicBezTo>
                    <a:cubicBezTo>
                      <a:pt x="2617" y="3076"/>
                      <a:pt x="3357" y="2911"/>
                      <a:pt x="3755" y="2617"/>
                    </a:cubicBezTo>
                    <a:cubicBezTo>
                      <a:pt x="4522" y="2019"/>
                      <a:pt x="6058" y="939"/>
                      <a:pt x="6058" y="939"/>
                    </a:cubicBezTo>
                    <a:lnTo>
                      <a:pt x="60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8" name="Google Shape;1158;p38"/>
              <p:cNvSpPr/>
              <p:nvPr/>
            </p:nvSpPr>
            <p:spPr>
              <a:xfrm>
                <a:off x="12797750" y="2835438"/>
                <a:ext cx="573025" cy="211175"/>
              </a:xfrm>
              <a:custGeom>
                <a:avLst/>
                <a:gdLst/>
                <a:ahLst/>
                <a:cxnLst/>
                <a:rect l="l" t="t" r="r" b="b"/>
                <a:pathLst>
                  <a:path w="22921" h="8447" extrusionOk="0">
                    <a:moveTo>
                      <a:pt x="11461" y="1"/>
                    </a:moveTo>
                    <a:cubicBezTo>
                      <a:pt x="7451" y="1"/>
                      <a:pt x="2503" y="1679"/>
                      <a:pt x="371" y="6655"/>
                    </a:cubicBezTo>
                    <a:cubicBezTo>
                      <a:pt x="1" y="7593"/>
                      <a:pt x="1849" y="8446"/>
                      <a:pt x="1849" y="8446"/>
                    </a:cubicBezTo>
                    <a:lnTo>
                      <a:pt x="11461" y="7053"/>
                    </a:lnTo>
                    <a:lnTo>
                      <a:pt x="21073" y="8446"/>
                    </a:lnTo>
                    <a:cubicBezTo>
                      <a:pt x="21073" y="8446"/>
                      <a:pt x="22921" y="7622"/>
                      <a:pt x="22551" y="6655"/>
                    </a:cubicBezTo>
                    <a:cubicBezTo>
                      <a:pt x="20418" y="1679"/>
                      <a:pt x="15470" y="1"/>
                      <a:pt x="1146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9" name="Google Shape;1159;p38"/>
              <p:cNvSpPr/>
              <p:nvPr/>
            </p:nvSpPr>
            <p:spPr>
              <a:xfrm>
                <a:off x="13032375" y="3284738"/>
                <a:ext cx="10380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4152" h="2504" extrusionOk="0">
                    <a:moveTo>
                      <a:pt x="2076" y="1"/>
                    </a:moveTo>
                    <a:cubicBezTo>
                      <a:pt x="938" y="1"/>
                      <a:pt x="0" y="541"/>
                      <a:pt x="0" y="1252"/>
                    </a:cubicBezTo>
                    <a:cubicBezTo>
                      <a:pt x="0" y="1934"/>
                      <a:pt x="938" y="2503"/>
                      <a:pt x="2076" y="2503"/>
                    </a:cubicBezTo>
                    <a:cubicBezTo>
                      <a:pt x="3213" y="2503"/>
                      <a:pt x="4152" y="1934"/>
                      <a:pt x="4152" y="1252"/>
                    </a:cubicBezTo>
                    <a:cubicBezTo>
                      <a:pt x="4152" y="541"/>
                      <a:pt x="3213" y="1"/>
                      <a:pt x="207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0" name="Google Shape;1160;p38"/>
              <p:cNvSpPr/>
              <p:nvPr/>
            </p:nvSpPr>
            <p:spPr>
              <a:xfrm>
                <a:off x="12995400" y="3263413"/>
                <a:ext cx="177050" cy="62600"/>
              </a:xfrm>
              <a:custGeom>
                <a:avLst/>
                <a:gdLst/>
                <a:ahLst/>
                <a:cxnLst/>
                <a:rect l="l" t="t" r="r" b="b"/>
                <a:pathLst>
                  <a:path w="7082" h="2504" extrusionOk="0">
                    <a:moveTo>
                      <a:pt x="1820" y="1"/>
                    </a:moveTo>
                    <a:cubicBezTo>
                      <a:pt x="1223" y="86"/>
                      <a:pt x="711" y="456"/>
                      <a:pt x="427" y="996"/>
                    </a:cubicBezTo>
                    <a:lnTo>
                      <a:pt x="57" y="1735"/>
                    </a:lnTo>
                    <a:cubicBezTo>
                      <a:pt x="0" y="1821"/>
                      <a:pt x="57" y="1934"/>
                      <a:pt x="171" y="1963"/>
                    </a:cubicBezTo>
                    <a:cubicBezTo>
                      <a:pt x="1280" y="2247"/>
                      <a:pt x="2417" y="2446"/>
                      <a:pt x="3555" y="2503"/>
                    </a:cubicBezTo>
                    <a:cubicBezTo>
                      <a:pt x="4692" y="2446"/>
                      <a:pt x="5830" y="2247"/>
                      <a:pt x="6939" y="1963"/>
                    </a:cubicBezTo>
                    <a:cubicBezTo>
                      <a:pt x="7053" y="1934"/>
                      <a:pt x="7081" y="1821"/>
                      <a:pt x="7053" y="1735"/>
                    </a:cubicBezTo>
                    <a:lnTo>
                      <a:pt x="6655" y="996"/>
                    </a:lnTo>
                    <a:cubicBezTo>
                      <a:pt x="6399" y="456"/>
                      <a:pt x="5887" y="86"/>
                      <a:pt x="529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1" name="Google Shape;1161;p38"/>
              <p:cNvSpPr/>
              <p:nvPr/>
            </p:nvSpPr>
            <p:spPr>
              <a:xfrm>
                <a:off x="13148250" y="3527888"/>
                <a:ext cx="60450" cy="8550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342" extrusionOk="0">
                    <a:moveTo>
                      <a:pt x="0" y="0"/>
                    </a:moveTo>
                    <a:lnTo>
                      <a:pt x="0" y="341"/>
                    </a:lnTo>
                    <a:lnTo>
                      <a:pt x="2417" y="341"/>
                    </a:lnTo>
                    <a:lnTo>
                      <a:pt x="2417" y="0"/>
                    </a:lnTo>
                    <a:close/>
                  </a:path>
                </a:pathLst>
              </a:custGeom>
              <a:solidFill>
                <a:srgbClr val="0947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2" name="Google Shape;1162;p38"/>
              <p:cNvSpPr/>
              <p:nvPr/>
            </p:nvSpPr>
            <p:spPr>
              <a:xfrm>
                <a:off x="13148250" y="3532138"/>
                <a:ext cx="60450" cy="61175"/>
              </a:xfrm>
              <a:custGeom>
                <a:avLst/>
                <a:gdLst/>
                <a:ahLst/>
                <a:cxnLst/>
                <a:rect l="l" t="t" r="r" b="b"/>
                <a:pathLst>
                  <a:path w="2418" h="2447" extrusionOk="0">
                    <a:moveTo>
                      <a:pt x="2190" y="200"/>
                    </a:moveTo>
                    <a:lnTo>
                      <a:pt x="2190" y="1508"/>
                    </a:lnTo>
                    <a:lnTo>
                      <a:pt x="1195" y="2190"/>
                    </a:lnTo>
                    <a:lnTo>
                      <a:pt x="199" y="1508"/>
                    </a:lnTo>
                    <a:lnTo>
                      <a:pt x="199" y="200"/>
                    </a:lnTo>
                    <a:close/>
                    <a:moveTo>
                      <a:pt x="0" y="1"/>
                    </a:moveTo>
                    <a:lnTo>
                      <a:pt x="0" y="1622"/>
                    </a:lnTo>
                    <a:lnTo>
                      <a:pt x="1195" y="2446"/>
                    </a:lnTo>
                    <a:lnTo>
                      <a:pt x="2417" y="1622"/>
                    </a:lnTo>
                    <a:lnTo>
                      <a:pt x="2417" y="1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3" name="Google Shape;1163;p38"/>
              <p:cNvSpPr/>
              <p:nvPr/>
            </p:nvSpPr>
            <p:spPr>
              <a:xfrm>
                <a:off x="12964825" y="3527888"/>
                <a:ext cx="63300" cy="25600"/>
              </a:xfrm>
              <a:custGeom>
                <a:avLst/>
                <a:gdLst/>
                <a:ahLst/>
                <a:cxnLst/>
                <a:rect l="l" t="t" r="r" b="b"/>
                <a:pathLst>
                  <a:path w="2532" h="1024" extrusionOk="0">
                    <a:moveTo>
                      <a:pt x="256" y="0"/>
                    </a:moveTo>
                    <a:cubicBezTo>
                      <a:pt x="114" y="0"/>
                      <a:pt x="1" y="85"/>
                      <a:pt x="1" y="228"/>
                    </a:cubicBezTo>
                    <a:lnTo>
                      <a:pt x="1" y="768"/>
                    </a:lnTo>
                    <a:cubicBezTo>
                      <a:pt x="1" y="910"/>
                      <a:pt x="114" y="1024"/>
                      <a:pt x="256" y="1024"/>
                    </a:cubicBezTo>
                    <a:lnTo>
                      <a:pt x="2275" y="1024"/>
                    </a:lnTo>
                    <a:cubicBezTo>
                      <a:pt x="2418" y="1024"/>
                      <a:pt x="2531" y="910"/>
                      <a:pt x="2531" y="768"/>
                    </a:cubicBezTo>
                    <a:lnTo>
                      <a:pt x="2531" y="228"/>
                    </a:lnTo>
                    <a:cubicBezTo>
                      <a:pt x="2531" y="85"/>
                      <a:pt x="2418" y="0"/>
                      <a:pt x="227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8"/>
              <p:cNvSpPr/>
              <p:nvPr/>
            </p:nvSpPr>
            <p:spPr>
              <a:xfrm>
                <a:off x="13038050" y="2872413"/>
                <a:ext cx="924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3698" h="3698" extrusionOk="0">
                    <a:moveTo>
                      <a:pt x="1849" y="0"/>
                    </a:moveTo>
                    <a:cubicBezTo>
                      <a:pt x="825" y="0"/>
                      <a:pt x="1" y="825"/>
                      <a:pt x="1" y="1849"/>
                    </a:cubicBezTo>
                    <a:cubicBezTo>
                      <a:pt x="1" y="2873"/>
                      <a:pt x="825" y="3697"/>
                      <a:pt x="1849" y="3697"/>
                    </a:cubicBezTo>
                    <a:cubicBezTo>
                      <a:pt x="2873" y="3697"/>
                      <a:pt x="3697" y="2873"/>
                      <a:pt x="3697" y="1849"/>
                    </a:cubicBezTo>
                    <a:cubicBezTo>
                      <a:pt x="3697" y="825"/>
                      <a:pt x="2873" y="0"/>
                      <a:pt x="1849" y="0"/>
                    </a:cubicBezTo>
                    <a:close/>
                  </a:path>
                </a:pathLst>
              </a:custGeom>
              <a:solidFill>
                <a:srgbClr val="FFD12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8"/>
              <p:cNvSpPr/>
              <p:nvPr/>
            </p:nvSpPr>
            <p:spPr>
              <a:xfrm>
                <a:off x="12722400" y="3370763"/>
                <a:ext cx="208325" cy="182025"/>
              </a:xfrm>
              <a:custGeom>
                <a:avLst/>
                <a:gdLst/>
                <a:ahLst/>
                <a:cxnLst/>
                <a:rect l="l" t="t" r="r" b="b"/>
                <a:pathLst>
                  <a:path w="8333" h="7281" extrusionOk="0">
                    <a:moveTo>
                      <a:pt x="1" y="1"/>
                    </a:moveTo>
                    <a:lnTo>
                      <a:pt x="2702" y="4124"/>
                    </a:lnTo>
                    <a:cubicBezTo>
                      <a:pt x="2987" y="4550"/>
                      <a:pt x="3385" y="4892"/>
                      <a:pt x="3868" y="5148"/>
                    </a:cubicBezTo>
                    <a:lnTo>
                      <a:pt x="8048" y="7280"/>
                    </a:lnTo>
                    <a:lnTo>
                      <a:pt x="8333" y="5034"/>
                    </a:lnTo>
                    <a:lnTo>
                      <a:pt x="8333" y="5034"/>
                    </a:lnTo>
                    <a:cubicBezTo>
                      <a:pt x="7889" y="5247"/>
                      <a:pt x="7413" y="5360"/>
                      <a:pt x="6938" y="5360"/>
                    </a:cubicBezTo>
                    <a:cubicBezTo>
                      <a:pt x="6651" y="5360"/>
                      <a:pt x="6364" y="5319"/>
                      <a:pt x="6086" y="5233"/>
                    </a:cubicBezTo>
                    <a:cubicBezTo>
                      <a:pt x="4863" y="4892"/>
                      <a:pt x="3953" y="4522"/>
                      <a:pt x="3783" y="4295"/>
                    </a:cubicBezTo>
                    <a:cubicBezTo>
                      <a:pt x="3637" y="4100"/>
                      <a:pt x="3720" y="3405"/>
                      <a:pt x="3533" y="3405"/>
                    </a:cubicBezTo>
                    <a:cubicBezTo>
                      <a:pt x="3501" y="3405"/>
                      <a:pt x="3462" y="3425"/>
                      <a:pt x="3413" y="3470"/>
                    </a:cubicBezTo>
                    <a:cubicBezTo>
                      <a:pt x="3360" y="3514"/>
                      <a:pt x="3299" y="3534"/>
                      <a:pt x="3234" y="3534"/>
                    </a:cubicBezTo>
                    <a:cubicBezTo>
                      <a:pt x="2879" y="3534"/>
                      <a:pt x="2371" y="2950"/>
                      <a:pt x="1963" y="2446"/>
                    </a:cubicBezTo>
                    <a:cubicBezTo>
                      <a:pt x="1479" y="1878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8"/>
              <p:cNvSpPr/>
              <p:nvPr/>
            </p:nvSpPr>
            <p:spPr>
              <a:xfrm>
                <a:off x="13124775" y="3550638"/>
                <a:ext cx="201925" cy="199775"/>
              </a:xfrm>
              <a:custGeom>
                <a:avLst/>
                <a:gdLst/>
                <a:ahLst/>
                <a:cxnLst/>
                <a:rect l="l" t="t" r="r" b="b"/>
                <a:pathLst>
                  <a:path w="8077" h="7991" extrusionOk="0">
                    <a:moveTo>
                      <a:pt x="5091" y="0"/>
                    </a:moveTo>
                    <a:cubicBezTo>
                      <a:pt x="4977" y="540"/>
                      <a:pt x="4920" y="1081"/>
                      <a:pt x="4920" y="1649"/>
                    </a:cubicBezTo>
                    <a:cubicBezTo>
                      <a:pt x="4896" y="1866"/>
                      <a:pt x="4870" y="2095"/>
                      <a:pt x="4841" y="2330"/>
                    </a:cubicBezTo>
                    <a:lnTo>
                      <a:pt x="4841" y="2330"/>
                    </a:lnTo>
                    <a:cubicBezTo>
                      <a:pt x="4839" y="2321"/>
                      <a:pt x="4837" y="2312"/>
                      <a:pt x="4835" y="2303"/>
                    </a:cubicBezTo>
                    <a:lnTo>
                      <a:pt x="4835" y="2303"/>
                    </a:lnTo>
                    <a:cubicBezTo>
                      <a:pt x="4836" y="2321"/>
                      <a:pt x="4837" y="2339"/>
                      <a:pt x="4838" y="2356"/>
                    </a:cubicBezTo>
                    <a:lnTo>
                      <a:pt x="4838" y="2356"/>
                    </a:lnTo>
                    <a:cubicBezTo>
                      <a:pt x="4839" y="2348"/>
                      <a:pt x="4840" y="2339"/>
                      <a:pt x="4841" y="2330"/>
                    </a:cubicBezTo>
                    <a:lnTo>
                      <a:pt x="4841" y="2330"/>
                    </a:lnTo>
                    <a:cubicBezTo>
                      <a:pt x="4871" y="2460"/>
                      <a:pt x="4922" y="2568"/>
                      <a:pt x="4949" y="2702"/>
                    </a:cubicBezTo>
                    <a:cubicBezTo>
                      <a:pt x="5404" y="4095"/>
                      <a:pt x="5688" y="5517"/>
                      <a:pt x="5830" y="6967"/>
                    </a:cubicBezTo>
                    <a:lnTo>
                      <a:pt x="8077" y="6597"/>
                    </a:lnTo>
                    <a:cubicBezTo>
                      <a:pt x="8077" y="6597"/>
                      <a:pt x="6484" y="6114"/>
                      <a:pt x="6143" y="4578"/>
                    </a:cubicBezTo>
                    <a:cubicBezTo>
                      <a:pt x="5802" y="3014"/>
                      <a:pt x="5290" y="2048"/>
                      <a:pt x="5347" y="1194"/>
                    </a:cubicBezTo>
                    <a:cubicBezTo>
                      <a:pt x="5375" y="768"/>
                      <a:pt x="5318" y="341"/>
                      <a:pt x="5091" y="0"/>
                    </a:cubicBezTo>
                    <a:close/>
                    <a:moveTo>
                      <a:pt x="4838" y="2356"/>
                    </a:moveTo>
                    <a:cubicBezTo>
                      <a:pt x="4628" y="4056"/>
                      <a:pt x="4305" y="6079"/>
                      <a:pt x="3982" y="6427"/>
                    </a:cubicBezTo>
                    <a:cubicBezTo>
                      <a:pt x="3385" y="7024"/>
                      <a:pt x="1" y="7934"/>
                      <a:pt x="1" y="7934"/>
                    </a:cubicBezTo>
                    <a:lnTo>
                      <a:pt x="4522" y="7991"/>
                    </a:lnTo>
                    <a:lnTo>
                      <a:pt x="4551" y="7820"/>
                    </a:lnTo>
                    <a:lnTo>
                      <a:pt x="4551" y="7792"/>
                    </a:lnTo>
                    <a:lnTo>
                      <a:pt x="4579" y="7593"/>
                    </a:lnTo>
                    <a:lnTo>
                      <a:pt x="4608" y="7394"/>
                    </a:lnTo>
                    <a:lnTo>
                      <a:pt x="4608" y="7337"/>
                    </a:lnTo>
                    <a:lnTo>
                      <a:pt x="4636" y="7166"/>
                    </a:lnTo>
                    <a:lnTo>
                      <a:pt x="4636" y="7138"/>
                    </a:lnTo>
                    <a:lnTo>
                      <a:pt x="4693" y="6910"/>
                    </a:lnTo>
                    <a:lnTo>
                      <a:pt x="4693" y="6853"/>
                    </a:lnTo>
                    <a:cubicBezTo>
                      <a:pt x="4693" y="6796"/>
                      <a:pt x="4693" y="6711"/>
                      <a:pt x="4721" y="6654"/>
                    </a:cubicBezTo>
                    <a:lnTo>
                      <a:pt x="4721" y="6597"/>
                    </a:lnTo>
                    <a:lnTo>
                      <a:pt x="4750" y="6341"/>
                    </a:lnTo>
                    <a:lnTo>
                      <a:pt x="4750" y="6313"/>
                    </a:lnTo>
                    <a:lnTo>
                      <a:pt x="4778" y="6086"/>
                    </a:lnTo>
                    <a:lnTo>
                      <a:pt x="4778" y="6029"/>
                    </a:lnTo>
                    <a:lnTo>
                      <a:pt x="4807" y="5773"/>
                    </a:lnTo>
                    <a:cubicBezTo>
                      <a:pt x="4807" y="5687"/>
                      <a:pt x="4835" y="5602"/>
                      <a:pt x="4835" y="5517"/>
                    </a:cubicBezTo>
                    <a:lnTo>
                      <a:pt x="4835" y="5431"/>
                    </a:lnTo>
                    <a:lnTo>
                      <a:pt x="4863" y="5232"/>
                    </a:lnTo>
                    <a:lnTo>
                      <a:pt x="4863" y="5176"/>
                    </a:lnTo>
                    <a:cubicBezTo>
                      <a:pt x="4863" y="5090"/>
                      <a:pt x="4863" y="5005"/>
                      <a:pt x="4863" y="4920"/>
                    </a:cubicBezTo>
                    <a:lnTo>
                      <a:pt x="4863" y="4834"/>
                    </a:lnTo>
                    <a:lnTo>
                      <a:pt x="4863" y="4635"/>
                    </a:lnTo>
                    <a:lnTo>
                      <a:pt x="4863" y="4578"/>
                    </a:lnTo>
                    <a:lnTo>
                      <a:pt x="4863" y="4322"/>
                    </a:lnTo>
                    <a:lnTo>
                      <a:pt x="4863" y="4266"/>
                    </a:lnTo>
                    <a:lnTo>
                      <a:pt x="4863" y="4067"/>
                    </a:lnTo>
                    <a:lnTo>
                      <a:pt x="4863" y="3981"/>
                    </a:lnTo>
                    <a:lnTo>
                      <a:pt x="4863" y="3725"/>
                    </a:lnTo>
                    <a:cubicBezTo>
                      <a:pt x="4863" y="3395"/>
                      <a:pt x="4863" y="2904"/>
                      <a:pt x="4838" y="23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8"/>
              <p:cNvSpPr/>
              <p:nvPr/>
            </p:nvSpPr>
            <p:spPr>
              <a:xfrm>
                <a:off x="12918625" y="3591138"/>
                <a:ext cx="124425" cy="158575"/>
              </a:xfrm>
              <a:custGeom>
                <a:avLst/>
                <a:gdLst/>
                <a:ahLst/>
                <a:cxnLst/>
                <a:rect l="l" t="t" r="r" b="b"/>
                <a:pathLst>
                  <a:path w="4977" h="6343" extrusionOk="0">
                    <a:moveTo>
                      <a:pt x="85" y="1"/>
                    </a:moveTo>
                    <a:cubicBezTo>
                      <a:pt x="85" y="257"/>
                      <a:pt x="57" y="484"/>
                      <a:pt x="29" y="683"/>
                    </a:cubicBezTo>
                    <a:cubicBezTo>
                      <a:pt x="0" y="1053"/>
                      <a:pt x="0" y="1337"/>
                      <a:pt x="0" y="1622"/>
                    </a:cubicBezTo>
                    <a:lnTo>
                      <a:pt x="0" y="1707"/>
                    </a:lnTo>
                    <a:lnTo>
                      <a:pt x="0" y="1792"/>
                    </a:lnTo>
                    <a:lnTo>
                      <a:pt x="0" y="2105"/>
                    </a:lnTo>
                    <a:lnTo>
                      <a:pt x="0" y="2162"/>
                    </a:lnTo>
                    <a:lnTo>
                      <a:pt x="0" y="2333"/>
                    </a:lnTo>
                    <a:lnTo>
                      <a:pt x="0" y="2447"/>
                    </a:lnTo>
                    <a:lnTo>
                      <a:pt x="0" y="2589"/>
                    </a:lnTo>
                    <a:lnTo>
                      <a:pt x="0" y="2674"/>
                    </a:lnTo>
                    <a:lnTo>
                      <a:pt x="0" y="2902"/>
                    </a:lnTo>
                    <a:lnTo>
                      <a:pt x="0" y="3015"/>
                    </a:lnTo>
                    <a:lnTo>
                      <a:pt x="0" y="3157"/>
                    </a:lnTo>
                    <a:lnTo>
                      <a:pt x="0" y="3300"/>
                    </a:lnTo>
                    <a:cubicBezTo>
                      <a:pt x="0" y="3356"/>
                      <a:pt x="0" y="3442"/>
                      <a:pt x="0" y="3499"/>
                    </a:cubicBezTo>
                    <a:lnTo>
                      <a:pt x="0" y="3641"/>
                    </a:lnTo>
                    <a:lnTo>
                      <a:pt x="0" y="3755"/>
                    </a:lnTo>
                    <a:lnTo>
                      <a:pt x="0" y="3897"/>
                    </a:lnTo>
                    <a:lnTo>
                      <a:pt x="0" y="4039"/>
                    </a:lnTo>
                    <a:cubicBezTo>
                      <a:pt x="0" y="4096"/>
                      <a:pt x="0" y="4181"/>
                      <a:pt x="29" y="4238"/>
                    </a:cubicBezTo>
                    <a:lnTo>
                      <a:pt x="29" y="4352"/>
                    </a:lnTo>
                    <a:lnTo>
                      <a:pt x="57" y="4494"/>
                    </a:lnTo>
                    <a:lnTo>
                      <a:pt x="57" y="4608"/>
                    </a:lnTo>
                    <a:cubicBezTo>
                      <a:pt x="57" y="4693"/>
                      <a:pt x="85" y="4778"/>
                      <a:pt x="85" y="4892"/>
                    </a:cubicBezTo>
                    <a:lnTo>
                      <a:pt x="85" y="4921"/>
                    </a:lnTo>
                    <a:lnTo>
                      <a:pt x="114" y="5091"/>
                    </a:lnTo>
                    <a:lnTo>
                      <a:pt x="114" y="5148"/>
                    </a:lnTo>
                    <a:cubicBezTo>
                      <a:pt x="142" y="5319"/>
                      <a:pt x="171" y="5489"/>
                      <a:pt x="199" y="5631"/>
                    </a:cubicBezTo>
                    <a:cubicBezTo>
                      <a:pt x="228" y="5916"/>
                      <a:pt x="256" y="6143"/>
                      <a:pt x="313" y="6342"/>
                    </a:cubicBezTo>
                    <a:lnTo>
                      <a:pt x="4977" y="6314"/>
                    </a:lnTo>
                    <a:cubicBezTo>
                      <a:pt x="4977" y="6314"/>
                      <a:pt x="1621" y="5404"/>
                      <a:pt x="1024" y="4807"/>
                    </a:cubicBezTo>
                    <a:cubicBezTo>
                      <a:pt x="654" y="4409"/>
                      <a:pt x="285" y="1792"/>
                      <a:pt x="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8"/>
              <p:cNvSpPr/>
              <p:nvPr/>
            </p:nvSpPr>
            <p:spPr>
              <a:xfrm>
                <a:off x="13084250" y="3832163"/>
                <a:ext cx="105250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10" h="7650" extrusionOk="0">
                    <a:moveTo>
                      <a:pt x="1" y="0"/>
                    </a:moveTo>
                    <a:lnTo>
                      <a:pt x="655" y="7649"/>
                    </a:lnTo>
                    <a:lnTo>
                      <a:pt x="4210" y="7649"/>
                    </a:lnTo>
                    <a:lnTo>
                      <a:pt x="2674" y="7194"/>
                    </a:lnTo>
                    <a:cubicBezTo>
                      <a:pt x="1849" y="6939"/>
                      <a:pt x="1309" y="6228"/>
                      <a:pt x="1252" y="5403"/>
                    </a:cubicBezTo>
                    <a:lnTo>
                      <a:pt x="1167" y="4095"/>
                    </a:lnTo>
                    <a:lnTo>
                      <a:pt x="1650" y="3611"/>
                    </a:lnTo>
                    <a:lnTo>
                      <a:pt x="996" y="29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8"/>
              <p:cNvSpPr/>
              <p:nvPr/>
            </p:nvSpPr>
            <p:spPr>
              <a:xfrm>
                <a:off x="12979050" y="3832163"/>
                <a:ext cx="105225" cy="191250"/>
              </a:xfrm>
              <a:custGeom>
                <a:avLst/>
                <a:gdLst/>
                <a:ahLst/>
                <a:cxnLst/>
                <a:rect l="l" t="t" r="r" b="b"/>
                <a:pathLst>
                  <a:path w="4209" h="7650" extrusionOk="0">
                    <a:moveTo>
                      <a:pt x="4209" y="0"/>
                    </a:moveTo>
                    <a:lnTo>
                      <a:pt x="3214" y="2957"/>
                    </a:lnTo>
                    <a:lnTo>
                      <a:pt x="2560" y="3611"/>
                    </a:lnTo>
                    <a:lnTo>
                      <a:pt x="3071" y="4095"/>
                    </a:lnTo>
                    <a:lnTo>
                      <a:pt x="2986" y="5403"/>
                    </a:lnTo>
                    <a:cubicBezTo>
                      <a:pt x="2929" y="6228"/>
                      <a:pt x="2361" y="6939"/>
                      <a:pt x="1564" y="7194"/>
                    </a:cubicBezTo>
                    <a:lnTo>
                      <a:pt x="0" y="7649"/>
                    </a:lnTo>
                    <a:lnTo>
                      <a:pt x="3555" y="7649"/>
                    </a:lnTo>
                    <a:lnTo>
                      <a:pt x="420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8"/>
              <p:cNvSpPr/>
              <p:nvPr/>
            </p:nvSpPr>
            <p:spPr>
              <a:xfrm>
                <a:off x="12912925" y="2885913"/>
                <a:ext cx="457850" cy="160700"/>
              </a:xfrm>
              <a:custGeom>
                <a:avLst/>
                <a:gdLst/>
                <a:ahLst/>
                <a:cxnLst/>
                <a:rect l="l" t="t" r="r" b="b"/>
                <a:pathLst>
                  <a:path w="18314" h="6428" extrusionOk="0">
                    <a:moveTo>
                      <a:pt x="14020" y="1"/>
                    </a:moveTo>
                    <a:lnTo>
                      <a:pt x="14020" y="1"/>
                    </a:lnTo>
                    <a:cubicBezTo>
                      <a:pt x="14048" y="29"/>
                      <a:pt x="16323" y="3214"/>
                      <a:pt x="15925" y="4067"/>
                    </a:cubicBezTo>
                    <a:cubicBezTo>
                      <a:pt x="15870" y="4182"/>
                      <a:pt x="15683" y="4227"/>
                      <a:pt x="15384" y="4227"/>
                    </a:cubicBezTo>
                    <a:cubicBezTo>
                      <a:pt x="14223" y="4227"/>
                      <a:pt x="11371" y="3542"/>
                      <a:pt x="7972" y="3542"/>
                    </a:cubicBezTo>
                    <a:cubicBezTo>
                      <a:pt x="5932" y="3542"/>
                      <a:pt x="3695" y="3789"/>
                      <a:pt x="1508" y="4579"/>
                    </a:cubicBezTo>
                    <a:cubicBezTo>
                      <a:pt x="313" y="5006"/>
                      <a:pt x="1" y="5489"/>
                      <a:pt x="285" y="6001"/>
                    </a:cubicBezTo>
                    <a:lnTo>
                      <a:pt x="6854" y="5062"/>
                    </a:lnTo>
                    <a:lnTo>
                      <a:pt x="16466" y="6427"/>
                    </a:lnTo>
                    <a:cubicBezTo>
                      <a:pt x="16466" y="6427"/>
                      <a:pt x="18314" y="5574"/>
                      <a:pt x="17916" y="4664"/>
                    </a:cubicBezTo>
                    <a:cubicBezTo>
                      <a:pt x="17120" y="2731"/>
                      <a:pt x="15755" y="1110"/>
                      <a:pt x="1402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8"/>
              <p:cNvSpPr/>
              <p:nvPr/>
            </p:nvSpPr>
            <p:spPr>
              <a:xfrm>
                <a:off x="12843975" y="2986863"/>
                <a:ext cx="480600" cy="12800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5120" extrusionOk="0">
                    <a:moveTo>
                      <a:pt x="9612" y="1"/>
                    </a:moveTo>
                    <a:cubicBezTo>
                      <a:pt x="2105" y="1"/>
                      <a:pt x="0" y="2389"/>
                      <a:pt x="0" y="2389"/>
                    </a:cubicBezTo>
                    <a:lnTo>
                      <a:pt x="0" y="5119"/>
                    </a:lnTo>
                    <a:lnTo>
                      <a:pt x="9612" y="4209"/>
                    </a:lnTo>
                    <a:lnTo>
                      <a:pt x="19224" y="5119"/>
                    </a:lnTo>
                    <a:lnTo>
                      <a:pt x="19224" y="2389"/>
                    </a:lnTo>
                    <a:cubicBezTo>
                      <a:pt x="19224" y="2389"/>
                      <a:pt x="17119" y="1"/>
                      <a:pt x="961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8"/>
              <p:cNvSpPr/>
              <p:nvPr/>
            </p:nvSpPr>
            <p:spPr>
              <a:xfrm>
                <a:off x="12843975" y="3028813"/>
                <a:ext cx="480600" cy="86050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442" extrusionOk="0">
                    <a:moveTo>
                      <a:pt x="18257" y="1"/>
                    </a:moveTo>
                    <a:cubicBezTo>
                      <a:pt x="18257" y="1"/>
                      <a:pt x="18399" y="1280"/>
                      <a:pt x="14389" y="1422"/>
                    </a:cubicBezTo>
                    <a:cubicBezTo>
                      <a:pt x="10351" y="1536"/>
                      <a:pt x="3271" y="1593"/>
                      <a:pt x="0" y="3413"/>
                    </a:cubicBezTo>
                    <a:lnTo>
                      <a:pt x="9612" y="2560"/>
                    </a:lnTo>
                    <a:lnTo>
                      <a:pt x="19224" y="3441"/>
                    </a:lnTo>
                    <a:lnTo>
                      <a:pt x="19224" y="711"/>
                    </a:lnTo>
                    <a:cubicBezTo>
                      <a:pt x="18939" y="427"/>
                      <a:pt x="18598" y="171"/>
                      <a:pt x="1825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8"/>
              <p:cNvSpPr/>
              <p:nvPr/>
            </p:nvSpPr>
            <p:spPr>
              <a:xfrm>
                <a:off x="12843975" y="3077138"/>
                <a:ext cx="480600" cy="99575"/>
              </a:xfrm>
              <a:custGeom>
                <a:avLst/>
                <a:gdLst/>
                <a:ahLst/>
                <a:cxnLst/>
                <a:rect l="l" t="t" r="r" b="b"/>
                <a:pathLst>
                  <a:path w="19224" h="3983" extrusionOk="0">
                    <a:moveTo>
                      <a:pt x="9354" y="0"/>
                    </a:moveTo>
                    <a:cubicBezTo>
                      <a:pt x="6171" y="0"/>
                      <a:pt x="3018" y="512"/>
                      <a:pt x="0" y="1508"/>
                    </a:cubicBezTo>
                    <a:cubicBezTo>
                      <a:pt x="1365" y="3982"/>
                      <a:pt x="9612" y="3982"/>
                      <a:pt x="9612" y="3982"/>
                    </a:cubicBezTo>
                    <a:cubicBezTo>
                      <a:pt x="9612" y="3982"/>
                      <a:pt x="17859" y="3982"/>
                      <a:pt x="19224" y="1508"/>
                    </a:cubicBezTo>
                    <a:cubicBezTo>
                      <a:pt x="16206" y="512"/>
                      <a:pt x="13053" y="0"/>
                      <a:pt x="9870" y="0"/>
                    </a:cubicBezTo>
                    <a:cubicBezTo>
                      <a:pt x="9784" y="0"/>
                      <a:pt x="9698" y="0"/>
                      <a:pt x="9612" y="1"/>
                    </a:cubicBezTo>
                    <a:cubicBezTo>
                      <a:pt x="9526" y="0"/>
                      <a:pt x="9440" y="0"/>
                      <a:pt x="93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8"/>
              <p:cNvSpPr/>
              <p:nvPr/>
            </p:nvSpPr>
            <p:spPr>
              <a:xfrm>
                <a:off x="12950600" y="3087813"/>
                <a:ext cx="373975" cy="88900"/>
              </a:xfrm>
              <a:custGeom>
                <a:avLst/>
                <a:gdLst/>
                <a:ahLst/>
                <a:cxnLst/>
                <a:rect l="l" t="t" r="r" b="b"/>
                <a:pathLst>
                  <a:path w="14959" h="3556" extrusionOk="0">
                    <a:moveTo>
                      <a:pt x="10494" y="1"/>
                    </a:moveTo>
                    <a:cubicBezTo>
                      <a:pt x="10495" y="1"/>
                      <a:pt x="10495" y="1"/>
                      <a:pt x="10496" y="1"/>
                    </a:cubicBezTo>
                    <a:lnTo>
                      <a:pt x="10496" y="1"/>
                    </a:lnTo>
                    <a:cubicBezTo>
                      <a:pt x="10495" y="1"/>
                      <a:pt x="10494" y="1"/>
                      <a:pt x="10494" y="1"/>
                    </a:cubicBezTo>
                    <a:close/>
                    <a:moveTo>
                      <a:pt x="10496" y="1"/>
                    </a:moveTo>
                    <a:cubicBezTo>
                      <a:pt x="10570" y="16"/>
                      <a:pt x="12542" y="662"/>
                      <a:pt x="12627" y="1280"/>
                    </a:cubicBezTo>
                    <a:cubicBezTo>
                      <a:pt x="12700" y="1820"/>
                      <a:pt x="7273" y="3185"/>
                      <a:pt x="2313" y="3185"/>
                    </a:cubicBezTo>
                    <a:cubicBezTo>
                      <a:pt x="1522" y="3185"/>
                      <a:pt x="743" y="3150"/>
                      <a:pt x="1" y="3072"/>
                    </a:cubicBezTo>
                    <a:lnTo>
                      <a:pt x="1" y="3072"/>
                    </a:lnTo>
                    <a:cubicBezTo>
                      <a:pt x="1764" y="3385"/>
                      <a:pt x="3555" y="3527"/>
                      <a:pt x="5347" y="3555"/>
                    </a:cubicBezTo>
                    <a:cubicBezTo>
                      <a:pt x="5347" y="3555"/>
                      <a:pt x="13594" y="3555"/>
                      <a:pt x="14959" y="1081"/>
                    </a:cubicBezTo>
                    <a:cubicBezTo>
                      <a:pt x="13509" y="570"/>
                      <a:pt x="12031" y="229"/>
                      <a:pt x="104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5" name="Google Shape;1175;p38"/>
            <p:cNvSpPr/>
            <p:nvPr/>
          </p:nvSpPr>
          <p:spPr>
            <a:xfrm>
              <a:off x="7135206" y="2028570"/>
              <a:ext cx="152276" cy="120555"/>
            </a:xfrm>
            <a:custGeom>
              <a:avLst/>
              <a:gdLst/>
              <a:ahLst/>
              <a:cxnLst/>
              <a:rect l="l" t="t" r="r" b="b"/>
              <a:pathLst>
                <a:path w="5343" h="4230" extrusionOk="0">
                  <a:moveTo>
                    <a:pt x="2719" y="1"/>
                  </a:moveTo>
                  <a:cubicBezTo>
                    <a:pt x="2719" y="1"/>
                    <a:pt x="2549" y="20"/>
                    <a:pt x="2284" y="152"/>
                  </a:cubicBezTo>
                  <a:cubicBezTo>
                    <a:pt x="1907" y="265"/>
                    <a:pt x="1529" y="416"/>
                    <a:pt x="1171" y="624"/>
                  </a:cubicBezTo>
                  <a:cubicBezTo>
                    <a:pt x="944" y="756"/>
                    <a:pt x="718" y="907"/>
                    <a:pt x="510" y="1096"/>
                  </a:cubicBezTo>
                  <a:cubicBezTo>
                    <a:pt x="284" y="1322"/>
                    <a:pt x="114" y="1624"/>
                    <a:pt x="38" y="1945"/>
                  </a:cubicBezTo>
                  <a:cubicBezTo>
                    <a:pt x="0" y="2285"/>
                    <a:pt x="76" y="2662"/>
                    <a:pt x="284" y="2945"/>
                  </a:cubicBezTo>
                  <a:cubicBezTo>
                    <a:pt x="321" y="3021"/>
                    <a:pt x="378" y="3096"/>
                    <a:pt x="435" y="3153"/>
                  </a:cubicBezTo>
                  <a:lnTo>
                    <a:pt x="604" y="3361"/>
                  </a:lnTo>
                  <a:cubicBezTo>
                    <a:pt x="718" y="3493"/>
                    <a:pt x="850" y="3606"/>
                    <a:pt x="982" y="3700"/>
                  </a:cubicBezTo>
                  <a:lnTo>
                    <a:pt x="1095" y="3776"/>
                  </a:lnTo>
                  <a:lnTo>
                    <a:pt x="1208" y="3852"/>
                  </a:lnTo>
                  <a:lnTo>
                    <a:pt x="1454" y="3965"/>
                  </a:lnTo>
                  <a:cubicBezTo>
                    <a:pt x="1511" y="4021"/>
                    <a:pt x="1605" y="4040"/>
                    <a:pt x="1680" y="4078"/>
                  </a:cubicBezTo>
                  <a:cubicBezTo>
                    <a:pt x="1756" y="4097"/>
                    <a:pt x="1831" y="4135"/>
                    <a:pt x="1926" y="4154"/>
                  </a:cubicBezTo>
                  <a:cubicBezTo>
                    <a:pt x="2077" y="4191"/>
                    <a:pt x="2247" y="4229"/>
                    <a:pt x="2417" y="4229"/>
                  </a:cubicBezTo>
                  <a:lnTo>
                    <a:pt x="2662" y="4229"/>
                  </a:lnTo>
                  <a:lnTo>
                    <a:pt x="2907" y="4210"/>
                  </a:lnTo>
                  <a:cubicBezTo>
                    <a:pt x="3058" y="4210"/>
                    <a:pt x="3228" y="4172"/>
                    <a:pt x="3379" y="4135"/>
                  </a:cubicBezTo>
                  <a:cubicBezTo>
                    <a:pt x="3530" y="4097"/>
                    <a:pt x="3662" y="4040"/>
                    <a:pt x="3813" y="3984"/>
                  </a:cubicBezTo>
                  <a:cubicBezTo>
                    <a:pt x="4059" y="3870"/>
                    <a:pt x="4304" y="3738"/>
                    <a:pt x="4512" y="3549"/>
                  </a:cubicBezTo>
                  <a:cubicBezTo>
                    <a:pt x="4833" y="3304"/>
                    <a:pt x="5078" y="2964"/>
                    <a:pt x="5229" y="2568"/>
                  </a:cubicBezTo>
                  <a:cubicBezTo>
                    <a:pt x="5267" y="2474"/>
                    <a:pt x="5286" y="2360"/>
                    <a:pt x="5305" y="2247"/>
                  </a:cubicBezTo>
                  <a:lnTo>
                    <a:pt x="5342" y="2134"/>
                  </a:lnTo>
                  <a:lnTo>
                    <a:pt x="5286" y="2247"/>
                  </a:lnTo>
                  <a:cubicBezTo>
                    <a:pt x="5248" y="2360"/>
                    <a:pt x="5210" y="2455"/>
                    <a:pt x="5154" y="2549"/>
                  </a:cubicBezTo>
                  <a:cubicBezTo>
                    <a:pt x="4965" y="2889"/>
                    <a:pt x="4701" y="3172"/>
                    <a:pt x="4380" y="3398"/>
                  </a:cubicBezTo>
                  <a:cubicBezTo>
                    <a:pt x="4172" y="3531"/>
                    <a:pt x="3946" y="3663"/>
                    <a:pt x="3700" y="3738"/>
                  </a:cubicBezTo>
                  <a:cubicBezTo>
                    <a:pt x="3568" y="3776"/>
                    <a:pt x="3436" y="3814"/>
                    <a:pt x="3304" y="3852"/>
                  </a:cubicBezTo>
                  <a:cubicBezTo>
                    <a:pt x="3172" y="3889"/>
                    <a:pt x="3021" y="3908"/>
                    <a:pt x="2889" y="3908"/>
                  </a:cubicBezTo>
                  <a:lnTo>
                    <a:pt x="2662" y="3908"/>
                  </a:lnTo>
                  <a:cubicBezTo>
                    <a:pt x="2586" y="3908"/>
                    <a:pt x="2511" y="3889"/>
                    <a:pt x="2435" y="3889"/>
                  </a:cubicBezTo>
                  <a:cubicBezTo>
                    <a:pt x="2284" y="3870"/>
                    <a:pt x="2133" y="3852"/>
                    <a:pt x="2001" y="3814"/>
                  </a:cubicBezTo>
                  <a:cubicBezTo>
                    <a:pt x="1926" y="3795"/>
                    <a:pt x="1850" y="3776"/>
                    <a:pt x="1775" y="3738"/>
                  </a:cubicBezTo>
                  <a:cubicBezTo>
                    <a:pt x="1718" y="3700"/>
                    <a:pt x="1624" y="3682"/>
                    <a:pt x="1567" y="3644"/>
                  </a:cubicBezTo>
                  <a:lnTo>
                    <a:pt x="1378" y="3531"/>
                  </a:lnTo>
                  <a:lnTo>
                    <a:pt x="1265" y="3474"/>
                  </a:lnTo>
                  <a:lnTo>
                    <a:pt x="1190" y="3398"/>
                  </a:lnTo>
                  <a:cubicBezTo>
                    <a:pt x="1057" y="3323"/>
                    <a:pt x="944" y="3210"/>
                    <a:pt x="831" y="3096"/>
                  </a:cubicBezTo>
                  <a:lnTo>
                    <a:pt x="680" y="2927"/>
                  </a:lnTo>
                  <a:cubicBezTo>
                    <a:pt x="642" y="2870"/>
                    <a:pt x="586" y="2813"/>
                    <a:pt x="548" y="2757"/>
                  </a:cubicBezTo>
                  <a:cubicBezTo>
                    <a:pt x="378" y="2530"/>
                    <a:pt x="302" y="2247"/>
                    <a:pt x="321" y="1964"/>
                  </a:cubicBezTo>
                  <a:cubicBezTo>
                    <a:pt x="378" y="1700"/>
                    <a:pt x="491" y="1454"/>
                    <a:pt x="680" y="1247"/>
                  </a:cubicBezTo>
                  <a:cubicBezTo>
                    <a:pt x="869" y="1058"/>
                    <a:pt x="1057" y="888"/>
                    <a:pt x="1265" y="756"/>
                  </a:cubicBezTo>
                  <a:cubicBezTo>
                    <a:pt x="1586" y="529"/>
                    <a:pt x="1945" y="340"/>
                    <a:pt x="2303" y="171"/>
                  </a:cubicBezTo>
                  <a:cubicBezTo>
                    <a:pt x="2568" y="57"/>
                    <a:pt x="2719" y="1"/>
                    <a:pt x="2719" y="1"/>
                  </a:cubicBezTo>
                  <a:close/>
                </a:path>
              </a:pathLst>
            </a:custGeom>
            <a:solidFill>
              <a:srgbClr val="DD92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38"/>
            <p:cNvSpPr/>
            <p:nvPr/>
          </p:nvSpPr>
          <p:spPr>
            <a:xfrm rot="-2184202">
              <a:off x="74028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38"/>
            <p:cNvSpPr/>
            <p:nvPr/>
          </p:nvSpPr>
          <p:spPr>
            <a:xfrm rot="2184202" flipH="1">
              <a:off x="6945673" y="1988706"/>
              <a:ext cx="88879" cy="84239"/>
            </a:xfrm>
            <a:custGeom>
              <a:avLst/>
              <a:gdLst/>
              <a:ahLst/>
              <a:cxnLst/>
              <a:rect l="l" t="t" r="r" b="b"/>
              <a:pathLst>
                <a:path w="1530" h="1398" extrusionOk="0">
                  <a:moveTo>
                    <a:pt x="511" y="0"/>
                  </a:moveTo>
                  <a:cubicBezTo>
                    <a:pt x="435" y="19"/>
                    <a:pt x="378" y="38"/>
                    <a:pt x="303" y="57"/>
                  </a:cubicBezTo>
                  <a:cubicBezTo>
                    <a:pt x="246" y="76"/>
                    <a:pt x="209" y="95"/>
                    <a:pt x="152" y="132"/>
                  </a:cubicBezTo>
                  <a:cubicBezTo>
                    <a:pt x="133" y="151"/>
                    <a:pt x="95" y="189"/>
                    <a:pt x="58" y="227"/>
                  </a:cubicBezTo>
                  <a:cubicBezTo>
                    <a:pt x="20" y="265"/>
                    <a:pt x="1" y="302"/>
                    <a:pt x="1" y="302"/>
                  </a:cubicBezTo>
                  <a:lnTo>
                    <a:pt x="95" y="265"/>
                  </a:lnTo>
                  <a:cubicBezTo>
                    <a:pt x="133" y="265"/>
                    <a:pt x="171" y="246"/>
                    <a:pt x="227" y="246"/>
                  </a:cubicBezTo>
                  <a:lnTo>
                    <a:pt x="511" y="246"/>
                  </a:lnTo>
                  <a:cubicBezTo>
                    <a:pt x="567" y="265"/>
                    <a:pt x="624" y="265"/>
                    <a:pt x="681" y="283"/>
                  </a:cubicBezTo>
                  <a:cubicBezTo>
                    <a:pt x="850" y="340"/>
                    <a:pt x="1001" y="434"/>
                    <a:pt x="1115" y="585"/>
                  </a:cubicBezTo>
                  <a:cubicBezTo>
                    <a:pt x="1152" y="623"/>
                    <a:pt x="1171" y="680"/>
                    <a:pt x="1209" y="718"/>
                  </a:cubicBezTo>
                  <a:cubicBezTo>
                    <a:pt x="1228" y="774"/>
                    <a:pt x="1266" y="831"/>
                    <a:pt x="1285" y="887"/>
                  </a:cubicBezTo>
                  <a:cubicBezTo>
                    <a:pt x="1285" y="925"/>
                    <a:pt x="1303" y="982"/>
                    <a:pt x="1322" y="1038"/>
                  </a:cubicBezTo>
                  <a:cubicBezTo>
                    <a:pt x="1322" y="1076"/>
                    <a:pt x="1341" y="1133"/>
                    <a:pt x="1341" y="1171"/>
                  </a:cubicBezTo>
                  <a:cubicBezTo>
                    <a:pt x="1341" y="1208"/>
                    <a:pt x="1341" y="1246"/>
                    <a:pt x="1341" y="1284"/>
                  </a:cubicBezTo>
                  <a:lnTo>
                    <a:pt x="1341" y="1397"/>
                  </a:lnTo>
                  <a:lnTo>
                    <a:pt x="1398" y="1322"/>
                  </a:lnTo>
                  <a:cubicBezTo>
                    <a:pt x="1436" y="1284"/>
                    <a:pt x="1454" y="1246"/>
                    <a:pt x="1473" y="1208"/>
                  </a:cubicBezTo>
                  <a:cubicBezTo>
                    <a:pt x="1492" y="1152"/>
                    <a:pt x="1511" y="1095"/>
                    <a:pt x="1511" y="1057"/>
                  </a:cubicBezTo>
                  <a:cubicBezTo>
                    <a:pt x="1530" y="982"/>
                    <a:pt x="1530" y="906"/>
                    <a:pt x="1530" y="850"/>
                  </a:cubicBezTo>
                  <a:cubicBezTo>
                    <a:pt x="1530" y="680"/>
                    <a:pt x="1473" y="529"/>
                    <a:pt x="1379" y="397"/>
                  </a:cubicBezTo>
                  <a:cubicBezTo>
                    <a:pt x="1247" y="170"/>
                    <a:pt x="1001" y="38"/>
                    <a:pt x="7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91402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C261-13AA-4B24-8FE4-A26096716FD8}" type="datetimeFigureOut">
              <a:rPr lang="ar-BH" smtClean="0"/>
              <a:t>03/12/1444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2B79-B517-4A7F-88ED-4885F6D25A7B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549507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C261-13AA-4B24-8FE4-A26096716FD8}" type="datetimeFigureOut">
              <a:rPr lang="ar-BH" smtClean="0"/>
              <a:t>03/12/1444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2B79-B517-4A7F-88ED-4885F6D25A7B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2326437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C261-13AA-4B24-8FE4-A26096716FD8}" type="datetimeFigureOut">
              <a:rPr lang="ar-BH" smtClean="0"/>
              <a:t>03/12/1444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2B79-B517-4A7F-88ED-4885F6D25A7B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411266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C261-13AA-4B24-8FE4-A26096716FD8}" type="datetimeFigureOut">
              <a:rPr lang="ar-BH" smtClean="0"/>
              <a:t>03/12/1444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2B79-B517-4A7F-88ED-4885F6D25A7B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0297888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C261-13AA-4B24-8FE4-A26096716FD8}" type="datetimeFigureOut">
              <a:rPr lang="ar-BH" smtClean="0"/>
              <a:t>03/12/1444</a:t>
            </a:fld>
            <a:endParaRPr lang="ar-B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2B79-B517-4A7F-88ED-4885F6D25A7B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18664558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C261-13AA-4B24-8FE4-A26096716FD8}" type="datetimeFigureOut">
              <a:rPr lang="ar-BH" smtClean="0"/>
              <a:t>03/12/1444</a:t>
            </a:fld>
            <a:endParaRPr lang="ar-B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2B79-B517-4A7F-88ED-4885F6D25A7B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8799059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C261-13AA-4B24-8FE4-A26096716FD8}" type="datetimeFigureOut">
              <a:rPr lang="ar-BH" smtClean="0"/>
              <a:t>03/12/1444</a:t>
            </a:fld>
            <a:endParaRPr lang="ar-B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2B79-B517-4A7F-88ED-4885F6D25A7B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9843887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C261-13AA-4B24-8FE4-A26096716FD8}" type="datetimeFigureOut">
              <a:rPr lang="ar-BH" smtClean="0"/>
              <a:t>03/12/1444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2B79-B517-4A7F-88ED-4885F6D25A7B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329877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ar-BH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C261-13AA-4B24-8FE4-A26096716FD8}" type="datetimeFigureOut">
              <a:rPr lang="ar-BH" smtClean="0"/>
              <a:t>03/12/1444</a:t>
            </a:fld>
            <a:endParaRPr lang="ar-B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2B79-B517-4A7F-88ED-4885F6D25A7B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489419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 1">
  <p:cSld name="BLANK_2">
    <p:spTree>
      <p:nvGrpSpPr>
        <p:cNvPr id="1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p20"/>
          <p:cNvSpPr/>
          <p:nvPr/>
        </p:nvSpPr>
        <p:spPr>
          <a:xfrm rot="5400000">
            <a:off x="2290200" y="-1710300"/>
            <a:ext cx="4557300" cy="85641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9" name="Google Shape;499;p20"/>
          <p:cNvGrpSpPr/>
          <p:nvPr/>
        </p:nvGrpSpPr>
        <p:grpSpPr>
          <a:xfrm>
            <a:off x="4611446" y="1010623"/>
            <a:ext cx="4238955" cy="2046547"/>
            <a:chOff x="4593639" y="1010630"/>
            <a:chExt cx="4257261" cy="2046547"/>
          </a:xfrm>
        </p:grpSpPr>
        <p:sp>
          <p:nvSpPr>
            <p:cNvPr id="500" name="Google Shape;500;p20"/>
            <p:cNvSpPr/>
            <p:nvPr/>
          </p:nvSpPr>
          <p:spPr>
            <a:xfrm>
              <a:off x="6228198" y="1010630"/>
              <a:ext cx="1792500" cy="1792500"/>
            </a:xfrm>
            <a:prstGeom prst="ellipse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0"/>
            <p:cNvSpPr/>
            <p:nvPr/>
          </p:nvSpPr>
          <p:spPr>
            <a:xfrm flipH="1">
              <a:off x="4593639" y="1874435"/>
              <a:ext cx="2099763" cy="353189"/>
            </a:xfrm>
            <a:custGeom>
              <a:avLst/>
              <a:gdLst/>
              <a:ahLst/>
              <a:cxnLst/>
              <a:rect l="l" t="t" r="r" b="b"/>
              <a:pathLst>
                <a:path w="21459" h="3613" extrusionOk="0">
                  <a:moveTo>
                    <a:pt x="10066" y="1"/>
                  </a:moveTo>
                  <a:cubicBezTo>
                    <a:pt x="4910" y="1"/>
                    <a:pt x="5347" y="2820"/>
                    <a:pt x="3362" y="2820"/>
                  </a:cubicBezTo>
                  <a:cubicBezTo>
                    <a:pt x="1362" y="2820"/>
                    <a:pt x="1" y="3612"/>
                    <a:pt x="1" y="3612"/>
                  </a:cubicBezTo>
                  <a:lnTo>
                    <a:pt x="21458" y="3612"/>
                  </a:lnTo>
                  <a:cubicBezTo>
                    <a:pt x="21458" y="3612"/>
                    <a:pt x="20620" y="2634"/>
                    <a:pt x="17523" y="2634"/>
                  </a:cubicBezTo>
                  <a:cubicBezTo>
                    <a:pt x="17381" y="2634"/>
                    <a:pt x="17235" y="2636"/>
                    <a:pt x="17084" y="2640"/>
                  </a:cubicBezTo>
                  <a:cubicBezTo>
                    <a:pt x="17031" y="2642"/>
                    <a:pt x="16979" y="2642"/>
                    <a:pt x="16929" y="2642"/>
                  </a:cubicBezTo>
                  <a:cubicBezTo>
                    <a:pt x="13694" y="2642"/>
                    <a:pt x="15377" y="56"/>
                    <a:pt x="10181" y="1"/>
                  </a:cubicBezTo>
                  <a:cubicBezTo>
                    <a:pt x="10142" y="1"/>
                    <a:pt x="10104" y="1"/>
                    <a:pt x="10066" y="1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8E7CC3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0"/>
            <p:cNvSpPr/>
            <p:nvPr/>
          </p:nvSpPr>
          <p:spPr>
            <a:xfrm flipH="1">
              <a:off x="4855356" y="2106896"/>
              <a:ext cx="3995544" cy="950281"/>
            </a:xfrm>
            <a:custGeom>
              <a:avLst/>
              <a:gdLst/>
              <a:ahLst/>
              <a:cxnLst/>
              <a:rect l="l" t="t" r="r" b="b"/>
              <a:pathLst>
                <a:path w="27071" h="6444" extrusionOk="0">
                  <a:moveTo>
                    <a:pt x="9575" y="0"/>
                  </a:moveTo>
                  <a:cubicBezTo>
                    <a:pt x="5414" y="0"/>
                    <a:pt x="3104" y="5012"/>
                    <a:pt x="353" y="5012"/>
                  </a:cubicBezTo>
                  <a:cubicBezTo>
                    <a:pt x="237" y="5012"/>
                    <a:pt x="119" y="5003"/>
                    <a:pt x="0" y="4984"/>
                  </a:cubicBezTo>
                  <a:lnTo>
                    <a:pt x="0" y="6443"/>
                  </a:lnTo>
                  <a:lnTo>
                    <a:pt x="27070" y="6443"/>
                  </a:lnTo>
                  <a:cubicBezTo>
                    <a:pt x="27070" y="6443"/>
                    <a:pt x="25516" y="4863"/>
                    <a:pt x="22893" y="4863"/>
                  </a:cubicBezTo>
                  <a:cubicBezTo>
                    <a:pt x="22180" y="4863"/>
                    <a:pt x="21389" y="4980"/>
                    <a:pt x="20528" y="5277"/>
                  </a:cubicBezTo>
                  <a:cubicBezTo>
                    <a:pt x="20024" y="5452"/>
                    <a:pt x="19591" y="5531"/>
                    <a:pt x="19208" y="5531"/>
                  </a:cubicBezTo>
                  <a:cubicBezTo>
                    <a:pt x="16535" y="5531"/>
                    <a:pt x="16300" y="1691"/>
                    <a:pt x="11111" y="221"/>
                  </a:cubicBezTo>
                  <a:cubicBezTo>
                    <a:pt x="10572" y="69"/>
                    <a:pt x="10061" y="0"/>
                    <a:pt x="9575" y="0"/>
                  </a:cubicBezTo>
                  <a:close/>
                </a:path>
              </a:pathLst>
            </a:custGeom>
            <a:gradFill>
              <a:gsLst>
                <a:gs pos="0">
                  <a:schemeClr val="accent6"/>
                </a:gs>
                <a:gs pos="100000">
                  <a:srgbClr val="8E7CC3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3" name="Google Shape;503;p20"/>
            <p:cNvGrpSpPr/>
            <p:nvPr/>
          </p:nvGrpSpPr>
          <p:grpSpPr>
            <a:xfrm>
              <a:off x="5842749" y="1172875"/>
              <a:ext cx="2527293" cy="689400"/>
              <a:chOff x="5896699" y="1495275"/>
              <a:chExt cx="2527293" cy="689400"/>
            </a:xfrm>
          </p:grpSpPr>
          <p:sp>
            <p:nvSpPr>
              <p:cNvPr id="504" name="Google Shape;504;p20"/>
              <p:cNvSpPr/>
              <p:nvPr/>
            </p:nvSpPr>
            <p:spPr>
              <a:xfrm>
                <a:off x="6299865" y="2025098"/>
                <a:ext cx="407786" cy="97301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885" extrusionOk="0">
                    <a:moveTo>
                      <a:pt x="3056" y="1"/>
                    </a:moveTo>
                    <a:cubicBezTo>
                      <a:pt x="2515" y="1"/>
                      <a:pt x="1903" y="139"/>
                      <a:pt x="1750" y="473"/>
                    </a:cubicBezTo>
                    <a:cubicBezTo>
                      <a:pt x="1546" y="241"/>
                      <a:pt x="982" y="21"/>
                      <a:pt x="541" y="21"/>
                    </a:cubicBezTo>
                    <a:cubicBezTo>
                      <a:pt x="293" y="21"/>
                      <a:pt x="85" y="90"/>
                      <a:pt x="0" y="265"/>
                    </a:cubicBezTo>
                    <a:cubicBezTo>
                      <a:pt x="67" y="261"/>
                      <a:pt x="135" y="258"/>
                      <a:pt x="204" y="258"/>
                    </a:cubicBezTo>
                    <a:cubicBezTo>
                      <a:pt x="581" y="258"/>
                      <a:pt x="978" y="327"/>
                      <a:pt x="1237" y="515"/>
                    </a:cubicBezTo>
                    <a:cubicBezTo>
                      <a:pt x="1361" y="612"/>
                      <a:pt x="1445" y="723"/>
                      <a:pt x="1598" y="806"/>
                    </a:cubicBezTo>
                    <a:cubicBezTo>
                      <a:pt x="1679" y="855"/>
                      <a:pt x="1792" y="884"/>
                      <a:pt x="1900" y="884"/>
                    </a:cubicBezTo>
                    <a:cubicBezTo>
                      <a:pt x="1978" y="884"/>
                      <a:pt x="2053" y="869"/>
                      <a:pt x="2111" y="834"/>
                    </a:cubicBezTo>
                    <a:cubicBezTo>
                      <a:pt x="2181" y="639"/>
                      <a:pt x="2431" y="487"/>
                      <a:pt x="2722" y="417"/>
                    </a:cubicBezTo>
                    <a:cubicBezTo>
                      <a:pt x="3015" y="348"/>
                      <a:pt x="3320" y="334"/>
                      <a:pt x="3626" y="321"/>
                    </a:cubicBezTo>
                    <a:cubicBezTo>
                      <a:pt x="3709" y="237"/>
                      <a:pt x="3639" y="126"/>
                      <a:pt x="3500" y="71"/>
                    </a:cubicBezTo>
                    <a:cubicBezTo>
                      <a:pt x="3376" y="15"/>
                      <a:pt x="3222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20"/>
              <p:cNvSpPr/>
              <p:nvPr/>
            </p:nvSpPr>
            <p:spPr>
              <a:xfrm>
                <a:off x="8016206" y="1495275"/>
                <a:ext cx="407786" cy="96862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881" extrusionOk="0">
                    <a:moveTo>
                      <a:pt x="3056" y="1"/>
                    </a:moveTo>
                    <a:cubicBezTo>
                      <a:pt x="2515" y="1"/>
                      <a:pt x="1903" y="140"/>
                      <a:pt x="1750" y="458"/>
                    </a:cubicBezTo>
                    <a:cubicBezTo>
                      <a:pt x="1546" y="237"/>
                      <a:pt x="984" y="20"/>
                      <a:pt x="543" y="20"/>
                    </a:cubicBezTo>
                    <a:cubicBezTo>
                      <a:pt x="295" y="20"/>
                      <a:pt x="85" y="89"/>
                      <a:pt x="0" y="264"/>
                    </a:cubicBezTo>
                    <a:cubicBezTo>
                      <a:pt x="67" y="260"/>
                      <a:pt x="135" y="257"/>
                      <a:pt x="204" y="257"/>
                    </a:cubicBezTo>
                    <a:cubicBezTo>
                      <a:pt x="581" y="257"/>
                      <a:pt x="979" y="326"/>
                      <a:pt x="1237" y="514"/>
                    </a:cubicBezTo>
                    <a:cubicBezTo>
                      <a:pt x="1361" y="612"/>
                      <a:pt x="1445" y="723"/>
                      <a:pt x="1598" y="806"/>
                    </a:cubicBezTo>
                    <a:cubicBezTo>
                      <a:pt x="1682" y="848"/>
                      <a:pt x="1802" y="880"/>
                      <a:pt x="1915" y="880"/>
                    </a:cubicBezTo>
                    <a:cubicBezTo>
                      <a:pt x="1987" y="880"/>
                      <a:pt x="2057" y="867"/>
                      <a:pt x="2111" y="834"/>
                    </a:cubicBezTo>
                    <a:cubicBezTo>
                      <a:pt x="2181" y="640"/>
                      <a:pt x="2431" y="486"/>
                      <a:pt x="2722" y="417"/>
                    </a:cubicBezTo>
                    <a:cubicBezTo>
                      <a:pt x="3015" y="334"/>
                      <a:pt x="3320" y="334"/>
                      <a:pt x="3626" y="320"/>
                    </a:cubicBezTo>
                    <a:cubicBezTo>
                      <a:pt x="3709" y="236"/>
                      <a:pt x="3639" y="112"/>
                      <a:pt x="3500" y="56"/>
                    </a:cubicBezTo>
                    <a:cubicBezTo>
                      <a:pt x="3376" y="1"/>
                      <a:pt x="3222" y="1"/>
                      <a:pt x="305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20"/>
              <p:cNvSpPr/>
              <p:nvPr/>
            </p:nvSpPr>
            <p:spPr>
              <a:xfrm>
                <a:off x="6895324" y="1863260"/>
                <a:ext cx="285747" cy="68826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626" extrusionOk="0">
                    <a:moveTo>
                      <a:pt x="2140" y="0"/>
                    </a:moveTo>
                    <a:cubicBezTo>
                      <a:pt x="1765" y="0"/>
                      <a:pt x="1334" y="98"/>
                      <a:pt x="1223" y="334"/>
                    </a:cubicBezTo>
                    <a:cubicBezTo>
                      <a:pt x="1081" y="174"/>
                      <a:pt x="690" y="20"/>
                      <a:pt x="382" y="20"/>
                    </a:cubicBezTo>
                    <a:cubicBezTo>
                      <a:pt x="208" y="20"/>
                      <a:pt x="61" y="70"/>
                      <a:pt x="1" y="195"/>
                    </a:cubicBezTo>
                    <a:cubicBezTo>
                      <a:pt x="42" y="193"/>
                      <a:pt x="85" y="192"/>
                      <a:pt x="129" y="192"/>
                    </a:cubicBezTo>
                    <a:cubicBezTo>
                      <a:pt x="392" y="192"/>
                      <a:pt x="684" y="231"/>
                      <a:pt x="862" y="361"/>
                    </a:cubicBezTo>
                    <a:cubicBezTo>
                      <a:pt x="945" y="431"/>
                      <a:pt x="1015" y="515"/>
                      <a:pt x="1112" y="570"/>
                    </a:cubicBezTo>
                    <a:cubicBezTo>
                      <a:pt x="1168" y="602"/>
                      <a:pt x="1252" y="625"/>
                      <a:pt x="1329" y="625"/>
                    </a:cubicBezTo>
                    <a:cubicBezTo>
                      <a:pt x="1386" y="625"/>
                      <a:pt x="1438" y="613"/>
                      <a:pt x="1473" y="584"/>
                    </a:cubicBezTo>
                    <a:cubicBezTo>
                      <a:pt x="1529" y="459"/>
                      <a:pt x="1710" y="348"/>
                      <a:pt x="1904" y="293"/>
                    </a:cubicBezTo>
                    <a:cubicBezTo>
                      <a:pt x="2112" y="250"/>
                      <a:pt x="2334" y="237"/>
                      <a:pt x="2543" y="237"/>
                    </a:cubicBezTo>
                    <a:cubicBezTo>
                      <a:pt x="2599" y="167"/>
                      <a:pt x="2543" y="84"/>
                      <a:pt x="2460" y="56"/>
                    </a:cubicBezTo>
                    <a:cubicBezTo>
                      <a:pt x="2362" y="15"/>
                      <a:pt x="2251" y="0"/>
                      <a:pt x="214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20"/>
              <p:cNvSpPr/>
              <p:nvPr/>
            </p:nvSpPr>
            <p:spPr>
              <a:xfrm>
                <a:off x="6678514" y="1699882"/>
                <a:ext cx="227696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90" extrusionOk="0">
                    <a:moveTo>
                      <a:pt x="1709" y="1"/>
                    </a:moveTo>
                    <a:cubicBezTo>
                      <a:pt x="1404" y="1"/>
                      <a:pt x="1056" y="70"/>
                      <a:pt x="973" y="264"/>
                    </a:cubicBezTo>
                    <a:cubicBezTo>
                      <a:pt x="857" y="130"/>
                      <a:pt x="540" y="8"/>
                      <a:pt x="295" y="8"/>
                    </a:cubicBezTo>
                    <a:cubicBezTo>
                      <a:pt x="159" y="8"/>
                      <a:pt x="45" y="45"/>
                      <a:pt x="1" y="140"/>
                    </a:cubicBezTo>
                    <a:cubicBezTo>
                      <a:pt x="37" y="137"/>
                      <a:pt x="75" y="136"/>
                      <a:pt x="113" y="136"/>
                    </a:cubicBezTo>
                    <a:cubicBezTo>
                      <a:pt x="321" y="136"/>
                      <a:pt x="541" y="173"/>
                      <a:pt x="682" y="279"/>
                    </a:cubicBezTo>
                    <a:cubicBezTo>
                      <a:pt x="751" y="334"/>
                      <a:pt x="806" y="403"/>
                      <a:pt x="889" y="445"/>
                    </a:cubicBezTo>
                    <a:cubicBezTo>
                      <a:pt x="931" y="470"/>
                      <a:pt x="998" y="490"/>
                      <a:pt x="1063" y="490"/>
                    </a:cubicBezTo>
                    <a:cubicBezTo>
                      <a:pt x="1106" y="490"/>
                      <a:pt x="1148" y="481"/>
                      <a:pt x="1182" y="459"/>
                    </a:cubicBezTo>
                    <a:cubicBezTo>
                      <a:pt x="1209" y="347"/>
                      <a:pt x="1362" y="264"/>
                      <a:pt x="1515" y="223"/>
                    </a:cubicBezTo>
                    <a:cubicBezTo>
                      <a:pt x="1682" y="181"/>
                      <a:pt x="1862" y="181"/>
                      <a:pt x="2028" y="181"/>
                    </a:cubicBezTo>
                    <a:cubicBezTo>
                      <a:pt x="2071" y="125"/>
                      <a:pt x="2028" y="56"/>
                      <a:pt x="1959" y="29"/>
                    </a:cubicBezTo>
                    <a:cubicBezTo>
                      <a:pt x="1889" y="1"/>
                      <a:pt x="1793" y="1"/>
                      <a:pt x="170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20"/>
              <p:cNvSpPr/>
              <p:nvPr/>
            </p:nvSpPr>
            <p:spPr>
              <a:xfrm>
                <a:off x="6999953" y="2130802"/>
                <a:ext cx="227696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90" extrusionOk="0">
                    <a:moveTo>
                      <a:pt x="1710" y="0"/>
                    </a:moveTo>
                    <a:cubicBezTo>
                      <a:pt x="1404" y="0"/>
                      <a:pt x="1056" y="69"/>
                      <a:pt x="973" y="263"/>
                    </a:cubicBezTo>
                    <a:cubicBezTo>
                      <a:pt x="857" y="130"/>
                      <a:pt x="540" y="7"/>
                      <a:pt x="295" y="7"/>
                    </a:cubicBezTo>
                    <a:cubicBezTo>
                      <a:pt x="159" y="7"/>
                      <a:pt x="45" y="45"/>
                      <a:pt x="1" y="139"/>
                    </a:cubicBezTo>
                    <a:cubicBezTo>
                      <a:pt x="37" y="137"/>
                      <a:pt x="75" y="136"/>
                      <a:pt x="113" y="136"/>
                    </a:cubicBezTo>
                    <a:cubicBezTo>
                      <a:pt x="321" y="136"/>
                      <a:pt x="541" y="172"/>
                      <a:pt x="682" y="278"/>
                    </a:cubicBezTo>
                    <a:cubicBezTo>
                      <a:pt x="751" y="333"/>
                      <a:pt x="806" y="402"/>
                      <a:pt x="890" y="445"/>
                    </a:cubicBezTo>
                    <a:cubicBezTo>
                      <a:pt x="940" y="469"/>
                      <a:pt x="1005" y="489"/>
                      <a:pt x="1067" y="489"/>
                    </a:cubicBezTo>
                    <a:cubicBezTo>
                      <a:pt x="1108" y="489"/>
                      <a:pt x="1148" y="480"/>
                      <a:pt x="1182" y="458"/>
                    </a:cubicBezTo>
                    <a:cubicBezTo>
                      <a:pt x="1210" y="347"/>
                      <a:pt x="1362" y="263"/>
                      <a:pt x="1515" y="222"/>
                    </a:cubicBezTo>
                    <a:cubicBezTo>
                      <a:pt x="1682" y="195"/>
                      <a:pt x="1862" y="180"/>
                      <a:pt x="2028" y="180"/>
                    </a:cubicBezTo>
                    <a:cubicBezTo>
                      <a:pt x="2071" y="125"/>
                      <a:pt x="2028" y="56"/>
                      <a:pt x="1960" y="28"/>
                    </a:cubicBezTo>
                    <a:cubicBezTo>
                      <a:pt x="1890" y="0"/>
                      <a:pt x="1793" y="0"/>
                      <a:pt x="17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20"/>
              <p:cNvSpPr/>
              <p:nvPr/>
            </p:nvSpPr>
            <p:spPr>
              <a:xfrm>
                <a:off x="7484735" y="1563990"/>
                <a:ext cx="227696" cy="54753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98" extrusionOk="0">
                    <a:moveTo>
                      <a:pt x="1710" y="0"/>
                    </a:moveTo>
                    <a:cubicBezTo>
                      <a:pt x="1404" y="0"/>
                      <a:pt x="1056" y="83"/>
                      <a:pt x="973" y="265"/>
                    </a:cubicBezTo>
                    <a:cubicBezTo>
                      <a:pt x="858" y="140"/>
                      <a:pt x="543" y="21"/>
                      <a:pt x="298" y="21"/>
                    </a:cubicBezTo>
                    <a:cubicBezTo>
                      <a:pt x="161" y="21"/>
                      <a:pt x="46" y="58"/>
                      <a:pt x="1" y="153"/>
                    </a:cubicBezTo>
                    <a:cubicBezTo>
                      <a:pt x="38" y="151"/>
                      <a:pt x="75" y="150"/>
                      <a:pt x="113" y="150"/>
                    </a:cubicBezTo>
                    <a:cubicBezTo>
                      <a:pt x="321" y="150"/>
                      <a:pt x="541" y="186"/>
                      <a:pt x="682" y="292"/>
                    </a:cubicBezTo>
                    <a:cubicBezTo>
                      <a:pt x="751" y="348"/>
                      <a:pt x="806" y="417"/>
                      <a:pt x="890" y="459"/>
                    </a:cubicBezTo>
                    <a:cubicBezTo>
                      <a:pt x="930" y="483"/>
                      <a:pt x="994" y="498"/>
                      <a:pt x="1057" y="498"/>
                    </a:cubicBezTo>
                    <a:cubicBezTo>
                      <a:pt x="1102" y="498"/>
                      <a:pt x="1147" y="490"/>
                      <a:pt x="1182" y="472"/>
                    </a:cubicBezTo>
                    <a:cubicBezTo>
                      <a:pt x="1210" y="361"/>
                      <a:pt x="1362" y="278"/>
                      <a:pt x="1515" y="237"/>
                    </a:cubicBezTo>
                    <a:cubicBezTo>
                      <a:pt x="1682" y="195"/>
                      <a:pt x="1862" y="195"/>
                      <a:pt x="2029" y="181"/>
                    </a:cubicBezTo>
                    <a:cubicBezTo>
                      <a:pt x="2071" y="139"/>
                      <a:pt x="2029" y="70"/>
                      <a:pt x="1960" y="42"/>
                    </a:cubicBezTo>
                    <a:cubicBezTo>
                      <a:pt x="1890" y="15"/>
                      <a:pt x="1793" y="0"/>
                      <a:pt x="17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20"/>
              <p:cNvSpPr/>
              <p:nvPr/>
            </p:nvSpPr>
            <p:spPr>
              <a:xfrm>
                <a:off x="5896699" y="2046537"/>
                <a:ext cx="229125" cy="54423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95" extrusionOk="0">
                    <a:moveTo>
                      <a:pt x="1709" y="0"/>
                    </a:moveTo>
                    <a:cubicBezTo>
                      <a:pt x="1417" y="0"/>
                      <a:pt x="1070" y="70"/>
                      <a:pt x="973" y="264"/>
                    </a:cubicBezTo>
                    <a:cubicBezTo>
                      <a:pt x="864" y="138"/>
                      <a:pt x="543" y="11"/>
                      <a:pt x="294" y="11"/>
                    </a:cubicBezTo>
                    <a:cubicBezTo>
                      <a:pt x="161" y="11"/>
                      <a:pt x="49" y="47"/>
                      <a:pt x="0" y="139"/>
                    </a:cubicBezTo>
                    <a:cubicBezTo>
                      <a:pt x="237" y="139"/>
                      <a:pt x="528" y="153"/>
                      <a:pt x="695" y="292"/>
                    </a:cubicBezTo>
                    <a:cubicBezTo>
                      <a:pt x="765" y="333"/>
                      <a:pt x="806" y="403"/>
                      <a:pt x="889" y="444"/>
                    </a:cubicBezTo>
                    <a:cubicBezTo>
                      <a:pt x="936" y="476"/>
                      <a:pt x="1001" y="494"/>
                      <a:pt x="1061" y="494"/>
                    </a:cubicBezTo>
                    <a:cubicBezTo>
                      <a:pt x="1107" y="494"/>
                      <a:pt x="1151" y="483"/>
                      <a:pt x="1182" y="459"/>
                    </a:cubicBezTo>
                    <a:cubicBezTo>
                      <a:pt x="1223" y="361"/>
                      <a:pt x="1362" y="278"/>
                      <a:pt x="1528" y="237"/>
                    </a:cubicBezTo>
                    <a:cubicBezTo>
                      <a:pt x="1682" y="194"/>
                      <a:pt x="1862" y="181"/>
                      <a:pt x="2028" y="181"/>
                    </a:cubicBezTo>
                    <a:cubicBezTo>
                      <a:pt x="2084" y="126"/>
                      <a:pt x="2043" y="70"/>
                      <a:pt x="1959" y="28"/>
                    </a:cubicBezTo>
                    <a:cubicBezTo>
                      <a:pt x="1889" y="0"/>
                      <a:pt x="1806" y="0"/>
                      <a:pt x="17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20"/>
              <p:cNvSpPr/>
              <p:nvPr/>
            </p:nvSpPr>
            <p:spPr>
              <a:xfrm>
                <a:off x="7306186" y="1864799"/>
                <a:ext cx="409325" cy="98291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894" extrusionOk="0">
                    <a:moveTo>
                      <a:pt x="3069" y="1"/>
                    </a:moveTo>
                    <a:cubicBezTo>
                      <a:pt x="2528" y="1"/>
                      <a:pt x="1903" y="153"/>
                      <a:pt x="1750" y="473"/>
                    </a:cubicBezTo>
                    <a:cubicBezTo>
                      <a:pt x="1555" y="251"/>
                      <a:pt x="990" y="34"/>
                      <a:pt x="547" y="34"/>
                    </a:cubicBezTo>
                    <a:cubicBezTo>
                      <a:pt x="297" y="34"/>
                      <a:pt x="85" y="103"/>
                      <a:pt x="0" y="279"/>
                    </a:cubicBezTo>
                    <a:cubicBezTo>
                      <a:pt x="75" y="274"/>
                      <a:pt x="152" y="271"/>
                      <a:pt x="230" y="271"/>
                    </a:cubicBezTo>
                    <a:cubicBezTo>
                      <a:pt x="598" y="271"/>
                      <a:pt x="984" y="333"/>
                      <a:pt x="1236" y="529"/>
                    </a:cubicBezTo>
                    <a:cubicBezTo>
                      <a:pt x="1362" y="625"/>
                      <a:pt x="1445" y="736"/>
                      <a:pt x="1597" y="820"/>
                    </a:cubicBezTo>
                    <a:cubicBezTo>
                      <a:pt x="1681" y="862"/>
                      <a:pt x="1806" y="894"/>
                      <a:pt x="1922" y="894"/>
                    </a:cubicBezTo>
                    <a:cubicBezTo>
                      <a:pt x="1998" y="894"/>
                      <a:pt x="2070" y="880"/>
                      <a:pt x="2125" y="847"/>
                    </a:cubicBezTo>
                    <a:cubicBezTo>
                      <a:pt x="2180" y="653"/>
                      <a:pt x="2445" y="501"/>
                      <a:pt x="2723" y="431"/>
                    </a:cubicBezTo>
                    <a:cubicBezTo>
                      <a:pt x="3014" y="347"/>
                      <a:pt x="3334" y="347"/>
                      <a:pt x="3639" y="334"/>
                    </a:cubicBezTo>
                    <a:cubicBezTo>
                      <a:pt x="3723" y="251"/>
                      <a:pt x="3639" y="125"/>
                      <a:pt x="3514" y="70"/>
                    </a:cubicBezTo>
                    <a:cubicBezTo>
                      <a:pt x="3389" y="14"/>
                      <a:pt x="3223" y="1"/>
                      <a:pt x="306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512" name="Google Shape;512;p20"/>
          <p:cNvSpPr txBox="1">
            <a:spLocks noGrp="1"/>
          </p:cNvSpPr>
          <p:nvPr>
            <p:ph type="subTitle" idx="1"/>
          </p:nvPr>
        </p:nvSpPr>
        <p:spPr>
          <a:xfrm>
            <a:off x="720000" y="1072332"/>
            <a:ext cx="4383000" cy="87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accent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13" name="Google Shape;513;p20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4" name="Google Shape;514;p20"/>
          <p:cNvSpPr txBox="1">
            <a:spLocks noGrp="1"/>
          </p:cNvSpPr>
          <p:nvPr>
            <p:ph type="subTitle" idx="2"/>
          </p:nvPr>
        </p:nvSpPr>
        <p:spPr>
          <a:xfrm>
            <a:off x="720000" y="2513200"/>
            <a:ext cx="5094000" cy="186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C261-13AA-4B24-8FE4-A26096716FD8}" type="datetimeFigureOut">
              <a:rPr lang="ar-BH" smtClean="0"/>
              <a:t>03/12/1444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2B79-B517-4A7F-88ED-4885F6D25A7B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2565289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D2C261-13AA-4B24-8FE4-A26096716FD8}" type="datetimeFigureOut">
              <a:rPr lang="ar-BH" smtClean="0"/>
              <a:t>03/12/1444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F2B79-B517-4A7F-88ED-4885F6D25A7B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78400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chemeClr val="dk2"/>
            </a:gs>
            <a:gs pos="100000">
              <a:srgbClr val="E4B24E"/>
            </a:gs>
          </a:gsLst>
          <a:lin ang="5400012" scaled="0"/>
        </a:gradFill>
        <a:effectLst/>
      </p:bgPr>
    </p:bg>
    <p:spTree>
      <p:nvGrpSpPr>
        <p:cNvPr id="1" name="Shape 18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1" name="Google Shape;1831;p13"/>
          <p:cNvSpPr/>
          <p:nvPr/>
        </p:nvSpPr>
        <p:spPr>
          <a:xfrm>
            <a:off x="1" y="3587851"/>
            <a:ext cx="9143924" cy="2368715"/>
          </a:xfrm>
          <a:custGeom>
            <a:avLst/>
            <a:gdLst/>
            <a:ahLst/>
            <a:cxnLst/>
            <a:rect l="l" t="t" r="r" b="b"/>
            <a:pathLst>
              <a:path w="61892" h="16033" extrusionOk="0">
                <a:moveTo>
                  <a:pt x="34941" y="0"/>
                </a:moveTo>
                <a:lnTo>
                  <a:pt x="34540" y="18"/>
                </a:lnTo>
                <a:lnTo>
                  <a:pt x="34140" y="73"/>
                </a:lnTo>
                <a:lnTo>
                  <a:pt x="33740" y="164"/>
                </a:lnTo>
                <a:lnTo>
                  <a:pt x="33357" y="291"/>
                </a:lnTo>
                <a:lnTo>
                  <a:pt x="32993" y="455"/>
                </a:lnTo>
                <a:lnTo>
                  <a:pt x="32630" y="655"/>
                </a:lnTo>
                <a:lnTo>
                  <a:pt x="32302" y="892"/>
                </a:lnTo>
                <a:lnTo>
                  <a:pt x="32138" y="1019"/>
                </a:lnTo>
                <a:lnTo>
                  <a:pt x="31993" y="1147"/>
                </a:lnTo>
                <a:lnTo>
                  <a:pt x="31847" y="1292"/>
                </a:lnTo>
                <a:lnTo>
                  <a:pt x="31701" y="1456"/>
                </a:lnTo>
                <a:lnTo>
                  <a:pt x="31574" y="1620"/>
                </a:lnTo>
                <a:lnTo>
                  <a:pt x="31447" y="1802"/>
                </a:lnTo>
                <a:lnTo>
                  <a:pt x="31337" y="1984"/>
                </a:lnTo>
                <a:lnTo>
                  <a:pt x="31228" y="2184"/>
                </a:lnTo>
                <a:lnTo>
                  <a:pt x="31137" y="2384"/>
                </a:lnTo>
                <a:lnTo>
                  <a:pt x="31046" y="2602"/>
                </a:lnTo>
                <a:lnTo>
                  <a:pt x="30974" y="2821"/>
                </a:lnTo>
                <a:lnTo>
                  <a:pt x="30901" y="3039"/>
                </a:lnTo>
                <a:lnTo>
                  <a:pt x="30846" y="3294"/>
                </a:lnTo>
                <a:lnTo>
                  <a:pt x="30810" y="3531"/>
                </a:lnTo>
                <a:lnTo>
                  <a:pt x="30773" y="3785"/>
                </a:lnTo>
                <a:lnTo>
                  <a:pt x="30755" y="4058"/>
                </a:lnTo>
                <a:lnTo>
                  <a:pt x="30755" y="4331"/>
                </a:lnTo>
                <a:lnTo>
                  <a:pt x="30773" y="4622"/>
                </a:lnTo>
                <a:lnTo>
                  <a:pt x="30664" y="4422"/>
                </a:lnTo>
                <a:lnTo>
                  <a:pt x="30555" y="4240"/>
                </a:lnTo>
                <a:lnTo>
                  <a:pt x="30428" y="4077"/>
                </a:lnTo>
                <a:lnTo>
                  <a:pt x="30300" y="3913"/>
                </a:lnTo>
                <a:lnTo>
                  <a:pt x="30155" y="3767"/>
                </a:lnTo>
                <a:lnTo>
                  <a:pt x="30009" y="3640"/>
                </a:lnTo>
                <a:lnTo>
                  <a:pt x="29863" y="3512"/>
                </a:lnTo>
                <a:lnTo>
                  <a:pt x="29700" y="3403"/>
                </a:lnTo>
                <a:lnTo>
                  <a:pt x="29536" y="3312"/>
                </a:lnTo>
                <a:lnTo>
                  <a:pt x="29372" y="3239"/>
                </a:lnTo>
                <a:lnTo>
                  <a:pt x="29208" y="3167"/>
                </a:lnTo>
                <a:lnTo>
                  <a:pt x="29026" y="3112"/>
                </a:lnTo>
                <a:lnTo>
                  <a:pt x="28863" y="3057"/>
                </a:lnTo>
                <a:lnTo>
                  <a:pt x="28681" y="3039"/>
                </a:lnTo>
                <a:lnTo>
                  <a:pt x="28499" y="3021"/>
                </a:lnTo>
                <a:lnTo>
                  <a:pt x="28317" y="3003"/>
                </a:lnTo>
                <a:lnTo>
                  <a:pt x="28080" y="3021"/>
                </a:lnTo>
                <a:lnTo>
                  <a:pt x="27843" y="3057"/>
                </a:lnTo>
                <a:lnTo>
                  <a:pt x="27607" y="3112"/>
                </a:lnTo>
                <a:lnTo>
                  <a:pt x="27370" y="3185"/>
                </a:lnTo>
                <a:lnTo>
                  <a:pt x="27152" y="3294"/>
                </a:lnTo>
                <a:lnTo>
                  <a:pt x="26934" y="3421"/>
                </a:lnTo>
                <a:lnTo>
                  <a:pt x="26733" y="3585"/>
                </a:lnTo>
                <a:lnTo>
                  <a:pt x="26551" y="3749"/>
                </a:lnTo>
                <a:lnTo>
                  <a:pt x="26388" y="3949"/>
                </a:lnTo>
                <a:lnTo>
                  <a:pt x="26224" y="4168"/>
                </a:lnTo>
                <a:lnTo>
                  <a:pt x="26078" y="4404"/>
                </a:lnTo>
                <a:lnTo>
                  <a:pt x="25969" y="4659"/>
                </a:lnTo>
                <a:lnTo>
                  <a:pt x="25878" y="4950"/>
                </a:lnTo>
                <a:lnTo>
                  <a:pt x="25805" y="5259"/>
                </a:lnTo>
                <a:lnTo>
                  <a:pt x="25751" y="5587"/>
                </a:lnTo>
                <a:lnTo>
                  <a:pt x="25733" y="5933"/>
                </a:lnTo>
                <a:lnTo>
                  <a:pt x="25623" y="5842"/>
                </a:lnTo>
                <a:lnTo>
                  <a:pt x="25496" y="5751"/>
                </a:lnTo>
                <a:lnTo>
                  <a:pt x="25314" y="5642"/>
                </a:lnTo>
                <a:lnTo>
                  <a:pt x="25114" y="5532"/>
                </a:lnTo>
                <a:lnTo>
                  <a:pt x="24877" y="5441"/>
                </a:lnTo>
                <a:lnTo>
                  <a:pt x="24641" y="5369"/>
                </a:lnTo>
                <a:lnTo>
                  <a:pt x="24513" y="5350"/>
                </a:lnTo>
                <a:lnTo>
                  <a:pt x="24222" y="5350"/>
                </a:lnTo>
                <a:lnTo>
                  <a:pt x="24076" y="5387"/>
                </a:lnTo>
                <a:lnTo>
                  <a:pt x="23913" y="5441"/>
                </a:lnTo>
                <a:lnTo>
                  <a:pt x="23767" y="5532"/>
                </a:lnTo>
                <a:lnTo>
                  <a:pt x="23622" y="5642"/>
                </a:lnTo>
                <a:lnTo>
                  <a:pt x="23494" y="5769"/>
                </a:lnTo>
                <a:lnTo>
                  <a:pt x="23367" y="5951"/>
                </a:lnTo>
                <a:lnTo>
                  <a:pt x="23239" y="6169"/>
                </a:lnTo>
                <a:lnTo>
                  <a:pt x="22748" y="5878"/>
                </a:lnTo>
                <a:lnTo>
                  <a:pt x="22257" y="5623"/>
                </a:lnTo>
                <a:lnTo>
                  <a:pt x="21765" y="5387"/>
                </a:lnTo>
                <a:lnTo>
                  <a:pt x="21256" y="5205"/>
                </a:lnTo>
                <a:lnTo>
                  <a:pt x="20728" y="5041"/>
                </a:lnTo>
                <a:lnTo>
                  <a:pt x="20200" y="4914"/>
                </a:lnTo>
                <a:lnTo>
                  <a:pt x="19946" y="4877"/>
                </a:lnTo>
                <a:lnTo>
                  <a:pt x="19691" y="4841"/>
                </a:lnTo>
                <a:lnTo>
                  <a:pt x="19418" y="4823"/>
                </a:lnTo>
                <a:lnTo>
                  <a:pt x="19145" y="4823"/>
                </a:lnTo>
                <a:lnTo>
                  <a:pt x="18835" y="4841"/>
                </a:lnTo>
                <a:lnTo>
                  <a:pt x="18526" y="4859"/>
                </a:lnTo>
                <a:lnTo>
                  <a:pt x="18217" y="4914"/>
                </a:lnTo>
                <a:lnTo>
                  <a:pt x="17907" y="4968"/>
                </a:lnTo>
                <a:lnTo>
                  <a:pt x="17598" y="5059"/>
                </a:lnTo>
                <a:lnTo>
                  <a:pt x="17289" y="5168"/>
                </a:lnTo>
                <a:lnTo>
                  <a:pt x="16979" y="5296"/>
                </a:lnTo>
                <a:lnTo>
                  <a:pt x="16670" y="5460"/>
                </a:lnTo>
                <a:lnTo>
                  <a:pt x="16361" y="5642"/>
                </a:lnTo>
                <a:lnTo>
                  <a:pt x="16069" y="5842"/>
                </a:lnTo>
                <a:lnTo>
                  <a:pt x="15760" y="6060"/>
                </a:lnTo>
                <a:lnTo>
                  <a:pt x="15469" y="6315"/>
                </a:lnTo>
                <a:lnTo>
                  <a:pt x="15159" y="6606"/>
                </a:lnTo>
                <a:lnTo>
                  <a:pt x="14868" y="6897"/>
                </a:lnTo>
                <a:lnTo>
                  <a:pt x="14577" y="7243"/>
                </a:lnTo>
                <a:lnTo>
                  <a:pt x="14286" y="7607"/>
                </a:lnTo>
                <a:lnTo>
                  <a:pt x="14213" y="7352"/>
                </a:lnTo>
                <a:lnTo>
                  <a:pt x="14086" y="7116"/>
                </a:lnTo>
                <a:lnTo>
                  <a:pt x="13958" y="6879"/>
                </a:lnTo>
                <a:lnTo>
                  <a:pt x="13813" y="6661"/>
                </a:lnTo>
                <a:lnTo>
                  <a:pt x="13631" y="6442"/>
                </a:lnTo>
                <a:lnTo>
                  <a:pt x="13449" y="6260"/>
                </a:lnTo>
                <a:lnTo>
                  <a:pt x="13249" y="6060"/>
                </a:lnTo>
                <a:lnTo>
                  <a:pt x="13030" y="5896"/>
                </a:lnTo>
                <a:lnTo>
                  <a:pt x="12812" y="5751"/>
                </a:lnTo>
                <a:lnTo>
                  <a:pt x="12557" y="5605"/>
                </a:lnTo>
                <a:lnTo>
                  <a:pt x="12321" y="5496"/>
                </a:lnTo>
                <a:lnTo>
                  <a:pt x="12066" y="5387"/>
                </a:lnTo>
                <a:lnTo>
                  <a:pt x="11793" y="5314"/>
                </a:lnTo>
                <a:lnTo>
                  <a:pt x="11538" y="5259"/>
                </a:lnTo>
                <a:lnTo>
                  <a:pt x="11265" y="5223"/>
                </a:lnTo>
                <a:lnTo>
                  <a:pt x="10992" y="5205"/>
                </a:lnTo>
                <a:lnTo>
                  <a:pt x="10719" y="5223"/>
                </a:lnTo>
                <a:lnTo>
                  <a:pt x="10464" y="5259"/>
                </a:lnTo>
                <a:lnTo>
                  <a:pt x="10191" y="5314"/>
                </a:lnTo>
                <a:lnTo>
                  <a:pt x="9937" y="5405"/>
                </a:lnTo>
                <a:lnTo>
                  <a:pt x="9955" y="5005"/>
                </a:lnTo>
                <a:lnTo>
                  <a:pt x="9937" y="4622"/>
                </a:lnTo>
                <a:lnTo>
                  <a:pt x="9882" y="4295"/>
                </a:lnTo>
                <a:lnTo>
                  <a:pt x="9791" y="3967"/>
                </a:lnTo>
                <a:lnTo>
                  <a:pt x="9682" y="3676"/>
                </a:lnTo>
                <a:lnTo>
                  <a:pt x="9536" y="3421"/>
                </a:lnTo>
                <a:lnTo>
                  <a:pt x="9373" y="3185"/>
                </a:lnTo>
                <a:lnTo>
                  <a:pt x="9191" y="2985"/>
                </a:lnTo>
                <a:lnTo>
                  <a:pt x="8990" y="2803"/>
                </a:lnTo>
                <a:lnTo>
                  <a:pt x="8754" y="2639"/>
                </a:lnTo>
                <a:lnTo>
                  <a:pt x="8517" y="2512"/>
                </a:lnTo>
                <a:lnTo>
                  <a:pt x="8262" y="2402"/>
                </a:lnTo>
                <a:lnTo>
                  <a:pt x="8008" y="2330"/>
                </a:lnTo>
                <a:lnTo>
                  <a:pt x="7735" y="2275"/>
                </a:lnTo>
                <a:lnTo>
                  <a:pt x="7444" y="2239"/>
                </a:lnTo>
                <a:lnTo>
                  <a:pt x="7152" y="2220"/>
                </a:lnTo>
                <a:lnTo>
                  <a:pt x="6770" y="2239"/>
                </a:lnTo>
                <a:lnTo>
                  <a:pt x="6388" y="2293"/>
                </a:lnTo>
                <a:lnTo>
                  <a:pt x="6006" y="2402"/>
                </a:lnTo>
                <a:lnTo>
                  <a:pt x="5642" y="2530"/>
                </a:lnTo>
                <a:lnTo>
                  <a:pt x="5278" y="2693"/>
                </a:lnTo>
                <a:lnTo>
                  <a:pt x="4950" y="2894"/>
                </a:lnTo>
                <a:lnTo>
                  <a:pt x="4641" y="3130"/>
                </a:lnTo>
                <a:lnTo>
                  <a:pt x="4514" y="3258"/>
                </a:lnTo>
                <a:lnTo>
                  <a:pt x="4368" y="3403"/>
                </a:lnTo>
                <a:lnTo>
                  <a:pt x="4241" y="3549"/>
                </a:lnTo>
                <a:lnTo>
                  <a:pt x="4132" y="3694"/>
                </a:lnTo>
                <a:lnTo>
                  <a:pt x="4022" y="3858"/>
                </a:lnTo>
                <a:lnTo>
                  <a:pt x="3931" y="4022"/>
                </a:lnTo>
                <a:lnTo>
                  <a:pt x="3859" y="4204"/>
                </a:lnTo>
                <a:lnTo>
                  <a:pt x="3786" y="4386"/>
                </a:lnTo>
                <a:lnTo>
                  <a:pt x="3731" y="4568"/>
                </a:lnTo>
                <a:lnTo>
                  <a:pt x="3695" y="4768"/>
                </a:lnTo>
                <a:lnTo>
                  <a:pt x="3658" y="4968"/>
                </a:lnTo>
                <a:lnTo>
                  <a:pt x="3640" y="5168"/>
                </a:lnTo>
                <a:lnTo>
                  <a:pt x="3640" y="5387"/>
                </a:lnTo>
                <a:lnTo>
                  <a:pt x="3658" y="5605"/>
                </a:lnTo>
                <a:lnTo>
                  <a:pt x="3695" y="5842"/>
                </a:lnTo>
                <a:lnTo>
                  <a:pt x="3749" y="6060"/>
                </a:lnTo>
                <a:lnTo>
                  <a:pt x="3822" y="6315"/>
                </a:lnTo>
                <a:lnTo>
                  <a:pt x="3913" y="6551"/>
                </a:lnTo>
                <a:lnTo>
                  <a:pt x="3713" y="6479"/>
                </a:lnTo>
                <a:lnTo>
                  <a:pt x="3531" y="6406"/>
                </a:lnTo>
                <a:lnTo>
                  <a:pt x="3149" y="6315"/>
                </a:lnTo>
                <a:lnTo>
                  <a:pt x="2767" y="6278"/>
                </a:lnTo>
                <a:lnTo>
                  <a:pt x="2421" y="6260"/>
                </a:lnTo>
                <a:lnTo>
                  <a:pt x="2166" y="6260"/>
                </a:lnTo>
                <a:lnTo>
                  <a:pt x="1930" y="6278"/>
                </a:lnTo>
                <a:lnTo>
                  <a:pt x="1693" y="6315"/>
                </a:lnTo>
                <a:lnTo>
                  <a:pt x="1475" y="6351"/>
                </a:lnTo>
                <a:lnTo>
                  <a:pt x="1056" y="6460"/>
                </a:lnTo>
                <a:lnTo>
                  <a:pt x="710" y="6570"/>
                </a:lnTo>
                <a:lnTo>
                  <a:pt x="419" y="6697"/>
                </a:lnTo>
                <a:lnTo>
                  <a:pt x="201" y="6788"/>
                </a:lnTo>
                <a:lnTo>
                  <a:pt x="1" y="6897"/>
                </a:lnTo>
                <a:lnTo>
                  <a:pt x="1" y="16033"/>
                </a:lnTo>
                <a:lnTo>
                  <a:pt x="61874" y="14668"/>
                </a:lnTo>
                <a:lnTo>
                  <a:pt x="61874" y="4950"/>
                </a:lnTo>
                <a:lnTo>
                  <a:pt x="61892" y="4768"/>
                </a:lnTo>
                <a:lnTo>
                  <a:pt x="61874" y="4586"/>
                </a:lnTo>
                <a:lnTo>
                  <a:pt x="61855" y="4404"/>
                </a:lnTo>
                <a:lnTo>
                  <a:pt x="61819" y="4222"/>
                </a:lnTo>
                <a:lnTo>
                  <a:pt x="61764" y="4040"/>
                </a:lnTo>
                <a:lnTo>
                  <a:pt x="61692" y="3858"/>
                </a:lnTo>
                <a:lnTo>
                  <a:pt x="61619" y="3694"/>
                </a:lnTo>
                <a:lnTo>
                  <a:pt x="61528" y="3512"/>
                </a:lnTo>
                <a:lnTo>
                  <a:pt x="61419" y="3349"/>
                </a:lnTo>
                <a:lnTo>
                  <a:pt x="61291" y="3185"/>
                </a:lnTo>
                <a:lnTo>
                  <a:pt x="61037" y="2857"/>
                </a:lnTo>
                <a:lnTo>
                  <a:pt x="60727" y="2548"/>
                </a:lnTo>
                <a:lnTo>
                  <a:pt x="60381" y="2275"/>
                </a:lnTo>
                <a:lnTo>
                  <a:pt x="59999" y="2020"/>
                </a:lnTo>
                <a:lnTo>
                  <a:pt x="59599" y="1784"/>
                </a:lnTo>
                <a:lnTo>
                  <a:pt x="59180" y="1565"/>
                </a:lnTo>
                <a:lnTo>
                  <a:pt x="58744" y="1401"/>
                </a:lnTo>
                <a:lnTo>
                  <a:pt x="58289" y="1256"/>
                </a:lnTo>
                <a:lnTo>
                  <a:pt x="57816" y="1147"/>
                </a:lnTo>
                <a:lnTo>
                  <a:pt x="57342" y="1092"/>
                </a:lnTo>
                <a:lnTo>
                  <a:pt x="57106" y="1074"/>
                </a:lnTo>
                <a:lnTo>
                  <a:pt x="56869" y="1056"/>
                </a:lnTo>
                <a:lnTo>
                  <a:pt x="56542" y="1074"/>
                </a:lnTo>
                <a:lnTo>
                  <a:pt x="56214" y="1110"/>
                </a:lnTo>
                <a:lnTo>
                  <a:pt x="55887" y="1165"/>
                </a:lnTo>
                <a:lnTo>
                  <a:pt x="55559" y="1256"/>
                </a:lnTo>
                <a:lnTo>
                  <a:pt x="55250" y="1365"/>
                </a:lnTo>
                <a:lnTo>
                  <a:pt x="54958" y="1511"/>
                </a:lnTo>
                <a:lnTo>
                  <a:pt x="54667" y="1674"/>
                </a:lnTo>
                <a:lnTo>
                  <a:pt x="54394" y="1875"/>
                </a:lnTo>
                <a:lnTo>
                  <a:pt x="54121" y="2093"/>
                </a:lnTo>
                <a:lnTo>
                  <a:pt x="53885" y="2366"/>
                </a:lnTo>
                <a:lnTo>
                  <a:pt x="53648" y="2657"/>
                </a:lnTo>
                <a:lnTo>
                  <a:pt x="53430" y="2966"/>
                </a:lnTo>
                <a:lnTo>
                  <a:pt x="53248" y="3330"/>
                </a:lnTo>
                <a:lnTo>
                  <a:pt x="53084" y="3731"/>
                </a:lnTo>
                <a:lnTo>
                  <a:pt x="52938" y="4149"/>
                </a:lnTo>
                <a:lnTo>
                  <a:pt x="52811" y="4622"/>
                </a:lnTo>
                <a:lnTo>
                  <a:pt x="52465" y="4459"/>
                </a:lnTo>
                <a:lnTo>
                  <a:pt x="52120" y="4313"/>
                </a:lnTo>
                <a:lnTo>
                  <a:pt x="51810" y="4204"/>
                </a:lnTo>
                <a:lnTo>
                  <a:pt x="51483" y="4113"/>
                </a:lnTo>
                <a:lnTo>
                  <a:pt x="51191" y="4040"/>
                </a:lnTo>
                <a:lnTo>
                  <a:pt x="50882" y="3986"/>
                </a:lnTo>
                <a:lnTo>
                  <a:pt x="50609" y="3967"/>
                </a:lnTo>
                <a:lnTo>
                  <a:pt x="50336" y="3949"/>
                </a:lnTo>
                <a:lnTo>
                  <a:pt x="50045" y="3967"/>
                </a:lnTo>
                <a:lnTo>
                  <a:pt x="49772" y="4004"/>
                </a:lnTo>
                <a:lnTo>
                  <a:pt x="49499" y="4040"/>
                </a:lnTo>
                <a:lnTo>
                  <a:pt x="49244" y="4113"/>
                </a:lnTo>
                <a:lnTo>
                  <a:pt x="49008" y="4204"/>
                </a:lnTo>
                <a:lnTo>
                  <a:pt x="48789" y="4295"/>
                </a:lnTo>
                <a:lnTo>
                  <a:pt x="48571" y="4422"/>
                </a:lnTo>
                <a:lnTo>
                  <a:pt x="48353" y="4550"/>
                </a:lnTo>
                <a:lnTo>
                  <a:pt x="48152" y="4677"/>
                </a:lnTo>
                <a:lnTo>
                  <a:pt x="47970" y="4823"/>
                </a:lnTo>
                <a:lnTo>
                  <a:pt x="47788" y="4986"/>
                </a:lnTo>
                <a:lnTo>
                  <a:pt x="47625" y="5150"/>
                </a:lnTo>
                <a:lnTo>
                  <a:pt x="47333" y="5478"/>
                </a:lnTo>
                <a:lnTo>
                  <a:pt x="47061" y="5824"/>
                </a:lnTo>
                <a:lnTo>
                  <a:pt x="46842" y="6188"/>
                </a:lnTo>
                <a:lnTo>
                  <a:pt x="46642" y="6515"/>
                </a:lnTo>
                <a:lnTo>
                  <a:pt x="46478" y="6843"/>
                </a:lnTo>
                <a:lnTo>
                  <a:pt x="46351" y="7116"/>
                </a:lnTo>
                <a:lnTo>
                  <a:pt x="46187" y="7552"/>
                </a:lnTo>
                <a:lnTo>
                  <a:pt x="46151" y="7716"/>
                </a:lnTo>
                <a:lnTo>
                  <a:pt x="46096" y="7680"/>
                </a:lnTo>
                <a:lnTo>
                  <a:pt x="45932" y="7607"/>
                </a:lnTo>
                <a:lnTo>
                  <a:pt x="45823" y="7552"/>
                </a:lnTo>
                <a:lnTo>
                  <a:pt x="45696" y="7516"/>
                </a:lnTo>
                <a:lnTo>
                  <a:pt x="45550" y="7498"/>
                </a:lnTo>
                <a:lnTo>
                  <a:pt x="45386" y="7480"/>
                </a:lnTo>
                <a:lnTo>
                  <a:pt x="45223" y="7498"/>
                </a:lnTo>
                <a:lnTo>
                  <a:pt x="45059" y="7516"/>
                </a:lnTo>
                <a:lnTo>
                  <a:pt x="44895" y="7552"/>
                </a:lnTo>
                <a:lnTo>
                  <a:pt x="44713" y="7625"/>
                </a:lnTo>
                <a:lnTo>
                  <a:pt x="44513" y="7716"/>
                </a:lnTo>
                <a:lnTo>
                  <a:pt x="44313" y="7825"/>
                </a:lnTo>
                <a:lnTo>
                  <a:pt x="44112" y="7971"/>
                </a:lnTo>
                <a:lnTo>
                  <a:pt x="43894" y="8153"/>
                </a:lnTo>
                <a:lnTo>
                  <a:pt x="43967" y="7734"/>
                </a:lnTo>
                <a:lnTo>
                  <a:pt x="44003" y="7352"/>
                </a:lnTo>
                <a:lnTo>
                  <a:pt x="44021" y="6988"/>
                </a:lnTo>
                <a:lnTo>
                  <a:pt x="43985" y="6624"/>
                </a:lnTo>
                <a:lnTo>
                  <a:pt x="43930" y="6315"/>
                </a:lnTo>
                <a:lnTo>
                  <a:pt x="43839" y="6006"/>
                </a:lnTo>
                <a:lnTo>
                  <a:pt x="43730" y="5733"/>
                </a:lnTo>
                <a:lnTo>
                  <a:pt x="43585" y="5478"/>
                </a:lnTo>
                <a:lnTo>
                  <a:pt x="43421" y="5241"/>
                </a:lnTo>
                <a:lnTo>
                  <a:pt x="43239" y="5041"/>
                </a:lnTo>
                <a:lnTo>
                  <a:pt x="43039" y="4877"/>
                </a:lnTo>
                <a:lnTo>
                  <a:pt x="42802" y="4732"/>
                </a:lnTo>
                <a:lnTo>
                  <a:pt x="42566" y="4622"/>
                </a:lnTo>
                <a:lnTo>
                  <a:pt x="42329" y="4531"/>
                </a:lnTo>
                <a:lnTo>
                  <a:pt x="42056" y="4477"/>
                </a:lnTo>
                <a:lnTo>
                  <a:pt x="41619" y="4477"/>
                </a:lnTo>
                <a:lnTo>
                  <a:pt x="41456" y="4495"/>
                </a:lnTo>
                <a:lnTo>
                  <a:pt x="41274" y="4531"/>
                </a:lnTo>
                <a:lnTo>
                  <a:pt x="41110" y="4568"/>
                </a:lnTo>
                <a:lnTo>
                  <a:pt x="40946" y="4622"/>
                </a:lnTo>
                <a:lnTo>
                  <a:pt x="40764" y="4695"/>
                </a:lnTo>
                <a:lnTo>
                  <a:pt x="40600" y="4786"/>
                </a:lnTo>
                <a:lnTo>
                  <a:pt x="40418" y="4895"/>
                </a:lnTo>
                <a:lnTo>
                  <a:pt x="40400" y="4750"/>
                </a:lnTo>
                <a:lnTo>
                  <a:pt x="40364" y="4622"/>
                </a:lnTo>
                <a:lnTo>
                  <a:pt x="40309" y="4495"/>
                </a:lnTo>
                <a:lnTo>
                  <a:pt x="40254" y="4404"/>
                </a:lnTo>
                <a:lnTo>
                  <a:pt x="40200" y="4313"/>
                </a:lnTo>
                <a:lnTo>
                  <a:pt x="40127" y="4222"/>
                </a:lnTo>
                <a:lnTo>
                  <a:pt x="40054" y="4168"/>
                </a:lnTo>
                <a:lnTo>
                  <a:pt x="39982" y="4095"/>
                </a:lnTo>
                <a:lnTo>
                  <a:pt x="39818" y="4004"/>
                </a:lnTo>
                <a:lnTo>
                  <a:pt x="39636" y="3949"/>
                </a:lnTo>
                <a:lnTo>
                  <a:pt x="39454" y="3931"/>
                </a:lnTo>
                <a:lnTo>
                  <a:pt x="39290" y="3913"/>
                </a:lnTo>
                <a:lnTo>
                  <a:pt x="39035" y="3931"/>
                </a:lnTo>
                <a:lnTo>
                  <a:pt x="38817" y="3967"/>
                </a:lnTo>
                <a:lnTo>
                  <a:pt x="38617" y="4022"/>
                </a:lnTo>
                <a:lnTo>
                  <a:pt x="38635" y="3767"/>
                </a:lnTo>
                <a:lnTo>
                  <a:pt x="38653" y="3531"/>
                </a:lnTo>
                <a:lnTo>
                  <a:pt x="38635" y="3312"/>
                </a:lnTo>
                <a:lnTo>
                  <a:pt x="38617" y="3094"/>
                </a:lnTo>
                <a:lnTo>
                  <a:pt x="38598" y="2875"/>
                </a:lnTo>
                <a:lnTo>
                  <a:pt x="38544" y="2657"/>
                </a:lnTo>
                <a:lnTo>
                  <a:pt x="38507" y="2457"/>
                </a:lnTo>
                <a:lnTo>
                  <a:pt x="38435" y="2275"/>
                </a:lnTo>
                <a:lnTo>
                  <a:pt x="38362" y="2093"/>
                </a:lnTo>
                <a:lnTo>
                  <a:pt x="38289" y="1911"/>
                </a:lnTo>
                <a:lnTo>
                  <a:pt x="38198" y="1747"/>
                </a:lnTo>
                <a:lnTo>
                  <a:pt x="38107" y="1583"/>
                </a:lnTo>
                <a:lnTo>
                  <a:pt x="37998" y="1438"/>
                </a:lnTo>
                <a:lnTo>
                  <a:pt x="37889" y="1292"/>
                </a:lnTo>
                <a:lnTo>
                  <a:pt x="37634" y="1019"/>
                </a:lnTo>
                <a:lnTo>
                  <a:pt x="37361" y="783"/>
                </a:lnTo>
                <a:lnTo>
                  <a:pt x="37052" y="583"/>
                </a:lnTo>
                <a:lnTo>
                  <a:pt x="36742" y="401"/>
                </a:lnTo>
                <a:lnTo>
                  <a:pt x="36397" y="255"/>
                </a:lnTo>
                <a:lnTo>
                  <a:pt x="36051" y="146"/>
                </a:lnTo>
                <a:lnTo>
                  <a:pt x="35687" y="73"/>
                </a:lnTo>
                <a:lnTo>
                  <a:pt x="35305" y="18"/>
                </a:lnTo>
                <a:lnTo>
                  <a:pt x="34941" y="0"/>
                </a:lnTo>
                <a:close/>
              </a:path>
            </a:pathLst>
          </a:custGeom>
          <a:solidFill>
            <a:srgbClr val="FFFFD5">
              <a:alpha val="128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32" name="Google Shape;1832;p13"/>
          <p:cNvSpPr txBox="1">
            <a:spLocks noGrp="1"/>
          </p:cNvSpPr>
          <p:nvPr>
            <p:ph type="subTitle" idx="1"/>
          </p:nvPr>
        </p:nvSpPr>
        <p:spPr>
          <a:xfrm>
            <a:off x="2055816" y="1662674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3" name="Google Shape;1833;p13"/>
          <p:cNvSpPr txBox="1">
            <a:spLocks noGrp="1"/>
          </p:cNvSpPr>
          <p:nvPr>
            <p:ph type="subTitle" idx="2"/>
          </p:nvPr>
        </p:nvSpPr>
        <p:spPr>
          <a:xfrm>
            <a:off x="2055817" y="2030572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4" name="Google Shape;1834;p13"/>
          <p:cNvSpPr txBox="1">
            <a:spLocks noGrp="1"/>
          </p:cNvSpPr>
          <p:nvPr>
            <p:ph type="subTitle" idx="3"/>
          </p:nvPr>
        </p:nvSpPr>
        <p:spPr>
          <a:xfrm>
            <a:off x="2055815" y="2935137"/>
            <a:ext cx="2255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5" name="Google Shape;1835;p13"/>
          <p:cNvSpPr txBox="1">
            <a:spLocks noGrp="1"/>
          </p:cNvSpPr>
          <p:nvPr>
            <p:ph type="subTitle" idx="4"/>
          </p:nvPr>
        </p:nvSpPr>
        <p:spPr>
          <a:xfrm>
            <a:off x="2055817" y="3299563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36" name="Google Shape;1836;p13"/>
          <p:cNvSpPr txBox="1">
            <a:spLocks noGrp="1"/>
          </p:cNvSpPr>
          <p:nvPr>
            <p:ph type="title" hasCustomPrompt="1"/>
          </p:nvPr>
        </p:nvSpPr>
        <p:spPr>
          <a:xfrm>
            <a:off x="937857" y="1866802"/>
            <a:ext cx="993300" cy="3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37" name="Google Shape;1837;p13"/>
          <p:cNvSpPr txBox="1">
            <a:spLocks noGrp="1"/>
          </p:cNvSpPr>
          <p:nvPr>
            <p:ph type="title" idx="5" hasCustomPrompt="1"/>
          </p:nvPr>
        </p:nvSpPr>
        <p:spPr>
          <a:xfrm>
            <a:off x="1036707" y="3171076"/>
            <a:ext cx="7956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38" name="Google Shape;1838;p13"/>
          <p:cNvSpPr txBox="1">
            <a:spLocks noGrp="1"/>
          </p:cNvSpPr>
          <p:nvPr>
            <p:ph type="title" idx="6"/>
          </p:nvPr>
        </p:nvSpPr>
        <p:spPr>
          <a:xfrm>
            <a:off x="713225" y="582168"/>
            <a:ext cx="77175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Dosis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839" name="Google Shape;1839;p13"/>
          <p:cNvSpPr txBox="1">
            <a:spLocks noGrp="1"/>
          </p:cNvSpPr>
          <p:nvPr>
            <p:ph type="subTitle" idx="7"/>
          </p:nvPr>
        </p:nvSpPr>
        <p:spPr>
          <a:xfrm>
            <a:off x="5947443" y="1662674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0" name="Google Shape;1840;p13"/>
          <p:cNvSpPr txBox="1">
            <a:spLocks noGrp="1"/>
          </p:cNvSpPr>
          <p:nvPr>
            <p:ph type="subTitle" idx="8"/>
          </p:nvPr>
        </p:nvSpPr>
        <p:spPr>
          <a:xfrm>
            <a:off x="5947451" y="2030572"/>
            <a:ext cx="22557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1" name="Google Shape;1841;p13"/>
          <p:cNvSpPr txBox="1">
            <a:spLocks noGrp="1"/>
          </p:cNvSpPr>
          <p:nvPr>
            <p:ph type="subTitle" idx="9"/>
          </p:nvPr>
        </p:nvSpPr>
        <p:spPr>
          <a:xfrm>
            <a:off x="5947443" y="2942691"/>
            <a:ext cx="22587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2" name="Google Shape;1842;p13"/>
          <p:cNvSpPr txBox="1">
            <a:spLocks noGrp="1"/>
          </p:cNvSpPr>
          <p:nvPr>
            <p:ph type="subTitle" idx="13"/>
          </p:nvPr>
        </p:nvSpPr>
        <p:spPr>
          <a:xfrm>
            <a:off x="5947451" y="3307126"/>
            <a:ext cx="2255700" cy="40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1843" name="Google Shape;184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27757" y="1902350"/>
            <a:ext cx="7971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sp>
        <p:nvSpPr>
          <p:cNvPr id="1844" name="Google Shape;1844;p13"/>
          <p:cNvSpPr txBox="1">
            <a:spLocks noGrp="1"/>
          </p:cNvSpPr>
          <p:nvPr>
            <p:ph type="title" idx="15" hasCustomPrompt="1"/>
          </p:nvPr>
        </p:nvSpPr>
        <p:spPr>
          <a:xfrm>
            <a:off x="5026857" y="3171075"/>
            <a:ext cx="798900" cy="29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Font typeface="Arial"/>
              <a:buNone/>
              <a:defRPr sz="23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9pPr>
          </a:lstStyle>
          <a:p>
            <a:r>
              <a:t>xx%</a:t>
            </a:r>
          </a:p>
        </p:txBody>
      </p:sp>
      <p:grpSp>
        <p:nvGrpSpPr>
          <p:cNvPr id="1845" name="Google Shape;1845;p13"/>
          <p:cNvGrpSpPr/>
          <p:nvPr/>
        </p:nvGrpSpPr>
        <p:grpSpPr>
          <a:xfrm>
            <a:off x="8262539" y="3889400"/>
            <a:ext cx="307575" cy="640125"/>
            <a:chOff x="4082275" y="3073825"/>
            <a:chExt cx="307575" cy="640125"/>
          </a:xfrm>
        </p:grpSpPr>
        <p:sp>
          <p:nvSpPr>
            <p:cNvPr id="1846" name="Google Shape;1846;p13"/>
            <p:cNvSpPr/>
            <p:nvPr/>
          </p:nvSpPr>
          <p:spPr>
            <a:xfrm>
              <a:off x="4217850" y="3073825"/>
              <a:ext cx="106025" cy="640125"/>
            </a:xfrm>
            <a:custGeom>
              <a:avLst/>
              <a:gdLst/>
              <a:ahLst/>
              <a:cxnLst/>
              <a:rect l="l" t="t" r="r" b="b"/>
              <a:pathLst>
                <a:path w="4241" h="25605" extrusionOk="0">
                  <a:moveTo>
                    <a:pt x="2403" y="0"/>
                  </a:moveTo>
                  <a:lnTo>
                    <a:pt x="2257" y="18"/>
                  </a:lnTo>
                  <a:lnTo>
                    <a:pt x="2130" y="37"/>
                  </a:lnTo>
                  <a:lnTo>
                    <a:pt x="2020" y="73"/>
                  </a:lnTo>
                  <a:lnTo>
                    <a:pt x="1857" y="146"/>
                  </a:lnTo>
                  <a:lnTo>
                    <a:pt x="1729" y="237"/>
                  </a:lnTo>
                  <a:lnTo>
                    <a:pt x="1602" y="346"/>
                  </a:lnTo>
                  <a:lnTo>
                    <a:pt x="1493" y="473"/>
                  </a:lnTo>
                  <a:lnTo>
                    <a:pt x="1384" y="619"/>
                  </a:lnTo>
                  <a:lnTo>
                    <a:pt x="1293" y="764"/>
                  </a:lnTo>
                  <a:lnTo>
                    <a:pt x="1220" y="928"/>
                  </a:lnTo>
                  <a:lnTo>
                    <a:pt x="1092" y="1238"/>
                  </a:lnTo>
                  <a:lnTo>
                    <a:pt x="1001" y="1565"/>
                  </a:lnTo>
                  <a:lnTo>
                    <a:pt x="910" y="1893"/>
                  </a:lnTo>
                  <a:lnTo>
                    <a:pt x="856" y="2220"/>
                  </a:lnTo>
                  <a:lnTo>
                    <a:pt x="801" y="2566"/>
                  </a:lnTo>
                  <a:lnTo>
                    <a:pt x="728" y="3239"/>
                  </a:lnTo>
                  <a:lnTo>
                    <a:pt x="692" y="3913"/>
                  </a:lnTo>
                  <a:lnTo>
                    <a:pt x="619" y="5005"/>
                  </a:lnTo>
                  <a:lnTo>
                    <a:pt x="583" y="6078"/>
                  </a:lnTo>
                  <a:lnTo>
                    <a:pt x="546" y="7607"/>
                  </a:lnTo>
                  <a:lnTo>
                    <a:pt x="528" y="8335"/>
                  </a:lnTo>
                  <a:lnTo>
                    <a:pt x="528" y="8353"/>
                  </a:lnTo>
                  <a:lnTo>
                    <a:pt x="510" y="10209"/>
                  </a:lnTo>
                  <a:lnTo>
                    <a:pt x="492" y="12084"/>
                  </a:lnTo>
                  <a:lnTo>
                    <a:pt x="474" y="13976"/>
                  </a:lnTo>
                  <a:lnTo>
                    <a:pt x="437" y="15887"/>
                  </a:lnTo>
                  <a:lnTo>
                    <a:pt x="346" y="17816"/>
                  </a:lnTo>
                  <a:lnTo>
                    <a:pt x="292" y="19072"/>
                  </a:lnTo>
                  <a:lnTo>
                    <a:pt x="237" y="20127"/>
                  </a:lnTo>
                  <a:lnTo>
                    <a:pt x="0" y="25077"/>
                  </a:lnTo>
                  <a:lnTo>
                    <a:pt x="37" y="25132"/>
                  </a:lnTo>
                  <a:lnTo>
                    <a:pt x="91" y="25186"/>
                  </a:lnTo>
                  <a:lnTo>
                    <a:pt x="146" y="25241"/>
                  </a:lnTo>
                  <a:lnTo>
                    <a:pt x="237" y="25295"/>
                  </a:lnTo>
                  <a:lnTo>
                    <a:pt x="455" y="25368"/>
                  </a:lnTo>
                  <a:lnTo>
                    <a:pt x="710" y="25441"/>
                  </a:lnTo>
                  <a:lnTo>
                    <a:pt x="1001" y="25514"/>
                  </a:lnTo>
                  <a:lnTo>
                    <a:pt x="1347" y="25550"/>
                  </a:lnTo>
                  <a:lnTo>
                    <a:pt x="1693" y="25587"/>
                  </a:lnTo>
                  <a:lnTo>
                    <a:pt x="2039" y="25605"/>
                  </a:lnTo>
                  <a:lnTo>
                    <a:pt x="2348" y="25587"/>
                  </a:lnTo>
                  <a:lnTo>
                    <a:pt x="2639" y="25587"/>
                  </a:lnTo>
                  <a:lnTo>
                    <a:pt x="2912" y="25550"/>
                  </a:lnTo>
                  <a:lnTo>
                    <a:pt x="3185" y="25514"/>
                  </a:lnTo>
                  <a:lnTo>
                    <a:pt x="3385" y="25459"/>
                  </a:lnTo>
                  <a:lnTo>
                    <a:pt x="3567" y="25405"/>
                  </a:lnTo>
                  <a:lnTo>
                    <a:pt x="3731" y="25350"/>
                  </a:lnTo>
                  <a:lnTo>
                    <a:pt x="3858" y="25277"/>
                  </a:lnTo>
                  <a:lnTo>
                    <a:pt x="3986" y="25186"/>
                  </a:lnTo>
                  <a:lnTo>
                    <a:pt x="4059" y="25095"/>
                  </a:lnTo>
                  <a:lnTo>
                    <a:pt x="4113" y="24986"/>
                  </a:lnTo>
                  <a:lnTo>
                    <a:pt x="4131" y="24877"/>
                  </a:lnTo>
                  <a:lnTo>
                    <a:pt x="4168" y="21237"/>
                  </a:lnTo>
                  <a:lnTo>
                    <a:pt x="4222" y="16870"/>
                  </a:lnTo>
                  <a:lnTo>
                    <a:pt x="4241" y="14777"/>
                  </a:lnTo>
                  <a:lnTo>
                    <a:pt x="4241" y="12721"/>
                  </a:lnTo>
                  <a:lnTo>
                    <a:pt x="4241" y="11629"/>
                  </a:lnTo>
                  <a:lnTo>
                    <a:pt x="4241" y="9827"/>
                  </a:lnTo>
                  <a:lnTo>
                    <a:pt x="4241" y="9754"/>
                  </a:lnTo>
                  <a:lnTo>
                    <a:pt x="4204" y="7898"/>
                  </a:lnTo>
                  <a:lnTo>
                    <a:pt x="4168" y="6078"/>
                  </a:lnTo>
                  <a:lnTo>
                    <a:pt x="4113" y="4313"/>
                  </a:lnTo>
                  <a:lnTo>
                    <a:pt x="4040" y="2639"/>
                  </a:lnTo>
                  <a:lnTo>
                    <a:pt x="4022" y="2148"/>
                  </a:lnTo>
                  <a:lnTo>
                    <a:pt x="3986" y="1911"/>
                  </a:lnTo>
                  <a:lnTo>
                    <a:pt x="3949" y="1674"/>
                  </a:lnTo>
                  <a:lnTo>
                    <a:pt x="3895" y="1438"/>
                  </a:lnTo>
                  <a:lnTo>
                    <a:pt x="3840" y="1219"/>
                  </a:lnTo>
                  <a:lnTo>
                    <a:pt x="3749" y="1001"/>
                  </a:lnTo>
                  <a:lnTo>
                    <a:pt x="3640" y="783"/>
                  </a:lnTo>
                  <a:lnTo>
                    <a:pt x="3567" y="673"/>
                  </a:lnTo>
                  <a:lnTo>
                    <a:pt x="3476" y="564"/>
                  </a:lnTo>
                  <a:lnTo>
                    <a:pt x="3294" y="382"/>
                  </a:lnTo>
                  <a:lnTo>
                    <a:pt x="3185" y="291"/>
                  </a:lnTo>
                  <a:lnTo>
                    <a:pt x="3076" y="219"/>
                  </a:lnTo>
                  <a:lnTo>
                    <a:pt x="2949" y="146"/>
                  </a:lnTo>
                  <a:lnTo>
                    <a:pt x="2839" y="91"/>
                  </a:lnTo>
                  <a:lnTo>
                    <a:pt x="2694" y="55"/>
                  </a:lnTo>
                  <a:lnTo>
                    <a:pt x="2548" y="18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7" name="Google Shape;1847;p13"/>
            <p:cNvSpPr/>
            <p:nvPr/>
          </p:nvSpPr>
          <p:spPr>
            <a:xfrm>
              <a:off x="4254700" y="3074275"/>
              <a:ext cx="33225" cy="434500"/>
            </a:xfrm>
            <a:custGeom>
              <a:avLst/>
              <a:gdLst/>
              <a:ahLst/>
              <a:cxnLst/>
              <a:rect l="l" t="t" r="r" b="b"/>
              <a:pathLst>
                <a:path w="1329" h="17380" extrusionOk="0">
                  <a:moveTo>
                    <a:pt x="783" y="0"/>
                  </a:moveTo>
                  <a:lnTo>
                    <a:pt x="656" y="19"/>
                  </a:lnTo>
                  <a:lnTo>
                    <a:pt x="546" y="55"/>
                  </a:lnTo>
                  <a:lnTo>
                    <a:pt x="383" y="128"/>
                  </a:lnTo>
                  <a:lnTo>
                    <a:pt x="856" y="4113"/>
                  </a:lnTo>
                  <a:lnTo>
                    <a:pt x="947" y="5023"/>
                  </a:lnTo>
                  <a:lnTo>
                    <a:pt x="1020" y="5951"/>
                  </a:lnTo>
                  <a:lnTo>
                    <a:pt x="1056" y="6406"/>
                  </a:lnTo>
                  <a:lnTo>
                    <a:pt x="1056" y="6861"/>
                  </a:lnTo>
                  <a:lnTo>
                    <a:pt x="1038" y="7316"/>
                  </a:lnTo>
                  <a:lnTo>
                    <a:pt x="1001" y="7771"/>
                  </a:lnTo>
                  <a:lnTo>
                    <a:pt x="965" y="8117"/>
                  </a:lnTo>
                  <a:lnTo>
                    <a:pt x="892" y="8462"/>
                  </a:lnTo>
                  <a:lnTo>
                    <a:pt x="765" y="9136"/>
                  </a:lnTo>
                  <a:lnTo>
                    <a:pt x="455" y="10482"/>
                  </a:lnTo>
                  <a:lnTo>
                    <a:pt x="310" y="11192"/>
                  </a:lnTo>
                  <a:lnTo>
                    <a:pt x="201" y="11884"/>
                  </a:lnTo>
                  <a:lnTo>
                    <a:pt x="110" y="12593"/>
                  </a:lnTo>
                  <a:lnTo>
                    <a:pt x="55" y="13303"/>
                  </a:lnTo>
                  <a:lnTo>
                    <a:pt x="19" y="14013"/>
                  </a:lnTo>
                  <a:lnTo>
                    <a:pt x="1" y="14704"/>
                  </a:lnTo>
                  <a:lnTo>
                    <a:pt x="1" y="15414"/>
                  </a:lnTo>
                  <a:lnTo>
                    <a:pt x="37" y="16124"/>
                  </a:lnTo>
                  <a:lnTo>
                    <a:pt x="37" y="16306"/>
                  </a:lnTo>
                  <a:lnTo>
                    <a:pt x="73" y="16488"/>
                  </a:lnTo>
                  <a:lnTo>
                    <a:pt x="110" y="16652"/>
                  </a:lnTo>
                  <a:lnTo>
                    <a:pt x="164" y="16834"/>
                  </a:lnTo>
                  <a:lnTo>
                    <a:pt x="237" y="16997"/>
                  </a:lnTo>
                  <a:lnTo>
                    <a:pt x="346" y="17143"/>
                  </a:lnTo>
                  <a:lnTo>
                    <a:pt x="492" y="17270"/>
                  </a:lnTo>
                  <a:lnTo>
                    <a:pt x="674" y="17379"/>
                  </a:lnTo>
                  <a:lnTo>
                    <a:pt x="692" y="16779"/>
                  </a:lnTo>
                  <a:lnTo>
                    <a:pt x="692" y="16197"/>
                  </a:lnTo>
                  <a:lnTo>
                    <a:pt x="710" y="15014"/>
                  </a:lnTo>
                  <a:lnTo>
                    <a:pt x="728" y="13976"/>
                  </a:lnTo>
                  <a:lnTo>
                    <a:pt x="783" y="12939"/>
                  </a:lnTo>
                  <a:lnTo>
                    <a:pt x="856" y="11902"/>
                  </a:lnTo>
                  <a:lnTo>
                    <a:pt x="947" y="10865"/>
                  </a:lnTo>
                  <a:lnTo>
                    <a:pt x="1129" y="8808"/>
                  </a:lnTo>
                  <a:lnTo>
                    <a:pt x="1220" y="7771"/>
                  </a:lnTo>
                  <a:lnTo>
                    <a:pt x="1274" y="6734"/>
                  </a:lnTo>
                  <a:lnTo>
                    <a:pt x="1311" y="5897"/>
                  </a:lnTo>
                  <a:lnTo>
                    <a:pt x="1329" y="5041"/>
                  </a:lnTo>
                  <a:lnTo>
                    <a:pt x="1329" y="4204"/>
                  </a:lnTo>
                  <a:lnTo>
                    <a:pt x="1293" y="3349"/>
                  </a:lnTo>
                  <a:lnTo>
                    <a:pt x="1220" y="2512"/>
                  </a:lnTo>
                  <a:lnTo>
                    <a:pt x="1111" y="1656"/>
                  </a:lnTo>
                  <a:lnTo>
                    <a:pt x="965" y="819"/>
                  </a:lnTo>
                  <a:lnTo>
                    <a:pt x="874" y="41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8" name="Google Shape;1848;p13"/>
            <p:cNvSpPr/>
            <p:nvPr/>
          </p:nvSpPr>
          <p:spPr>
            <a:xfrm>
              <a:off x="4300650" y="3132050"/>
              <a:ext cx="89200" cy="74625"/>
            </a:xfrm>
            <a:custGeom>
              <a:avLst/>
              <a:gdLst/>
              <a:ahLst/>
              <a:cxnLst/>
              <a:rect l="l" t="t" r="r" b="b"/>
              <a:pathLst>
                <a:path w="3568" h="2985" extrusionOk="0">
                  <a:moveTo>
                    <a:pt x="2676" y="0"/>
                  </a:moveTo>
                  <a:lnTo>
                    <a:pt x="2530" y="19"/>
                  </a:lnTo>
                  <a:lnTo>
                    <a:pt x="2457" y="55"/>
                  </a:lnTo>
                  <a:lnTo>
                    <a:pt x="2384" y="91"/>
                  </a:lnTo>
                  <a:lnTo>
                    <a:pt x="2239" y="182"/>
                  </a:lnTo>
                  <a:lnTo>
                    <a:pt x="2166" y="255"/>
                  </a:lnTo>
                  <a:lnTo>
                    <a:pt x="2093" y="328"/>
                  </a:lnTo>
                  <a:lnTo>
                    <a:pt x="1948" y="528"/>
                  </a:lnTo>
                  <a:lnTo>
                    <a:pt x="1620" y="1001"/>
                  </a:lnTo>
                  <a:lnTo>
                    <a:pt x="1456" y="1256"/>
                  </a:lnTo>
                  <a:lnTo>
                    <a:pt x="1274" y="1456"/>
                  </a:lnTo>
                  <a:lnTo>
                    <a:pt x="1183" y="1566"/>
                  </a:lnTo>
                  <a:lnTo>
                    <a:pt x="1111" y="1638"/>
                  </a:lnTo>
                  <a:lnTo>
                    <a:pt x="1020" y="1693"/>
                  </a:lnTo>
                  <a:lnTo>
                    <a:pt x="929" y="1729"/>
                  </a:lnTo>
                  <a:lnTo>
                    <a:pt x="801" y="1766"/>
                  </a:lnTo>
                  <a:lnTo>
                    <a:pt x="692" y="1766"/>
                  </a:lnTo>
                  <a:lnTo>
                    <a:pt x="583" y="1748"/>
                  </a:lnTo>
                  <a:lnTo>
                    <a:pt x="474" y="1711"/>
                  </a:lnTo>
                  <a:lnTo>
                    <a:pt x="237" y="1657"/>
                  </a:lnTo>
                  <a:lnTo>
                    <a:pt x="110" y="1638"/>
                  </a:lnTo>
                  <a:lnTo>
                    <a:pt x="1" y="1638"/>
                  </a:lnTo>
                  <a:lnTo>
                    <a:pt x="73" y="2767"/>
                  </a:lnTo>
                  <a:lnTo>
                    <a:pt x="255" y="2858"/>
                  </a:lnTo>
                  <a:lnTo>
                    <a:pt x="455" y="2930"/>
                  </a:lnTo>
                  <a:lnTo>
                    <a:pt x="674" y="2967"/>
                  </a:lnTo>
                  <a:lnTo>
                    <a:pt x="910" y="2985"/>
                  </a:lnTo>
                  <a:lnTo>
                    <a:pt x="1092" y="2967"/>
                  </a:lnTo>
                  <a:lnTo>
                    <a:pt x="1293" y="2949"/>
                  </a:lnTo>
                  <a:lnTo>
                    <a:pt x="1493" y="2912"/>
                  </a:lnTo>
                  <a:lnTo>
                    <a:pt x="1675" y="2876"/>
                  </a:lnTo>
                  <a:lnTo>
                    <a:pt x="1911" y="2803"/>
                  </a:lnTo>
                  <a:lnTo>
                    <a:pt x="2130" y="2712"/>
                  </a:lnTo>
                  <a:lnTo>
                    <a:pt x="2348" y="2603"/>
                  </a:lnTo>
                  <a:lnTo>
                    <a:pt x="2566" y="2494"/>
                  </a:lnTo>
                  <a:lnTo>
                    <a:pt x="2748" y="2366"/>
                  </a:lnTo>
                  <a:lnTo>
                    <a:pt x="2930" y="2239"/>
                  </a:lnTo>
                  <a:lnTo>
                    <a:pt x="3094" y="2093"/>
                  </a:lnTo>
                  <a:lnTo>
                    <a:pt x="3240" y="1929"/>
                  </a:lnTo>
                  <a:lnTo>
                    <a:pt x="3349" y="1766"/>
                  </a:lnTo>
                  <a:lnTo>
                    <a:pt x="3440" y="1584"/>
                  </a:lnTo>
                  <a:lnTo>
                    <a:pt x="3513" y="1402"/>
                  </a:lnTo>
                  <a:lnTo>
                    <a:pt x="3549" y="1202"/>
                  </a:lnTo>
                  <a:lnTo>
                    <a:pt x="3567" y="1020"/>
                  </a:lnTo>
                  <a:lnTo>
                    <a:pt x="3549" y="819"/>
                  </a:lnTo>
                  <a:lnTo>
                    <a:pt x="3495" y="637"/>
                  </a:lnTo>
                  <a:lnTo>
                    <a:pt x="3422" y="455"/>
                  </a:lnTo>
                  <a:lnTo>
                    <a:pt x="3349" y="346"/>
                  </a:lnTo>
                  <a:lnTo>
                    <a:pt x="3276" y="255"/>
                  </a:lnTo>
                  <a:lnTo>
                    <a:pt x="3167" y="164"/>
                  </a:lnTo>
                  <a:lnTo>
                    <a:pt x="3058" y="91"/>
                  </a:lnTo>
                  <a:lnTo>
                    <a:pt x="2930" y="37"/>
                  </a:lnTo>
                  <a:lnTo>
                    <a:pt x="280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49" name="Google Shape;1849;p13"/>
            <p:cNvSpPr/>
            <p:nvPr/>
          </p:nvSpPr>
          <p:spPr>
            <a:xfrm>
              <a:off x="4082275" y="3297650"/>
              <a:ext cx="197925" cy="238875"/>
            </a:xfrm>
            <a:custGeom>
              <a:avLst/>
              <a:gdLst/>
              <a:ahLst/>
              <a:cxnLst/>
              <a:rect l="l" t="t" r="r" b="b"/>
              <a:pathLst>
                <a:path w="7917" h="9555" extrusionOk="0">
                  <a:moveTo>
                    <a:pt x="1511" y="1"/>
                  </a:moveTo>
                  <a:lnTo>
                    <a:pt x="1402" y="19"/>
                  </a:lnTo>
                  <a:lnTo>
                    <a:pt x="1293" y="37"/>
                  </a:lnTo>
                  <a:lnTo>
                    <a:pt x="1202" y="73"/>
                  </a:lnTo>
                  <a:lnTo>
                    <a:pt x="1111" y="128"/>
                  </a:lnTo>
                  <a:lnTo>
                    <a:pt x="1038" y="183"/>
                  </a:lnTo>
                  <a:lnTo>
                    <a:pt x="892" y="292"/>
                  </a:lnTo>
                  <a:lnTo>
                    <a:pt x="801" y="437"/>
                  </a:lnTo>
                  <a:lnTo>
                    <a:pt x="674" y="601"/>
                  </a:lnTo>
                  <a:lnTo>
                    <a:pt x="565" y="801"/>
                  </a:lnTo>
                  <a:lnTo>
                    <a:pt x="474" y="1001"/>
                  </a:lnTo>
                  <a:lnTo>
                    <a:pt x="383" y="1202"/>
                  </a:lnTo>
                  <a:lnTo>
                    <a:pt x="310" y="1402"/>
                  </a:lnTo>
                  <a:lnTo>
                    <a:pt x="182" y="1802"/>
                  </a:lnTo>
                  <a:lnTo>
                    <a:pt x="110" y="2221"/>
                  </a:lnTo>
                  <a:lnTo>
                    <a:pt x="55" y="2621"/>
                  </a:lnTo>
                  <a:lnTo>
                    <a:pt x="19" y="3040"/>
                  </a:lnTo>
                  <a:lnTo>
                    <a:pt x="0" y="3458"/>
                  </a:lnTo>
                  <a:lnTo>
                    <a:pt x="0" y="3877"/>
                  </a:lnTo>
                  <a:lnTo>
                    <a:pt x="0" y="4696"/>
                  </a:lnTo>
                  <a:lnTo>
                    <a:pt x="19" y="5515"/>
                  </a:lnTo>
                  <a:lnTo>
                    <a:pt x="55" y="6333"/>
                  </a:lnTo>
                  <a:lnTo>
                    <a:pt x="91" y="7152"/>
                  </a:lnTo>
                  <a:lnTo>
                    <a:pt x="128" y="7553"/>
                  </a:lnTo>
                  <a:lnTo>
                    <a:pt x="146" y="7753"/>
                  </a:lnTo>
                  <a:lnTo>
                    <a:pt x="201" y="7935"/>
                  </a:lnTo>
                  <a:lnTo>
                    <a:pt x="273" y="8135"/>
                  </a:lnTo>
                  <a:lnTo>
                    <a:pt x="383" y="8317"/>
                  </a:lnTo>
                  <a:lnTo>
                    <a:pt x="510" y="8499"/>
                  </a:lnTo>
                  <a:lnTo>
                    <a:pt x="674" y="8663"/>
                  </a:lnTo>
                  <a:lnTo>
                    <a:pt x="801" y="8772"/>
                  </a:lnTo>
                  <a:lnTo>
                    <a:pt x="947" y="8863"/>
                  </a:lnTo>
                  <a:lnTo>
                    <a:pt x="1092" y="8936"/>
                  </a:lnTo>
                  <a:lnTo>
                    <a:pt x="1256" y="9027"/>
                  </a:lnTo>
                  <a:lnTo>
                    <a:pt x="1620" y="9154"/>
                  </a:lnTo>
                  <a:lnTo>
                    <a:pt x="2020" y="9263"/>
                  </a:lnTo>
                  <a:lnTo>
                    <a:pt x="2421" y="9354"/>
                  </a:lnTo>
                  <a:lnTo>
                    <a:pt x="2858" y="9409"/>
                  </a:lnTo>
                  <a:lnTo>
                    <a:pt x="3294" y="9464"/>
                  </a:lnTo>
                  <a:lnTo>
                    <a:pt x="3731" y="9500"/>
                  </a:lnTo>
                  <a:lnTo>
                    <a:pt x="4696" y="9536"/>
                  </a:lnTo>
                  <a:lnTo>
                    <a:pt x="5678" y="9555"/>
                  </a:lnTo>
                  <a:lnTo>
                    <a:pt x="6188" y="9536"/>
                  </a:lnTo>
                  <a:lnTo>
                    <a:pt x="6716" y="9518"/>
                  </a:lnTo>
                  <a:lnTo>
                    <a:pt x="7698" y="9464"/>
                  </a:lnTo>
                  <a:lnTo>
                    <a:pt x="7917" y="7862"/>
                  </a:lnTo>
                  <a:lnTo>
                    <a:pt x="7771" y="7826"/>
                  </a:lnTo>
                  <a:lnTo>
                    <a:pt x="7625" y="7789"/>
                  </a:lnTo>
                  <a:lnTo>
                    <a:pt x="7498" y="7735"/>
                  </a:lnTo>
                  <a:lnTo>
                    <a:pt x="7352" y="7662"/>
                  </a:lnTo>
                  <a:lnTo>
                    <a:pt x="7098" y="7480"/>
                  </a:lnTo>
                  <a:lnTo>
                    <a:pt x="6843" y="7262"/>
                  </a:lnTo>
                  <a:lnTo>
                    <a:pt x="6588" y="7061"/>
                  </a:lnTo>
                  <a:lnTo>
                    <a:pt x="6333" y="6898"/>
                  </a:lnTo>
                  <a:lnTo>
                    <a:pt x="6206" y="6825"/>
                  </a:lnTo>
                  <a:lnTo>
                    <a:pt x="6079" y="6770"/>
                  </a:lnTo>
                  <a:lnTo>
                    <a:pt x="5951" y="6734"/>
                  </a:lnTo>
                  <a:lnTo>
                    <a:pt x="5824" y="6716"/>
                  </a:lnTo>
                  <a:lnTo>
                    <a:pt x="4768" y="6716"/>
                  </a:lnTo>
                  <a:lnTo>
                    <a:pt x="4568" y="6697"/>
                  </a:lnTo>
                  <a:lnTo>
                    <a:pt x="4386" y="6661"/>
                  </a:lnTo>
                  <a:lnTo>
                    <a:pt x="4113" y="6588"/>
                  </a:lnTo>
                  <a:lnTo>
                    <a:pt x="3858" y="6497"/>
                  </a:lnTo>
                  <a:lnTo>
                    <a:pt x="3640" y="6406"/>
                  </a:lnTo>
                  <a:lnTo>
                    <a:pt x="3440" y="6279"/>
                  </a:lnTo>
                  <a:lnTo>
                    <a:pt x="3276" y="6152"/>
                  </a:lnTo>
                  <a:lnTo>
                    <a:pt x="3112" y="6024"/>
                  </a:lnTo>
                  <a:lnTo>
                    <a:pt x="2967" y="5860"/>
                  </a:lnTo>
                  <a:lnTo>
                    <a:pt x="2858" y="5697"/>
                  </a:lnTo>
                  <a:lnTo>
                    <a:pt x="2748" y="5533"/>
                  </a:lnTo>
                  <a:lnTo>
                    <a:pt x="2676" y="5351"/>
                  </a:lnTo>
                  <a:lnTo>
                    <a:pt x="2603" y="5169"/>
                  </a:lnTo>
                  <a:lnTo>
                    <a:pt x="2548" y="4969"/>
                  </a:lnTo>
                  <a:lnTo>
                    <a:pt x="2494" y="4768"/>
                  </a:lnTo>
                  <a:lnTo>
                    <a:pt x="2457" y="4550"/>
                  </a:lnTo>
                  <a:lnTo>
                    <a:pt x="2421" y="4132"/>
                  </a:lnTo>
                  <a:lnTo>
                    <a:pt x="2421" y="3677"/>
                  </a:lnTo>
                  <a:lnTo>
                    <a:pt x="2439" y="3222"/>
                  </a:lnTo>
                  <a:lnTo>
                    <a:pt x="2494" y="2330"/>
                  </a:lnTo>
                  <a:lnTo>
                    <a:pt x="2512" y="1911"/>
                  </a:lnTo>
                  <a:lnTo>
                    <a:pt x="2530" y="1493"/>
                  </a:lnTo>
                  <a:lnTo>
                    <a:pt x="2512" y="1111"/>
                  </a:lnTo>
                  <a:lnTo>
                    <a:pt x="2494" y="929"/>
                  </a:lnTo>
                  <a:lnTo>
                    <a:pt x="2475" y="765"/>
                  </a:lnTo>
                  <a:lnTo>
                    <a:pt x="2439" y="619"/>
                  </a:lnTo>
                  <a:lnTo>
                    <a:pt x="2384" y="492"/>
                  </a:lnTo>
                  <a:lnTo>
                    <a:pt x="2312" y="346"/>
                  </a:lnTo>
                  <a:lnTo>
                    <a:pt x="2202" y="219"/>
                  </a:lnTo>
                  <a:lnTo>
                    <a:pt x="2130" y="164"/>
                  </a:lnTo>
                  <a:lnTo>
                    <a:pt x="2057" y="128"/>
                  </a:lnTo>
                  <a:lnTo>
                    <a:pt x="1948" y="73"/>
                  </a:lnTo>
                  <a:lnTo>
                    <a:pt x="1857" y="37"/>
                  </a:lnTo>
                  <a:lnTo>
                    <a:pt x="1747" y="19"/>
                  </a:lnTo>
                  <a:lnTo>
                    <a:pt x="163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50" name="Google Shape;1850;p13"/>
            <p:cNvSpPr/>
            <p:nvPr/>
          </p:nvSpPr>
          <p:spPr>
            <a:xfrm>
              <a:off x="4082275" y="3312675"/>
              <a:ext cx="186550" cy="401275"/>
            </a:xfrm>
            <a:custGeom>
              <a:avLst/>
              <a:gdLst/>
              <a:ahLst/>
              <a:cxnLst/>
              <a:rect l="l" t="t" r="r" b="b"/>
              <a:pathLst>
                <a:path w="7462" h="16051" extrusionOk="0">
                  <a:moveTo>
                    <a:pt x="674" y="0"/>
                  </a:moveTo>
                  <a:lnTo>
                    <a:pt x="565" y="200"/>
                  </a:lnTo>
                  <a:lnTo>
                    <a:pt x="474" y="400"/>
                  </a:lnTo>
                  <a:lnTo>
                    <a:pt x="383" y="601"/>
                  </a:lnTo>
                  <a:lnTo>
                    <a:pt x="310" y="801"/>
                  </a:lnTo>
                  <a:lnTo>
                    <a:pt x="182" y="1201"/>
                  </a:lnTo>
                  <a:lnTo>
                    <a:pt x="110" y="1620"/>
                  </a:lnTo>
                  <a:lnTo>
                    <a:pt x="55" y="2020"/>
                  </a:lnTo>
                  <a:lnTo>
                    <a:pt x="19" y="2439"/>
                  </a:lnTo>
                  <a:lnTo>
                    <a:pt x="0" y="2857"/>
                  </a:lnTo>
                  <a:lnTo>
                    <a:pt x="0" y="3276"/>
                  </a:lnTo>
                  <a:lnTo>
                    <a:pt x="0" y="4095"/>
                  </a:lnTo>
                  <a:lnTo>
                    <a:pt x="19" y="4914"/>
                  </a:lnTo>
                  <a:lnTo>
                    <a:pt x="55" y="5732"/>
                  </a:lnTo>
                  <a:lnTo>
                    <a:pt x="91" y="6551"/>
                  </a:lnTo>
                  <a:lnTo>
                    <a:pt x="128" y="6952"/>
                  </a:lnTo>
                  <a:lnTo>
                    <a:pt x="146" y="7152"/>
                  </a:lnTo>
                  <a:lnTo>
                    <a:pt x="201" y="7334"/>
                  </a:lnTo>
                  <a:lnTo>
                    <a:pt x="273" y="7534"/>
                  </a:lnTo>
                  <a:lnTo>
                    <a:pt x="383" y="7716"/>
                  </a:lnTo>
                  <a:lnTo>
                    <a:pt x="510" y="7898"/>
                  </a:lnTo>
                  <a:lnTo>
                    <a:pt x="674" y="8062"/>
                  </a:lnTo>
                  <a:lnTo>
                    <a:pt x="801" y="8171"/>
                  </a:lnTo>
                  <a:lnTo>
                    <a:pt x="947" y="8262"/>
                  </a:lnTo>
                  <a:lnTo>
                    <a:pt x="1092" y="8335"/>
                  </a:lnTo>
                  <a:lnTo>
                    <a:pt x="1256" y="8426"/>
                  </a:lnTo>
                  <a:lnTo>
                    <a:pt x="1620" y="8553"/>
                  </a:lnTo>
                  <a:lnTo>
                    <a:pt x="2020" y="8662"/>
                  </a:lnTo>
                  <a:lnTo>
                    <a:pt x="2421" y="8753"/>
                  </a:lnTo>
                  <a:lnTo>
                    <a:pt x="2858" y="8808"/>
                  </a:lnTo>
                  <a:lnTo>
                    <a:pt x="3294" y="8863"/>
                  </a:lnTo>
                  <a:lnTo>
                    <a:pt x="3731" y="8899"/>
                  </a:lnTo>
                  <a:lnTo>
                    <a:pt x="4696" y="8935"/>
                  </a:lnTo>
                  <a:lnTo>
                    <a:pt x="5678" y="8954"/>
                  </a:lnTo>
                  <a:lnTo>
                    <a:pt x="5587" y="10810"/>
                  </a:lnTo>
                  <a:lnTo>
                    <a:pt x="5496" y="13030"/>
                  </a:lnTo>
                  <a:lnTo>
                    <a:pt x="5423" y="15650"/>
                  </a:lnTo>
                  <a:lnTo>
                    <a:pt x="5460" y="15687"/>
                  </a:lnTo>
                  <a:lnTo>
                    <a:pt x="5514" y="15723"/>
                  </a:lnTo>
                  <a:lnTo>
                    <a:pt x="5660" y="15796"/>
                  </a:lnTo>
                  <a:lnTo>
                    <a:pt x="5878" y="15869"/>
                  </a:lnTo>
                  <a:lnTo>
                    <a:pt x="6133" y="15923"/>
                  </a:lnTo>
                  <a:lnTo>
                    <a:pt x="6424" y="15978"/>
                  </a:lnTo>
                  <a:lnTo>
                    <a:pt x="6770" y="16014"/>
                  </a:lnTo>
                  <a:lnTo>
                    <a:pt x="7116" y="16033"/>
                  </a:lnTo>
                  <a:lnTo>
                    <a:pt x="7462" y="16051"/>
                  </a:lnTo>
                  <a:lnTo>
                    <a:pt x="7352" y="15741"/>
                  </a:lnTo>
                  <a:lnTo>
                    <a:pt x="7243" y="15396"/>
                  </a:lnTo>
                  <a:lnTo>
                    <a:pt x="7152" y="14995"/>
                  </a:lnTo>
                  <a:lnTo>
                    <a:pt x="7061" y="14540"/>
                  </a:lnTo>
                  <a:lnTo>
                    <a:pt x="6988" y="14067"/>
                  </a:lnTo>
                  <a:lnTo>
                    <a:pt x="6916" y="13558"/>
                  </a:lnTo>
                  <a:lnTo>
                    <a:pt x="6807" y="12502"/>
                  </a:lnTo>
                  <a:lnTo>
                    <a:pt x="6734" y="11447"/>
                  </a:lnTo>
                  <a:lnTo>
                    <a:pt x="6679" y="10446"/>
                  </a:lnTo>
                  <a:lnTo>
                    <a:pt x="6679" y="9590"/>
                  </a:lnTo>
                  <a:lnTo>
                    <a:pt x="6697" y="9226"/>
                  </a:lnTo>
                  <a:lnTo>
                    <a:pt x="6716" y="8917"/>
                  </a:lnTo>
                  <a:lnTo>
                    <a:pt x="6716" y="8899"/>
                  </a:lnTo>
                  <a:lnTo>
                    <a:pt x="6734" y="8717"/>
                  </a:lnTo>
                  <a:lnTo>
                    <a:pt x="6716" y="8644"/>
                  </a:lnTo>
                  <a:lnTo>
                    <a:pt x="6697" y="8553"/>
                  </a:lnTo>
                  <a:lnTo>
                    <a:pt x="6679" y="8462"/>
                  </a:lnTo>
                  <a:lnTo>
                    <a:pt x="6625" y="8389"/>
                  </a:lnTo>
                  <a:lnTo>
                    <a:pt x="6552" y="8317"/>
                  </a:lnTo>
                  <a:lnTo>
                    <a:pt x="6461" y="8244"/>
                  </a:lnTo>
                  <a:lnTo>
                    <a:pt x="6297" y="8189"/>
                  </a:lnTo>
                  <a:lnTo>
                    <a:pt x="6115" y="8153"/>
                  </a:lnTo>
                  <a:lnTo>
                    <a:pt x="5915" y="8135"/>
                  </a:lnTo>
                  <a:lnTo>
                    <a:pt x="5715" y="8135"/>
                  </a:lnTo>
                  <a:lnTo>
                    <a:pt x="5442" y="8153"/>
                  </a:lnTo>
                  <a:lnTo>
                    <a:pt x="4841" y="8171"/>
                  </a:lnTo>
                  <a:lnTo>
                    <a:pt x="4222" y="8153"/>
                  </a:lnTo>
                  <a:lnTo>
                    <a:pt x="3931" y="8135"/>
                  </a:lnTo>
                  <a:lnTo>
                    <a:pt x="3640" y="8098"/>
                  </a:lnTo>
                  <a:lnTo>
                    <a:pt x="3349" y="8044"/>
                  </a:lnTo>
                  <a:lnTo>
                    <a:pt x="3076" y="7971"/>
                  </a:lnTo>
                  <a:lnTo>
                    <a:pt x="2785" y="7880"/>
                  </a:lnTo>
                  <a:lnTo>
                    <a:pt x="2494" y="7752"/>
                  </a:lnTo>
                  <a:lnTo>
                    <a:pt x="2257" y="7607"/>
                  </a:lnTo>
                  <a:lnTo>
                    <a:pt x="2039" y="7443"/>
                  </a:lnTo>
                  <a:lnTo>
                    <a:pt x="1838" y="7279"/>
                  </a:lnTo>
                  <a:lnTo>
                    <a:pt x="1675" y="7097"/>
                  </a:lnTo>
                  <a:lnTo>
                    <a:pt x="1529" y="6897"/>
                  </a:lnTo>
                  <a:lnTo>
                    <a:pt x="1420" y="6697"/>
                  </a:lnTo>
                  <a:lnTo>
                    <a:pt x="1329" y="6515"/>
                  </a:lnTo>
                  <a:lnTo>
                    <a:pt x="1256" y="6297"/>
                  </a:lnTo>
                  <a:lnTo>
                    <a:pt x="1202" y="6096"/>
                  </a:lnTo>
                  <a:lnTo>
                    <a:pt x="1165" y="5896"/>
                  </a:lnTo>
                  <a:lnTo>
                    <a:pt x="1129" y="5478"/>
                  </a:lnTo>
                  <a:lnTo>
                    <a:pt x="1111" y="5059"/>
                  </a:lnTo>
                  <a:lnTo>
                    <a:pt x="1111" y="4295"/>
                  </a:lnTo>
                  <a:lnTo>
                    <a:pt x="1129" y="3531"/>
                  </a:lnTo>
                  <a:lnTo>
                    <a:pt x="1147" y="2766"/>
                  </a:lnTo>
                  <a:lnTo>
                    <a:pt x="1202" y="1984"/>
                  </a:lnTo>
                  <a:lnTo>
                    <a:pt x="1220" y="1747"/>
                  </a:lnTo>
                  <a:lnTo>
                    <a:pt x="1274" y="1492"/>
                  </a:lnTo>
                  <a:lnTo>
                    <a:pt x="1311" y="1219"/>
                  </a:lnTo>
                  <a:lnTo>
                    <a:pt x="1311" y="965"/>
                  </a:lnTo>
                  <a:lnTo>
                    <a:pt x="1311" y="837"/>
                  </a:lnTo>
                  <a:lnTo>
                    <a:pt x="1293" y="710"/>
                  </a:lnTo>
                  <a:lnTo>
                    <a:pt x="1256" y="582"/>
                  </a:lnTo>
                  <a:lnTo>
                    <a:pt x="1183" y="455"/>
                  </a:lnTo>
                  <a:lnTo>
                    <a:pt x="1111" y="346"/>
                  </a:lnTo>
                  <a:lnTo>
                    <a:pt x="1020" y="237"/>
                  </a:lnTo>
                  <a:lnTo>
                    <a:pt x="892" y="127"/>
                  </a:lnTo>
                  <a:lnTo>
                    <a:pt x="728" y="37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3A7F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51" name="Google Shape;1851;p13"/>
          <p:cNvGrpSpPr/>
          <p:nvPr/>
        </p:nvGrpSpPr>
        <p:grpSpPr>
          <a:xfrm>
            <a:off x="252376" y="4030810"/>
            <a:ext cx="460859" cy="699156"/>
            <a:chOff x="1595475" y="4606085"/>
            <a:chExt cx="460859" cy="699156"/>
          </a:xfrm>
        </p:grpSpPr>
        <p:sp>
          <p:nvSpPr>
            <p:cNvPr id="1852" name="Google Shape;1852;p13"/>
            <p:cNvSpPr/>
            <p:nvPr/>
          </p:nvSpPr>
          <p:spPr>
            <a:xfrm>
              <a:off x="1595475" y="4606085"/>
              <a:ext cx="460859" cy="523974"/>
            </a:xfrm>
            <a:custGeom>
              <a:avLst/>
              <a:gdLst/>
              <a:ahLst/>
              <a:cxnLst/>
              <a:rect l="l" t="t" r="r" b="b"/>
              <a:pathLst>
                <a:path w="13158" h="14960" extrusionOk="0">
                  <a:moveTo>
                    <a:pt x="3913" y="1"/>
                  </a:moveTo>
                  <a:lnTo>
                    <a:pt x="3767" y="347"/>
                  </a:lnTo>
                  <a:lnTo>
                    <a:pt x="3658" y="692"/>
                  </a:lnTo>
                  <a:lnTo>
                    <a:pt x="3567" y="1056"/>
                  </a:lnTo>
                  <a:lnTo>
                    <a:pt x="3494" y="1438"/>
                  </a:lnTo>
                  <a:lnTo>
                    <a:pt x="3440" y="1839"/>
                  </a:lnTo>
                  <a:lnTo>
                    <a:pt x="3403" y="2257"/>
                  </a:lnTo>
                  <a:lnTo>
                    <a:pt x="3385" y="2676"/>
                  </a:lnTo>
                  <a:lnTo>
                    <a:pt x="3385" y="3094"/>
                  </a:lnTo>
                  <a:lnTo>
                    <a:pt x="3403" y="3531"/>
                  </a:lnTo>
                  <a:lnTo>
                    <a:pt x="3440" y="3968"/>
                  </a:lnTo>
                  <a:lnTo>
                    <a:pt x="3494" y="4405"/>
                  </a:lnTo>
                  <a:lnTo>
                    <a:pt x="3549" y="4841"/>
                  </a:lnTo>
                  <a:lnTo>
                    <a:pt x="3676" y="5697"/>
                  </a:lnTo>
                  <a:lnTo>
                    <a:pt x="3840" y="6534"/>
                  </a:lnTo>
                  <a:lnTo>
                    <a:pt x="4040" y="7335"/>
                  </a:lnTo>
                  <a:lnTo>
                    <a:pt x="4222" y="8081"/>
                  </a:lnTo>
                  <a:lnTo>
                    <a:pt x="4423" y="8754"/>
                  </a:lnTo>
                  <a:lnTo>
                    <a:pt x="4604" y="9336"/>
                  </a:lnTo>
                  <a:lnTo>
                    <a:pt x="4896" y="10192"/>
                  </a:lnTo>
                  <a:lnTo>
                    <a:pt x="5005" y="10501"/>
                  </a:lnTo>
                  <a:lnTo>
                    <a:pt x="5005" y="10501"/>
                  </a:lnTo>
                  <a:lnTo>
                    <a:pt x="4968" y="10410"/>
                  </a:lnTo>
                  <a:lnTo>
                    <a:pt x="4859" y="10119"/>
                  </a:lnTo>
                  <a:lnTo>
                    <a:pt x="4641" y="9628"/>
                  </a:lnTo>
                  <a:lnTo>
                    <a:pt x="4477" y="9318"/>
                  </a:lnTo>
                  <a:lnTo>
                    <a:pt x="4295" y="8954"/>
                  </a:lnTo>
                  <a:lnTo>
                    <a:pt x="4059" y="8536"/>
                  </a:lnTo>
                  <a:lnTo>
                    <a:pt x="3767" y="8081"/>
                  </a:lnTo>
                  <a:lnTo>
                    <a:pt x="3440" y="7571"/>
                  </a:lnTo>
                  <a:lnTo>
                    <a:pt x="3076" y="7007"/>
                  </a:lnTo>
                  <a:lnTo>
                    <a:pt x="2639" y="6406"/>
                  </a:lnTo>
                  <a:lnTo>
                    <a:pt x="2166" y="5751"/>
                  </a:lnTo>
                  <a:lnTo>
                    <a:pt x="1620" y="5042"/>
                  </a:lnTo>
                  <a:lnTo>
                    <a:pt x="1001" y="4277"/>
                  </a:lnTo>
                  <a:lnTo>
                    <a:pt x="983" y="4641"/>
                  </a:lnTo>
                  <a:lnTo>
                    <a:pt x="983" y="5005"/>
                  </a:lnTo>
                  <a:lnTo>
                    <a:pt x="1001" y="5369"/>
                  </a:lnTo>
                  <a:lnTo>
                    <a:pt x="1038" y="5715"/>
                  </a:lnTo>
                  <a:lnTo>
                    <a:pt x="1092" y="6079"/>
                  </a:lnTo>
                  <a:lnTo>
                    <a:pt x="1147" y="6425"/>
                  </a:lnTo>
                  <a:lnTo>
                    <a:pt x="1238" y="6752"/>
                  </a:lnTo>
                  <a:lnTo>
                    <a:pt x="1311" y="7098"/>
                  </a:lnTo>
                  <a:lnTo>
                    <a:pt x="1511" y="7735"/>
                  </a:lnTo>
                  <a:lnTo>
                    <a:pt x="1747" y="8354"/>
                  </a:lnTo>
                  <a:lnTo>
                    <a:pt x="2002" y="8936"/>
                  </a:lnTo>
                  <a:lnTo>
                    <a:pt x="2257" y="9482"/>
                  </a:lnTo>
                  <a:lnTo>
                    <a:pt x="2530" y="9973"/>
                  </a:lnTo>
                  <a:lnTo>
                    <a:pt x="2785" y="10410"/>
                  </a:lnTo>
                  <a:lnTo>
                    <a:pt x="3039" y="10810"/>
                  </a:lnTo>
                  <a:lnTo>
                    <a:pt x="3258" y="11138"/>
                  </a:lnTo>
                  <a:lnTo>
                    <a:pt x="3572" y="11552"/>
                  </a:lnTo>
                  <a:lnTo>
                    <a:pt x="3572" y="11552"/>
                  </a:lnTo>
                  <a:lnTo>
                    <a:pt x="3440" y="11393"/>
                  </a:lnTo>
                  <a:lnTo>
                    <a:pt x="3130" y="11083"/>
                  </a:lnTo>
                  <a:lnTo>
                    <a:pt x="2676" y="10665"/>
                  </a:lnTo>
                  <a:lnTo>
                    <a:pt x="2020" y="10101"/>
                  </a:lnTo>
                  <a:lnTo>
                    <a:pt x="1129" y="9409"/>
                  </a:lnTo>
                  <a:lnTo>
                    <a:pt x="0" y="8554"/>
                  </a:lnTo>
                  <a:lnTo>
                    <a:pt x="128" y="9009"/>
                  </a:lnTo>
                  <a:lnTo>
                    <a:pt x="273" y="9464"/>
                  </a:lnTo>
                  <a:lnTo>
                    <a:pt x="455" y="9882"/>
                  </a:lnTo>
                  <a:lnTo>
                    <a:pt x="637" y="10283"/>
                  </a:lnTo>
                  <a:lnTo>
                    <a:pt x="838" y="10665"/>
                  </a:lnTo>
                  <a:lnTo>
                    <a:pt x="1056" y="11029"/>
                  </a:lnTo>
                  <a:lnTo>
                    <a:pt x="1274" y="11375"/>
                  </a:lnTo>
                  <a:lnTo>
                    <a:pt x="1511" y="11702"/>
                  </a:lnTo>
                  <a:lnTo>
                    <a:pt x="1747" y="12011"/>
                  </a:lnTo>
                  <a:lnTo>
                    <a:pt x="2002" y="12303"/>
                  </a:lnTo>
                  <a:lnTo>
                    <a:pt x="2257" y="12576"/>
                  </a:lnTo>
                  <a:lnTo>
                    <a:pt x="2512" y="12812"/>
                  </a:lnTo>
                  <a:lnTo>
                    <a:pt x="2766" y="13049"/>
                  </a:lnTo>
                  <a:lnTo>
                    <a:pt x="3021" y="13267"/>
                  </a:lnTo>
                  <a:lnTo>
                    <a:pt x="3276" y="13486"/>
                  </a:lnTo>
                  <a:lnTo>
                    <a:pt x="3549" y="13667"/>
                  </a:lnTo>
                  <a:lnTo>
                    <a:pt x="4040" y="13995"/>
                  </a:lnTo>
                  <a:lnTo>
                    <a:pt x="4513" y="14268"/>
                  </a:lnTo>
                  <a:lnTo>
                    <a:pt x="4950" y="14505"/>
                  </a:lnTo>
                  <a:lnTo>
                    <a:pt x="5332" y="14668"/>
                  </a:lnTo>
                  <a:lnTo>
                    <a:pt x="5642" y="14796"/>
                  </a:lnTo>
                  <a:lnTo>
                    <a:pt x="5897" y="14887"/>
                  </a:lnTo>
                  <a:lnTo>
                    <a:pt x="6097" y="14960"/>
                  </a:lnTo>
                  <a:lnTo>
                    <a:pt x="6315" y="14850"/>
                  </a:lnTo>
                  <a:lnTo>
                    <a:pt x="6916" y="14577"/>
                  </a:lnTo>
                  <a:lnTo>
                    <a:pt x="7316" y="14377"/>
                  </a:lnTo>
                  <a:lnTo>
                    <a:pt x="7789" y="14122"/>
                  </a:lnTo>
                  <a:lnTo>
                    <a:pt x="8299" y="13831"/>
                  </a:lnTo>
                  <a:lnTo>
                    <a:pt x="8863" y="13486"/>
                  </a:lnTo>
                  <a:lnTo>
                    <a:pt x="9427" y="13122"/>
                  </a:lnTo>
                  <a:lnTo>
                    <a:pt x="10027" y="12703"/>
                  </a:lnTo>
                  <a:lnTo>
                    <a:pt x="10610" y="12248"/>
                  </a:lnTo>
                  <a:lnTo>
                    <a:pt x="11192" y="11738"/>
                  </a:lnTo>
                  <a:lnTo>
                    <a:pt x="11465" y="11484"/>
                  </a:lnTo>
                  <a:lnTo>
                    <a:pt x="11738" y="11211"/>
                  </a:lnTo>
                  <a:lnTo>
                    <a:pt x="12011" y="10920"/>
                  </a:lnTo>
                  <a:lnTo>
                    <a:pt x="12266" y="10628"/>
                  </a:lnTo>
                  <a:lnTo>
                    <a:pt x="12502" y="10337"/>
                  </a:lnTo>
                  <a:lnTo>
                    <a:pt x="12739" y="10028"/>
                  </a:lnTo>
                  <a:lnTo>
                    <a:pt x="12957" y="9719"/>
                  </a:lnTo>
                  <a:lnTo>
                    <a:pt x="13158" y="9391"/>
                  </a:lnTo>
                  <a:lnTo>
                    <a:pt x="13158" y="9391"/>
                  </a:lnTo>
                  <a:lnTo>
                    <a:pt x="8535" y="11793"/>
                  </a:lnTo>
                  <a:lnTo>
                    <a:pt x="9118" y="11047"/>
                  </a:lnTo>
                  <a:lnTo>
                    <a:pt x="9700" y="10228"/>
                  </a:lnTo>
                  <a:lnTo>
                    <a:pt x="10373" y="9264"/>
                  </a:lnTo>
                  <a:lnTo>
                    <a:pt x="10701" y="8736"/>
                  </a:lnTo>
                  <a:lnTo>
                    <a:pt x="11028" y="8190"/>
                  </a:lnTo>
                  <a:lnTo>
                    <a:pt x="11338" y="7662"/>
                  </a:lnTo>
                  <a:lnTo>
                    <a:pt x="11611" y="7134"/>
                  </a:lnTo>
                  <a:lnTo>
                    <a:pt x="11829" y="6643"/>
                  </a:lnTo>
                  <a:lnTo>
                    <a:pt x="11920" y="6406"/>
                  </a:lnTo>
                  <a:lnTo>
                    <a:pt x="12011" y="6170"/>
                  </a:lnTo>
                  <a:lnTo>
                    <a:pt x="12066" y="5952"/>
                  </a:lnTo>
                  <a:lnTo>
                    <a:pt x="12102" y="5751"/>
                  </a:lnTo>
                  <a:lnTo>
                    <a:pt x="12120" y="5569"/>
                  </a:lnTo>
                  <a:lnTo>
                    <a:pt x="12138" y="5387"/>
                  </a:lnTo>
                  <a:lnTo>
                    <a:pt x="11574" y="5861"/>
                  </a:lnTo>
                  <a:lnTo>
                    <a:pt x="11047" y="6352"/>
                  </a:lnTo>
                  <a:lnTo>
                    <a:pt x="10555" y="6861"/>
                  </a:lnTo>
                  <a:lnTo>
                    <a:pt x="10082" y="7371"/>
                  </a:lnTo>
                  <a:lnTo>
                    <a:pt x="9645" y="7881"/>
                  </a:lnTo>
                  <a:lnTo>
                    <a:pt x="9263" y="8390"/>
                  </a:lnTo>
                  <a:lnTo>
                    <a:pt x="8899" y="8881"/>
                  </a:lnTo>
                  <a:lnTo>
                    <a:pt x="8572" y="9355"/>
                  </a:lnTo>
                  <a:lnTo>
                    <a:pt x="8280" y="9810"/>
                  </a:lnTo>
                  <a:lnTo>
                    <a:pt x="8026" y="10210"/>
                  </a:lnTo>
                  <a:lnTo>
                    <a:pt x="7625" y="10901"/>
                  </a:lnTo>
                  <a:lnTo>
                    <a:pt x="7405" y="11326"/>
                  </a:lnTo>
                  <a:lnTo>
                    <a:pt x="7516" y="11047"/>
                  </a:lnTo>
                  <a:lnTo>
                    <a:pt x="7625" y="10756"/>
                  </a:lnTo>
                  <a:lnTo>
                    <a:pt x="7735" y="10410"/>
                  </a:lnTo>
                  <a:lnTo>
                    <a:pt x="7862" y="9973"/>
                  </a:lnTo>
                  <a:lnTo>
                    <a:pt x="7971" y="9464"/>
                  </a:lnTo>
                  <a:lnTo>
                    <a:pt x="8098" y="8863"/>
                  </a:lnTo>
                  <a:lnTo>
                    <a:pt x="8208" y="8190"/>
                  </a:lnTo>
                  <a:lnTo>
                    <a:pt x="8317" y="7407"/>
                  </a:lnTo>
                  <a:lnTo>
                    <a:pt x="8408" y="6552"/>
                  </a:lnTo>
                  <a:lnTo>
                    <a:pt x="8481" y="5588"/>
                  </a:lnTo>
                  <a:lnTo>
                    <a:pt x="8535" y="4514"/>
                  </a:lnTo>
                  <a:lnTo>
                    <a:pt x="8553" y="3331"/>
                  </a:lnTo>
                  <a:lnTo>
                    <a:pt x="8535" y="2057"/>
                  </a:lnTo>
                  <a:lnTo>
                    <a:pt x="8299" y="2312"/>
                  </a:lnTo>
                  <a:lnTo>
                    <a:pt x="8080" y="2603"/>
                  </a:lnTo>
                  <a:lnTo>
                    <a:pt x="7880" y="2894"/>
                  </a:lnTo>
                  <a:lnTo>
                    <a:pt x="7698" y="3222"/>
                  </a:lnTo>
                  <a:lnTo>
                    <a:pt x="7516" y="3549"/>
                  </a:lnTo>
                  <a:lnTo>
                    <a:pt x="7352" y="3895"/>
                  </a:lnTo>
                  <a:lnTo>
                    <a:pt x="7207" y="4259"/>
                  </a:lnTo>
                  <a:lnTo>
                    <a:pt x="7061" y="4623"/>
                  </a:lnTo>
                  <a:lnTo>
                    <a:pt x="6934" y="4987"/>
                  </a:lnTo>
                  <a:lnTo>
                    <a:pt x="6825" y="5369"/>
                  </a:lnTo>
                  <a:lnTo>
                    <a:pt x="6624" y="6134"/>
                  </a:lnTo>
                  <a:lnTo>
                    <a:pt x="6479" y="6898"/>
                  </a:lnTo>
                  <a:lnTo>
                    <a:pt x="6351" y="7662"/>
                  </a:lnTo>
                  <a:lnTo>
                    <a:pt x="6261" y="8372"/>
                  </a:lnTo>
                  <a:lnTo>
                    <a:pt x="6188" y="9045"/>
                  </a:lnTo>
                  <a:lnTo>
                    <a:pt x="6185" y="9086"/>
                  </a:lnTo>
                  <a:lnTo>
                    <a:pt x="6170" y="8827"/>
                  </a:lnTo>
                  <a:lnTo>
                    <a:pt x="6097" y="8117"/>
                  </a:lnTo>
                  <a:lnTo>
                    <a:pt x="5969" y="7316"/>
                  </a:lnTo>
                  <a:lnTo>
                    <a:pt x="5806" y="6406"/>
                  </a:lnTo>
                  <a:lnTo>
                    <a:pt x="5569" y="5369"/>
                  </a:lnTo>
                  <a:lnTo>
                    <a:pt x="5278" y="4223"/>
                  </a:lnTo>
                  <a:lnTo>
                    <a:pt x="4896" y="2949"/>
                  </a:lnTo>
                  <a:lnTo>
                    <a:pt x="4441" y="1548"/>
                  </a:lnTo>
                  <a:lnTo>
                    <a:pt x="391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grpSp>
          <p:nvGrpSpPr>
            <p:cNvPr id="1853" name="Google Shape;1853;p13"/>
            <p:cNvGrpSpPr/>
            <p:nvPr/>
          </p:nvGrpSpPr>
          <p:grpSpPr>
            <a:xfrm>
              <a:off x="1646228" y="5059710"/>
              <a:ext cx="266029" cy="245530"/>
              <a:chOff x="2706625" y="4735761"/>
              <a:chExt cx="226446" cy="209015"/>
            </a:xfrm>
          </p:grpSpPr>
          <p:grpSp>
            <p:nvGrpSpPr>
              <p:cNvPr id="1854" name="Google Shape;1854;p13"/>
              <p:cNvGrpSpPr/>
              <p:nvPr/>
            </p:nvGrpSpPr>
            <p:grpSpPr>
              <a:xfrm>
                <a:off x="2714800" y="4735761"/>
                <a:ext cx="210098" cy="182902"/>
                <a:chOff x="1282975" y="2150275"/>
                <a:chExt cx="154700" cy="134675"/>
              </a:xfrm>
            </p:grpSpPr>
            <p:sp>
              <p:nvSpPr>
                <p:cNvPr id="1855" name="Google Shape;1855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extrusionOk="0">
                      <a:moveTo>
                        <a:pt x="2858" y="0"/>
                      </a:moveTo>
                      <a:lnTo>
                        <a:pt x="2657" y="37"/>
                      </a:lnTo>
                      <a:lnTo>
                        <a:pt x="2403" y="109"/>
                      </a:lnTo>
                      <a:lnTo>
                        <a:pt x="2166" y="200"/>
                      </a:lnTo>
                      <a:lnTo>
                        <a:pt x="1948" y="310"/>
                      </a:lnTo>
                      <a:lnTo>
                        <a:pt x="1747" y="437"/>
                      </a:lnTo>
                      <a:lnTo>
                        <a:pt x="1547" y="564"/>
                      </a:lnTo>
                      <a:lnTo>
                        <a:pt x="1384" y="710"/>
                      </a:lnTo>
                      <a:lnTo>
                        <a:pt x="1238" y="856"/>
                      </a:lnTo>
                      <a:lnTo>
                        <a:pt x="1092" y="1019"/>
                      </a:lnTo>
                      <a:lnTo>
                        <a:pt x="965" y="1201"/>
                      </a:lnTo>
                      <a:lnTo>
                        <a:pt x="856" y="1365"/>
                      </a:lnTo>
                      <a:lnTo>
                        <a:pt x="765" y="1547"/>
                      </a:lnTo>
                      <a:lnTo>
                        <a:pt x="674" y="1729"/>
                      </a:lnTo>
                      <a:lnTo>
                        <a:pt x="546" y="2093"/>
                      </a:lnTo>
                      <a:lnTo>
                        <a:pt x="437" y="2439"/>
                      </a:lnTo>
                      <a:lnTo>
                        <a:pt x="401" y="2639"/>
                      </a:lnTo>
                      <a:lnTo>
                        <a:pt x="346" y="3057"/>
                      </a:lnTo>
                      <a:lnTo>
                        <a:pt x="310" y="3403"/>
                      </a:lnTo>
                      <a:lnTo>
                        <a:pt x="310" y="3694"/>
                      </a:lnTo>
                      <a:lnTo>
                        <a:pt x="164" y="3876"/>
                      </a:lnTo>
                      <a:lnTo>
                        <a:pt x="55" y="4040"/>
                      </a:lnTo>
                      <a:lnTo>
                        <a:pt x="37" y="4131"/>
                      </a:lnTo>
                      <a:lnTo>
                        <a:pt x="0" y="4222"/>
                      </a:lnTo>
                      <a:lnTo>
                        <a:pt x="0" y="4295"/>
                      </a:lnTo>
                      <a:lnTo>
                        <a:pt x="0" y="4368"/>
                      </a:lnTo>
                      <a:lnTo>
                        <a:pt x="19" y="4459"/>
                      </a:lnTo>
                      <a:lnTo>
                        <a:pt x="55" y="4532"/>
                      </a:lnTo>
                      <a:lnTo>
                        <a:pt x="91" y="4604"/>
                      </a:lnTo>
                      <a:lnTo>
                        <a:pt x="146" y="4677"/>
                      </a:lnTo>
                      <a:lnTo>
                        <a:pt x="292" y="4804"/>
                      </a:lnTo>
                      <a:lnTo>
                        <a:pt x="474" y="4932"/>
                      </a:lnTo>
                      <a:lnTo>
                        <a:pt x="692" y="5041"/>
                      </a:lnTo>
                      <a:lnTo>
                        <a:pt x="965" y="5132"/>
                      </a:lnTo>
                      <a:lnTo>
                        <a:pt x="1274" y="5205"/>
                      </a:lnTo>
                      <a:lnTo>
                        <a:pt x="1638" y="5278"/>
                      </a:lnTo>
                      <a:lnTo>
                        <a:pt x="2020" y="5332"/>
                      </a:lnTo>
                      <a:lnTo>
                        <a:pt x="2457" y="5369"/>
                      </a:lnTo>
                      <a:lnTo>
                        <a:pt x="2930" y="5387"/>
                      </a:lnTo>
                      <a:lnTo>
                        <a:pt x="3440" y="5387"/>
                      </a:lnTo>
                      <a:lnTo>
                        <a:pt x="3804" y="5350"/>
                      </a:lnTo>
                      <a:lnTo>
                        <a:pt x="4131" y="5314"/>
                      </a:lnTo>
                      <a:lnTo>
                        <a:pt x="4714" y="5223"/>
                      </a:lnTo>
                      <a:lnTo>
                        <a:pt x="5187" y="5114"/>
                      </a:lnTo>
                      <a:lnTo>
                        <a:pt x="5569" y="5005"/>
                      </a:lnTo>
                      <a:lnTo>
                        <a:pt x="5842" y="4895"/>
                      </a:lnTo>
                      <a:lnTo>
                        <a:pt x="6042" y="4804"/>
                      </a:lnTo>
                      <a:lnTo>
                        <a:pt x="6188" y="4713"/>
                      </a:lnTo>
                      <a:lnTo>
                        <a:pt x="6042" y="4204"/>
                      </a:lnTo>
                      <a:lnTo>
                        <a:pt x="5878" y="3658"/>
                      </a:lnTo>
                      <a:lnTo>
                        <a:pt x="5642" y="3003"/>
                      </a:lnTo>
                      <a:lnTo>
                        <a:pt x="5514" y="2639"/>
                      </a:lnTo>
                      <a:lnTo>
                        <a:pt x="5351" y="2275"/>
                      </a:lnTo>
                      <a:lnTo>
                        <a:pt x="5169" y="1929"/>
                      </a:lnTo>
                      <a:lnTo>
                        <a:pt x="4987" y="1565"/>
                      </a:lnTo>
                      <a:lnTo>
                        <a:pt x="4787" y="1238"/>
                      </a:lnTo>
                      <a:lnTo>
                        <a:pt x="4568" y="928"/>
                      </a:lnTo>
                      <a:lnTo>
                        <a:pt x="4332" y="655"/>
                      </a:lnTo>
                      <a:lnTo>
                        <a:pt x="4095" y="419"/>
                      </a:lnTo>
                      <a:lnTo>
                        <a:pt x="3949" y="291"/>
                      </a:lnTo>
                      <a:lnTo>
                        <a:pt x="3804" y="200"/>
                      </a:lnTo>
                      <a:lnTo>
                        <a:pt x="3676" y="128"/>
                      </a:lnTo>
                      <a:lnTo>
                        <a:pt x="3513" y="73"/>
                      </a:lnTo>
                      <a:lnTo>
                        <a:pt x="3367" y="37"/>
                      </a:lnTo>
                      <a:lnTo>
                        <a:pt x="3203" y="0"/>
                      </a:lnTo>
                      <a:close/>
                    </a:path>
                  </a:pathLst>
                </a:custGeom>
                <a:solidFill>
                  <a:srgbClr val="C1A5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56" name="Google Shape;1856;p13"/>
                <p:cNvSpPr/>
                <p:nvPr/>
              </p:nvSpPr>
              <p:spPr>
                <a:xfrm>
                  <a:off x="1282975" y="2150275"/>
                  <a:ext cx="154700" cy="134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8" h="5387" fill="none" extrusionOk="0">
                      <a:moveTo>
                        <a:pt x="6188" y="4713"/>
                      </a:moveTo>
                      <a:lnTo>
                        <a:pt x="6188" y="4713"/>
                      </a:lnTo>
                      <a:lnTo>
                        <a:pt x="6042" y="4804"/>
                      </a:lnTo>
                      <a:lnTo>
                        <a:pt x="5842" y="4895"/>
                      </a:lnTo>
                      <a:lnTo>
                        <a:pt x="5569" y="5005"/>
                      </a:lnTo>
                      <a:lnTo>
                        <a:pt x="5187" y="5114"/>
                      </a:lnTo>
                      <a:lnTo>
                        <a:pt x="4714" y="5223"/>
                      </a:lnTo>
                      <a:lnTo>
                        <a:pt x="4131" y="5314"/>
                      </a:lnTo>
                      <a:lnTo>
                        <a:pt x="3804" y="5350"/>
                      </a:lnTo>
                      <a:lnTo>
                        <a:pt x="3440" y="5387"/>
                      </a:lnTo>
                      <a:lnTo>
                        <a:pt x="3440" y="5387"/>
                      </a:lnTo>
                      <a:lnTo>
                        <a:pt x="2930" y="5387"/>
                      </a:lnTo>
                      <a:lnTo>
                        <a:pt x="2457" y="5369"/>
                      </a:lnTo>
                      <a:lnTo>
                        <a:pt x="2020" y="5332"/>
                      </a:lnTo>
                      <a:lnTo>
                        <a:pt x="1638" y="5278"/>
                      </a:lnTo>
                      <a:lnTo>
                        <a:pt x="1274" y="5205"/>
                      </a:lnTo>
                      <a:lnTo>
                        <a:pt x="965" y="5132"/>
                      </a:lnTo>
                      <a:lnTo>
                        <a:pt x="692" y="5041"/>
                      </a:lnTo>
                      <a:lnTo>
                        <a:pt x="474" y="4932"/>
                      </a:lnTo>
                      <a:lnTo>
                        <a:pt x="292" y="4804"/>
                      </a:lnTo>
                      <a:lnTo>
                        <a:pt x="146" y="4677"/>
                      </a:lnTo>
                      <a:lnTo>
                        <a:pt x="91" y="4604"/>
                      </a:lnTo>
                      <a:lnTo>
                        <a:pt x="55" y="4532"/>
                      </a:lnTo>
                      <a:lnTo>
                        <a:pt x="19" y="4459"/>
                      </a:lnTo>
                      <a:lnTo>
                        <a:pt x="0" y="4368"/>
                      </a:lnTo>
                      <a:lnTo>
                        <a:pt x="0" y="4295"/>
                      </a:lnTo>
                      <a:lnTo>
                        <a:pt x="0" y="4222"/>
                      </a:lnTo>
                      <a:lnTo>
                        <a:pt x="37" y="4131"/>
                      </a:lnTo>
                      <a:lnTo>
                        <a:pt x="55" y="4040"/>
                      </a:lnTo>
                      <a:lnTo>
                        <a:pt x="164" y="3876"/>
                      </a:lnTo>
                      <a:lnTo>
                        <a:pt x="310" y="3694"/>
                      </a:lnTo>
                      <a:lnTo>
                        <a:pt x="310" y="3694"/>
                      </a:lnTo>
                      <a:lnTo>
                        <a:pt x="310" y="3403"/>
                      </a:lnTo>
                      <a:lnTo>
                        <a:pt x="346" y="3057"/>
                      </a:lnTo>
                      <a:lnTo>
                        <a:pt x="401" y="2639"/>
                      </a:lnTo>
                      <a:lnTo>
                        <a:pt x="401" y="2639"/>
                      </a:lnTo>
                      <a:lnTo>
                        <a:pt x="437" y="2439"/>
                      </a:lnTo>
                      <a:lnTo>
                        <a:pt x="437" y="2439"/>
                      </a:lnTo>
                      <a:lnTo>
                        <a:pt x="546" y="2093"/>
                      </a:lnTo>
                      <a:lnTo>
                        <a:pt x="674" y="1729"/>
                      </a:lnTo>
                      <a:lnTo>
                        <a:pt x="765" y="1547"/>
                      </a:lnTo>
                      <a:lnTo>
                        <a:pt x="856" y="1365"/>
                      </a:lnTo>
                      <a:lnTo>
                        <a:pt x="965" y="1201"/>
                      </a:lnTo>
                      <a:lnTo>
                        <a:pt x="1092" y="1019"/>
                      </a:lnTo>
                      <a:lnTo>
                        <a:pt x="1238" y="856"/>
                      </a:lnTo>
                      <a:lnTo>
                        <a:pt x="1384" y="710"/>
                      </a:lnTo>
                      <a:lnTo>
                        <a:pt x="1547" y="564"/>
                      </a:lnTo>
                      <a:lnTo>
                        <a:pt x="1747" y="437"/>
                      </a:lnTo>
                      <a:lnTo>
                        <a:pt x="1948" y="310"/>
                      </a:lnTo>
                      <a:lnTo>
                        <a:pt x="2166" y="200"/>
                      </a:lnTo>
                      <a:lnTo>
                        <a:pt x="2403" y="109"/>
                      </a:lnTo>
                      <a:lnTo>
                        <a:pt x="2657" y="37"/>
                      </a:lnTo>
                      <a:lnTo>
                        <a:pt x="2657" y="37"/>
                      </a:lnTo>
                      <a:lnTo>
                        <a:pt x="2858" y="0"/>
                      </a:lnTo>
                      <a:lnTo>
                        <a:pt x="3021" y="0"/>
                      </a:lnTo>
                      <a:lnTo>
                        <a:pt x="3203" y="0"/>
                      </a:lnTo>
                      <a:lnTo>
                        <a:pt x="3367" y="37"/>
                      </a:lnTo>
                      <a:lnTo>
                        <a:pt x="3513" y="73"/>
                      </a:lnTo>
                      <a:lnTo>
                        <a:pt x="3676" y="128"/>
                      </a:lnTo>
                      <a:lnTo>
                        <a:pt x="3804" y="200"/>
                      </a:lnTo>
                      <a:lnTo>
                        <a:pt x="3949" y="291"/>
                      </a:lnTo>
                      <a:lnTo>
                        <a:pt x="3949" y="291"/>
                      </a:lnTo>
                      <a:lnTo>
                        <a:pt x="4095" y="419"/>
                      </a:lnTo>
                      <a:lnTo>
                        <a:pt x="4095" y="419"/>
                      </a:lnTo>
                      <a:lnTo>
                        <a:pt x="4332" y="655"/>
                      </a:lnTo>
                      <a:lnTo>
                        <a:pt x="4568" y="928"/>
                      </a:lnTo>
                      <a:lnTo>
                        <a:pt x="4787" y="1238"/>
                      </a:lnTo>
                      <a:lnTo>
                        <a:pt x="4987" y="1565"/>
                      </a:lnTo>
                      <a:lnTo>
                        <a:pt x="5169" y="1929"/>
                      </a:lnTo>
                      <a:lnTo>
                        <a:pt x="5351" y="2275"/>
                      </a:lnTo>
                      <a:lnTo>
                        <a:pt x="5514" y="2639"/>
                      </a:lnTo>
                      <a:lnTo>
                        <a:pt x="5642" y="3003"/>
                      </a:lnTo>
                      <a:lnTo>
                        <a:pt x="5878" y="3658"/>
                      </a:lnTo>
                      <a:lnTo>
                        <a:pt x="6042" y="4204"/>
                      </a:lnTo>
                      <a:lnTo>
                        <a:pt x="6188" y="4713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57" name="Google Shape;1857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extrusionOk="0">
                      <a:moveTo>
                        <a:pt x="4095" y="1"/>
                      </a:move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close/>
                    </a:path>
                  </a:pathLst>
                </a:custGeom>
                <a:solidFill>
                  <a:srgbClr val="A4896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58" name="Google Shape;1858;p13"/>
                <p:cNvSpPr/>
                <p:nvPr/>
              </p:nvSpPr>
              <p:spPr>
                <a:xfrm>
                  <a:off x="1282975" y="2160725"/>
                  <a:ext cx="138775" cy="12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969" fill="none" extrusionOk="0">
                      <a:moveTo>
                        <a:pt x="4095" y="1"/>
                      </a:moveTo>
                      <a:lnTo>
                        <a:pt x="4095" y="1"/>
                      </a:lnTo>
                      <a:lnTo>
                        <a:pt x="4004" y="219"/>
                      </a:lnTo>
                      <a:lnTo>
                        <a:pt x="3895" y="438"/>
                      </a:lnTo>
                      <a:lnTo>
                        <a:pt x="3840" y="529"/>
                      </a:lnTo>
                      <a:lnTo>
                        <a:pt x="3767" y="619"/>
                      </a:lnTo>
                      <a:lnTo>
                        <a:pt x="3676" y="710"/>
                      </a:lnTo>
                      <a:lnTo>
                        <a:pt x="3585" y="801"/>
                      </a:lnTo>
                      <a:lnTo>
                        <a:pt x="3585" y="801"/>
                      </a:lnTo>
                      <a:lnTo>
                        <a:pt x="3458" y="874"/>
                      </a:lnTo>
                      <a:lnTo>
                        <a:pt x="3331" y="947"/>
                      </a:lnTo>
                      <a:lnTo>
                        <a:pt x="3185" y="1002"/>
                      </a:lnTo>
                      <a:lnTo>
                        <a:pt x="3058" y="1038"/>
                      </a:lnTo>
                      <a:lnTo>
                        <a:pt x="2767" y="1111"/>
                      </a:lnTo>
                      <a:lnTo>
                        <a:pt x="2475" y="1165"/>
                      </a:lnTo>
                      <a:lnTo>
                        <a:pt x="2184" y="1238"/>
                      </a:lnTo>
                      <a:lnTo>
                        <a:pt x="1893" y="1311"/>
                      </a:lnTo>
                      <a:lnTo>
                        <a:pt x="1766" y="1366"/>
                      </a:lnTo>
                      <a:lnTo>
                        <a:pt x="1638" y="1438"/>
                      </a:lnTo>
                      <a:lnTo>
                        <a:pt x="1511" y="1511"/>
                      </a:lnTo>
                      <a:lnTo>
                        <a:pt x="1402" y="1620"/>
                      </a:lnTo>
                      <a:lnTo>
                        <a:pt x="1402" y="1620"/>
                      </a:lnTo>
                      <a:lnTo>
                        <a:pt x="1293" y="1730"/>
                      </a:lnTo>
                      <a:lnTo>
                        <a:pt x="1202" y="1839"/>
                      </a:lnTo>
                      <a:lnTo>
                        <a:pt x="1111" y="1948"/>
                      </a:lnTo>
                      <a:lnTo>
                        <a:pt x="1001" y="2039"/>
                      </a:lnTo>
                      <a:lnTo>
                        <a:pt x="1001" y="2039"/>
                      </a:lnTo>
                      <a:lnTo>
                        <a:pt x="874" y="2130"/>
                      </a:lnTo>
                      <a:lnTo>
                        <a:pt x="747" y="2185"/>
                      </a:lnTo>
                      <a:lnTo>
                        <a:pt x="619" y="2221"/>
                      </a:lnTo>
                      <a:lnTo>
                        <a:pt x="474" y="2221"/>
                      </a:lnTo>
                      <a:lnTo>
                        <a:pt x="474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401" y="2221"/>
                      </a:lnTo>
                      <a:lnTo>
                        <a:pt x="346" y="2512"/>
                      </a:lnTo>
                      <a:lnTo>
                        <a:pt x="328" y="2767"/>
                      </a:lnTo>
                      <a:lnTo>
                        <a:pt x="310" y="3131"/>
                      </a:lnTo>
                      <a:lnTo>
                        <a:pt x="310" y="3131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310" y="3276"/>
                      </a:lnTo>
                      <a:lnTo>
                        <a:pt x="201" y="3404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110" y="3549"/>
                      </a:lnTo>
                      <a:lnTo>
                        <a:pt x="91" y="3549"/>
                      </a:lnTo>
                      <a:lnTo>
                        <a:pt x="91" y="3549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91" y="3568"/>
                      </a:lnTo>
                      <a:lnTo>
                        <a:pt x="37" y="3677"/>
                      </a:lnTo>
                      <a:lnTo>
                        <a:pt x="19" y="3786"/>
                      </a:lnTo>
                      <a:lnTo>
                        <a:pt x="0" y="3877"/>
                      </a:lnTo>
                      <a:lnTo>
                        <a:pt x="19" y="3986"/>
                      </a:lnTo>
                      <a:lnTo>
                        <a:pt x="37" y="4077"/>
                      </a:lnTo>
                      <a:lnTo>
                        <a:pt x="91" y="4168"/>
                      </a:lnTo>
                      <a:lnTo>
                        <a:pt x="146" y="4259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32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237" y="4350"/>
                      </a:lnTo>
                      <a:lnTo>
                        <a:pt x="346" y="4423"/>
                      </a:lnTo>
                      <a:lnTo>
                        <a:pt x="437" y="4496"/>
                      </a:lnTo>
                      <a:lnTo>
                        <a:pt x="692" y="4623"/>
                      </a:lnTo>
                      <a:lnTo>
                        <a:pt x="1001" y="4732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65" y="4823"/>
                      </a:lnTo>
                      <a:lnTo>
                        <a:pt x="1384" y="4823"/>
                      </a:lnTo>
                      <a:lnTo>
                        <a:pt x="1384" y="4823"/>
                      </a:lnTo>
                      <a:lnTo>
                        <a:pt x="1711" y="4878"/>
                      </a:lnTo>
                      <a:lnTo>
                        <a:pt x="2057" y="4914"/>
                      </a:lnTo>
                      <a:lnTo>
                        <a:pt x="2457" y="4951"/>
                      </a:lnTo>
                      <a:lnTo>
                        <a:pt x="2876" y="4969"/>
                      </a:lnTo>
                      <a:lnTo>
                        <a:pt x="2876" y="4969"/>
                      </a:lnTo>
                      <a:lnTo>
                        <a:pt x="3294" y="4732"/>
                      </a:lnTo>
                      <a:lnTo>
                        <a:pt x="3713" y="4459"/>
                      </a:lnTo>
                      <a:lnTo>
                        <a:pt x="4095" y="4186"/>
                      </a:lnTo>
                      <a:lnTo>
                        <a:pt x="4477" y="3895"/>
                      </a:lnTo>
                      <a:lnTo>
                        <a:pt x="4477" y="3895"/>
                      </a:lnTo>
                      <a:lnTo>
                        <a:pt x="4677" y="3731"/>
                      </a:lnTo>
                      <a:lnTo>
                        <a:pt x="4859" y="3549"/>
                      </a:lnTo>
                      <a:lnTo>
                        <a:pt x="5041" y="3349"/>
                      </a:lnTo>
                      <a:lnTo>
                        <a:pt x="5187" y="3149"/>
                      </a:lnTo>
                      <a:lnTo>
                        <a:pt x="5187" y="3149"/>
                      </a:lnTo>
                      <a:lnTo>
                        <a:pt x="5296" y="2967"/>
                      </a:lnTo>
                      <a:lnTo>
                        <a:pt x="5387" y="2767"/>
                      </a:lnTo>
                      <a:lnTo>
                        <a:pt x="5533" y="2367"/>
                      </a:lnTo>
                      <a:lnTo>
                        <a:pt x="5533" y="2367"/>
                      </a:lnTo>
                      <a:lnTo>
                        <a:pt x="5551" y="2312"/>
                      </a:lnTo>
                      <a:lnTo>
                        <a:pt x="5551" y="2312"/>
                      </a:lnTo>
                      <a:lnTo>
                        <a:pt x="5332" y="1821"/>
                      </a:lnTo>
                      <a:lnTo>
                        <a:pt x="5096" y="1347"/>
                      </a:lnTo>
                      <a:lnTo>
                        <a:pt x="4823" y="874"/>
                      </a:lnTo>
                      <a:lnTo>
                        <a:pt x="4677" y="6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532" y="456"/>
                      </a:lnTo>
                      <a:lnTo>
                        <a:pt x="4313" y="201"/>
                      </a:lnTo>
                      <a:lnTo>
                        <a:pt x="4095" y="1"/>
                      </a:lnTo>
                      <a:lnTo>
                        <a:pt x="4095" y="1"/>
                      </a:lnTo>
                      <a:lnTo>
                        <a:pt x="409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59" name="Google Shape;1859;p13"/>
                <p:cNvSpPr/>
                <p:nvPr/>
              </p:nvSpPr>
              <p:spPr>
                <a:xfrm>
                  <a:off x="1282975" y="2172100"/>
                  <a:ext cx="138775" cy="112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51" h="4514" extrusionOk="0">
                      <a:moveTo>
                        <a:pt x="1384" y="4368"/>
                      </a:moveTo>
                      <a:lnTo>
                        <a:pt x="1384" y="4368"/>
                      </a:lnTo>
                      <a:lnTo>
                        <a:pt x="1711" y="4423"/>
                      </a:lnTo>
                      <a:lnTo>
                        <a:pt x="2057" y="4459"/>
                      </a:lnTo>
                      <a:lnTo>
                        <a:pt x="2457" y="4496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440" y="4514"/>
                      </a:lnTo>
                      <a:lnTo>
                        <a:pt x="3094" y="4514"/>
                      </a:lnTo>
                      <a:lnTo>
                        <a:pt x="3094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876" y="4514"/>
                      </a:lnTo>
                      <a:lnTo>
                        <a:pt x="2457" y="4496"/>
                      </a:lnTo>
                      <a:lnTo>
                        <a:pt x="2057" y="4459"/>
                      </a:lnTo>
                      <a:lnTo>
                        <a:pt x="1711" y="4423"/>
                      </a:lnTo>
                      <a:lnTo>
                        <a:pt x="1384" y="4368"/>
                      </a:lnTo>
                      <a:close/>
                      <a:moveTo>
                        <a:pt x="1365" y="4368"/>
                      </a:moveTo>
                      <a:lnTo>
                        <a:pt x="1365" y="4368"/>
                      </a:lnTo>
                      <a:lnTo>
                        <a:pt x="1365" y="4368"/>
                      </a:lnTo>
                      <a:lnTo>
                        <a:pt x="1365" y="4368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95"/>
                      </a:move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close/>
                      <a:moveTo>
                        <a:pt x="237" y="3877"/>
                      </a:moveTo>
                      <a:lnTo>
                        <a:pt x="237" y="3877"/>
                      </a:lnTo>
                      <a:lnTo>
                        <a:pt x="237" y="3895"/>
                      </a:lnTo>
                      <a:lnTo>
                        <a:pt x="237" y="3895"/>
                      </a:lnTo>
                      <a:lnTo>
                        <a:pt x="237" y="3877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37" y="3222"/>
                      </a:lnTo>
                      <a:lnTo>
                        <a:pt x="19" y="3331"/>
                      </a:lnTo>
                      <a:lnTo>
                        <a:pt x="0" y="3422"/>
                      </a:lnTo>
                      <a:lnTo>
                        <a:pt x="19" y="3531"/>
                      </a:lnTo>
                      <a:lnTo>
                        <a:pt x="37" y="3622"/>
                      </a:lnTo>
                      <a:lnTo>
                        <a:pt x="91" y="3713"/>
                      </a:lnTo>
                      <a:lnTo>
                        <a:pt x="146" y="3804"/>
                      </a:lnTo>
                      <a:lnTo>
                        <a:pt x="237" y="3877"/>
                      </a:lnTo>
                      <a:lnTo>
                        <a:pt x="237" y="3877"/>
                      </a:lnTo>
                      <a:lnTo>
                        <a:pt x="146" y="3804"/>
                      </a:lnTo>
                      <a:lnTo>
                        <a:pt x="91" y="3713"/>
                      </a:lnTo>
                      <a:lnTo>
                        <a:pt x="37" y="3622"/>
                      </a:lnTo>
                      <a:lnTo>
                        <a:pt x="19" y="3531"/>
                      </a:lnTo>
                      <a:lnTo>
                        <a:pt x="0" y="3422"/>
                      </a:lnTo>
                      <a:lnTo>
                        <a:pt x="19" y="3331"/>
                      </a:lnTo>
                      <a:lnTo>
                        <a:pt x="37" y="3222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113"/>
                      </a:move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close/>
                      <a:moveTo>
                        <a:pt x="91" y="3094"/>
                      </a:moveTo>
                      <a:lnTo>
                        <a:pt x="91" y="3094"/>
                      </a:lnTo>
                      <a:lnTo>
                        <a:pt x="91" y="3113"/>
                      </a:lnTo>
                      <a:lnTo>
                        <a:pt x="91" y="3113"/>
                      </a:lnTo>
                      <a:lnTo>
                        <a:pt x="91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110" y="3094"/>
                      </a:move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lnTo>
                        <a:pt x="110" y="3094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677" y="201"/>
                      </a:lnTo>
                      <a:lnTo>
                        <a:pt x="4823" y="419"/>
                      </a:lnTo>
                      <a:lnTo>
                        <a:pt x="5096" y="892"/>
                      </a:lnTo>
                      <a:lnTo>
                        <a:pt x="5332" y="1366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551" y="1857"/>
                      </a:lnTo>
                      <a:lnTo>
                        <a:pt x="5332" y="1366"/>
                      </a:lnTo>
                      <a:lnTo>
                        <a:pt x="5096" y="892"/>
                      </a:lnTo>
                      <a:lnTo>
                        <a:pt x="4823" y="419"/>
                      </a:lnTo>
                      <a:lnTo>
                        <a:pt x="4677" y="201"/>
                      </a:lnTo>
                      <a:lnTo>
                        <a:pt x="4532" y="1"/>
                      </a:lnTo>
                      <a:close/>
                      <a:moveTo>
                        <a:pt x="4532" y="1"/>
                      </a:move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lnTo>
                        <a:pt x="4532" y="1"/>
                      </a:lnTo>
                      <a:close/>
                    </a:path>
                  </a:pathLst>
                </a:custGeom>
                <a:solidFill>
                  <a:srgbClr val="D8D3D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0" name="Google Shape;1860;p13"/>
                <p:cNvSpPr/>
                <p:nvPr/>
              </p:nvSpPr>
              <p:spPr>
                <a:xfrm>
                  <a:off x="1396250" y="2172100"/>
                  <a:ext cx="25500" cy="46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20" h="1857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46" y="201"/>
                      </a:lnTo>
                      <a:lnTo>
                        <a:pt x="292" y="419"/>
                      </a:lnTo>
                      <a:lnTo>
                        <a:pt x="565" y="892"/>
                      </a:lnTo>
                      <a:lnTo>
                        <a:pt x="801" y="1366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1020" y="1857"/>
                      </a:lnTo>
                      <a:lnTo>
                        <a:pt x="801" y="1366"/>
                      </a:lnTo>
                      <a:lnTo>
                        <a:pt x="565" y="892"/>
                      </a:lnTo>
                      <a:lnTo>
                        <a:pt x="292" y="419"/>
                      </a:lnTo>
                      <a:lnTo>
                        <a:pt x="146" y="20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1" name="Google Shape;1861;p13"/>
                <p:cNvSpPr/>
                <p:nvPr/>
              </p:nvSpPr>
              <p:spPr>
                <a:xfrm>
                  <a:off x="1396250" y="21721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2" name="Google Shape;1862;p13"/>
                <p:cNvSpPr/>
                <p:nvPr/>
              </p:nvSpPr>
              <p:spPr>
                <a:xfrm>
                  <a:off x="1354850" y="2218500"/>
                  <a:ext cx="79650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86" h="2658" extrusionOk="0">
                      <a:moveTo>
                        <a:pt x="565" y="2658"/>
                      </a:moveTo>
                      <a:lnTo>
                        <a:pt x="565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19" y="2658"/>
                      </a:lnTo>
                      <a:lnTo>
                        <a:pt x="219" y="2658"/>
                      </a:lnTo>
                      <a:lnTo>
                        <a:pt x="565" y="2658"/>
                      </a:lnTo>
                      <a:close/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lnTo>
                        <a:pt x="2840" y="438"/>
                      </a:lnTo>
                      <a:lnTo>
                        <a:pt x="2967" y="820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B8AEBB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3" name="Google Shape;1863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extrusionOk="0">
                      <a:moveTo>
                        <a:pt x="2676" y="1"/>
                      </a:move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  <a:close/>
                    </a:path>
                  </a:pathLst>
                </a:custGeom>
                <a:solidFill>
                  <a:srgbClr val="8B715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4" name="Google Shape;1864;p13"/>
                <p:cNvSpPr/>
                <p:nvPr/>
              </p:nvSpPr>
              <p:spPr>
                <a:xfrm>
                  <a:off x="1354850" y="2218500"/>
                  <a:ext cx="82825" cy="6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13" h="2658" fill="none" extrusionOk="0">
                      <a:moveTo>
                        <a:pt x="2676" y="1"/>
                      </a:moveTo>
                      <a:lnTo>
                        <a:pt x="2676" y="1"/>
                      </a:lnTo>
                      <a:lnTo>
                        <a:pt x="2658" y="56"/>
                      </a:lnTo>
                      <a:lnTo>
                        <a:pt x="2658" y="56"/>
                      </a:lnTo>
                      <a:lnTo>
                        <a:pt x="2512" y="456"/>
                      </a:lnTo>
                      <a:lnTo>
                        <a:pt x="2421" y="656"/>
                      </a:lnTo>
                      <a:lnTo>
                        <a:pt x="2312" y="838"/>
                      </a:lnTo>
                      <a:lnTo>
                        <a:pt x="2312" y="838"/>
                      </a:lnTo>
                      <a:lnTo>
                        <a:pt x="2166" y="1038"/>
                      </a:lnTo>
                      <a:lnTo>
                        <a:pt x="1984" y="1238"/>
                      </a:lnTo>
                      <a:lnTo>
                        <a:pt x="1802" y="1420"/>
                      </a:lnTo>
                      <a:lnTo>
                        <a:pt x="1602" y="1584"/>
                      </a:lnTo>
                      <a:lnTo>
                        <a:pt x="1602" y="1584"/>
                      </a:lnTo>
                      <a:lnTo>
                        <a:pt x="1220" y="1875"/>
                      </a:lnTo>
                      <a:lnTo>
                        <a:pt x="838" y="2148"/>
                      </a:lnTo>
                      <a:lnTo>
                        <a:pt x="419" y="2421"/>
                      </a:lnTo>
                      <a:lnTo>
                        <a:pt x="1" y="2658"/>
                      </a:lnTo>
                      <a:lnTo>
                        <a:pt x="1" y="2658"/>
                      </a:lnTo>
                      <a:lnTo>
                        <a:pt x="237" y="2658"/>
                      </a:lnTo>
                      <a:lnTo>
                        <a:pt x="237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565" y="2658"/>
                      </a:lnTo>
                      <a:lnTo>
                        <a:pt x="929" y="2621"/>
                      </a:lnTo>
                      <a:lnTo>
                        <a:pt x="1256" y="2585"/>
                      </a:lnTo>
                      <a:lnTo>
                        <a:pt x="1839" y="2494"/>
                      </a:lnTo>
                      <a:lnTo>
                        <a:pt x="2312" y="2385"/>
                      </a:lnTo>
                      <a:lnTo>
                        <a:pt x="2694" y="2276"/>
                      </a:lnTo>
                      <a:lnTo>
                        <a:pt x="2967" y="2166"/>
                      </a:lnTo>
                      <a:lnTo>
                        <a:pt x="3167" y="2075"/>
                      </a:lnTo>
                      <a:lnTo>
                        <a:pt x="3313" y="1984"/>
                      </a:lnTo>
                      <a:lnTo>
                        <a:pt x="3313" y="1984"/>
                      </a:lnTo>
                      <a:lnTo>
                        <a:pt x="3185" y="1493"/>
                      </a:lnTo>
                      <a:lnTo>
                        <a:pt x="3185" y="1493"/>
                      </a:lnTo>
                      <a:lnTo>
                        <a:pt x="2967" y="820"/>
                      </a:lnTo>
                      <a:lnTo>
                        <a:pt x="2840" y="438"/>
                      </a:lnTo>
                      <a:lnTo>
                        <a:pt x="2676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5" name="Google Shape;1865;p13"/>
                <p:cNvSpPr/>
                <p:nvPr/>
              </p:nvSpPr>
              <p:spPr>
                <a:xfrm>
                  <a:off x="1421725" y="2218500"/>
                  <a:ext cx="12775" cy="37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11" h="1494" fill="none" extrusionOk="0">
                      <a:moveTo>
                        <a:pt x="1" y="1"/>
                      </a:move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65" y="438"/>
                      </a:lnTo>
                      <a:lnTo>
                        <a:pt x="292" y="820"/>
                      </a:lnTo>
                      <a:lnTo>
                        <a:pt x="510" y="1493"/>
                      </a:lnTo>
                      <a:lnTo>
                        <a:pt x="510" y="1493"/>
                      </a:lnTo>
                      <a:lnTo>
                        <a:pt x="292" y="820"/>
                      </a:lnTo>
                      <a:lnTo>
                        <a:pt x="165" y="438"/>
                      </a:lnTo>
                      <a:lnTo>
                        <a:pt x="1" y="1"/>
                      </a:lnTo>
                      <a:lnTo>
                        <a:pt x="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6" name="Google Shape;1866;p13"/>
                <p:cNvSpPr/>
                <p:nvPr/>
              </p:nvSpPr>
              <p:spPr>
                <a:xfrm>
                  <a:off x="1285250" y="2249450"/>
                  <a:ext cx="25" cy="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9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7" name="Google Shape;1867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8" name="Google Shape;1868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69" name="Google Shape;1869;p13"/>
                <p:cNvSpPr/>
                <p:nvPr/>
              </p:nvSpPr>
              <p:spPr>
                <a:xfrm>
                  <a:off x="1285700" y="224945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0" name="Google Shape;1870;p13"/>
                <p:cNvSpPr/>
                <p:nvPr/>
              </p:nvSpPr>
              <p:spPr>
                <a:xfrm>
                  <a:off x="1282975" y="2249900"/>
                  <a:ext cx="5950" cy="19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8" h="765" fill="none" extrusionOk="0">
                      <a:moveTo>
                        <a:pt x="91" y="1"/>
                      </a:moveTo>
                      <a:lnTo>
                        <a:pt x="91" y="1"/>
                      </a:lnTo>
                      <a:lnTo>
                        <a:pt x="37" y="110"/>
                      </a:lnTo>
                      <a:lnTo>
                        <a:pt x="19" y="219"/>
                      </a:lnTo>
                      <a:lnTo>
                        <a:pt x="0" y="310"/>
                      </a:lnTo>
                      <a:lnTo>
                        <a:pt x="19" y="419"/>
                      </a:lnTo>
                      <a:lnTo>
                        <a:pt x="37" y="510"/>
                      </a:lnTo>
                      <a:lnTo>
                        <a:pt x="91" y="601"/>
                      </a:lnTo>
                      <a:lnTo>
                        <a:pt x="146" y="692"/>
                      </a:lnTo>
                      <a:lnTo>
                        <a:pt x="237" y="765"/>
                      </a:lnTo>
                      <a:lnTo>
                        <a:pt x="237" y="765"/>
                      </a:lnTo>
                      <a:lnTo>
                        <a:pt x="146" y="692"/>
                      </a:lnTo>
                      <a:lnTo>
                        <a:pt x="91" y="601"/>
                      </a:lnTo>
                      <a:lnTo>
                        <a:pt x="37" y="510"/>
                      </a:lnTo>
                      <a:lnTo>
                        <a:pt x="19" y="419"/>
                      </a:lnTo>
                      <a:lnTo>
                        <a:pt x="0" y="310"/>
                      </a:lnTo>
                      <a:lnTo>
                        <a:pt x="19" y="219"/>
                      </a:lnTo>
                      <a:lnTo>
                        <a:pt x="37" y="11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1" name="Google Shape;1871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2" name="Google Shape;1872;p13"/>
                <p:cNvSpPr/>
                <p:nvPr/>
              </p:nvSpPr>
              <p:spPr>
                <a:xfrm>
                  <a:off x="1285250" y="22499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3" name="Google Shape;1873;p13"/>
                <p:cNvSpPr/>
                <p:nvPr/>
              </p:nvSpPr>
              <p:spPr>
                <a:xfrm>
                  <a:off x="1288900" y="2269000"/>
                  <a:ext cx="25" cy="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20" fill="none" extrusionOk="0">
                      <a:moveTo>
                        <a:pt x="0" y="1"/>
                      </a:moveTo>
                      <a:lnTo>
                        <a:pt x="0" y="1"/>
                      </a:lnTo>
                      <a:lnTo>
                        <a:pt x="0" y="19"/>
                      </a:lnTo>
                      <a:lnTo>
                        <a:pt x="0" y="19"/>
                      </a:lnTo>
                      <a:lnTo>
                        <a:pt x="0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4" name="Google Shape;1874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5" name="Google Shape;1875;p13"/>
                <p:cNvSpPr/>
                <p:nvPr/>
              </p:nvSpPr>
              <p:spPr>
                <a:xfrm>
                  <a:off x="1288900" y="2269475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6" name="Google Shape;1876;p13"/>
                <p:cNvSpPr/>
                <p:nvPr/>
              </p:nvSpPr>
              <p:spPr>
                <a:xfrm>
                  <a:off x="1317100" y="2281300"/>
                  <a:ext cx="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" h="1" fill="none" extrusionOk="0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7" name="Google Shape;1877;p13"/>
                <p:cNvSpPr/>
                <p:nvPr/>
              </p:nvSpPr>
              <p:spPr>
                <a:xfrm>
                  <a:off x="1317550" y="2281300"/>
                  <a:ext cx="51425" cy="3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57" h="146" fill="none" extrusionOk="0">
                      <a:moveTo>
                        <a:pt x="1" y="0"/>
                      </a:moveTo>
                      <a:lnTo>
                        <a:pt x="1" y="0"/>
                      </a:lnTo>
                      <a:lnTo>
                        <a:pt x="328" y="55"/>
                      </a:lnTo>
                      <a:lnTo>
                        <a:pt x="674" y="91"/>
                      </a:lnTo>
                      <a:lnTo>
                        <a:pt x="1074" y="128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2057" y="146"/>
                      </a:lnTo>
                      <a:lnTo>
                        <a:pt x="1711" y="146"/>
                      </a:lnTo>
                      <a:lnTo>
                        <a:pt x="1711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493" y="146"/>
                      </a:lnTo>
                      <a:lnTo>
                        <a:pt x="1074" y="128"/>
                      </a:lnTo>
                      <a:lnTo>
                        <a:pt x="674" y="91"/>
                      </a:lnTo>
                      <a:lnTo>
                        <a:pt x="328" y="55"/>
                      </a:lnTo>
                      <a:lnTo>
                        <a:pt x="1" y="0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  <p:sp>
              <p:nvSpPr>
                <p:cNvPr id="1878" name="Google Shape;1878;p13"/>
                <p:cNvSpPr/>
                <p:nvPr/>
              </p:nvSpPr>
              <p:spPr>
                <a:xfrm>
                  <a:off x="1354850" y="2284925"/>
                  <a:ext cx="14125" cy="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5" h="1" fill="none" extrusionOk="0">
                      <a:moveTo>
                        <a:pt x="565" y="1"/>
                      </a:moveTo>
                      <a:lnTo>
                        <a:pt x="565" y="1"/>
                      </a:lnTo>
                      <a:lnTo>
                        <a:pt x="237" y="1"/>
                      </a:lnTo>
                      <a:lnTo>
                        <a:pt x="237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1" y="1"/>
                      </a:lnTo>
                      <a:lnTo>
                        <a:pt x="219" y="1"/>
                      </a:lnTo>
                      <a:lnTo>
                        <a:pt x="219" y="1"/>
                      </a:lnTo>
                      <a:lnTo>
                        <a:pt x="565" y="1"/>
                      </a:lnTo>
                    </a:path>
                  </a:pathLst>
                </a:custGeom>
                <a:noFill/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800"/>
                </a:p>
              </p:txBody>
            </p:sp>
          </p:grpSp>
          <p:sp>
            <p:nvSpPr>
              <p:cNvPr id="1879" name="Google Shape;1879;p13"/>
              <p:cNvSpPr/>
              <p:nvPr/>
            </p:nvSpPr>
            <p:spPr>
              <a:xfrm>
                <a:off x="2706625" y="4851000"/>
                <a:ext cx="226446" cy="93776"/>
              </a:xfrm>
              <a:custGeom>
                <a:avLst/>
                <a:gdLst/>
                <a:ahLst/>
                <a:cxnLst/>
                <a:rect l="l" t="t" r="r" b="b"/>
                <a:pathLst>
                  <a:path w="9991" h="1020" extrusionOk="0">
                    <a:moveTo>
                      <a:pt x="1292" y="0"/>
                    </a:moveTo>
                    <a:lnTo>
                      <a:pt x="746" y="91"/>
                    </a:lnTo>
                    <a:lnTo>
                      <a:pt x="528" y="128"/>
                    </a:lnTo>
                    <a:lnTo>
                      <a:pt x="346" y="182"/>
                    </a:lnTo>
                    <a:lnTo>
                      <a:pt x="200" y="237"/>
                    </a:lnTo>
                    <a:lnTo>
                      <a:pt x="91" y="291"/>
                    </a:lnTo>
                    <a:lnTo>
                      <a:pt x="18" y="346"/>
                    </a:lnTo>
                    <a:lnTo>
                      <a:pt x="0" y="419"/>
                    </a:lnTo>
                    <a:lnTo>
                      <a:pt x="0" y="437"/>
                    </a:lnTo>
                    <a:lnTo>
                      <a:pt x="18" y="473"/>
                    </a:lnTo>
                    <a:lnTo>
                      <a:pt x="91" y="528"/>
                    </a:lnTo>
                    <a:lnTo>
                      <a:pt x="219" y="583"/>
                    </a:lnTo>
                    <a:lnTo>
                      <a:pt x="382" y="655"/>
                    </a:lnTo>
                    <a:lnTo>
                      <a:pt x="601" y="710"/>
                    </a:lnTo>
                    <a:lnTo>
                      <a:pt x="856" y="746"/>
                    </a:lnTo>
                    <a:lnTo>
                      <a:pt x="1456" y="837"/>
                    </a:lnTo>
                    <a:lnTo>
                      <a:pt x="2202" y="910"/>
                    </a:lnTo>
                    <a:lnTo>
                      <a:pt x="3058" y="965"/>
                    </a:lnTo>
                    <a:lnTo>
                      <a:pt x="3986" y="1001"/>
                    </a:lnTo>
                    <a:lnTo>
                      <a:pt x="5005" y="1019"/>
                    </a:lnTo>
                    <a:lnTo>
                      <a:pt x="6006" y="1001"/>
                    </a:lnTo>
                    <a:lnTo>
                      <a:pt x="6952" y="965"/>
                    </a:lnTo>
                    <a:lnTo>
                      <a:pt x="7789" y="910"/>
                    </a:lnTo>
                    <a:lnTo>
                      <a:pt x="8535" y="837"/>
                    </a:lnTo>
                    <a:lnTo>
                      <a:pt x="9136" y="746"/>
                    </a:lnTo>
                    <a:lnTo>
                      <a:pt x="9390" y="710"/>
                    </a:lnTo>
                    <a:lnTo>
                      <a:pt x="9609" y="655"/>
                    </a:lnTo>
                    <a:lnTo>
                      <a:pt x="9773" y="583"/>
                    </a:lnTo>
                    <a:lnTo>
                      <a:pt x="9900" y="528"/>
                    </a:lnTo>
                    <a:lnTo>
                      <a:pt x="9973" y="473"/>
                    </a:lnTo>
                    <a:lnTo>
                      <a:pt x="9991" y="437"/>
                    </a:lnTo>
                    <a:lnTo>
                      <a:pt x="9991" y="419"/>
                    </a:lnTo>
                    <a:lnTo>
                      <a:pt x="9973" y="346"/>
                    </a:lnTo>
                    <a:lnTo>
                      <a:pt x="9900" y="291"/>
                    </a:lnTo>
                    <a:lnTo>
                      <a:pt x="9791" y="237"/>
                    </a:lnTo>
                    <a:lnTo>
                      <a:pt x="9645" y="182"/>
                    </a:lnTo>
                    <a:lnTo>
                      <a:pt x="9463" y="128"/>
                    </a:lnTo>
                    <a:lnTo>
                      <a:pt x="9245" y="91"/>
                    </a:lnTo>
                    <a:lnTo>
                      <a:pt x="8699" y="0"/>
                    </a:lnTo>
                    <a:lnTo>
                      <a:pt x="8699" y="273"/>
                    </a:lnTo>
                    <a:lnTo>
                      <a:pt x="7443" y="328"/>
                    </a:lnTo>
                    <a:lnTo>
                      <a:pt x="6133" y="364"/>
                    </a:lnTo>
                    <a:lnTo>
                      <a:pt x="4623" y="382"/>
                    </a:lnTo>
                    <a:lnTo>
                      <a:pt x="3476" y="364"/>
                    </a:lnTo>
                    <a:lnTo>
                      <a:pt x="2384" y="328"/>
                    </a:lnTo>
                    <a:lnTo>
                      <a:pt x="1893" y="291"/>
                    </a:lnTo>
                    <a:lnTo>
                      <a:pt x="1456" y="237"/>
                    </a:lnTo>
                    <a:lnTo>
                      <a:pt x="1074" y="182"/>
                    </a:lnTo>
                    <a:lnTo>
                      <a:pt x="746" y="109"/>
                    </a:lnTo>
                    <a:lnTo>
                      <a:pt x="129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</p:grpSp>
      <p:grpSp>
        <p:nvGrpSpPr>
          <p:cNvPr id="1880" name="Google Shape;1880;p13"/>
          <p:cNvGrpSpPr/>
          <p:nvPr/>
        </p:nvGrpSpPr>
        <p:grpSpPr>
          <a:xfrm>
            <a:off x="5983055" y="4088420"/>
            <a:ext cx="3524427" cy="921034"/>
            <a:chOff x="-729684" y="2561769"/>
            <a:chExt cx="3524427" cy="921034"/>
          </a:xfrm>
        </p:grpSpPr>
        <p:sp>
          <p:nvSpPr>
            <p:cNvPr id="1881" name="Google Shape;1881;p13"/>
            <p:cNvSpPr/>
            <p:nvPr/>
          </p:nvSpPr>
          <p:spPr>
            <a:xfrm>
              <a:off x="-729684" y="2561769"/>
              <a:ext cx="3524427" cy="921034"/>
            </a:xfrm>
            <a:custGeom>
              <a:avLst/>
              <a:gdLst/>
              <a:ahLst/>
              <a:cxnLst/>
              <a:rect l="l" t="t" r="r" b="b"/>
              <a:pathLst>
                <a:path w="68389" h="17872" extrusionOk="0">
                  <a:moveTo>
                    <a:pt x="27006" y="1"/>
                  </a:moveTo>
                  <a:lnTo>
                    <a:pt x="26387" y="19"/>
                  </a:lnTo>
                  <a:lnTo>
                    <a:pt x="26023" y="37"/>
                  </a:lnTo>
                  <a:lnTo>
                    <a:pt x="25659" y="74"/>
                  </a:lnTo>
                  <a:lnTo>
                    <a:pt x="25295" y="128"/>
                  </a:lnTo>
                  <a:lnTo>
                    <a:pt x="24932" y="201"/>
                  </a:lnTo>
                  <a:lnTo>
                    <a:pt x="24295" y="328"/>
                  </a:lnTo>
                  <a:lnTo>
                    <a:pt x="23658" y="510"/>
                  </a:lnTo>
                  <a:lnTo>
                    <a:pt x="23039" y="711"/>
                  </a:lnTo>
                  <a:lnTo>
                    <a:pt x="22420" y="947"/>
                  </a:lnTo>
                  <a:lnTo>
                    <a:pt x="21801" y="1220"/>
                  </a:lnTo>
                  <a:lnTo>
                    <a:pt x="21201" y="1493"/>
                  </a:lnTo>
                  <a:lnTo>
                    <a:pt x="20600" y="1802"/>
                  </a:lnTo>
                  <a:lnTo>
                    <a:pt x="20018" y="2130"/>
                  </a:lnTo>
                  <a:lnTo>
                    <a:pt x="19418" y="2458"/>
                  </a:lnTo>
                  <a:lnTo>
                    <a:pt x="18835" y="2803"/>
                  </a:lnTo>
                  <a:lnTo>
                    <a:pt x="17671" y="3513"/>
                  </a:lnTo>
                  <a:lnTo>
                    <a:pt x="16524" y="4241"/>
                  </a:lnTo>
                  <a:lnTo>
                    <a:pt x="15378" y="4933"/>
                  </a:lnTo>
                  <a:lnTo>
                    <a:pt x="14650" y="5369"/>
                  </a:lnTo>
                  <a:lnTo>
                    <a:pt x="13904" y="5770"/>
                  </a:lnTo>
                  <a:lnTo>
                    <a:pt x="13157" y="6170"/>
                  </a:lnTo>
                  <a:lnTo>
                    <a:pt x="12393" y="6552"/>
                  </a:lnTo>
                  <a:lnTo>
                    <a:pt x="11629" y="6916"/>
                  </a:lnTo>
                  <a:lnTo>
                    <a:pt x="10846" y="7262"/>
                  </a:lnTo>
                  <a:lnTo>
                    <a:pt x="10064" y="7571"/>
                  </a:lnTo>
                  <a:lnTo>
                    <a:pt x="9281" y="7881"/>
                  </a:lnTo>
                  <a:lnTo>
                    <a:pt x="8481" y="8154"/>
                  </a:lnTo>
                  <a:lnTo>
                    <a:pt x="7680" y="8408"/>
                  </a:lnTo>
                  <a:lnTo>
                    <a:pt x="6861" y="8645"/>
                  </a:lnTo>
                  <a:lnTo>
                    <a:pt x="6042" y="8845"/>
                  </a:lnTo>
                  <a:lnTo>
                    <a:pt x="5223" y="9027"/>
                  </a:lnTo>
                  <a:lnTo>
                    <a:pt x="4386" y="9173"/>
                  </a:lnTo>
                  <a:lnTo>
                    <a:pt x="3549" y="9300"/>
                  </a:lnTo>
                  <a:lnTo>
                    <a:pt x="2712" y="9391"/>
                  </a:lnTo>
                  <a:lnTo>
                    <a:pt x="1602" y="9482"/>
                  </a:lnTo>
                  <a:lnTo>
                    <a:pt x="473" y="9537"/>
                  </a:lnTo>
                  <a:lnTo>
                    <a:pt x="364" y="9555"/>
                  </a:lnTo>
                  <a:lnTo>
                    <a:pt x="273" y="9573"/>
                  </a:lnTo>
                  <a:lnTo>
                    <a:pt x="200" y="9609"/>
                  </a:lnTo>
                  <a:lnTo>
                    <a:pt x="146" y="9664"/>
                  </a:lnTo>
                  <a:lnTo>
                    <a:pt x="91" y="9719"/>
                  </a:lnTo>
                  <a:lnTo>
                    <a:pt x="73" y="9773"/>
                  </a:lnTo>
                  <a:lnTo>
                    <a:pt x="55" y="9846"/>
                  </a:lnTo>
                  <a:lnTo>
                    <a:pt x="37" y="9919"/>
                  </a:lnTo>
                  <a:lnTo>
                    <a:pt x="55" y="10101"/>
                  </a:lnTo>
                  <a:lnTo>
                    <a:pt x="91" y="10283"/>
                  </a:lnTo>
                  <a:lnTo>
                    <a:pt x="219" y="10719"/>
                  </a:lnTo>
                  <a:lnTo>
                    <a:pt x="346" y="11156"/>
                  </a:lnTo>
                  <a:lnTo>
                    <a:pt x="382" y="11375"/>
                  </a:lnTo>
                  <a:lnTo>
                    <a:pt x="401" y="11575"/>
                  </a:lnTo>
                  <a:lnTo>
                    <a:pt x="401" y="11666"/>
                  </a:lnTo>
                  <a:lnTo>
                    <a:pt x="382" y="11739"/>
                  </a:lnTo>
                  <a:lnTo>
                    <a:pt x="364" y="11830"/>
                  </a:lnTo>
                  <a:lnTo>
                    <a:pt x="310" y="11902"/>
                  </a:lnTo>
                  <a:lnTo>
                    <a:pt x="255" y="11975"/>
                  </a:lnTo>
                  <a:lnTo>
                    <a:pt x="200" y="12030"/>
                  </a:lnTo>
                  <a:lnTo>
                    <a:pt x="109" y="12084"/>
                  </a:lnTo>
                  <a:lnTo>
                    <a:pt x="0" y="12121"/>
                  </a:lnTo>
                  <a:lnTo>
                    <a:pt x="455" y="12557"/>
                  </a:lnTo>
                  <a:lnTo>
                    <a:pt x="564" y="12685"/>
                  </a:lnTo>
                  <a:lnTo>
                    <a:pt x="655" y="12739"/>
                  </a:lnTo>
                  <a:lnTo>
                    <a:pt x="692" y="12739"/>
                  </a:lnTo>
                  <a:lnTo>
                    <a:pt x="728" y="12721"/>
                  </a:lnTo>
                  <a:lnTo>
                    <a:pt x="783" y="12630"/>
                  </a:lnTo>
                  <a:lnTo>
                    <a:pt x="837" y="12594"/>
                  </a:lnTo>
                  <a:lnTo>
                    <a:pt x="892" y="12557"/>
                  </a:lnTo>
                  <a:lnTo>
                    <a:pt x="965" y="12521"/>
                  </a:lnTo>
                  <a:lnTo>
                    <a:pt x="1074" y="12503"/>
                  </a:lnTo>
                  <a:lnTo>
                    <a:pt x="1201" y="12503"/>
                  </a:lnTo>
                  <a:lnTo>
                    <a:pt x="1383" y="12521"/>
                  </a:lnTo>
                  <a:lnTo>
                    <a:pt x="1602" y="12557"/>
                  </a:lnTo>
                  <a:lnTo>
                    <a:pt x="1857" y="12612"/>
                  </a:lnTo>
                  <a:lnTo>
                    <a:pt x="3403" y="13012"/>
                  </a:lnTo>
                  <a:lnTo>
                    <a:pt x="4987" y="13376"/>
                  </a:lnTo>
                  <a:lnTo>
                    <a:pt x="6552" y="13704"/>
                  </a:lnTo>
                  <a:lnTo>
                    <a:pt x="8135" y="14013"/>
                  </a:lnTo>
                  <a:lnTo>
                    <a:pt x="9718" y="14286"/>
                  </a:lnTo>
                  <a:lnTo>
                    <a:pt x="11319" y="14559"/>
                  </a:lnTo>
                  <a:lnTo>
                    <a:pt x="14504" y="15051"/>
                  </a:lnTo>
                  <a:lnTo>
                    <a:pt x="17871" y="15578"/>
                  </a:lnTo>
                  <a:lnTo>
                    <a:pt x="21256" y="16070"/>
                  </a:lnTo>
                  <a:lnTo>
                    <a:pt x="24659" y="16543"/>
                  </a:lnTo>
                  <a:lnTo>
                    <a:pt x="26351" y="16761"/>
                  </a:lnTo>
                  <a:lnTo>
                    <a:pt x="28043" y="16961"/>
                  </a:lnTo>
                  <a:lnTo>
                    <a:pt x="29736" y="17143"/>
                  </a:lnTo>
                  <a:lnTo>
                    <a:pt x="31446" y="17325"/>
                  </a:lnTo>
                  <a:lnTo>
                    <a:pt x="33139" y="17471"/>
                  </a:lnTo>
                  <a:lnTo>
                    <a:pt x="34849" y="17598"/>
                  </a:lnTo>
                  <a:lnTo>
                    <a:pt x="36560" y="17708"/>
                  </a:lnTo>
                  <a:lnTo>
                    <a:pt x="38252" y="17798"/>
                  </a:lnTo>
                  <a:lnTo>
                    <a:pt x="39963" y="17853"/>
                  </a:lnTo>
                  <a:lnTo>
                    <a:pt x="41674" y="17871"/>
                  </a:lnTo>
                  <a:lnTo>
                    <a:pt x="43384" y="17871"/>
                  </a:lnTo>
                  <a:lnTo>
                    <a:pt x="45095" y="17835"/>
                  </a:lnTo>
                  <a:lnTo>
                    <a:pt x="46805" y="17780"/>
                  </a:lnTo>
                  <a:lnTo>
                    <a:pt x="48516" y="17671"/>
                  </a:lnTo>
                  <a:lnTo>
                    <a:pt x="50227" y="17526"/>
                  </a:lnTo>
                  <a:lnTo>
                    <a:pt x="51919" y="17344"/>
                  </a:lnTo>
                  <a:lnTo>
                    <a:pt x="53630" y="17125"/>
                  </a:lnTo>
                  <a:lnTo>
                    <a:pt x="55322" y="16870"/>
                  </a:lnTo>
                  <a:lnTo>
                    <a:pt x="56159" y="16725"/>
                  </a:lnTo>
                  <a:lnTo>
                    <a:pt x="56996" y="16561"/>
                  </a:lnTo>
                  <a:lnTo>
                    <a:pt x="57833" y="16397"/>
                  </a:lnTo>
                  <a:lnTo>
                    <a:pt x="58671" y="16215"/>
                  </a:lnTo>
                  <a:lnTo>
                    <a:pt x="59489" y="16033"/>
                  </a:lnTo>
                  <a:lnTo>
                    <a:pt x="60327" y="15815"/>
                  </a:lnTo>
                  <a:lnTo>
                    <a:pt x="61145" y="15615"/>
                  </a:lnTo>
                  <a:lnTo>
                    <a:pt x="61964" y="15378"/>
                  </a:lnTo>
                  <a:lnTo>
                    <a:pt x="62783" y="15142"/>
                  </a:lnTo>
                  <a:lnTo>
                    <a:pt x="63602" y="14887"/>
                  </a:lnTo>
                  <a:lnTo>
                    <a:pt x="64421" y="14614"/>
                  </a:lnTo>
                  <a:lnTo>
                    <a:pt x="65222" y="14341"/>
                  </a:lnTo>
                  <a:lnTo>
                    <a:pt x="66022" y="14050"/>
                  </a:lnTo>
                  <a:lnTo>
                    <a:pt x="66823" y="13740"/>
                  </a:lnTo>
                  <a:lnTo>
                    <a:pt x="67606" y="13431"/>
                  </a:lnTo>
                  <a:lnTo>
                    <a:pt x="68388" y="13085"/>
                  </a:lnTo>
                  <a:lnTo>
                    <a:pt x="67933" y="7771"/>
                  </a:lnTo>
                  <a:lnTo>
                    <a:pt x="64803" y="7862"/>
                  </a:lnTo>
                  <a:lnTo>
                    <a:pt x="63220" y="7899"/>
                  </a:lnTo>
                  <a:lnTo>
                    <a:pt x="61637" y="7917"/>
                  </a:lnTo>
                  <a:lnTo>
                    <a:pt x="60054" y="7917"/>
                  </a:lnTo>
                  <a:lnTo>
                    <a:pt x="58470" y="7899"/>
                  </a:lnTo>
                  <a:lnTo>
                    <a:pt x="56905" y="7844"/>
                  </a:lnTo>
                  <a:lnTo>
                    <a:pt x="55322" y="7790"/>
                  </a:lnTo>
                  <a:lnTo>
                    <a:pt x="54230" y="7717"/>
                  </a:lnTo>
                  <a:lnTo>
                    <a:pt x="53138" y="7644"/>
                  </a:lnTo>
                  <a:lnTo>
                    <a:pt x="52065" y="7535"/>
                  </a:lnTo>
                  <a:lnTo>
                    <a:pt x="50973" y="7426"/>
                  </a:lnTo>
                  <a:lnTo>
                    <a:pt x="49899" y="7280"/>
                  </a:lnTo>
                  <a:lnTo>
                    <a:pt x="48825" y="7134"/>
                  </a:lnTo>
                  <a:lnTo>
                    <a:pt x="47770" y="6952"/>
                  </a:lnTo>
                  <a:lnTo>
                    <a:pt x="46696" y="6752"/>
                  </a:lnTo>
                  <a:lnTo>
                    <a:pt x="45659" y="6516"/>
                  </a:lnTo>
                  <a:lnTo>
                    <a:pt x="44604" y="6261"/>
                  </a:lnTo>
                  <a:lnTo>
                    <a:pt x="43566" y="5988"/>
                  </a:lnTo>
                  <a:lnTo>
                    <a:pt x="42529" y="5679"/>
                  </a:lnTo>
                  <a:lnTo>
                    <a:pt x="41510" y="5351"/>
                  </a:lnTo>
                  <a:lnTo>
                    <a:pt x="40491" y="4987"/>
                  </a:lnTo>
                  <a:lnTo>
                    <a:pt x="39490" y="4587"/>
                  </a:lnTo>
                  <a:lnTo>
                    <a:pt x="38489" y="4150"/>
                  </a:lnTo>
                  <a:lnTo>
                    <a:pt x="37816" y="3859"/>
                  </a:lnTo>
                  <a:lnTo>
                    <a:pt x="37161" y="3531"/>
                  </a:lnTo>
                  <a:lnTo>
                    <a:pt x="35832" y="2876"/>
                  </a:lnTo>
                  <a:lnTo>
                    <a:pt x="34485" y="2221"/>
                  </a:lnTo>
                  <a:lnTo>
                    <a:pt x="33830" y="1912"/>
                  </a:lnTo>
                  <a:lnTo>
                    <a:pt x="33157" y="1602"/>
                  </a:lnTo>
                  <a:lnTo>
                    <a:pt x="32484" y="1311"/>
                  </a:lnTo>
                  <a:lnTo>
                    <a:pt x="31810" y="1038"/>
                  </a:lnTo>
                  <a:lnTo>
                    <a:pt x="31119" y="783"/>
                  </a:lnTo>
                  <a:lnTo>
                    <a:pt x="30427" y="565"/>
                  </a:lnTo>
                  <a:lnTo>
                    <a:pt x="29736" y="383"/>
                  </a:lnTo>
                  <a:lnTo>
                    <a:pt x="29044" y="219"/>
                  </a:lnTo>
                  <a:lnTo>
                    <a:pt x="28335" y="110"/>
                  </a:lnTo>
                  <a:lnTo>
                    <a:pt x="27989" y="55"/>
                  </a:lnTo>
                  <a:lnTo>
                    <a:pt x="27625" y="37"/>
                  </a:lnTo>
                  <a:lnTo>
                    <a:pt x="27006" y="1"/>
                  </a:lnTo>
                  <a:close/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2" name="Google Shape;1882;p13"/>
            <p:cNvSpPr/>
            <p:nvPr/>
          </p:nvSpPr>
          <p:spPr>
            <a:xfrm>
              <a:off x="690207" y="2563676"/>
              <a:ext cx="1431178" cy="664028"/>
            </a:xfrm>
            <a:custGeom>
              <a:avLst/>
              <a:gdLst/>
              <a:ahLst/>
              <a:cxnLst/>
              <a:rect l="l" t="t" r="r" b="b"/>
              <a:pathLst>
                <a:path w="27771" h="12885" extrusionOk="0">
                  <a:moveTo>
                    <a:pt x="73" y="0"/>
                  </a:moveTo>
                  <a:lnTo>
                    <a:pt x="109" y="91"/>
                  </a:lnTo>
                  <a:lnTo>
                    <a:pt x="164" y="182"/>
                  </a:lnTo>
                  <a:lnTo>
                    <a:pt x="218" y="273"/>
                  </a:lnTo>
                  <a:lnTo>
                    <a:pt x="291" y="346"/>
                  </a:lnTo>
                  <a:lnTo>
                    <a:pt x="491" y="528"/>
                  </a:lnTo>
                  <a:lnTo>
                    <a:pt x="746" y="692"/>
                  </a:lnTo>
                  <a:lnTo>
                    <a:pt x="1019" y="856"/>
                  </a:lnTo>
                  <a:lnTo>
                    <a:pt x="1328" y="1019"/>
                  </a:lnTo>
                  <a:lnTo>
                    <a:pt x="2002" y="1347"/>
                  </a:lnTo>
                  <a:lnTo>
                    <a:pt x="2675" y="1693"/>
                  </a:lnTo>
                  <a:lnTo>
                    <a:pt x="2984" y="1875"/>
                  </a:lnTo>
                  <a:lnTo>
                    <a:pt x="3257" y="2057"/>
                  </a:lnTo>
                  <a:lnTo>
                    <a:pt x="3512" y="2257"/>
                  </a:lnTo>
                  <a:lnTo>
                    <a:pt x="3621" y="2348"/>
                  </a:lnTo>
                  <a:lnTo>
                    <a:pt x="3712" y="2457"/>
                  </a:lnTo>
                  <a:lnTo>
                    <a:pt x="3785" y="2566"/>
                  </a:lnTo>
                  <a:lnTo>
                    <a:pt x="3858" y="2675"/>
                  </a:lnTo>
                  <a:lnTo>
                    <a:pt x="3894" y="2785"/>
                  </a:lnTo>
                  <a:lnTo>
                    <a:pt x="3931" y="2912"/>
                  </a:lnTo>
                  <a:lnTo>
                    <a:pt x="3913" y="3003"/>
                  </a:lnTo>
                  <a:lnTo>
                    <a:pt x="3894" y="3076"/>
                  </a:lnTo>
                  <a:lnTo>
                    <a:pt x="3822" y="3149"/>
                  </a:lnTo>
                  <a:lnTo>
                    <a:pt x="3749" y="3221"/>
                  </a:lnTo>
                  <a:lnTo>
                    <a:pt x="3658" y="3276"/>
                  </a:lnTo>
                  <a:lnTo>
                    <a:pt x="3530" y="3330"/>
                  </a:lnTo>
                  <a:lnTo>
                    <a:pt x="3257" y="3421"/>
                  </a:lnTo>
                  <a:lnTo>
                    <a:pt x="2912" y="3494"/>
                  </a:lnTo>
                  <a:lnTo>
                    <a:pt x="2548" y="3567"/>
                  </a:lnTo>
                  <a:lnTo>
                    <a:pt x="1747" y="3713"/>
                  </a:lnTo>
                  <a:lnTo>
                    <a:pt x="1347" y="3785"/>
                  </a:lnTo>
                  <a:lnTo>
                    <a:pt x="983" y="3858"/>
                  </a:lnTo>
                  <a:lnTo>
                    <a:pt x="655" y="3949"/>
                  </a:lnTo>
                  <a:lnTo>
                    <a:pt x="510" y="4022"/>
                  </a:lnTo>
                  <a:lnTo>
                    <a:pt x="364" y="4077"/>
                  </a:lnTo>
                  <a:lnTo>
                    <a:pt x="255" y="4149"/>
                  </a:lnTo>
                  <a:lnTo>
                    <a:pt x="164" y="4222"/>
                  </a:lnTo>
                  <a:lnTo>
                    <a:pt x="73" y="4313"/>
                  </a:lnTo>
                  <a:lnTo>
                    <a:pt x="36" y="4404"/>
                  </a:lnTo>
                  <a:lnTo>
                    <a:pt x="0" y="4495"/>
                  </a:lnTo>
                  <a:lnTo>
                    <a:pt x="0" y="4604"/>
                  </a:lnTo>
                  <a:lnTo>
                    <a:pt x="18" y="4732"/>
                  </a:lnTo>
                  <a:lnTo>
                    <a:pt x="73" y="4859"/>
                  </a:lnTo>
                  <a:lnTo>
                    <a:pt x="164" y="5005"/>
                  </a:lnTo>
                  <a:lnTo>
                    <a:pt x="273" y="5132"/>
                  </a:lnTo>
                  <a:lnTo>
                    <a:pt x="419" y="5241"/>
                  </a:lnTo>
                  <a:lnTo>
                    <a:pt x="582" y="5350"/>
                  </a:lnTo>
                  <a:lnTo>
                    <a:pt x="764" y="5441"/>
                  </a:lnTo>
                  <a:lnTo>
                    <a:pt x="965" y="5532"/>
                  </a:lnTo>
                  <a:lnTo>
                    <a:pt x="1201" y="5605"/>
                  </a:lnTo>
                  <a:lnTo>
                    <a:pt x="1438" y="5660"/>
                  </a:lnTo>
                  <a:lnTo>
                    <a:pt x="1965" y="5769"/>
                  </a:lnTo>
                  <a:lnTo>
                    <a:pt x="2548" y="5878"/>
                  </a:lnTo>
                  <a:lnTo>
                    <a:pt x="3803" y="6042"/>
                  </a:lnTo>
                  <a:lnTo>
                    <a:pt x="4477" y="6115"/>
                  </a:lnTo>
                  <a:lnTo>
                    <a:pt x="5132" y="6224"/>
                  </a:lnTo>
                  <a:lnTo>
                    <a:pt x="5769" y="6351"/>
                  </a:lnTo>
                  <a:lnTo>
                    <a:pt x="6387" y="6497"/>
                  </a:lnTo>
                  <a:lnTo>
                    <a:pt x="6679" y="6588"/>
                  </a:lnTo>
                  <a:lnTo>
                    <a:pt x="6970" y="6679"/>
                  </a:lnTo>
                  <a:lnTo>
                    <a:pt x="7225" y="6788"/>
                  </a:lnTo>
                  <a:lnTo>
                    <a:pt x="7479" y="6915"/>
                  </a:lnTo>
                  <a:lnTo>
                    <a:pt x="7734" y="7061"/>
                  </a:lnTo>
                  <a:lnTo>
                    <a:pt x="7953" y="7207"/>
                  </a:lnTo>
                  <a:lnTo>
                    <a:pt x="8153" y="7370"/>
                  </a:lnTo>
                  <a:lnTo>
                    <a:pt x="8335" y="7552"/>
                  </a:lnTo>
                  <a:lnTo>
                    <a:pt x="8444" y="7698"/>
                  </a:lnTo>
                  <a:lnTo>
                    <a:pt x="8553" y="7844"/>
                  </a:lnTo>
                  <a:lnTo>
                    <a:pt x="8626" y="8007"/>
                  </a:lnTo>
                  <a:lnTo>
                    <a:pt x="8662" y="8189"/>
                  </a:lnTo>
                  <a:lnTo>
                    <a:pt x="8662" y="8280"/>
                  </a:lnTo>
                  <a:lnTo>
                    <a:pt x="8662" y="8390"/>
                  </a:lnTo>
                  <a:lnTo>
                    <a:pt x="8608" y="8590"/>
                  </a:lnTo>
                  <a:lnTo>
                    <a:pt x="8462" y="9008"/>
                  </a:lnTo>
                  <a:lnTo>
                    <a:pt x="8407" y="9172"/>
                  </a:lnTo>
                  <a:lnTo>
                    <a:pt x="8389" y="9354"/>
                  </a:lnTo>
                  <a:lnTo>
                    <a:pt x="8371" y="9536"/>
                  </a:lnTo>
                  <a:lnTo>
                    <a:pt x="8371" y="9736"/>
                  </a:lnTo>
                  <a:lnTo>
                    <a:pt x="8389" y="9918"/>
                  </a:lnTo>
                  <a:lnTo>
                    <a:pt x="8426" y="10100"/>
                  </a:lnTo>
                  <a:lnTo>
                    <a:pt x="8480" y="10264"/>
                  </a:lnTo>
                  <a:lnTo>
                    <a:pt x="8535" y="10446"/>
                  </a:lnTo>
                  <a:lnTo>
                    <a:pt x="8608" y="10628"/>
                  </a:lnTo>
                  <a:lnTo>
                    <a:pt x="8699" y="10792"/>
                  </a:lnTo>
                  <a:lnTo>
                    <a:pt x="8790" y="10955"/>
                  </a:lnTo>
                  <a:lnTo>
                    <a:pt x="8899" y="11101"/>
                  </a:lnTo>
                  <a:lnTo>
                    <a:pt x="9026" y="11265"/>
                  </a:lnTo>
                  <a:lnTo>
                    <a:pt x="9154" y="11392"/>
                  </a:lnTo>
                  <a:lnTo>
                    <a:pt x="9281" y="11538"/>
                  </a:lnTo>
                  <a:lnTo>
                    <a:pt x="9427" y="11665"/>
                  </a:lnTo>
                  <a:lnTo>
                    <a:pt x="9736" y="11884"/>
                  </a:lnTo>
                  <a:lnTo>
                    <a:pt x="10045" y="12066"/>
                  </a:lnTo>
                  <a:lnTo>
                    <a:pt x="10391" y="12229"/>
                  </a:lnTo>
                  <a:lnTo>
                    <a:pt x="10737" y="12357"/>
                  </a:lnTo>
                  <a:lnTo>
                    <a:pt x="11101" y="12466"/>
                  </a:lnTo>
                  <a:lnTo>
                    <a:pt x="11465" y="12557"/>
                  </a:lnTo>
                  <a:lnTo>
                    <a:pt x="11829" y="12630"/>
                  </a:lnTo>
                  <a:lnTo>
                    <a:pt x="12211" y="12702"/>
                  </a:lnTo>
                  <a:lnTo>
                    <a:pt x="12993" y="12793"/>
                  </a:lnTo>
                  <a:lnTo>
                    <a:pt x="13794" y="12866"/>
                  </a:lnTo>
                  <a:lnTo>
                    <a:pt x="14595" y="12884"/>
                  </a:lnTo>
                  <a:lnTo>
                    <a:pt x="15395" y="12884"/>
                  </a:lnTo>
                  <a:lnTo>
                    <a:pt x="16196" y="12866"/>
                  </a:lnTo>
                  <a:lnTo>
                    <a:pt x="16997" y="12830"/>
                  </a:lnTo>
                  <a:lnTo>
                    <a:pt x="18598" y="12721"/>
                  </a:lnTo>
                  <a:lnTo>
                    <a:pt x="19326" y="12666"/>
                  </a:lnTo>
                  <a:lnTo>
                    <a:pt x="20072" y="12593"/>
                  </a:lnTo>
                  <a:lnTo>
                    <a:pt x="20800" y="12502"/>
                  </a:lnTo>
                  <a:lnTo>
                    <a:pt x="21528" y="12393"/>
                  </a:lnTo>
                  <a:lnTo>
                    <a:pt x="22256" y="12248"/>
                  </a:lnTo>
                  <a:lnTo>
                    <a:pt x="22602" y="12175"/>
                  </a:lnTo>
                  <a:lnTo>
                    <a:pt x="22966" y="12066"/>
                  </a:lnTo>
                  <a:lnTo>
                    <a:pt x="23312" y="11956"/>
                  </a:lnTo>
                  <a:lnTo>
                    <a:pt x="23657" y="11847"/>
                  </a:lnTo>
                  <a:lnTo>
                    <a:pt x="24003" y="11702"/>
                  </a:lnTo>
                  <a:lnTo>
                    <a:pt x="24331" y="11556"/>
                  </a:lnTo>
                  <a:lnTo>
                    <a:pt x="24640" y="11410"/>
                  </a:lnTo>
                  <a:lnTo>
                    <a:pt x="24931" y="11247"/>
                  </a:lnTo>
                  <a:lnTo>
                    <a:pt x="25204" y="11083"/>
                  </a:lnTo>
                  <a:lnTo>
                    <a:pt x="25495" y="10883"/>
                  </a:lnTo>
                  <a:lnTo>
                    <a:pt x="25750" y="10682"/>
                  </a:lnTo>
                  <a:lnTo>
                    <a:pt x="26023" y="10464"/>
                  </a:lnTo>
                  <a:lnTo>
                    <a:pt x="26260" y="10246"/>
                  </a:lnTo>
                  <a:lnTo>
                    <a:pt x="26496" y="10009"/>
                  </a:lnTo>
                  <a:lnTo>
                    <a:pt x="26715" y="9754"/>
                  </a:lnTo>
                  <a:lnTo>
                    <a:pt x="26915" y="9500"/>
                  </a:lnTo>
                  <a:lnTo>
                    <a:pt x="27115" y="9227"/>
                  </a:lnTo>
                  <a:lnTo>
                    <a:pt x="27279" y="8954"/>
                  </a:lnTo>
                  <a:lnTo>
                    <a:pt x="27443" y="8662"/>
                  </a:lnTo>
                  <a:lnTo>
                    <a:pt x="27570" y="8371"/>
                  </a:lnTo>
                  <a:lnTo>
                    <a:pt x="27679" y="8062"/>
                  </a:lnTo>
                  <a:lnTo>
                    <a:pt x="27770" y="7753"/>
                  </a:lnTo>
                  <a:lnTo>
                    <a:pt x="26678" y="7680"/>
                  </a:lnTo>
                  <a:lnTo>
                    <a:pt x="25586" y="7607"/>
                  </a:lnTo>
                  <a:lnTo>
                    <a:pt x="24513" y="7498"/>
                  </a:lnTo>
                  <a:lnTo>
                    <a:pt x="23421" y="7389"/>
                  </a:lnTo>
                  <a:lnTo>
                    <a:pt x="22347" y="7243"/>
                  </a:lnTo>
                  <a:lnTo>
                    <a:pt x="21273" y="7097"/>
                  </a:lnTo>
                  <a:lnTo>
                    <a:pt x="20218" y="6915"/>
                  </a:lnTo>
                  <a:lnTo>
                    <a:pt x="19144" y="6715"/>
                  </a:lnTo>
                  <a:lnTo>
                    <a:pt x="18107" y="6479"/>
                  </a:lnTo>
                  <a:lnTo>
                    <a:pt x="17052" y="6224"/>
                  </a:lnTo>
                  <a:lnTo>
                    <a:pt x="16014" y="5951"/>
                  </a:lnTo>
                  <a:lnTo>
                    <a:pt x="14977" y="5642"/>
                  </a:lnTo>
                  <a:lnTo>
                    <a:pt x="13958" y="5314"/>
                  </a:lnTo>
                  <a:lnTo>
                    <a:pt x="12939" y="4950"/>
                  </a:lnTo>
                  <a:lnTo>
                    <a:pt x="11938" y="4550"/>
                  </a:lnTo>
                  <a:lnTo>
                    <a:pt x="10937" y="4113"/>
                  </a:lnTo>
                  <a:lnTo>
                    <a:pt x="10264" y="3822"/>
                  </a:lnTo>
                  <a:lnTo>
                    <a:pt x="9609" y="3494"/>
                  </a:lnTo>
                  <a:lnTo>
                    <a:pt x="8280" y="2839"/>
                  </a:lnTo>
                  <a:lnTo>
                    <a:pt x="6933" y="2184"/>
                  </a:lnTo>
                  <a:lnTo>
                    <a:pt x="6278" y="1875"/>
                  </a:lnTo>
                  <a:lnTo>
                    <a:pt x="5605" y="1565"/>
                  </a:lnTo>
                  <a:lnTo>
                    <a:pt x="4932" y="1274"/>
                  </a:lnTo>
                  <a:lnTo>
                    <a:pt x="4258" y="1001"/>
                  </a:lnTo>
                  <a:lnTo>
                    <a:pt x="3567" y="746"/>
                  </a:lnTo>
                  <a:lnTo>
                    <a:pt x="2875" y="528"/>
                  </a:lnTo>
                  <a:lnTo>
                    <a:pt x="2184" y="346"/>
                  </a:lnTo>
                  <a:lnTo>
                    <a:pt x="1492" y="182"/>
                  </a:lnTo>
                  <a:lnTo>
                    <a:pt x="783" y="73"/>
                  </a:lnTo>
                  <a:lnTo>
                    <a:pt x="437" y="18"/>
                  </a:lnTo>
                  <a:lnTo>
                    <a:pt x="73" y="0"/>
                  </a:lnTo>
                  <a:close/>
                </a:path>
              </a:pathLst>
            </a:custGeom>
            <a:solidFill>
              <a:srgbClr val="FAD6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83" name="Google Shape;1883;p13"/>
          <p:cNvGrpSpPr/>
          <p:nvPr/>
        </p:nvGrpSpPr>
        <p:grpSpPr>
          <a:xfrm>
            <a:off x="1812244" y="4094772"/>
            <a:ext cx="4812081" cy="997924"/>
            <a:chOff x="2235793" y="2621897"/>
            <a:chExt cx="4812081" cy="997924"/>
          </a:xfrm>
        </p:grpSpPr>
        <p:sp>
          <p:nvSpPr>
            <p:cNvPr id="1884" name="Google Shape;1884;p13"/>
            <p:cNvSpPr/>
            <p:nvPr/>
          </p:nvSpPr>
          <p:spPr>
            <a:xfrm>
              <a:off x="2235793" y="2621897"/>
              <a:ext cx="4812081" cy="997924"/>
            </a:xfrm>
            <a:custGeom>
              <a:avLst/>
              <a:gdLst/>
              <a:ahLst/>
              <a:cxnLst/>
              <a:rect l="l" t="t" r="r" b="b"/>
              <a:pathLst>
                <a:path w="93375" h="19364" extrusionOk="0">
                  <a:moveTo>
                    <a:pt x="49754" y="1"/>
                  </a:moveTo>
                  <a:lnTo>
                    <a:pt x="49172" y="37"/>
                  </a:lnTo>
                  <a:lnTo>
                    <a:pt x="48571" y="110"/>
                  </a:lnTo>
                  <a:lnTo>
                    <a:pt x="47970" y="219"/>
                  </a:lnTo>
                  <a:lnTo>
                    <a:pt x="47334" y="365"/>
                  </a:lnTo>
                  <a:lnTo>
                    <a:pt x="46697" y="547"/>
                  </a:lnTo>
                  <a:lnTo>
                    <a:pt x="46023" y="783"/>
                  </a:lnTo>
                  <a:lnTo>
                    <a:pt x="45623" y="929"/>
                  </a:lnTo>
                  <a:lnTo>
                    <a:pt x="45204" y="1111"/>
                  </a:lnTo>
                  <a:lnTo>
                    <a:pt x="44349" y="1493"/>
                  </a:lnTo>
                  <a:lnTo>
                    <a:pt x="43530" y="1893"/>
                  </a:lnTo>
                  <a:lnTo>
                    <a:pt x="42675" y="2366"/>
                  </a:lnTo>
                  <a:lnTo>
                    <a:pt x="41783" y="2876"/>
                  </a:lnTo>
                  <a:lnTo>
                    <a:pt x="40837" y="3458"/>
                  </a:lnTo>
                  <a:lnTo>
                    <a:pt x="39836" y="4095"/>
                  </a:lnTo>
                  <a:lnTo>
                    <a:pt x="38799" y="4787"/>
                  </a:lnTo>
                  <a:lnTo>
                    <a:pt x="37689" y="5533"/>
                  </a:lnTo>
                  <a:lnTo>
                    <a:pt x="36524" y="6352"/>
                  </a:lnTo>
                  <a:lnTo>
                    <a:pt x="35851" y="6825"/>
                  </a:lnTo>
                  <a:lnTo>
                    <a:pt x="35123" y="7280"/>
                  </a:lnTo>
                  <a:lnTo>
                    <a:pt x="34340" y="7753"/>
                  </a:lnTo>
                  <a:lnTo>
                    <a:pt x="33539" y="8208"/>
                  </a:lnTo>
                  <a:lnTo>
                    <a:pt x="32702" y="8645"/>
                  </a:lnTo>
                  <a:lnTo>
                    <a:pt x="31829" y="9100"/>
                  </a:lnTo>
                  <a:lnTo>
                    <a:pt x="30919" y="9536"/>
                  </a:lnTo>
                  <a:lnTo>
                    <a:pt x="29991" y="9973"/>
                  </a:lnTo>
                  <a:lnTo>
                    <a:pt x="29026" y="10410"/>
                  </a:lnTo>
                  <a:lnTo>
                    <a:pt x="28044" y="10828"/>
                  </a:lnTo>
                  <a:lnTo>
                    <a:pt x="27043" y="11247"/>
                  </a:lnTo>
                  <a:lnTo>
                    <a:pt x="26024" y="11666"/>
                  </a:lnTo>
                  <a:lnTo>
                    <a:pt x="24986" y="12066"/>
                  </a:lnTo>
                  <a:lnTo>
                    <a:pt x="23949" y="12448"/>
                  </a:lnTo>
                  <a:lnTo>
                    <a:pt x="21820" y="13231"/>
                  </a:lnTo>
                  <a:lnTo>
                    <a:pt x="19691" y="13958"/>
                  </a:lnTo>
                  <a:lnTo>
                    <a:pt x="17562" y="14668"/>
                  </a:lnTo>
                  <a:lnTo>
                    <a:pt x="15451" y="15323"/>
                  </a:lnTo>
                  <a:lnTo>
                    <a:pt x="13394" y="15942"/>
                  </a:lnTo>
                  <a:lnTo>
                    <a:pt x="11393" y="16524"/>
                  </a:lnTo>
                  <a:lnTo>
                    <a:pt x="9500" y="17052"/>
                  </a:lnTo>
                  <a:lnTo>
                    <a:pt x="7698" y="17543"/>
                  </a:lnTo>
                  <a:lnTo>
                    <a:pt x="6042" y="17980"/>
                  </a:lnTo>
                  <a:lnTo>
                    <a:pt x="3822" y="18526"/>
                  </a:lnTo>
                  <a:lnTo>
                    <a:pt x="2021" y="18945"/>
                  </a:lnTo>
                  <a:lnTo>
                    <a:pt x="729" y="19236"/>
                  </a:lnTo>
                  <a:lnTo>
                    <a:pt x="1" y="19363"/>
                  </a:lnTo>
                  <a:lnTo>
                    <a:pt x="5788" y="18872"/>
                  </a:lnTo>
                  <a:lnTo>
                    <a:pt x="34868" y="16397"/>
                  </a:lnTo>
                  <a:lnTo>
                    <a:pt x="37470" y="16179"/>
                  </a:lnTo>
                  <a:lnTo>
                    <a:pt x="86969" y="11957"/>
                  </a:lnTo>
                  <a:lnTo>
                    <a:pt x="93374" y="11411"/>
                  </a:lnTo>
                  <a:lnTo>
                    <a:pt x="91791" y="11192"/>
                  </a:lnTo>
                  <a:lnTo>
                    <a:pt x="90153" y="10919"/>
                  </a:lnTo>
                  <a:lnTo>
                    <a:pt x="88443" y="10610"/>
                  </a:lnTo>
                  <a:lnTo>
                    <a:pt x="86678" y="10264"/>
                  </a:lnTo>
                  <a:lnTo>
                    <a:pt x="84457" y="9791"/>
                  </a:lnTo>
                  <a:lnTo>
                    <a:pt x="82183" y="9282"/>
                  </a:lnTo>
                  <a:lnTo>
                    <a:pt x="79890" y="8736"/>
                  </a:lnTo>
                  <a:lnTo>
                    <a:pt x="77579" y="8171"/>
                  </a:lnTo>
                  <a:lnTo>
                    <a:pt x="75286" y="7571"/>
                  </a:lnTo>
                  <a:lnTo>
                    <a:pt x="73011" y="6952"/>
                  </a:lnTo>
                  <a:lnTo>
                    <a:pt x="70772" y="6315"/>
                  </a:lnTo>
                  <a:lnTo>
                    <a:pt x="68607" y="5697"/>
                  </a:lnTo>
                  <a:lnTo>
                    <a:pt x="66532" y="5078"/>
                  </a:lnTo>
                  <a:lnTo>
                    <a:pt x="64531" y="4459"/>
                  </a:lnTo>
                  <a:lnTo>
                    <a:pt x="62656" y="3859"/>
                  </a:lnTo>
                  <a:lnTo>
                    <a:pt x="60927" y="3294"/>
                  </a:lnTo>
                  <a:lnTo>
                    <a:pt x="59344" y="2748"/>
                  </a:lnTo>
                  <a:lnTo>
                    <a:pt x="57925" y="2239"/>
                  </a:lnTo>
                  <a:lnTo>
                    <a:pt x="56705" y="1784"/>
                  </a:lnTo>
                  <a:lnTo>
                    <a:pt x="55686" y="1384"/>
                  </a:lnTo>
                  <a:lnTo>
                    <a:pt x="55049" y="1111"/>
                  </a:lnTo>
                  <a:lnTo>
                    <a:pt x="54431" y="874"/>
                  </a:lnTo>
                  <a:lnTo>
                    <a:pt x="53812" y="674"/>
                  </a:lnTo>
                  <a:lnTo>
                    <a:pt x="53230" y="474"/>
                  </a:lnTo>
                  <a:lnTo>
                    <a:pt x="52629" y="328"/>
                  </a:lnTo>
                  <a:lnTo>
                    <a:pt x="52065" y="201"/>
                  </a:lnTo>
                  <a:lnTo>
                    <a:pt x="51483" y="92"/>
                  </a:lnTo>
                  <a:lnTo>
                    <a:pt x="50919" y="37"/>
                  </a:lnTo>
                  <a:lnTo>
                    <a:pt x="50336" y="1"/>
                  </a:lnTo>
                  <a:close/>
                </a:path>
              </a:pathLst>
            </a:custGeom>
            <a:solidFill>
              <a:srgbClr val="EAC0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5" name="Google Shape;1885;p13"/>
            <p:cNvSpPr/>
            <p:nvPr/>
          </p:nvSpPr>
          <p:spPr>
            <a:xfrm>
              <a:off x="3993290" y="2621897"/>
              <a:ext cx="2724449" cy="833785"/>
            </a:xfrm>
            <a:custGeom>
              <a:avLst/>
              <a:gdLst/>
              <a:ahLst/>
              <a:cxnLst/>
              <a:rect l="l" t="t" r="r" b="b"/>
              <a:pathLst>
                <a:path w="52866" h="16179" extrusionOk="0">
                  <a:moveTo>
                    <a:pt x="15651" y="1"/>
                  </a:moveTo>
                  <a:lnTo>
                    <a:pt x="15069" y="37"/>
                  </a:lnTo>
                  <a:lnTo>
                    <a:pt x="14468" y="110"/>
                  </a:lnTo>
                  <a:lnTo>
                    <a:pt x="13867" y="219"/>
                  </a:lnTo>
                  <a:lnTo>
                    <a:pt x="13231" y="365"/>
                  </a:lnTo>
                  <a:lnTo>
                    <a:pt x="12594" y="547"/>
                  </a:lnTo>
                  <a:lnTo>
                    <a:pt x="11920" y="783"/>
                  </a:lnTo>
                  <a:lnTo>
                    <a:pt x="11520" y="929"/>
                  </a:lnTo>
                  <a:lnTo>
                    <a:pt x="11101" y="1111"/>
                  </a:lnTo>
                  <a:lnTo>
                    <a:pt x="10246" y="1493"/>
                  </a:lnTo>
                  <a:lnTo>
                    <a:pt x="10555" y="1820"/>
                  </a:lnTo>
                  <a:lnTo>
                    <a:pt x="10883" y="2130"/>
                  </a:lnTo>
                  <a:lnTo>
                    <a:pt x="11229" y="2421"/>
                  </a:lnTo>
                  <a:lnTo>
                    <a:pt x="11593" y="2676"/>
                  </a:lnTo>
                  <a:lnTo>
                    <a:pt x="12011" y="2912"/>
                  </a:lnTo>
                  <a:lnTo>
                    <a:pt x="12430" y="3167"/>
                  </a:lnTo>
                  <a:lnTo>
                    <a:pt x="13249" y="3640"/>
                  </a:lnTo>
                  <a:lnTo>
                    <a:pt x="13667" y="3913"/>
                  </a:lnTo>
                  <a:lnTo>
                    <a:pt x="14049" y="4186"/>
                  </a:lnTo>
                  <a:lnTo>
                    <a:pt x="14413" y="4477"/>
                  </a:lnTo>
                  <a:lnTo>
                    <a:pt x="14595" y="4641"/>
                  </a:lnTo>
                  <a:lnTo>
                    <a:pt x="14759" y="4805"/>
                  </a:lnTo>
                  <a:lnTo>
                    <a:pt x="14868" y="4950"/>
                  </a:lnTo>
                  <a:lnTo>
                    <a:pt x="14978" y="5078"/>
                  </a:lnTo>
                  <a:lnTo>
                    <a:pt x="15050" y="5242"/>
                  </a:lnTo>
                  <a:lnTo>
                    <a:pt x="15105" y="5405"/>
                  </a:lnTo>
                  <a:lnTo>
                    <a:pt x="15105" y="5515"/>
                  </a:lnTo>
                  <a:lnTo>
                    <a:pt x="15087" y="5624"/>
                  </a:lnTo>
                  <a:lnTo>
                    <a:pt x="15069" y="5733"/>
                  </a:lnTo>
                  <a:lnTo>
                    <a:pt x="15014" y="5824"/>
                  </a:lnTo>
                  <a:lnTo>
                    <a:pt x="14959" y="5915"/>
                  </a:lnTo>
                  <a:lnTo>
                    <a:pt x="14887" y="6006"/>
                  </a:lnTo>
                  <a:lnTo>
                    <a:pt x="14723" y="6152"/>
                  </a:lnTo>
                  <a:lnTo>
                    <a:pt x="14523" y="6297"/>
                  </a:lnTo>
                  <a:lnTo>
                    <a:pt x="14286" y="6406"/>
                  </a:lnTo>
                  <a:lnTo>
                    <a:pt x="14049" y="6497"/>
                  </a:lnTo>
                  <a:lnTo>
                    <a:pt x="13831" y="6570"/>
                  </a:lnTo>
                  <a:lnTo>
                    <a:pt x="12994" y="6825"/>
                  </a:lnTo>
                  <a:lnTo>
                    <a:pt x="12157" y="7098"/>
                  </a:lnTo>
                  <a:lnTo>
                    <a:pt x="11338" y="7407"/>
                  </a:lnTo>
                  <a:lnTo>
                    <a:pt x="10537" y="7717"/>
                  </a:lnTo>
                  <a:lnTo>
                    <a:pt x="9718" y="8062"/>
                  </a:lnTo>
                  <a:lnTo>
                    <a:pt x="8936" y="8426"/>
                  </a:lnTo>
                  <a:lnTo>
                    <a:pt x="8153" y="8808"/>
                  </a:lnTo>
                  <a:lnTo>
                    <a:pt x="7371" y="9209"/>
                  </a:lnTo>
                  <a:lnTo>
                    <a:pt x="6606" y="9627"/>
                  </a:lnTo>
                  <a:lnTo>
                    <a:pt x="5842" y="10064"/>
                  </a:lnTo>
                  <a:lnTo>
                    <a:pt x="5096" y="10519"/>
                  </a:lnTo>
                  <a:lnTo>
                    <a:pt x="4368" y="10992"/>
                  </a:lnTo>
                  <a:lnTo>
                    <a:pt x="3658" y="11484"/>
                  </a:lnTo>
                  <a:lnTo>
                    <a:pt x="2949" y="11993"/>
                  </a:lnTo>
                  <a:lnTo>
                    <a:pt x="2257" y="12521"/>
                  </a:lnTo>
                  <a:lnTo>
                    <a:pt x="1566" y="13067"/>
                  </a:lnTo>
                  <a:lnTo>
                    <a:pt x="1274" y="13340"/>
                  </a:lnTo>
                  <a:lnTo>
                    <a:pt x="965" y="13613"/>
                  </a:lnTo>
                  <a:lnTo>
                    <a:pt x="692" y="13904"/>
                  </a:lnTo>
                  <a:lnTo>
                    <a:pt x="456" y="14231"/>
                  </a:lnTo>
                  <a:lnTo>
                    <a:pt x="346" y="14395"/>
                  </a:lnTo>
                  <a:lnTo>
                    <a:pt x="255" y="14559"/>
                  </a:lnTo>
                  <a:lnTo>
                    <a:pt x="164" y="14723"/>
                  </a:lnTo>
                  <a:lnTo>
                    <a:pt x="110" y="14905"/>
                  </a:lnTo>
                  <a:lnTo>
                    <a:pt x="55" y="15087"/>
                  </a:lnTo>
                  <a:lnTo>
                    <a:pt x="19" y="15269"/>
                  </a:lnTo>
                  <a:lnTo>
                    <a:pt x="1" y="15469"/>
                  </a:lnTo>
                  <a:lnTo>
                    <a:pt x="19" y="15651"/>
                  </a:lnTo>
                  <a:lnTo>
                    <a:pt x="201" y="15742"/>
                  </a:lnTo>
                  <a:lnTo>
                    <a:pt x="401" y="15815"/>
                  </a:lnTo>
                  <a:lnTo>
                    <a:pt x="801" y="15924"/>
                  </a:lnTo>
                  <a:lnTo>
                    <a:pt x="1220" y="15997"/>
                  </a:lnTo>
                  <a:lnTo>
                    <a:pt x="1638" y="16051"/>
                  </a:lnTo>
                  <a:lnTo>
                    <a:pt x="2075" y="16088"/>
                  </a:lnTo>
                  <a:lnTo>
                    <a:pt x="2494" y="16124"/>
                  </a:lnTo>
                  <a:lnTo>
                    <a:pt x="3367" y="16179"/>
                  </a:lnTo>
                  <a:lnTo>
                    <a:pt x="52866" y="11957"/>
                  </a:lnTo>
                  <a:lnTo>
                    <a:pt x="52793" y="11666"/>
                  </a:lnTo>
                  <a:lnTo>
                    <a:pt x="52720" y="11320"/>
                  </a:lnTo>
                  <a:lnTo>
                    <a:pt x="52647" y="10974"/>
                  </a:lnTo>
                  <a:lnTo>
                    <a:pt x="52611" y="10610"/>
                  </a:lnTo>
                  <a:lnTo>
                    <a:pt x="52575" y="10264"/>
                  </a:lnTo>
                  <a:lnTo>
                    <a:pt x="50354" y="9791"/>
                  </a:lnTo>
                  <a:lnTo>
                    <a:pt x="48080" y="9282"/>
                  </a:lnTo>
                  <a:lnTo>
                    <a:pt x="45787" y="8736"/>
                  </a:lnTo>
                  <a:lnTo>
                    <a:pt x="43476" y="8171"/>
                  </a:lnTo>
                  <a:lnTo>
                    <a:pt x="41183" y="7571"/>
                  </a:lnTo>
                  <a:lnTo>
                    <a:pt x="38908" y="6952"/>
                  </a:lnTo>
                  <a:lnTo>
                    <a:pt x="36669" y="6315"/>
                  </a:lnTo>
                  <a:lnTo>
                    <a:pt x="34504" y="5697"/>
                  </a:lnTo>
                  <a:lnTo>
                    <a:pt x="32429" y="5078"/>
                  </a:lnTo>
                  <a:lnTo>
                    <a:pt x="30428" y="4459"/>
                  </a:lnTo>
                  <a:lnTo>
                    <a:pt x="28553" y="3859"/>
                  </a:lnTo>
                  <a:lnTo>
                    <a:pt x="26824" y="3294"/>
                  </a:lnTo>
                  <a:lnTo>
                    <a:pt x="25241" y="2748"/>
                  </a:lnTo>
                  <a:lnTo>
                    <a:pt x="23822" y="2239"/>
                  </a:lnTo>
                  <a:lnTo>
                    <a:pt x="22602" y="1784"/>
                  </a:lnTo>
                  <a:lnTo>
                    <a:pt x="21583" y="1384"/>
                  </a:lnTo>
                  <a:lnTo>
                    <a:pt x="20946" y="1111"/>
                  </a:lnTo>
                  <a:lnTo>
                    <a:pt x="20328" y="874"/>
                  </a:lnTo>
                  <a:lnTo>
                    <a:pt x="19709" y="674"/>
                  </a:lnTo>
                  <a:lnTo>
                    <a:pt x="19127" y="474"/>
                  </a:lnTo>
                  <a:lnTo>
                    <a:pt x="18526" y="328"/>
                  </a:lnTo>
                  <a:lnTo>
                    <a:pt x="17962" y="201"/>
                  </a:lnTo>
                  <a:lnTo>
                    <a:pt x="17380" y="92"/>
                  </a:lnTo>
                  <a:lnTo>
                    <a:pt x="16816" y="37"/>
                  </a:lnTo>
                  <a:lnTo>
                    <a:pt x="16233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886" name="Google Shape;1886;p13"/>
          <p:cNvSpPr/>
          <p:nvPr/>
        </p:nvSpPr>
        <p:spPr>
          <a:xfrm>
            <a:off x="-543979" y="4321970"/>
            <a:ext cx="10180950" cy="1985775"/>
          </a:xfrm>
          <a:custGeom>
            <a:avLst/>
            <a:gdLst/>
            <a:ahLst/>
            <a:cxnLst/>
            <a:rect l="l" t="t" r="r" b="b"/>
            <a:pathLst>
              <a:path w="407238" h="79431" extrusionOk="0">
                <a:moveTo>
                  <a:pt x="24553" y="14065"/>
                </a:moveTo>
                <a:cubicBezTo>
                  <a:pt x="27220" y="7842"/>
                  <a:pt x="26204" y="13938"/>
                  <a:pt x="32173" y="11779"/>
                </a:cubicBezTo>
                <a:cubicBezTo>
                  <a:pt x="38142" y="9620"/>
                  <a:pt x="49572" y="2762"/>
                  <a:pt x="60367" y="1111"/>
                </a:cubicBezTo>
                <a:cubicBezTo>
                  <a:pt x="71162" y="-540"/>
                  <a:pt x="84751" y="-32"/>
                  <a:pt x="96943" y="1873"/>
                </a:cubicBezTo>
                <a:cubicBezTo>
                  <a:pt x="109135" y="3778"/>
                  <a:pt x="122724" y="9747"/>
                  <a:pt x="133519" y="12541"/>
                </a:cubicBezTo>
                <a:cubicBezTo>
                  <a:pt x="144314" y="15335"/>
                  <a:pt x="144695" y="19907"/>
                  <a:pt x="161713" y="18637"/>
                </a:cubicBezTo>
                <a:cubicBezTo>
                  <a:pt x="178731" y="17367"/>
                  <a:pt x="215561" y="7715"/>
                  <a:pt x="235627" y="4921"/>
                </a:cubicBezTo>
                <a:cubicBezTo>
                  <a:pt x="255693" y="2127"/>
                  <a:pt x="262678" y="1238"/>
                  <a:pt x="282109" y="1873"/>
                </a:cubicBezTo>
                <a:cubicBezTo>
                  <a:pt x="301540" y="2508"/>
                  <a:pt x="335449" y="5175"/>
                  <a:pt x="352213" y="8731"/>
                </a:cubicBezTo>
                <a:cubicBezTo>
                  <a:pt x="368977" y="12287"/>
                  <a:pt x="375581" y="18764"/>
                  <a:pt x="382693" y="23209"/>
                </a:cubicBezTo>
                <a:cubicBezTo>
                  <a:pt x="389805" y="27654"/>
                  <a:pt x="392980" y="27146"/>
                  <a:pt x="394885" y="35401"/>
                </a:cubicBezTo>
                <a:cubicBezTo>
                  <a:pt x="396790" y="43656"/>
                  <a:pt x="421936" y="65627"/>
                  <a:pt x="394123" y="72739"/>
                </a:cubicBezTo>
                <a:cubicBezTo>
                  <a:pt x="366310" y="79851"/>
                  <a:pt x="290999" y="77438"/>
                  <a:pt x="228007" y="78073"/>
                </a:cubicBezTo>
                <a:cubicBezTo>
                  <a:pt x="165015" y="78708"/>
                  <a:pt x="51477" y="81375"/>
                  <a:pt x="16171" y="76549"/>
                </a:cubicBezTo>
                <a:cubicBezTo>
                  <a:pt x="-19135" y="71723"/>
                  <a:pt x="14774" y="59531"/>
                  <a:pt x="16171" y="49117"/>
                </a:cubicBezTo>
                <a:cubicBezTo>
                  <a:pt x="17568" y="38703"/>
                  <a:pt x="21886" y="20288"/>
                  <a:pt x="24553" y="1406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grpSp>
        <p:nvGrpSpPr>
          <p:cNvPr id="1887" name="Google Shape;1887;p13"/>
          <p:cNvGrpSpPr/>
          <p:nvPr/>
        </p:nvGrpSpPr>
        <p:grpSpPr>
          <a:xfrm>
            <a:off x="4151228" y="4354310"/>
            <a:ext cx="1321678" cy="490223"/>
            <a:chOff x="1726100" y="1627975"/>
            <a:chExt cx="359425" cy="133325"/>
          </a:xfrm>
        </p:grpSpPr>
        <p:sp>
          <p:nvSpPr>
            <p:cNvPr id="1888" name="Google Shape;1888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89" name="Google Shape;1889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0" name="Google Shape;1890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1" name="Google Shape;1891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2" name="Google Shape;1892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3" name="Google Shape;1893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4" name="Google Shape;1894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5" name="Google Shape;1895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6" name="Google Shape;1896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7" name="Google Shape;1897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898" name="Google Shape;1898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899" name="Google Shape;1899;p13"/>
          <p:cNvGrpSpPr/>
          <p:nvPr/>
        </p:nvGrpSpPr>
        <p:grpSpPr>
          <a:xfrm>
            <a:off x="1310515" y="4410402"/>
            <a:ext cx="359497" cy="133338"/>
            <a:chOff x="1726100" y="1627975"/>
            <a:chExt cx="359425" cy="133325"/>
          </a:xfrm>
        </p:grpSpPr>
        <p:sp>
          <p:nvSpPr>
            <p:cNvPr id="1900" name="Google Shape;1900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extrusionOk="0">
                  <a:moveTo>
                    <a:pt x="4113" y="1"/>
                  </a:moveTo>
                  <a:lnTo>
                    <a:pt x="3986" y="37"/>
                  </a:lnTo>
                  <a:lnTo>
                    <a:pt x="3858" y="74"/>
                  </a:lnTo>
                  <a:lnTo>
                    <a:pt x="3731" y="110"/>
                  </a:lnTo>
                  <a:lnTo>
                    <a:pt x="3604" y="165"/>
                  </a:lnTo>
                  <a:lnTo>
                    <a:pt x="3385" y="328"/>
                  </a:lnTo>
                  <a:lnTo>
                    <a:pt x="3185" y="492"/>
                  </a:lnTo>
                  <a:lnTo>
                    <a:pt x="2985" y="711"/>
                  </a:lnTo>
                  <a:lnTo>
                    <a:pt x="2821" y="929"/>
                  </a:lnTo>
                  <a:lnTo>
                    <a:pt x="2657" y="1166"/>
                  </a:lnTo>
                  <a:lnTo>
                    <a:pt x="2530" y="1402"/>
                  </a:lnTo>
                  <a:lnTo>
                    <a:pt x="2312" y="1839"/>
                  </a:lnTo>
                  <a:lnTo>
                    <a:pt x="2148" y="2239"/>
                  </a:lnTo>
                  <a:lnTo>
                    <a:pt x="2020" y="2603"/>
                  </a:lnTo>
                  <a:lnTo>
                    <a:pt x="0" y="2985"/>
                  </a:lnTo>
                  <a:lnTo>
                    <a:pt x="383" y="3058"/>
                  </a:lnTo>
                  <a:lnTo>
                    <a:pt x="856" y="3131"/>
                  </a:lnTo>
                  <a:lnTo>
                    <a:pt x="1383" y="3186"/>
                  </a:lnTo>
                  <a:lnTo>
                    <a:pt x="1984" y="3222"/>
                  </a:lnTo>
                  <a:lnTo>
                    <a:pt x="2621" y="3240"/>
                  </a:lnTo>
                  <a:lnTo>
                    <a:pt x="3294" y="3258"/>
                  </a:lnTo>
                  <a:lnTo>
                    <a:pt x="4641" y="3258"/>
                  </a:lnTo>
                  <a:lnTo>
                    <a:pt x="5897" y="3222"/>
                  </a:lnTo>
                  <a:lnTo>
                    <a:pt x="6952" y="3186"/>
                  </a:lnTo>
                  <a:lnTo>
                    <a:pt x="7953" y="3149"/>
                  </a:lnTo>
                  <a:lnTo>
                    <a:pt x="7953" y="2094"/>
                  </a:lnTo>
                  <a:lnTo>
                    <a:pt x="7935" y="2003"/>
                  </a:lnTo>
                  <a:lnTo>
                    <a:pt x="7862" y="1730"/>
                  </a:lnTo>
                  <a:lnTo>
                    <a:pt x="7753" y="1384"/>
                  </a:lnTo>
                  <a:lnTo>
                    <a:pt x="7680" y="1202"/>
                  </a:lnTo>
                  <a:lnTo>
                    <a:pt x="7589" y="1020"/>
                  </a:lnTo>
                  <a:lnTo>
                    <a:pt x="7498" y="874"/>
                  </a:lnTo>
                  <a:lnTo>
                    <a:pt x="7389" y="747"/>
                  </a:lnTo>
                  <a:lnTo>
                    <a:pt x="7280" y="638"/>
                  </a:lnTo>
                  <a:lnTo>
                    <a:pt x="7170" y="583"/>
                  </a:lnTo>
                  <a:lnTo>
                    <a:pt x="7061" y="547"/>
                  </a:lnTo>
                  <a:lnTo>
                    <a:pt x="6843" y="547"/>
                  </a:lnTo>
                  <a:lnTo>
                    <a:pt x="6734" y="565"/>
                  </a:lnTo>
                  <a:lnTo>
                    <a:pt x="6533" y="638"/>
                  </a:lnTo>
                  <a:lnTo>
                    <a:pt x="6333" y="729"/>
                  </a:lnTo>
                  <a:lnTo>
                    <a:pt x="6169" y="820"/>
                  </a:lnTo>
                  <a:lnTo>
                    <a:pt x="6024" y="911"/>
                  </a:lnTo>
                  <a:lnTo>
                    <a:pt x="5915" y="1020"/>
                  </a:lnTo>
                  <a:lnTo>
                    <a:pt x="5860" y="929"/>
                  </a:lnTo>
                  <a:lnTo>
                    <a:pt x="5806" y="820"/>
                  </a:lnTo>
                  <a:lnTo>
                    <a:pt x="5733" y="692"/>
                  </a:lnTo>
                  <a:lnTo>
                    <a:pt x="5642" y="565"/>
                  </a:lnTo>
                  <a:lnTo>
                    <a:pt x="5496" y="419"/>
                  </a:lnTo>
                  <a:lnTo>
                    <a:pt x="5332" y="292"/>
                  </a:lnTo>
                  <a:lnTo>
                    <a:pt x="5132" y="165"/>
                  </a:lnTo>
                  <a:lnTo>
                    <a:pt x="4932" y="74"/>
                  </a:lnTo>
                  <a:lnTo>
                    <a:pt x="4695" y="19"/>
                  </a:lnTo>
                  <a:lnTo>
                    <a:pt x="4422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1" name="Google Shape;1901;p13"/>
            <p:cNvSpPr/>
            <p:nvPr/>
          </p:nvSpPr>
          <p:spPr>
            <a:xfrm>
              <a:off x="1744750" y="1627975"/>
              <a:ext cx="198825" cy="81475"/>
            </a:xfrm>
            <a:custGeom>
              <a:avLst/>
              <a:gdLst/>
              <a:ahLst/>
              <a:cxnLst/>
              <a:rect l="l" t="t" r="r" b="b"/>
              <a:pathLst>
                <a:path w="7953" h="3259" fill="none" extrusionOk="0">
                  <a:moveTo>
                    <a:pt x="7953" y="2094"/>
                  </a:moveTo>
                  <a:lnTo>
                    <a:pt x="7953" y="3149"/>
                  </a:lnTo>
                  <a:lnTo>
                    <a:pt x="7953" y="3149"/>
                  </a:lnTo>
                  <a:lnTo>
                    <a:pt x="6952" y="3186"/>
                  </a:lnTo>
                  <a:lnTo>
                    <a:pt x="5897" y="3222"/>
                  </a:lnTo>
                  <a:lnTo>
                    <a:pt x="4641" y="3258"/>
                  </a:lnTo>
                  <a:lnTo>
                    <a:pt x="3294" y="3258"/>
                  </a:lnTo>
                  <a:lnTo>
                    <a:pt x="2621" y="3240"/>
                  </a:lnTo>
                  <a:lnTo>
                    <a:pt x="1984" y="3222"/>
                  </a:lnTo>
                  <a:lnTo>
                    <a:pt x="1383" y="3186"/>
                  </a:lnTo>
                  <a:lnTo>
                    <a:pt x="856" y="3131"/>
                  </a:lnTo>
                  <a:lnTo>
                    <a:pt x="383" y="3058"/>
                  </a:lnTo>
                  <a:lnTo>
                    <a:pt x="0" y="2985"/>
                  </a:lnTo>
                  <a:lnTo>
                    <a:pt x="2020" y="2603"/>
                  </a:lnTo>
                  <a:lnTo>
                    <a:pt x="2020" y="2603"/>
                  </a:lnTo>
                  <a:lnTo>
                    <a:pt x="2148" y="2239"/>
                  </a:lnTo>
                  <a:lnTo>
                    <a:pt x="2312" y="1839"/>
                  </a:lnTo>
                  <a:lnTo>
                    <a:pt x="2530" y="1402"/>
                  </a:lnTo>
                  <a:lnTo>
                    <a:pt x="2530" y="1402"/>
                  </a:lnTo>
                  <a:lnTo>
                    <a:pt x="2657" y="1166"/>
                  </a:lnTo>
                  <a:lnTo>
                    <a:pt x="2821" y="929"/>
                  </a:lnTo>
                  <a:lnTo>
                    <a:pt x="2985" y="711"/>
                  </a:lnTo>
                  <a:lnTo>
                    <a:pt x="3185" y="492"/>
                  </a:lnTo>
                  <a:lnTo>
                    <a:pt x="3185" y="492"/>
                  </a:lnTo>
                  <a:lnTo>
                    <a:pt x="3385" y="328"/>
                  </a:lnTo>
                  <a:lnTo>
                    <a:pt x="3604" y="165"/>
                  </a:lnTo>
                  <a:lnTo>
                    <a:pt x="3731" y="110"/>
                  </a:lnTo>
                  <a:lnTo>
                    <a:pt x="3858" y="74"/>
                  </a:lnTo>
                  <a:lnTo>
                    <a:pt x="3986" y="37"/>
                  </a:lnTo>
                  <a:lnTo>
                    <a:pt x="4113" y="1"/>
                  </a:lnTo>
                  <a:lnTo>
                    <a:pt x="4113" y="1"/>
                  </a:lnTo>
                  <a:lnTo>
                    <a:pt x="4259" y="1"/>
                  </a:lnTo>
                  <a:lnTo>
                    <a:pt x="4422" y="1"/>
                  </a:lnTo>
                  <a:lnTo>
                    <a:pt x="4695" y="19"/>
                  </a:lnTo>
                  <a:lnTo>
                    <a:pt x="4932" y="74"/>
                  </a:lnTo>
                  <a:lnTo>
                    <a:pt x="5132" y="165"/>
                  </a:lnTo>
                  <a:lnTo>
                    <a:pt x="5132" y="165"/>
                  </a:lnTo>
                  <a:lnTo>
                    <a:pt x="5332" y="292"/>
                  </a:lnTo>
                  <a:lnTo>
                    <a:pt x="5496" y="419"/>
                  </a:lnTo>
                  <a:lnTo>
                    <a:pt x="5642" y="565"/>
                  </a:lnTo>
                  <a:lnTo>
                    <a:pt x="5733" y="692"/>
                  </a:lnTo>
                  <a:lnTo>
                    <a:pt x="5806" y="820"/>
                  </a:lnTo>
                  <a:lnTo>
                    <a:pt x="5860" y="929"/>
                  </a:lnTo>
                  <a:lnTo>
                    <a:pt x="5915" y="1020"/>
                  </a:lnTo>
                  <a:lnTo>
                    <a:pt x="5915" y="1020"/>
                  </a:lnTo>
                  <a:lnTo>
                    <a:pt x="6024" y="911"/>
                  </a:lnTo>
                  <a:lnTo>
                    <a:pt x="6169" y="820"/>
                  </a:lnTo>
                  <a:lnTo>
                    <a:pt x="6333" y="729"/>
                  </a:lnTo>
                  <a:lnTo>
                    <a:pt x="6533" y="638"/>
                  </a:lnTo>
                  <a:lnTo>
                    <a:pt x="6734" y="565"/>
                  </a:lnTo>
                  <a:lnTo>
                    <a:pt x="6843" y="547"/>
                  </a:lnTo>
                  <a:lnTo>
                    <a:pt x="6952" y="547"/>
                  </a:lnTo>
                  <a:lnTo>
                    <a:pt x="7061" y="547"/>
                  </a:lnTo>
                  <a:lnTo>
                    <a:pt x="7170" y="583"/>
                  </a:lnTo>
                  <a:lnTo>
                    <a:pt x="7170" y="583"/>
                  </a:lnTo>
                  <a:lnTo>
                    <a:pt x="7280" y="638"/>
                  </a:lnTo>
                  <a:lnTo>
                    <a:pt x="7389" y="747"/>
                  </a:lnTo>
                  <a:lnTo>
                    <a:pt x="7498" y="874"/>
                  </a:lnTo>
                  <a:lnTo>
                    <a:pt x="7589" y="1020"/>
                  </a:lnTo>
                  <a:lnTo>
                    <a:pt x="7589" y="1020"/>
                  </a:lnTo>
                  <a:lnTo>
                    <a:pt x="7680" y="1202"/>
                  </a:lnTo>
                  <a:lnTo>
                    <a:pt x="7753" y="1384"/>
                  </a:lnTo>
                  <a:lnTo>
                    <a:pt x="7862" y="1730"/>
                  </a:lnTo>
                  <a:lnTo>
                    <a:pt x="7935" y="2003"/>
                  </a:lnTo>
                  <a:lnTo>
                    <a:pt x="7953" y="209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2" name="Google Shape;1902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extrusionOk="0">
                  <a:moveTo>
                    <a:pt x="928" y="1"/>
                  </a:move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3" name="Google Shape;1903;p13"/>
            <p:cNvSpPr/>
            <p:nvPr/>
          </p:nvSpPr>
          <p:spPr>
            <a:xfrm>
              <a:off x="1824375" y="1627975"/>
              <a:ext cx="48700" cy="28700"/>
            </a:xfrm>
            <a:custGeom>
              <a:avLst/>
              <a:gdLst/>
              <a:ahLst/>
              <a:cxnLst/>
              <a:rect l="l" t="t" r="r" b="b"/>
              <a:pathLst>
                <a:path w="1948" h="1148" fill="none" extrusionOk="0">
                  <a:moveTo>
                    <a:pt x="1183" y="1"/>
                  </a:moveTo>
                  <a:lnTo>
                    <a:pt x="1183" y="1"/>
                  </a:lnTo>
                  <a:lnTo>
                    <a:pt x="928" y="1"/>
                  </a:lnTo>
                  <a:lnTo>
                    <a:pt x="928" y="1"/>
                  </a:lnTo>
                  <a:lnTo>
                    <a:pt x="801" y="37"/>
                  </a:lnTo>
                  <a:lnTo>
                    <a:pt x="673" y="74"/>
                  </a:lnTo>
                  <a:lnTo>
                    <a:pt x="546" y="110"/>
                  </a:lnTo>
                  <a:lnTo>
                    <a:pt x="419" y="165"/>
                  </a:lnTo>
                  <a:lnTo>
                    <a:pt x="200" y="328"/>
                  </a:lnTo>
                  <a:lnTo>
                    <a:pt x="0" y="492"/>
                  </a:lnTo>
                  <a:lnTo>
                    <a:pt x="0" y="492"/>
                  </a:lnTo>
                  <a:lnTo>
                    <a:pt x="36" y="638"/>
                  </a:lnTo>
                  <a:lnTo>
                    <a:pt x="109" y="747"/>
                  </a:lnTo>
                  <a:lnTo>
                    <a:pt x="182" y="856"/>
                  </a:lnTo>
                  <a:lnTo>
                    <a:pt x="273" y="947"/>
                  </a:lnTo>
                  <a:lnTo>
                    <a:pt x="382" y="1038"/>
                  </a:lnTo>
                  <a:lnTo>
                    <a:pt x="510" y="1093"/>
                  </a:lnTo>
                  <a:lnTo>
                    <a:pt x="637" y="1129"/>
                  </a:lnTo>
                  <a:lnTo>
                    <a:pt x="783" y="1147"/>
                  </a:lnTo>
                  <a:lnTo>
                    <a:pt x="783" y="1147"/>
                  </a:lnTo>
                  <a:lnTo>
                    <a:pt x="837" y="1147"/>
                  </a:lnTo>
                  <a:lnTo>
                    <a:pt x="837" y="1147"/>
                  </a:lnTo>
                  <a:lnTo>
                    <a:pt x="928" y="1129"/>
                  </a:lnTo>
                  <a:lnTo>
                    <a:pt x="1019" y="1111"/>
                  </a:lnTo>
                  <a:lnTo>
                    <a:pt x="1183" y="1038"/>
                  </a:lnTo>
                  <a:lnTo>
                    <a:pt x="1347" y="929"/>
                  </a:lnTo>
                  <a:lnTo>
                    <a:pt x="1492" y="802"/>
                  </a:lnTo>
                  <a:lnTo>
                    <a:pt x="1492" y="802"/>
                  </a:lnTo>
                  <a:lnTo>
                    <a:pt x="1620" y="656"/>
                  </a:lnTo>
                  <a:lnTo>
                    <a:pt x="1747" y="510"/>
                  </a:lnTo>
                  <a:lnTo>
                    <a:pt x="1856" y="347"/>
                  </a:lnTo>
                  <a:lnTo>
                    <a:pt x="1947" y="165"/>
                  </a:lnTo>
                  <a:lnTo>
                    <a:pt x="1947" y="165"/>
                  </a:lnTo>
                  <a:lnTo>
                    <a:pt x="1783" y="92"/>
                  </a:lnTo>
                  <a:lnTo>
                    <a:pt x="1601" y="37"/>
                  </a:lnTo>
                  <a:lnTo>
                    <a:pt x="1401" y="1"/>
                  </a:lnTo>
                  <a:lnTo>
                    <a:pt x="11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4" name="Google Shape;1904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extrusionOk="0">
                  <a:moveTo>
                    <a:pt x="7589" y="1"/>
                  </a:move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5" name="Google Shape;1905;p13"/>
            <p:cNvSpPr/>
            <p:nvPr/>
          </p:nvSpPr>
          <p:spPr>
            <a:xfrm>
              <a:off x="1744750" y="1653450"/>
              <a:ext cx="198825" cy="56000"/>
            </a:xfrm>
            <a:custGeom>
              <a:avLst/>
              <a:gdLst/>
              <a:ahLst/>
              <a:cxnLst/>
              <a:rect l="l" t="t" r="r" b="b"/>
              <a:pathLst>
                <a:path w="7953" h="2240" fill="none" extrusionOk="0">
                  <a:moveTo>
                    <a:pt x="7589" y="1"/>
                  </a:moveTo>
                  <a:lnTo>
                    <a:pt x="7589" y="1"/>
                  </a:lnTo>
                  <a:lnTo>
                    <a:pt x="7152" y="274"/>
                  </a:lnTo>
                  <a:lnTo>
                    <a:pt x="6715" y="529"/>
                  </a:lnTo>
                  <a:lnTo>
                    <a:pt x="6260" y="747"/>
                  </a:lnTo>
                  <a:lnTo>
                    <a:pt x="6024" y="856"/>
                  </a:lnTo>
                  <a:lnTo>
                    <a:pt x="5787" y="929"/>
                  </a:lnTo>
                  <a:lnTo>
                    <a:pt x="5787" y="929"/>
                  </a:lnTo>
                  <a:lnTo>
                    <a:pt x="5660" y="984"/>
                  </a:lnTo>
                  <a:lnTo>
                    <a:pt x="5533" y="1038"/>
                  </a:lnTo>
                  <a:lnTo>
                    <a:pt x="5423" y="1111"/>
                  </a:lnTo>
                  <a:lnTo>
                    <a:pt x="5387" y="1147"/>
                  </a:lnTo>
                  <a:lnTo>
                    <a:pt x="5351" y="1202"/>
                  </a:lnTo>
                  <a:lnTo>
                    <a:pt x="5351" y="1202"/>
                  </a:lnTo>
                  <a:lnTo>
                    <a:pt x="5314" y="1275"/>
                  </a:lnTo>
                  <a:lnTo>
                    <a:pt x="5296" y="1348"/>
                  </a:lnTo>
                  <a:lnTo>
                    <a:pt x="5278" y="1420"/>
                  </a:lnTo>
                  <a:lnTo>
                    <a:pt x="5241" y="1493"/>
                  </a:lnTo>
                  <a:lnTo>
                    <a:pt x="5241" y="1493"/>
                  </a:lnTo>
                  <a:lnTo>
                    <a:pt x="5187" y="1566"/>
                  </a:lnTo>
                  <a:lnTo>
                    <a:pt x="5114" y="1621"/>
                  </a:lnTo>
                  <a:lnTo>
                    <a:pt x="5023" y="1657"/>
                  </a:lnTo>
                  <a:lnTo>
                    <a:pt x="4932" y="1657"/>
                  </a:lnTo>
                  <a:lnTo>
                    <a:pt x="4932" y="1657"/>
                  </a:lnTo>
                  <a:lnTo>
                    <a:pt x="4859" y="1657"/>
                  </a:lnTo>
                  <a:lnTo>
                    <a:pt x="4786" y="1639"/>
                  </a:lnTo>
                  <a:lnTo>
                    <a:pt x="4714" y="1621"/>
                  </a:lnTo>
                  <a:lnTo>
                    <a:pt x="4641" y="1566"/>
                  </a:lnTo>
                  <a:lnTo>
                    <a:pt x="4641" y="1566"/>
                  </a:lnTo>
                  <a:lnTo>
                    <a:pt x="4586" y="1530"/>
                  </a:lnTo>
                  <a:lnTo>
                    <a:pt x="4532" y="1457"/>
                  </a:lnTo>
                  <a:lnTo>
                    <a:pt x="4422" y="1329"/>
                  </a:lnTo>
                  <a:lnTo>
                    <a:pt x="4350" y="1166"/>
                  </a:lnTo>
                  <a:lnTo>
                    <a:pt x="4277" y="1002"/>
                  </a:lnTo>
                  <a:lnTo>
                    <a:pt x="4277" y="1002"/>
                  </a:lnTo>
                  <a:lnTo>
                    <a:pt x="4168" y="1056"/>
                  </a:lnTo>
                  <a:lnTo>
                    <a:pt x="4022" y="1075"/>
                  </a:lnTo>
                  <a:lnTo>
                    <a:pt x="3895" y="1093"/>
                  </a:lnTo>
                  <a:lnTo>
                    <a:pt x="3767" y="1111"/>
                  </a:lnTo>
                  <a:lnTo>
                    <a:pt x="3767" y="1111"/>
                  </a:lnTo>
                  <a:lnTo>
                    <a:pt x="3640" y="1111"/>
                  </a:lnTo>
                  <a:lnTo>
                    <a:pt x="3513" y="1093"/>
                  </a:lnTo>
                  <a:lnTo>
                    <a:pt x="3385" y="1056"/>
                  </a:lnTo>
                  <a:lnTo>
                    <a:pt x="3258" y="1020"/>
                  </a:lnTo>
                  <a:lnTo>
                    <a:pt x="3149" y="965"/>
                  </a:lnTo>
                  <a:lnTo>
                    <a:pt x="3021" y="911"/>
                  </a:lnTo>
                  <a:lnTo>
                    <a:pt x="2912" y="838"/>
                  </a:lnTo>
                  <a:lnTo>
                    <a:pt x="2821" y="765"/>
                  </a:lnTo>
                  <a:lnTo>
                    <a:pt x="2821" y="765"/>
                  </a:lnTo>
                  <a:lnTo>
                    <a:pt x="2657" y="5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530" y="383"/>
                  </a:lnTo>
                  <a:lnTo>
                    <a:pt x="2312" y="820"/>
                  </a:lnTo>
                  <a:lnTo>
                    <a:pt x="2148" y="1220"/>
                  </a:lnTo>
                  <a:lnTo>
                    <a:pt x="2020" y="1584"/>
                  </a:lnTo>
                  <a:lnTo>
                    <a:pt x="0" y="1966"/>
                  </a:lnTo>
                  <a:lnTo>
                    <a:pt x="0" y="1966"/>
                  </a:lnTo>
                  <a:lnTo>
                    <a:pt x="328" y="2039"/>
                  </a:lnTo>
                  <a:lnTo>
                    <a:pt x="710" y="2094"/>
                  </a:lnTo>
                  <a:lnTo>
                    <a:pt x="1147" y="2148"/>
                  </a:lnTo>
                  <a:lnTo>
                    <a:pt x="1638" y="2185"/>
                  </a:lnTo>
                  <a:lnTo>
                    <a:pt x="2730" y="2221"/>
                  </a:lnTo>
                  <a:lnTo>
                    <a:pt x="3877" y="2239"/>
                  </a:lnTo>
                  <a:lnTo>
                    <a:pt x="3877" y="2239"/>
                  </a:lnTo>
                  <a:lnTo>
                    <a:pt x="5387" y="2221"/>
                  </a:lnTo>
                  <a:lnTo>
                    <a:pt x="6697" y="2185"/>
                  </a:lnTo>
                  <a:lnTo>
                    <a:pt x="7953" y="2130"/>
                  </a:lnTo>
                  <a:lnTo>
                    <a:pt x="7953" y="1075"/>
                  </a:lnTo>
                  <a:lnTo>
                    <a:pt x="7953" y="1075"/>
                  </a:lnTo>
                  <a:lnTo>
                    <a:pt x="7935" y="984"/>
                  </a:lnTo>
                  <a:lnTo>
                    <a:pt x="7862" y="711"/>
                  </a:lnTo>
                  <a:lnTo>
                    <a:pt x="7753" y="365"/>
                  </a:lnTo>
                  <a:lnTo>
                    <a:pt x="7680" y="183"/>
                  </a:lnTo>
                  <a:lnTo>
                    <a:pt x="7589" y="1"/>
                  </a:lnTo>
                  <a:lnTo>
                    <a:pt x="758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6" name="Google Shape;1906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7" name="Google Shape;1907;p13"/>
            <p:cNvSpPr/>
            <p:nvPr/>
          </p:nvSpPr>
          <p:spPr>
            <a:xfrm>
              <a:off x="1726100" y="1699875"/>
              <a:ext cx="249775" cy="25500"/>
            </a:xfrm>
            <a:custGeom>
              <a:avLst/>
              <a:gdLst/>
              <a:ahLst/>
              <a:cxnLst/>
              <a:rect l="l" t="t" r="r" b="b"/>
              <a:pathLst>
                <a:path w="9991" h="1020" fill="none" extrusionOk="0">
                  <a:moveTo>
                    <a:pt x="8699" y="0"/>
                  </a:moveTo>
                  <a:lnTo>
                    <a:pt x="8699" y="273"/>
                  </a:lnTo>
                  <a:lnTo>
                    <a:pt x="8699" y="273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746" y="109"/>
                  </a:lnTo>
                  <a:lnTo>
                    <a:pt x="1292" y="0"/>
                  </a:lnTo>
                  <a:lnTo>
                    <a:pt x="1292" y="0"/>
                  </a:ln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8" name="Google Shape;1908;p13"/>
            <p:cNvSpPr/>
            <p:nvPr/>
          </p:nvSpPr>
          <p:spPr>
            <a:xfrm>
              <a:off x="2024075" y="1729450"/>
              <a:ext cx="42350" cy="23225"/>
            </a:xfrm>
            <a:custGeom>
              <a:avLst/>
              <a:gdLst/>
              <a:ahLst/>
              <a:cxnLst/>
              <a:rect l="l" t="t" r="r" b="b"/>
              <a:pathLst>
                <a:path w="1694" h="929" extrusionOk="0">
                  <a:moveTo>
                    <a:pt x="911" y="0"/>
                  </a:moveTo>
                  <a:lnTo>
                    <a:pt x="783" y="18"/>
                  </a:lnTo>
                  <a:lnTo>
                    <a:pt x="674" y="55"/>
                  </a:lnTo>
                  <a:lnTo>
                    <a:pt x="565" y="109"/>
                  </a:lnTo>
                  <a:lnTo>
                    <a:pt x="456" y="182"/>
                  </a:lnTo>
                  <a:lnTo>
                    <a:pt x="383" y="255"/>
                  </a:lnTo>
                  <a:lnTo>
                    <a:pt x="238" y="437"/>
                  </a:lnTo>
                  <a:lnTo>
                    <a:pt x="128" y="601"/>
                  </a:lnTo>
                  <a:lnTo>
                    <a:pt x="56" y="764"/>
                  </a:lnTo>
                  <a:lnTo>
                    <a:pt x="1" y="928"/>
                  </a:lnTo>
                  <a:lnTo>
                    <a:pt x="1693" y="928"/>
                  </a:lnTo>
                  <a:lnTo>
                    <a:pt x="1693" y="783"/>
                  </a:lnTo>
                  <a:lnTo>
                    <a:pt x="1693" y="655"/>
                  </a:lnTo>
                  <a:lnTo>
                    <a:pt x="1675" y="491"/>
                  </a:lnTo>
                  <a:lnTo>
                    <a:pt x="1639" y="419"/>
                  </a:lnTo>
                  <a:lnTo>
                    <a:pt x="1602" y="328"/>
                  </a:lnTo>
                  <a:lnTo>
                    <a:pt x="1548" y="255"/>
                  </a:lnTo>
                  <a:lnTo>
                    <a:pt x="1493" y="182"/>
                  </a:lnTo>
                  <a:lnTo>
                    <a:pt x="1402" y="127"/>
                  </a:lnTo>
                  <a:lnTo>
                    <a:pt x="1311" y="73"/>
                  </a:lnTo>
                  <a:lnTo>
                    <a:pt x="1202" y="36"/>
                  </a:lnTo>
                  <a:lnTo>
                    <a:pt x="105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09" name="Google Shape;1909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extrusionOk="0">
                  <a:moveTo>
                    <a:pt x="456" y="1"/>
                  </a:move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0" name="Google Shape;1910;p13"/>
            <p:cNvSpPr/>
            <p:nvPr/>
          </p:nvSpPr>
          <p:spPr>
            <a:xfrm>
              <a:off x="2018625" y="1747625"/>
              <a:ext cx="66900" cy="13675"/>
            </a:xfrm>
            <a:custGeom>
              <a:avLst/>
              <a:gdLst/>
              <a:ahLst/>
              <a:cxnLst/>
              <a:rect l="l" t="t" r="r" b="b"/>
              <a:pathLst>
                <a:path w="2676" h="547" fill="none" extrusionOk="0">
                  <a:moveTo>
                    <a:pt x="747" y="1"/>
                  </a:moveTo>
                  <a:lnTo>
                    <a:pt x="747" y="1"/>
                  </a:lnTo>
                  <a:lnTo>
                    <a:pt x="456" y="1"/>
                  </a:lnTo>
                  <a:lnTo>
                    <a:pt x="219" y="37"/>
                  </a:lnTo>
                  <a:lnTo>
                    <a:pt x="146" y="74"/>
                  </a:lnTo>
                  <a:lnTo>
                    <a:pt x="73" y="110"/>
                  </a:lnTo>
                  <a:lnTo>
                    <a:pt x="19" y="147"/>
                  </a:lnTo>
                  <a:lnTo>
                    <a:pt x="1" y="201"/>
                  </a:lnTo>
                  <a:lnTo>
                    <a:pt x="1" y="201"/>
                  </a:lnTo>
                  <a:lnTo>
                    <a:pt x="19" y="219"/>
                  </a:lnTo>
                  <a:lnTo>
                    <a:pt x="37" y="274"/>
                  </a:lnTo>
                  <a:lnTo>
                    <a:pt x="92" y="329"/>
                  </a:lnTo>
                  <a:lnTo>
                    <a:pt x="219" y="401"/>
                  </a:lnTo>
                  <a:lnTo>
                    <a:pt x="419" y="456"/>
                  </a:lnTo>
                  <a:lnTo>
                    <a:pt x="710" y="511"/>
                  </a:lnTo>
                  <a:lnTo>
                    <a:pt x="1111" y="529"/>
                  </a:lnTo>
                  <a:lnTo>
                    <a:pt x="1657" y="547"/>
                  </a:lnTo>
                  <a:lnTo>
                    <a:pt x="1657" y="547"/>
                  </a:lnTo>
                  <a:lnTo>
                    <a:pt x="2130" y="547"/>
                  </a:lnTo>
                  <a:lnTo>
                    <a:pt x="2676" y="529"/>
                  </a:lnTo>
                  <a:lnTo>
                    <a:pt x="2676" y="529"/>
                  </a:lnTo>
                  <a:lnTo>
                    <a:pt x="2676" y="474"/>
                  </a:lnTo>
                  <a:lnTo>
                    <a:pt x="2657" y="420"/>
                  </a:lnTo>
                  <a:lnTo>
                    <a:pt x="2603" y="365"/>
                  </a:lnTo>
                  <a:lnTo>
                    <a:pt x="2530" y="310"/>
                  </a:lnTo>
                  <a:lnTo>
                    <a:pt x="2330" y="219"/>
                  </a:lnTo>
                  <a:lnTo>
                    <a:pt x="2057" y="147"/>
                  </a:lnTo>
                  <a:lnTo>
                    <a:pt x="1748" y="92"/>
                  </a:lnTo>
                  <a:lnTo>
                    <a:pt x="1420" y="37"/>
                  </a:lnTo>
                  <a:lnTo>
                    <a:pt x="1074" y="1"/>
                  </a:lnTo>
                  <a:lnTo>
                    <a:pt x="74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1911" name="Google Shape;1911;p13"/>
          <p:cNvSpPr/>
          <p:nvPr/>
        </p:nvSpPr>
        <p:spPr>
          <a:xfrm>
            <a:off x="7195869" y="4529532"/>
            <a:ext cx="359497" cy="490210"/>
          </a:xfrm>
          <a:custGeom>
            <a:avLst/>
            <a:gdLst/>
            <a:ahLst/>
            <a:cxnLst/>
            <a:rect l="l" t="t" r="r" b="b"/>
            <a:pathLst>
              <a:path w="10264" h="13996" extrusionOk="0">
                <a:moveTo>
                  <a:pt x="4586" y="1"/>
                </a:moveTo>
                <a:lnTo>
                  <a:pt x="4568" y="656"/>
                </a:lnTo>
                <a:lnTo>
                  <a:pt x="4532" y="1384"/>
                </a:lnTo>
                <a:lnTo>
                  <a:pt x="4422" y="3040"/>
                </a:lnTo>
                <a:lnTo>
                  <a:pt x="4295" y="4805"/>
                </a:lnTo>
                <a:lnTo>
                  <a:pt x="4131" y="6552"/>
                </a:lnTo>
                <a:lnTo>
                  <a:pt x="3840" y="9464"/>
                </a:lnTo>
                <a:lnTo>
                  <a:pt x="3713" y="10683"/>
                </a:lnTo>
                <a:lnTo>
                  <a:pt x="3604" y="9846"/>
                </a:lnTo>
                <a:lnTo>
                  <a:pt x="3476" y="8900"/>
                </a:lnTo>
                <a:lnTo>
                  <a:pt x="3331" y="7699"/>
                </a:lnTo>
                <a:lnTo>
                  <a:pt x="3203" y="6334"/>
                </a:lnTo>
                <a:lnTo>
                  <a:pt x="3076" y="4860"/>
                </a:lnTo>
                <a:lnTo>
                  <a:pt x="3039" y="4114"/>
                </a:lnTo>
                <a:lnTo>
                  <a:pt x="3021" y="3349"/>
                </a:lnTo>
                <a:lnTo>
                  <a:pt x="3003" y="2603"/>
                </a:lnTo>
                <a:lnTo>
                  <a:pt x="3003" y="1893"/>
                </a:lnTo>
                <a:lnTo>
                  <a:pt x="2821" y="2185"/>
                </a:lnTo>
                <a:lnTo>
                  <a:pt x="2657" y="2494"/>
                </a:lnTo>
                <a:lnTo>
                  <a:pt x="2512" y="2822"/>
                </a:lnTo>
                <a:lnTo>
                  <a:pt x="2384" y="3167"/>
                </a:lnTo>
                <a:lnTo>
                  <a:pt x="2293" y="3531"/>
                </a:lnTo>
                <a:lnTo>
                  <a:pt x="2202" y="3895"/>
                </a:lnTo>
                <a:lnTo>
                  <a:pt x="2148" y="4277"/>
                </a:lnTo>
                <a:lnTo>
                  <a:pt x="2093" y="4660"/>
                </a:lnTo>
                <a:lnTo>
                  <a:pt x="2057" y="5060"/>
                </a:lnTo>
                <a:lnTo>
                  <a:pt x="2039" y="5460"/>
                </a:lnTo>
                <a:lnTo>
                  <a:pt x="2039" y="5879"/>
                </a:lnTo>
                <a:lnTo>
                  <a:pt x="2039" y="6279"/>
                </a:lnTo>
                <a:lnTo>
                  <a:pt x="2093" y="7080"/>
                </a:lnTo>
                <a:lnTo>
                  <a:pt x="2166" y="7862"/>
                </a:lnTo>
                <a:lnTo>
                  <a:pt x="2275" y="8609"/>
                </a:lnTo>
                <a:lnTo>
                  <a:pt x="2384" y="9318"/>
                </a:lnTo>
                <a:lnTo>
                  <a:pt x="2512" y="9937"/>
                </a:lnTo>
                <a:lnTo>
                  <a:pt x="2639" y="10501"/>
                </a:lnTo>
                <a:lnTo>
                  <a:pt x="2817" y="11215"/>
                </a:lnTo>
                <a:lnTo>
                  <a:pt x="2730" y="10938"/>
                </a:lnTo>
                <a:lnTo>
                  <a:pt x="2548" y="10501"/>
                </a:lnTo>
                <a:lnTo>
                  <a:pt x="2421" y="10246"/>
                </a:lnTo>
                <a:lnTo>
                  <a:pt x="2293" y="9992"/>
                </a:lnTo>
                <a:lnTo>
                  <a:pt x="2130" y="9719"/>
                </a:lnTo>
                <a:lnTo>
                  <a:pt x="1966" y="9446"/>
                </a:lnTo>
                <a:lnTo>
                  <a:pt x="1766" y="9154"/>
                </a:lnTo>
                <a:lnTo>
                  <a:pt x="1547" y="8882"/>
                </a:lnTo>
                <a:lnTo>
                  <a:pt x="1311" y="8590"/>
                </a:lnTo>
                <a:lnTo>
                  <a:pt x="1038" y="8317"/>
                </a:lnTo>
                <a:lnTo>
                  <a:pt x="1129" y="8918"/>
                </a:lnTo>
                <a:lnTo>
                  <a:pt x="1238" y="9482"/>
                </a:lnTo>
                <a:lnTo>
                  <a:pt x="1383" y="10010"/>
                </a:lnTo>
                <a:lnTo>
                  <a:pt x="1529" y="10483"/>
                </a:lnTo>
                <a:lnTo>
                  <a:pt x="1693" y="10920"/>
                </a:lnTo>
                <a:lnTo>
                  <a:pt x="1875" y="11338"/>
                </a:lnTo>
                <a:lnTo>
                  <a:pt x="1987" y="11588"/>
                </a:lnTo>
                <a:lnTo>
                  <a:pt x="1987" y="11588"/>
                </a:lnTo>
                <a:lnTo>
                  <a:pt x="0" y="10174"/>
                </a:lnTo>
                <a:lnTo>
                  <a:pt x="73" y="10319"/>
                </a:lnTo>
                <a:lnTo>
                  <a:pt x="255" y="10738"/>
                </a:lnTo>
                <a:lnTo>
                  <a:pt x="401" y="11011"/>
                </a:lnTo>
                <a:lnTo>
                  <a:pt x="601" y="11302"/>
                </a:lnTo>
                <a:lnTo>
                  <a:pt x="819" y="11648"/>
                </a:lnTo>
                <a:lnTo>
                  <a:pt x="1092" y="11975"/>
                </a:lnTo>
                <a:lnTo>
                  <a:pt x="1383" y="12321"/>
                </a:lnTo>
                <a:lnTo>
                  <a:pt x="1747" y="12667"/>
                </a:lnTo>
                <a:lnTo>
                  <a:pt x="1929" y="12830"/>
                </a:lnTo>
                <a:lnTo>
                  <a:pt x="2148" y="12994"/>
                </a:lnTo>
                <a:lnTo>
                  <a:pt x="2348" y="13140"/>
                </a:lnTo>
                <a:lnTo>
                  <a:pt x="2584" y="13285"/>
                </a:lnTo>
                <a:lnTo>
                  <a:pt x="2821" y="13413"/>
                </a:lnTo>
                <a:lnTo>
                  <a:pt x="3076" y="13540"/>
                </a:lnTo>
                <a:lnTo>
                  <a:pt x="3331" y="13649"/>
                </a:lnTo>
                <a:lnTo>
                  <a:pt x="3622" y="13759"/>
                </a:lnTo>
                <a:lnTo>
                  <a:pt x="3913" y="13850"/>
                </a:lnTo>
                <a:lnTo>
                  <a:pt x="4204" y="13922"/>
                </a:lnTo>
                <a:lnTo>
                  <a:pt x="4532" y="13959"/>
                </a:lnTo>
                <a:lnTo>
                  <a:pt x="4859" y="13995"/>
                </a:lnTo>
                <a:lnTo>
                  <a:pt x="5278" y="13850"/>
                </a:lnTo>
                <a:lnTo>
                  <a:pt x="5678" y="13704"/>
                </a:lnTo>
                <a:lnTo>
                  <a:pt x="6060" y="13540"/>
                </a:lnTo>
                <a:lnTo>
                  <a:pt x="6406" y="13358"/>
                </a:lnTo>
                <a:lnTo>
                  <a:pt x="6752" y="13176"/>
                </a:lnTo>
                <a:lnTo>
                  <a:pt x="7061" y="12976"/>
                </a:lnTo>
                <a:lnTo>
                  <a:pt x="7371" y="12794"/>
                </a:lnTo>
                <a:lnTo>
                  <a:pt x="7643" y="12576"/>
                </a:lnTo>
                <a:lnTo>
                  <a:pt x="7898" y="12376"/>
                </a:lnTo>
                <a:lnTo>
                  <a:pt x="8153" y="12157"/>
                </a:lnTo>
                <a:lnTo>
                  <a:pt x="8371" y="11957"/>
                </a:lnTo>
                <a:lnTo>
                  <a:pt x="8590" y="11739"/>
                </a:lnTo>
                <a:lnTo>
                  <a:pt x="8972" y="11320"/>
                </a:lnTo>
                <a:lnTo>
                  <a:pt x="9281" y="10902"/>
                </a:lnTo>
                <a:lnTo>
                  <a:pt x="9554" y="10501"/>
                </a:lnTo>
                <a:lnTo>
                  <a:pt x="9773" y="10137"/>
                </a:lnTo>
                <a:lnTo>
                  <a:pt x="9936" y="9791"/>
                </a:lnTo>
                <a:lnTo>
                  <a:pt x="10064" y="9500"/>
                </a:lnTo>
                <a:lnTo>
                  <a:pt x="10155" y="9245"/>
                </a:lnTo>
                <a:lnTo>
                  <a:pt x="10228" y="9064"/>
                </a:lnTo>
                <a:lnTo>
                  <a:pt x="10264" y="8900"/>
                </a:lnTo>
                <a:lnTo>
                  <a:pt x="10064" y="9191"/>
                </a:lnTo>
                <a:lnTo>
                  <a:pt x="9845" y="9464"/>
                </a:lnTo>
                <a:lnTo>
                  <a:pt x="9645" y="9700"/>
                </a:lnTo>
                <a:lnTo>
                  <a:pt x="9427" y="9937"/>
                </a:lnTo>
                <a:lnTo>
                  <a:pt x="9209" y="10137"/>
                </a:lnTo>
                <a:lnTo>
                  <a:pt x="9008" y="10337"/>
                </a:lnTo>
                <a:lnTo>
                  <a:pt x="8808" y="10519"/>
                </a:lnTo>
                <a:lnTo>
                  <a:pt x="8590" y="10665"/>
                </a:lnTo>
                <a:lnTo>
                  <a:pt x="8189" y="10956"/>
                </a:lnTo>
                <a:lnTo>
                  <a:pt x="7789" y="11174"/>
                </a:lnTo>
                <a:lnTo>
                  <a:pt x="7425" y="11338"/>
                </a:lnTo>
                <a:lnTo>
                  <a:pt x="7061" y="11466"/>
                </a:lnTo>
                <a:lnTo>
                  <a:pt x="6752" y="11575"/>
                </a:lnTo>
                <a:lnTo>
                  <a:pt x="6442" y="11629"/>
                </a:lnTo>
                <a:lnTo>
                  <a:pt x="6188" y="11666"/>
                </a:lnTo>
                <a:lnTo>
                  <a:pt x="5969" y="11684"/>
                </a:lnTo>
                <a:lnTo>
                  <a:pt x="5642" y="11684"/>
                </a:lnTo>
                <a:lnTo>
                  <a:pt x="5533" y="11666"/>
                </a:lnTo>
                <a:lnTo>
                  <a:pt x="5624" y="11593"/>
                </a:lnTo>
                <a:lnTo>
                  <a:pt x="5896" y="11393"/>
                </a:lnTo>
                <a:lnTo>
                  <a:pt x="6097" y="11229"/>
                </a:lnTo>
                <a:lnTo>
                  <a:pt x="6315" y="11011"/>
                </a:lnTo>
                <a:lnTo>
                  <a:pt x="6552" y="10774"/>
                </a:lnTo>
                <a:lnTo>
                  <a:pt x="6825" y="10483"/>
                </a:lnTo>
                <a:lnTo>
                  <a:pt x="7116" y="10137"/>
                </a:lnTo>
                <a:lnTo>
                  <a:pt x="7407" y="9755"/>
                </a:lnTo>
                <a:lnTo>
                  <a:pt x="7716" y="9318"/>
                </a:lnTo>
                <a:lnTo>
                  <a:pt x="8026" y="8845"/>
                </a:lnTo>
                <a:lnTo>
                  <a:pt x="8335" y="8299"/>
                </a:lnTo>
                <a:lnTo>
                  <a:pt x="8644" y="7717"/>
                </a:lnTo>
                <a:lnTo>
                  <a:pt x="8954" y="7080"/>
                </a:lnTo>
                <a:lnTo>
                  <a:pt x="9245" y="6388"/>
                </a:lnTo>
                <a:lnTo>
                  <a:pt x="8772" y="6716"/>
                </a:lnTo>
                <a:lnTo>
                  <a:pt x="8335" y="7062"/>
                </a:lnTo>
                <a:lnTo>
                  <a:pt x="7916" y="7426"/>
                </a:lnTo>
                <a:lnTo>
                  <a:pt x="7516" y="7790"/>
                </a:lnTo>
                <a:lnTo>
                  <a:pt x="7134" y="8154"/>
                </a:lnTo>
                <a:lnTo>
                  <a:pt x="6788" y="8499"/>
                </a:lnTo>
                <a:lnTo>
                  <a:pt x="6461" y="8845"/>
                </a:lnTo>
                <a:lnTo>
                  <a:pt x="6169" y="9191"/>
                </a:lnTo>
                <a:lnTo>
                  <a:pt x="5660" y="9773"/>
                </a:lnTo>
                <a:lnTo>
                  <a:pt x="5296" y="10265"/>
                </a:lnTo>
                <a:lnTo>
                  <a:pt x="4987" y="10683"/>
                </a:lnTo>
                <a:lnTo>
                  <a:pt x="5332" y="10046"/>
                </a:lnTo>
                <a:lnTo>
                  <a:pt x="5733" y="9300"/>
                </a:lnTo>
                <a:lnTo>
                  <a:pt x="6206" y="8336"/>
                </a:lnTo>
                <a:lnTo>
                  <a:pt x="6734" y="7189"/>
                </a:lnTo>
                <a:lnTo>
                  <a:pt x="7007" y="6570"/>
                </a:lnTo>
                <a:lnTo>
                  <a:pt x="7280" y="5915"/>
                </a:lnTo>
                <a:lnTo>
                  <a:pt x="7534" y="5242"/>
                </a:lnTo>
                <a:lnTo>
                  <a:pt x="7789" y="4569"/>
                </a:lnTo>
                <a:lnTo>
                  <a:pt x="8007" y="3859"/>
                </a:lnTo>
                <a:lnTo>
                  <a:pt x="8208" y="3149"/>
                </a:lnTo>
                <a:lnTo>
                  <a:pt x="8208" y="3149"/>
                </a:lnTo>
                <a:lnTo>
                  <a:pt x="8044" y="3295"/>
                </a:lnTo>
                <a:lnTo>
                  <a:pt x="7880" y="3459"/>
                </a:lnTo>
                <a:lnTo>
                  <a:pt x="7716" y="3640"/>
                </a:lnTo>
                <a:lnTo>
                  <a:pt x="7553" y="3841"/>
                </a:lnTo>
                <a:lnTo>
                  <a:pt x="7243" y="4277"/>
                </a:lnTo>
                <a:lnTo>
                  <a:pt x="6952" y="4751"/>
                </a:lnTo>
                <a:lnTo>
                  <a:pt x="6661" y="5260"/>
                </a:lnTo>
                <a:lnTo>
                  <a:pt x="6406" y="5770"/>
                </a:lnTo>
                <a:lnTo>
                  <a:pt x="6151" y="6297"/>
                </a:lnTo>
                <a:lnTo>
                  <a:pt x="5933" y="6825"/>
                </a:lnTo>
                <a:lnTo>
                  <a:pt x="5733" y="7335"/>
                </a:lnTo>
                <a:lnTo>
                  <a:pt x="5551" y="7808"/>
                </a:lnTo>
                <a:lnTo>
                  <a:pt x="5260" y="8609"/>
                </a:lnTo>
                <a:lnTo>
                  <a:pt x="5078" y="9173"/>
                </a:lnTo>
                <a:lnTo>
                  <a:pt x="5005" y="9373"/>
                </a:lnTo>
                <a:lnTo>
                  <a:pt x="5041" y="9082"/>
                </a:lnTo>
                <a:lnTo>
                  <a:pt x="5114" y="8263"/>
                </a:lnTo>
                <a:lnTo>
                  <a:pt x="5187" y="7062"/>
                </a:lnTo>
                <a:lnTo>
                  <a:pt x="5223" y="6370"/>
                </a:lnTo>
                <a:lnTo>
                  <a:pt x="5241" y="5624"/>
                </a:lnTo>
                <a:lnTo>
                  <a:pt x="5260" y="4860"/>
                </a:lnTo>
                <a:lnTo>
                  <a:pt x="5241" y="4059"/>
                </a:lnTo>
                <a:lnTo>
                  <a:pt x="5223" y="3277"/>
                </a:lnTo>
                <a:lnTo>
                  <a:pt x="5169" y="2512"/>
                </a:lnTo>
                <a:lnTo>
                  <a:pt x="5078" y="1784"/>
                </a:lnTo>
                <a:lnTo>
                  <a:pt x="5023" y="1439"/>
                </a:lnTo>
                <a:lnTo>
                  <a:pt x="4950" y="1111"/>
                </a:lnTo>
                <a:lnTo>
                  <a:pt x="4877" y="802"/>
                </a:lnTo>
                <a:lnTo>
                  <a:pt x="4786" y="510"/>
                </a:lnTo>
                <a:lnTo>
                  <a:pt x="4695" y="237"/>
                </a:lnTo>
                <a:lnTo>
                  <a:pt x="4586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1912" name="Google Shape;1912;p13"/>
          <p:cNvGrpSpPr/>
          <p:nvPr/>
        </p:nvGrpSpPr>
        <p:grpSpPr>
          <a:xfrm rot="707990">
            <a:off x="5740075" y="4636097"/>
            <a:ext cx="1015736" cy="245727"/>
            <a:chOff x="3665900" y="8356158"/>
            <a:chExt cx="1015703" cy="245719"/>
          </a:xfrm>
        </p:grpSpPr>
        <p:sp>
          <p:nvSpPr>
            <p:cNvPr id="1913" name="Google Shape;1913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extrusionOk="0">
                  <a:moveTo>
                    <a:pt x="9336" y="0"/>
                  </a:move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4" name="Google Shape;1914;p13"/>
            <p:cNvSpPr/>
            <p:nvPr/>
          </p:nvSpPr>
          <p:spPr>
            <a:xfrm>
              <a:off x="3940684" y="8356158"/>
              <a:ext cx="658411" cy="161356"/>
            </a:xfrm>
            <a:custGeom>
              <a:avLst/>
              <a:gdLst/>
              <a:ahLst/>
              <a:cxnLst/>
              <a:rect l="l" t="t" r="r" b="b"/>
              <a:pathLst>
                <a:path w="12776" h="3131" fill="none" extrusionOk="0">
                  <a:moveTo>
                    <a:pt x="12775" y="0"/>
                  </a:moveTo>
                  <a:lnTo>
                    <a:pt x="9336" y="0"/>
                  </a:lnTo>
                  <a:lnTo>
                    <a:pt x="9336" y="0"/>
                  </a:lnTo>
                  <a:lnTo>
                    <a:pt x="8626" y="55"/>
                  </a:lnTo>
                  <a:lnTo>
                    <a:pt x="7934" y="127"/>
                  </a:lnTo>
                  <a:lnTo>
                    <a:pt x="7279" y="218"/>
                  </a:lnTo>
                  <a:lnTo>
                    <a:pt x="6642" y="309"/>
                  </a:lnTo>
                  <a:lnTo>
                    <a:pt x="6042" y="400"/>
                  </a:lnTo>
                  <a:lnTo>
                    <a:pt x="5460" y="510"/>
                  </a:lnTo>
                  <a:lnTo>
                    <a:pt x="4895" y="619"/>
                  </a:lnTo>
                  <a:lnTo>
                    <a:pt x="4368" y="728"/>
                  </a:lnTo>
                  <a:lnTo>
                    <a:pt x="3858" y="855"/>
                  </a:lnTo>
                  <a:lnTo>
                    <a:pt x="3385" y="983"/>
                  </a:lnTo>
                  <a:lnTo>
                    <a:pt x="2930" y="1110"/>
                  </a:lnTo>
                  <a:lnTo>
                    <a:pt x="2511" y="1256"/>
                  </a:lnTo>
                  <a:lnTo>
                    <a:pt x="2129" y="1383"/>
                  </a:lnTo>
                  <a:lnTo>
                    <a:pt x="1765" y="1511"/>
                  </a:lnTo>
                  <a:lnTo>
                    <a:pt x="1438" y="1656"/>
                  </a:lnTo>
                  <a:lnTo>
                    <a:pt x="1147" y="1783"/>
                  </a:lnTo>
                  <a:lnTo>
                    <a:pt x="874" y="1911"/>
                  </a:lnTo>
                  <a:lnTo>
                    <a:pt x="637" y="2038"/>
                  </a:lnTo>
                  <a:lnTo>
                    <a:pt x="455" y="2166"/>
                  </a:lnTo>
                  <a:lnTo>
                    <a:pt x="291" y="2293"/>
                  </a:lnTo>
                  <a:lnTo>
                    <a:pt x="164" y="2420"/>
                  </a:lnTo>
                  <a:lnTo>
                    <a:pt x="73" y="2530"/>
                  </a:lnTo>
                  <a:lnTo>
                    <a:pt x="18" y="2621"/>
                  </a:lnTo>
                  <a:lnTo>
                    <a:pt x="0" y="2730"/>
                  </a:lnTo>
                  <a:lnTo>
                    <a:pt x="18" y="2821"/>
                  </a:lnTo>
                  <a:lnTo>
                    <a:pt x="73" y="2894"/>
                  </a:lnTo>
                  <a:lnTo>
                    <a:pt x="182" y="2966"/>
                  </a:lnTo>
                  <a:lnTo>
                    <a:pt x="328" y="3021"/>
                  </a:lnTo>
                  <a:lnTo>
                    <a:pt x="491" y="3076"/>
                  </a:lnTo>
                  <a:lnTo>
                    <a:pt x="710" y="3112"/>
                  </a:lnTo>
                  <a:lnTo>
                    <a:pt x="983" y="3130"/>
                  </a:lnTo>
                  <a:lnTo>
                    <a:pt x="1292" y="3130"/>
                  </a:lnTo>
                  <a:lnTo>
                    <a:pt x="1292" y="3130"/>
                  </a:lnTo>
                  <a:lnTo>
                    <a:pt x="1602" y="3130"/>
                  </a:lnTo>
                  <a:lnTo>
                    <a:pt x="1947" y="3112"/>
                  </a:lnTo>
                  <a:lnTo>
                    <a:pt x="2748" y="3021"/>
                  </a:lnTo>
                  <a:lnTo>
                    <a:pt x="2748" y="3021"/>
                  </a:lnTo>
                  <a:lnTo>
                    <a:pt x="4531" y="2784"/>
                  </a:lnTo>
                  <a:lnTo>
                    <a:pt x="6096" y="2548"/>
                  </a:lnTo>
                  <a:lnTo>
                    <a:pt x="7443" y="2293"/>
                  </a:lnTo>
                  <a:lnTo>
                    <a:pt x="8590" y="2038"/>
                  </a:lnTo>
                  <a:lnTo>
                    <a:pt x="9572" y="1783"/>
                  </a:lnTo>
                  <a:lnTo>
                    <a:pt x="10373" y="1529"/>
                  </a:lnTo>
                  <a:lnTo>
                    <a:pt x="11046" y="1274"/>
                  </a:lnTo>
                  <a:lnTo>
                    <a:pt x="11574" y="1056"/>
                  </a:lnTo>
                  <a:lnTo>
                    <a:pt x="11974" y="837"/>
                  </a:lnTo>
                  <a:lnTo>
                    <a:pt x="12284" y="637"/>
                  </a:lnTo>
                  <a:lnTo>
                    <a:pt x="12484" y="455"/>
                  </a:lnTo>
                  <a:lnTo>
                    <a:pt x="12630" y="309"/>
                  </a:lnTo>
                  <a:lnTo>
                    <a:pt x="12721" y="182"/>
                  </a:lnTo>
                  <a:lnTo>
                    <a:pt x="12757" y="73"/>
                  </a:lnTo>
                  <a:lnTo>
                    <a:pt x="12775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5" name="Google Shape;1915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extrusionOk="0">
                  <a:moveTo>
                    <a:pt x="1092" y="0"/>
                  </a:move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6" name="Google Shape;1916;p13"/>
            <p:cNvSpPr/>
            <p:nvPr/>
          </p:nvSpPr>
          <p:spPr>
            <a:xfrm>
              <a:off x="3821587" y="8385223"/>
              <a:ext cx="96628" cy="41280"/>
            </a:xfrm>
            <a:custGeom>
              <a:avLst/>
              <a:gdLst/>
              <a:ahLst/>
              <a:cxnLst/>
              <a:rect l="l" t="t" r="r" b="b"/>
              <a:pathLst>
                <a:path w="1875" h="801" fill="none" extrusionOk="0">
                  <a:moveTo>
                    <a:pt x="1092" y="0"/>
                  </a:moveTo>
                  <a:lnTo>
                    <a:pt x="1092" y="0"/>
                  </a:lnTo>
                  <a:lnTo>
                    <a:pt x="837" y="18"/>
                  </a:lnTo>
                  <a:lnTo>
                    <a:pt x="601" y="73"/>
                  </a:lnTo>
                  <a:lnTo>
                    <a:pt x="382" y="146"/>
                  </a:lnTo>
                  <a:lnTo>
                    <a:pt x="182" y="255"/>
                  </a:lnTo>
                  <a:lnTo>
                    <a:pt x="182" y="255"/>
                  </a:lnTo>
                  <a:lnTo>
                    <a:pt x="55" y="346"/>
                  </a:lnTo>
                  <a:lnTo>
                    <a:pt x="18" y="401"/>
                  </a:lnTo>
                  <a:lnTo>
                    <a:pt x="0" y="455"/>
                  </a:lnTo>
                  <a:lnTo>
                    <a:pt x="0" y="455"/>
                  </a:lnTo>
                  <a:lnTo>
                    <a:pt x="0" y="510"/>
                  </a:lnTo>
                  <a:lnTo>
                    <a:pt x="18" y="564"/>
                  </a:lnTo>
                  <a:lnTo>
                    <a:pt x="55" y="601"/>
                  </a:lnTo>
                  <a:lnTo>
                    <a:pt x="109" y="637"/>
                  </a:lnTo>
                  <a:lnTo>
                    <a:pt x="109" y="637"/>
                  </a:lnTo>
                  <a:lnTo>
                    <a:pt x="218" y="692"/>
                  </a:lnTo>
                  <a:lnTo>
                    <a:pt x="328" y="728"/>
                  </a:lnTo>
                  <a:lnTo>
                    <a:pt x="328" y="728"/>
                  </a:lnTo>
                  <a:lnTo>
                    <a:pt x="637" y="765"/>
                  </a:lnTo>
                  <a:lnTo>
                    <a:pt x="946" y="801"/>
                  </a:lnTo>
                  <a:lnTo>
                    <a:pt x="946" y="801"/>
                  </a:lnTo>
                  <a:lnTo>
                    <a:pt x="1001" y="801"/>
                  </a:lnTo>
                  <a:lnTo>
                    <a:pt x="1001" y="801"/>
                  </a:lnTo>
                  <a:lnTo>
                    <a:pt x="1219" y="783"/>
                  </a:lnTo>
                  <a:lnTo>
                    <a:pt x="1419" y="746"/>
                  </a:lnTo>
                  <a:lnTo>
                    <a:pt x="1529" y="710"/>
                  </a:lnTo>
                  <a:lnTo>
                    <a:pt x="1620" y="674"/>
                  </a:lnTo>
                  <a:lnTo>
                    <a:pt x="1711" y="619"/>
                  </a:lnTo>
                  <a:lnTo>
                    <a:pt x="1783" y="546"/>
                  </a:lnTo>
                  <a:lnTo>
                    <a:pt x="1783" y="546"/>
                  </a:lnTo>
                  <a:lnTo>
                    <a:pt x="1820" y="492"/>
                  </a:lnTo>
                  <a:lnTo>
                    <a:pt x="1856" y="419"/>
                  </a:lnTo>
                  <a:lnTo>
                    <a:pt x="1874" y="364"/>
                  </a:lnTo>
                  <a:lnTo>
                    <a:pt x="1856" y="291"/>
                  </a:lnTo>
                  <a:lnTo>
                    <a:pt x="1856" y="291"/>
                  </a:lnTo>
                  <a:lnTo>
                    <a:pt x="1838" y="255"/>
                  </a:lnTo>
                  <a:lnTo>
                    <a:pt x="1802" y="219"/>
                  </a:lnTo>
                  <a:lnTo>
                    <a:pt x="1711" y="146"/>
                  </a:lnTo>
                  <a:lnTo>
                    <a:pt x="1711" y="146"/>
                  </a:lnTo>
                  <a:lnTo>
                    <a:pt x="1565" y="91"/>
                  </a:lnTo>
                  <a:lnTo>
                    <a:pt x="1419" y="37"/>
                  </a:lnTo>
                  <a:lnTo>
                    <a:pt x="1256" y="0"/>
                  </a:lnTo>
                  <a:lnTo>
                    <a:pt x="1092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7" name="Google Shape;1917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extrusionOk="0">
                  <a:moveTo>
                    <a:pt x="1456" y="1"/>
                  </a:move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8" name="Google Shape;1918;p13"/>
            <p:cNvSpPr/>
            <p:nvPr/>
          </p:nvSpPr>
          <p:spPr>
            <a:xfrm>
              <a:off x="3665900" y="8420834"/>
              <a:ext cx="151049" cy="55400"/>
            </a:xfrm>
            <a:custGeom>
              <a:avLst/>
              <a:gdLst/>
              <a:ahLst/>
              <a:cxnLst/>
              <a:rect l="l" t="t" r="r" b="b"/>
              <a:pathLst>
                <a:path w="2931" h="1075" fill="none" extrusionOk="0">
                  <a:moveTo>
                    <a:pt x="1456" y="1"/>
                  </a:moveTo>
                  <a:lnTo>
                    <a:pt x="1456" y="1"/>
                  </a:lnTo>
                  <a:lnTo>
                    <a:pt x="1128" y="19"/>
                  </a:lnTo>
                  <a:lnTo>
                    <a:pt x="801" y="74"/>
                  </a:lnTo>
                  <a:lnTo>
                    <a:pt x="655" y="110"/>
                  </a:lnTo>
                  <a:lnTo>
                    <a:pt x="491" y="165"/>
                  </a:lnTo>
                  <a:lnTo>
                    <a:pt x="364" y="219"/>
                  </a:lnTo>
                  <a:lnTo>
                    <a:pt x="237" y="292"/>
                  </a:lnTo>
                  <a:lnTo>
                    <a:pt x="237" y="292"/>
                  </a:lnTo>
                  <a:lnTo>
                    <a:pt x="146" y="347"/>
                  </a:lnTo>
                  <a:lnTo>
                    <a:pt x="91" y="401"/>
                  </a:lnTo>
                  <a:lnTo>
                    <a:pt x="37" y="474"/>
                  </a:lnTo>
                  <a:lnTo>
                    <a:pt x="0" y="547"/>
                  </a:lnTo>
                  <a:lnTo>
                    <a:pt x="0" y="547"/>
                  </a:lnTo>
                  <a:lnTo>
                    <a:pt x="0" y="638"/>
                  </a:lnTo>
                  <a:lnTo>
                    <a:pt x="37" y="729"/>
                  </a:lnTo>
                  <a:lnTo>
                    <a:pt x="109" y="801"/>
                  </a:lnTo>
                  <a:lnTo>
                    <a:pt x="182" y="874"/>
                  </a:lnTo>
                  <a:lnTo>
                    <a:pt x="182" y="874"/>
                  </a:lnTo>
                  <a:lnTo>
                    <a:pt x="273" y="911"/>
                  </a:lnTo>
                  <a:lnTo>
                    <a:pt x="382" y="947"/>
                  </a:lnTo>
                  <a:lnTo>
                    <a:pt x="582" y="1002"/>
                  </a:lnTo>
                  <a:lnTo>
                    <a:pt x="582" y="1002"/>
                  </a:lnTo>
                  <a:lnTo>
                    <a:pt x="1092" y="1056"/>
                  </a:lnTo>
                  <a:lnTo>
                    <a:pt x="1602" y="1074"/>
                  </a:lnTo>
                  <a:lnTo>
                    <a:pt x="1602" y="1074"/>
                  </a:lnTo>
                  <a:lnTo>
                    <a:pt x="1747" y="1074"/>
                  </a:lnTo>
                  <a:lnTo>
                    <a:pt x="1747" y="1074"/>
                  </a:lnTo>
                  <a:lnTo>
                    <a:pt x="2038" y="1056"/>
                  </a:lnTo>
                  <a:lnTo>
                    <a:pt x="2311" y="1020"/>
                  </a:lnTo>
                  <a:lnTo>
                    <a:pt x="2439" y="983"/>
                  </a:lnTo>
                  <a:lnTo>
                    <a:pt x="2566" y="929"/>
                  </a:lnTo>
                  <a:lnTo>
                    <a:pt x="2675" y="856"/>
                  </a:lnTo>
                  <a:lnTo>
                    <a:pt x="2784" y="783"/>
                  </a:lnTo>
                  <a:lnTo>
                    <a:pt x="2784" y="783"/>
                  </a:lnTo>
                  <a:lnTo>
                    <a:pt x="2857" y="710"/>
                  </a:lnTo>
                  <a:lnTo>
                    <a:pt x="2912" y="619"/>
                  </a:lnTo>
                  <a:lnTo>
                    <a:pt x="2930" y="528"/>
                  </a:lnTo>
                  <a:lnTo>
                    <a:pt x="2930" y="474"/>
                  </a:lnTo>
                  <a:lnTo>
                    <a:pt x="2930" y="437"/>
                  </a:lnTo>
                  <a:lnTo>
                    <a:pt x="2930" y="437"/>
                  </a:lnTo>
                  <a:lnTo>
                    <a:pt x="2875" y="365"/>
                  </a:lnTo>
                  <a:lnTo>
                    <a:pt x="2803" y="292"/>
                  </a:lnTo>
                  <a:lnTo>
                    <a:pt x="2730" y="237"/>
                  </a:lnTo>
                  <a:lnTo>
                    <a:pt x="2639" y="201"/>
                  </a:lnTo>
                  <a:lnTo>
                    <a:pt x="2639" y="201"/>
                  </a:lnTo>
                  <a:lnTo>
                    <a:pt x="2366" y="110"/>
                  </a:lnTo>
                  <a:lnTo>
                    <a:pt x="2075" y="55"/>
                  </a:lnTo>
                  <a:lnTo>
                    <a:pt x="1784" y="19"/>
                  </a:lnTo>
                  <a:lnTo>
                    <a:pt x="1456" y="1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19" name="Google Shape;1919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extrusionOk="0">
                  <a:moveTo>
                    <a:pt x="2221" y="0"/>
                  </a:move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0" name="Google Shape;1920;p13"/>
            <p:cNvSpPr/>
            <p:nvPr/>
          </p:nvSpPr>
          <p:spPr>
            <a:xfrm>
              <a:off x="4454591" y="8527769"/>
              <a:ext cx="227012" cy="74107"/>
            </a:xfrm>
            <a:custGeom>
              <a:avLst/>
              <a:gdLst/>
              <a:ahLst/>
              <a:cxnLst/>
              <a:rect l="l" t="t" r="r" b="b"/>
              <a:pathLst>
                <a:path w="4405" h="1438" fill="none" extrusionOk="0">
                  <a:moveTo>
                    <a:pt x="2221" y="0"/>
                  </a:moveTo>
                  <a:lnTo>
                    <a:pt x="2221" y="0"/>
                  </a:lnTo>
                  <a:lnTo>
                    <a:pt x="1911" y="19"/>
                  </a:lnTo>
                  <a:lnTo>
                    <a:pt x="1602" y="37"/>
                  </a:lnTo>
                  <a:lnTo>
                    <a:pt x="1311" y="73"/>
                  </a:lnTo>
                  <a:lnTo>
                    <a:pt x="1020" y="128"/>
                  </a:lnTo>
                  <a:lnTo>
                    <a:pt x="765" y="200"/>
                  </a:lnTo>
                  <a:lnTo>
                    <a:pt x="510" y="291"/>
                  </a:lnTo>
                  <a:lnTo>
                    <a:pt x="310" y="419"/>
                  </a:lnTo>
                  <a:lnTo>
                    <a:pt x="219" y="492"/>
                  </a:lnTo>
                  <a:lnTo>
                    <a:pt x="128" y="564"/>
                  </a:lnTo>
                  <a:lnTo>
                    <a:pt x="128" y="564"/>
                  </a:lnTo>
                  <a:lnTo>
                    <a:pt x="73" y="637"/>
                  </a:lnTo>
                  <a:lnTo>
                    <a:pt x="37" y="692"/>
                  </a:lnTo>
                  <a:lnTo>
                    <a:pt x="1" y="765"/>
                  </a:lnTo>
                  <a:lnTo>
                    <a:pt x="1" y="837"/>
                  </a:lnTo>
                  <a:lnTo>
                    <a:pt x="1" y="837"/>
                  </a:lnTo>
                  <a:lnTo>
                    <a:pt x="19" y="892"/>
                  </a:lnTo>
                  <a:lnTo>
                    <a:pt x="55" y="947"/>
                  </a:lnTo>
                  <a:lnTo>
                    <a:pt x="146" y="1038"/>
                  </a:lnTo>
                  <a:lnTo>
                    <a:pt x="274" y="1110"/>
                  </a:lnTo>
                  <a:lnTo>
                    <a:pt x="419" y="1183"/>
                  </a:lnTo>
                  <a:lnTo>
                    <a:pt x="419" y="1183"/>
                  </a:lnTo>
                  <a:lnTo>
                    <a:pt x="619" y="1238"/>
                  </a:lnTo>
                  <a:lnTo>
                    <a:pt x="820" y="1292"/>
                  </a:lnTo>
                  <a:lnTo>
                    <a:pt x="1238" y="1383"/>
                  </a:lnTo>
                  <a:lnTo>
                    <a:pt x="1675" y="1420"/>
                  </a:lnTo>
                  <a:lnTo>
                    <a:pt x="2112" y="1438"/>
                  </a:lnTo>
                  <a:lnTo>
                    <a:pt x="2112" y="1438"/>
                  </a:lnTo>
                  <a:lnTo>
                    <a:pt x="2203" y="1438"/>
                  </a:lnTo>
                  <a:lnTo>
                    <a:pt x="2203" y="1438"/>
                  </a:lnTo>
                  <a:lnTo>
                    <a:pt x="2585" y="1438"/>
                  </a:lnTo>
                  <a:lnTo>
                    <a:pt x="2985" y="1402"/>
                  </a:lnTo>
                  <a:lnTo>
                    <a:pt x="3367" y="1329"/>
                  </a:lnTo>
                  <a:lnTo>
                    <a:pt x="3713" y="1238"/>
                  </a:lnTo>
                  <a:lnTo>
                    <a:pt x="3713" y="1238"/>
                  </a:lnTo>
                  <a:lnTo>
                    <a:pt x="3877" y="1165"/>
                  </a:lnTo>
                  <a:lnTo>
                    <a:pt x="4041" y="1092"/>
                  </a:lnTo>
                  <a:lnTo>
                    <a:pt x="4168" y="1019"/>
                  </a:lnTo>
                  <a:lnTo>
                    <a:pt x="4277" y="928"/>
                  </a:lnTo>
                  <a:lnTo>
                    <a:pt x="4277" y="928"/>
                  </a:lnTo>
                  <a:lnTo>
                    <a:pt x="4368" y="819"/>
                  </a:lnTo>
                  <a:lnTo>
                    <a:pt x="4405" y="692"/>
                  </a:lnTo>
                  <a:lnTo>
                    <a:pt x="4405" y="637"/>
                  </a:lnTo>
                  <a:lnTo>
                    <a:pt x="4405" y="583"/>
                  </a:lnTo>
                  <a:lnTo>
                    <a:pt x="4386" y="528"/>
                  </a:lnTo>
                  <a:lnTo>
                    <a:pt x="4350" y="473"/>
                  </a:lnTo>
                  <a:lnTo>
                    <a:pt x="4350" y="473"/>
                  </a:lnTo>
                  <a:lnTo>
                    <a:pt x="4277" y="401"/>
                  </a:lnTo>
                  <a:lnTo>
                    <a:pt x="4204" y="328"/>
                  </a:lnTo>
                  <a:lnTo>
                    <a:pt x="4095" y="273"/>
                  </a:lnTo>
                  <a:lnTo>
                    <a:pt x="3968" y="219"/>
                  </a:lnTo>
                  <a:lnTo>
                    <a:pt x="3713" y="146"/>
                  </a:lnTo>
                  <a:lnTo>
                    <a:pt x="3422" y="91"/>
                  </a:lnTo>
                  <a:lnTo>
                    <a:pt x="3422" y="91"/>
                  </a:lnTo>
                  <a:lnTo>
                    <a:pt x="3149" y="55"/>
                  </a:lnTo>
                  <a:lnTo>
                    <a:pt x="2858" y="37"/>
                  </a:lnTo>
                  <a:lnTo>
                    <a:pt x="2548" y="19"/>
                  </a:lnTo>
                  <a:lnTo>
                    <a:pt x="2221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21" name="Google Shape;1921;p13"/>
          <p:cNvGrpSpPr/>
          <p:nvPr/>
        </p:nvGrpSpPr>
        <p:grpSpPr>
          <a:xfrm>
            <a:off x="7860733" y="4678515"/>
            <a:ext cx="606320" cy="192250"/>
            <a:chOff x="2631450" y="1885950"/>
            <a:chExt cx="671525" cy="212925"/>
          </a:xfrm>
        </p:grpSpPr>
        <p:sp>
          <p:nvSpPr>
            <p:cNvPr id="1922" name="Google Shape;1922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extrusionOk="0">
                  <a:moveTo>
                    <a:pt x="5260" y="0"/>
                  </a:moveTo>
                  <a:lnTo>
                    <a:pt x="5041" y="37"/>
                  </a:lnTo>
                  <a:lnTo>
                    <a:pt x="4805" y="91"/>
                  </a:lnTo>
                  <a:lnTo>
                    <a:pt x="4586" y="182"/>
                  </a:lnTo>
                  <a:lnTo>
                    <a:pt x="4368" y="291"/>
                  </a:lnTo>
                  <a:lnTo>
                    <a:pt x="4131" y="401"/>
                  </a:lnTo>
                  <a:lnTo>
                    <a:pt x="3913" y="546"/>
                  </a:lnTo>
                  <a:lnTo>
                    <a:pt x="3695" y="710"/>
                  </a:lnTo>
                  <a:lnTo>
                    <a:pt x="3476" y="892"/>
                  </a:lnTo>
                  <a:lnTo>
                    <a:pt x="3258" y="1074"/>
                  </a:lnTo>
                  <a:lnTo>
                    <a:pt x="2839" y="1492"/>
                  </a:lnTo>
                  <a:lnTo>
                    <a:pt x="2439" y="1947"/>
                  </a:lnTo>
                  <a:lnTo>
                    <a:pt x="2057" y="2421"/>
                  </a:lnTo>
                  <a:lnTo>
                    <a:pt x="1620" y="3021"/>
                  </a:lnTo>
                  <a:lnTo>
                    <a:pt x="1220" y="3622"/>
                  </a:lnTo>
                  <a:lnTo>
                    <a:pt x="874" y="4186"/>
                  </a:lnTo>
                  <a:lnTo>
                    <a:pt x="565" y="4713"/>
                  </a:lnTo>
                  <a:lnTo>
                    <a:pt x="146" y="5496"/>
                  </a:lnTo>
                  <a:lnTo>
                    <a:pt x="0" y="5805"/>
                  </a:lnTo>
                  <a:lnTo>
                    <a:pt x="692" y="5987"/>
                  </a:lnTo>
                  <a:lnTo>
                    <a:pt x="1402" y="6151"/>
                  </a:lnTo>
                  <a:lnTo>
                    <a:pt x="2130" y="6315"/>
                  </a:lnTo>
                  <a:lnTo>
                    <a:pt x="2857" y="6442"/>
                  </a:lnTo>
                  <a:lnTo>
                    <a:pt x="3585" y="6551"/>
                  </a:lnTo>
                  <a:lnTo>
                    <a:pt x="4332" y="6661"/>
                  </a:lnTo>
                  <a:lnTo>
                    <a:pt x="5078" y="6733"/>
                  </a:lnTo>
                  <a:lnTo>
                    <a:pt x="5824" y="6806"/>
                  </a:lnTo>
                  <a:lnTo>
                    <a:pt x="6588" y="6861"/>
                  </a:lnTo>
                  <a:lnTo>
                    <a:pt x="7334" y="6897"/>
                  </a:lnTo>
                  <a:lnTo>
                    <a:pt x="8062" y="6934"/>
                  </a:lnTo>
                  <a:lnTo>
                    <a:pt x="10264" y="6934"/>
                  </a:lnTo>
                  <a:lnTo>
                    <a:pt x="11684" y="6897"/>
                  </a:lnTo>
                  <a:lnTo>
                    <a:pt x="13067" y="6824"/>
                  </a:lnTo>
                  <a:lnTo>
                    <a:pt x="14359" y="6733"/>
                  </a:lnTo>
                  <a:lnTo>
                    <a:pt x="15596" y="6606"/>
                  </a:lnTo>
                  <a:lnTo>
                    <a:pt x="16743" y="6479"/>
                  </a:lnTo>
                  <a:lnTo>
                    <a:pt x="17762" y="6351"/>
                  </a:lnTo>
                  <a:lnTo>
                    <a:pt x="18690" y="6224"/>
                  </a:lnTo>
                  <a:lnTo>
                    <a:pt x="20127" y="5987"/>
                  </a:lnTo>
                  <a:lnTo>
                    <a:pt x="20855" y="5842"/>
                  </a:lnTo>
                  <a:lnTo>
                    <a:pt x="21092" y="5805"/>
                  </a:lnTo>
                  <a:lnTo>
                    <a:pt x="20873" y="5605"/>
                  </a:lnTo>
                  <a:lnTo>
                    <a:pt x="20273" y="5132"/>
                  </a:lnTo>
                  <a:lnTo>
                    <a:pt x="19891" y="4823"/>
                  </a:lnTo>
                  <a:lnTo>
                    <a:pt x="19454" y="4513"/>
                  </a:lnTo>
                  <a:lnTo>
                    <a:pt x="18999" y="4186"/>
                  </a:lnTo>
                  <a:lnTo>
                    <a:pt x="18544" y="3895"/>
                  </a:lnTo>
                  <a:lnTo>
                    <a:pt x="18089" y="3622"/>
                  </a:lnTo>
                  <a:lnTo>
                    <a:pt x="17689" y="3421"/>
                  </a:lnTo>
                  <a:lnTo>
                    <a:pt x="17416" y="3312"/>
                  </a:lnTo>
                  <a:lnTo>
                    <a:pt x="17088" y="3221"/>
                  </a:lnTo>
                  <a:lnTo>
                    <a:pt x="16743" y="3130"/>
                  </a:lnTo>
                  <a:lnTo>
                    <a:pt x="16379" y="3076"/>
                  </a:lnTo>
                  <a:lnTo>
                    <a:pt x="15978" y="3021"/>
                  </a:lnTo>
                  <a:lnTo>
                    <a:pt x="15596" y="2985"/>
                  </a:lnTo>
                  <a:lnTo>
                    <a:pt x="14795" y="2930"/>
                  </a:lnTo>
                  <a:lnTo>
                    <a:pt x="14086" y="2894"/>
                  </a:lnTo>
                  <a:lnTo>
                    <a:pt x="12921" y="2894"/>
                  </a:lnTo>
                  <a:lnTo>
                    <a:pt x="12648" y="2730"/>
                  </a:lnTo>
                  <a:lnTo>
                    <a:pt x="11865" y="2311"/>
                  </a:lnTo>
                  <a:lnTo>
                    <a:pt x="11338" y="2038"/>
                  </a:lnTo>
                  <a:lnTo>
                    <a:pt x="10737" y="1747"/>
                  </a:lnTo>
                  <a:lnTo>
                    <a:pt x="10082" y="1420"/>
                  </a:lnTo>
                  <a:lnTo>
                    <a:pt x="9391" y="1110"/>
                  </a:lnTo>
                  <a:lnTo>
                    <a:pt x="8881" y="910"/>
                  </a:lnTo>
                  <a:lnTo>
                    <a:pt x="8371" y="710"/>
                  </a:lnTo>
                  <a:lnTo>
                    <a:pt x="7862" y="528"/>
                  </a:lnTo>
                  <a:lnTo>
                    <a:pt x="7352" y="364"/>
                  </a:lnTo>
                  <a:lnTo>
                    <a:pt x="6861" y="219"/>
                  </a:lnTo>
                  <a:lnTo>
                    <a:pt x="6370" y="109"/>
                  </a:lnTo>
                  <a:lnTo>
                    <a:pt x="5915" y="37"/>
                  </a:lnTo>
                  <a:lnTo>
                    <a:pt x="5496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3" name="Google Shape;1923;p13"/>
            <p:cNvSpPr/>
            <p:nvPr/>
          </p:nvSpPr>
          <p:spPr>
            <a:xfrm>
              <a:off x="2760650" y="1885950"/>
              <a:ext cx="527300" cy="173350"/>
            </a:xfrm>
            <a:custGeom>
              <a:avLst/>
              <a:gdLst/>
              <a:ahLst/>
              <a:cxnLst/>
              <a:rect l="l" t="t" r="r" b="b"/>
              <a:pathLst>
                <a:path w="21092" h="6934" fill="none" extrusionOk="0">
                  <a:moveTo>
                    <a:pt x="21092" y="5805"/>
                  </a:moveTo>
                  <a:lnTo>
                    <a:pt x="21092" y="5805"/>
                  </a:lnTo>
                  <a:lnTo>
                    <a:pt x="20855" y="5842"/>
                  </a:lnTo>
                  <a:lnTo>
                    <a:pt x="20127" y="5987"/>
                  </a:lnTo>
                  <a:lnTo>
                    <a:pt x="20127" y="5987"/>
                  </a:lnTo>
                  <a:lnTo>
                    <a:pt x="18690" y="6224"/>
                  </a:lnTo>
                  <a:lnTo>
                    <a:pt x="17762" y="6351"/>
                  </a:lnTo>
                  <a:lnTo>
                    <a:pt x="16743" y="6479"/>
                  </a:lnTo>
                  <a:lnTo>
                    <a:pt x="15596" y="6606"/>
                  </a:lnTo>
                  <a:lnTo>
                    <a:pt x="14359" y="6733"/>
                  </a:lnTo>
                  <a:lnTo>
                    <a:pt x="13067" y="6824"/>
                  </a:lnTo>
                  <a:lnTo>
                    <a:pt x="11684" y="6897"/>
                  </a:lnTo>
                  <a:lnTo>
                    <a:pt x="10264" y="6934"/>
                  </a:lnTo>
                  <a:lnTo>
                    <a:pt x="8808" y="6934"/>
                  </a:lnTo>
                  <a:lnTo>
                    <a:pt x="8062" y="6934"/>
                  </a:lnTo>
                  <a:lnTo>
                    <a:pt x="7334" y="6897"/>
                  </a:lnTo>
                  <a:lnTo>
                    <a:pt x="6588" y="6861"/>
                  </a:lnTo>
                  <a:lnTo>
                    <a:pt x="5824" y="6806"/>
                  </a:lnTo>
                  <a:lnTo>
                    <a:pt x="5078" y="6733"/>
                  </a:lnTo>
                  <a:lnTo>
                    <a:pt x="4332" y="6661"/>
                  </a:lnTo>
                  <a:lnTo>
                    <a:pt x="3585" y="6551"/>
                  </a:lnTo>
                  <a:lnTo>
                    <a:pt x="2857" y="6442"/>
                  </a:lnTo>
                  <a:lnTo>
                    <a:pt x="2130" y="6315"/>
                  </a:lnTo>
                  <a:lnTo>
                    <a:pt x="1402" y="6151"/>
                  </a:lnTo>
                  <a:lnTo>
                    <a:pt x="692" y="5987"/>
                  </a:lnTo>
                  <a:lnTo>
                    <a:pt x="0" y="5805"/>
                  </a:lnTo>
                  <a:lnTo>
                    <a:pt x="0" y="5805"/>
                  </a:lnTo>
                  <a:lnTo>
                    <a:pt x="146" y="5496"/>
                  </a:lnTo>
                  <a:lnTo>
                    <a:pt x="565" y="4713"/>
                  </a:lnTo>
                  <a:lnTo>
                    <a:pt x="874" y="4186"/>
                  </a:lnTo>
                  <a:lnTo>
                    <a:pt x="1220" y="3622"/>
                  </a:lnTo>
                  <a:lnTo>
                    <a:pt x="1620" y="3021"/>
                  </a:lnTo>
                  <a:lnTo>
                    <a:pt x="2057" y="2421"/>
                  </a:lnTo>
                  <a:lnTo>
                    <a:pt x="2057" y="2421"/>
                  </a:lnTo>
                  <a:lnTo>
                    <a:pt x="2439" y="1947"/>
                  </a:lnTo>
                  <a:lnTo>
                    <a:pt x="2839" y="1492"/>
                  </a:lnTo>
                  <a:lnTo>
                    <a:pt x="3258" y="1074"/>
                  </a:lnTo>
                  <a:lnTo>
                    <a:pt x="3476" y="892"/>
                  </a:lnTo>
                  <a:lnTo>
                    <a:pt x="3695" y="710"/>
                  </a:lnTo>
                  <a:lnTo>
                    <a:pt x="3913" y="546"/>
                  </a:lnTo>
                  <a:lnTo>
                    <a:pt x="4131" y="401"/>
                  </a:lnTo>
                  <a:lnTo>
                    <a:pt x="4368" y="291"/>
                  </a:lnTo>
                  <a:lnTo>
                    <a:pt x="4586" y="182"/>
                  </a:lnTo>
                  <a:lnTo>
                    <a:pt x="4805" y="91"/>
                  </a:lnTo>
                  <a:lnTo>
                    <a:pt x="5041" y="37"/>
                  </a:lnTo>
                  <a:lnTo>
                    <a:pt x="5260" y="0"/>
                  </a:lnTo>
                  <a:lnTo>
                    <a:pt x="5496" y="0"/>
                  </a:lnTo>
                  <a:lnTo>
                    <a:pt x="5496" y="0"/>
                  </a:lnTo>
                  <a:lnTo>
                    <a:pt x="5915" y="37"/>
                  </a:lnTo>
                  <a:lnTo>
                    <a:pt x="6370" y="109"/>
                  </a:lnTo>
                  <a:lnTo>
                    <a:pt x="6861" y="219"/>
                  </a:lnTo>
                  <a:lnTo>
                    <a:pt x="7352" y="364"/>
                  </a:lnTo>
                  <a:lnTo>
                    <a:pt x="7862" y="528"/>
                  </a:lnTo>
                  <a:lnTo>
                    <a:pt x="8371" y="710"/>
                  </a:lnTo>
                  <a:lnTo>
                    <a:pt x="8881" y="910"/>
                  </a:lnTo>
                  <a:lnTo>
                    <a:pt x="9391" y="1110"/>
                  </a:lnTo>
                  <a:lnTo>
                    <a:pt x="9391" y="1110"/>
                  </a:lnTo>
                  <a:lnTo>
                    <a:pt x="10082" y="1420"/>
                  </a:lnTo>
                  <a:lnTo>
                    <a:pt x="10737" y="1747"/>
                  </a:lnTo>
                  <a:lnTo>
                    <a:pt x="11338" y="2038"/>
                  </a:lnTo>
                  <a:lnTo>
                    <a:pt x="11865" y="2311"/>
                  </a:lnTo>
                  <a:lnTo>
                    <a:pt x="12648" y="2730"/>
                  </a:lnTo>
                  <a:lnTo>
                    <a:pt x="12921" y="2894"/>
                  </a:lnTo>
                  <a:lnTo>
                    <a:pt x="12921" y="2894"/>
                  </a:lnTo>
                  <a:lnTo>
                    <a:pt x="13485" y="2894"/>
                  </a:lnTo>
                  <a:lnTo>
                    <a:pt x="14086" y="2894"/>
                  </a:lnTo>
                  <a:lnTo>
                    <a:pt x="14795" y="2930"/>
                  </a:lnTo>
                  <a:lnTo>
                    <a:pt x="15596" y="2985"/>
                  </a:lnTo>
                  <a:lnTo>
                    <a:pt x="15978" y="3021"/>
                  </a:lnTo>
                  <a:lnTo>
                    <a:pt x="16379" y="3076"/>
                  </a:lnTo>
                  <a:lnTo>
                    <a:pt x="16743" y="3130"/>
                  </a:lnTo>
                  <a:lnTo>
                    <a:pt x="17088" y="3221"/>
                  </a:lnTo>
                  <a:lnTo>
                    <a:pt x="17416" y="3312"/>
                  </a:lnTo>
                  <a:lnTo>
                    <a:pt x="17689" y="3421"/>
                  </a:lnTo>
                  <a:lnTo>
                    <a:pt x="17689" y="3421"/>
                  </a:lnTo>
                  <a:lnTo>
                    <a:pt x="18089" y="3622"/>
                  </a:lnTo>
                  <a:lnTo>
                    <a:pt x="18544" y="3895"/>
                  </a:lnTo>
                  <a:lnTo>
                    <a:pt x="18544" y="3895"/>
                  </a:lnTo>
                  <a:lnTo>
                    <a:pt x="18999" y="4186"/>
                  </a:lnTo>
                  <a:lnTo>
                    <a:pt x="19454" y="4513"/>
                  </a:lnTo>
                  <a:lnTo>
                    <a:pt x="19891" y="4823"/>
                  </a:lnTo>
                  <a:lnTo>
                    <a:pt x="20273" y="5132"/>
                  </a:lnTo>
                  <a:lnTo>
                    <a:pt x="20873" y="5605"/>
                  </a:lnTo>
                  <a:lnTo>
                    <a:pt x="21092" y="580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4" name="Google Shape;1924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extrusionOk="0">
                  <a:moveTo>
                    <a:pt x="1" y="0"/>
                  </a:moveTo>
                  <a:lnTo>
                    <a:pt x="292" y="364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5" name="Google Shape;1925;p13"/>
            <p:cNvSpPr/>
            <p:nvPr/>
          </p:nvSpPr>
          <p:spPr>
            <a:xfrm>
              <a:off x="2995400" y="1913700"/>
              <a:ext cx="228875" cy="69625"/>
            </a:xfrm>
            <a:custGeom>
              <a:avLst/>
              <a:gdLst/>
              <a:ahLst/>
              <a:cxnLst/>
              <a:rect l="l" t="t" r="r" b="b"/>
              <a:pathLst>
                <a:path w="9155" h="2785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2" y="364"/>
                  </a:lnTo>
                  <a:lnTo>
                    <a:pt x="583" y="728"/>
                  </a:lnTo>
                  <a:lnTo>
                    <a:pt x="583" y="728"/>
                  </a:lnTo>
                  <a:lnTo>
                    <a:pt x="929" y="1220"/>
                  </a:lnTo>
                  <a:lnTo>
                    <a:pt x="1092" y="1456"/>
                  </a:lnTo>
                  <a:lnTo>
                    <a:pt x="1311" y="1674"/>
                  </a:lnTo>
                  <a:lnTo>
                    <a:pt x="1311" y="1674"/>
                  </a:lnTo>
                  <a:lnTo>
                    <a:pt x="1475" y="1820"/>
                  </a:lnTo>
                  <a:lnTo>
                    <a:pt x="1638" y="1947"/>
                  </a:lnTo>
                  <a:lnTo>
                    <a:pt x="1820" y="2057"/>
                  </a:lnTo>
                  <a:lnTo>
                    <a:pt x="2021" y="2166"/>
                  </a:lnTo>
                  <a:lnTo>
                    <a:pt x="2221" y="2239"/>
                  </a:lnTo>
                  <a:lnTo>
                    <a:pt x="2421" y="2311"/>
                  </a:lnTo>
                  <a:lnTo>
                    <a:pt x="2621" y="2366"/>
                  </a:lnTo>
                  <a:lnTo>
                    <a:pt x="2839" y="2421"/>
                  </a:lnTo>
                  <a:lnTo>
                    <a:pt x="3276" y="2493"/>
                  </a:lnTo>
                  <a:lnTo>
                    <a:pt x="3731" y="2530"/>
                  </a:lnTo>
                  <a:lnTo>
                    <a:pt x="4186" y="2548"/>
                  </a:lnTo>
                  <a:lnTo>
                    <a:pt x="4641" y="2548"/>
                  </a:lnTo>
                  <a:lnTo>
                    <a:pt x="4641" y="2548"/>
                  </a:lnTo>
                  <a:lnTo>
                    <a:pt x="4950" y="2548"/>
                  </a:lnTo>
                  <a:lnTo>
                    <a:pt x="4950" y="2548"/>
                  </a:lnTo>
                  <a:lnTo>
                    <a:pt x="5041" y="2548"/>
                  </a:lnTo>
                  <a:lnTo>
                    <a:pt x="5041" y="2548"/>
                  </a:lnTo>
                  <a:lnTo>
                    <a:pt x="6060" y="2566"/>
                  </a:lnTo>
                  <a:lnTo>
                    <a:pt x="7098" y="2603"/>
                  </a:lnTo>
                  <a:lnTo>
                    <a:pt x="8117" y="2675"/>
                  </a:lnTo>
                  <a:lnTo>
                    <a:pt x="9154" y="2785"/>
                  </a:lnTo>
                  <a:lnTo>
                    <a:pt x="9154" y="2785"/>
                  </a:lnTo>
                  <a:lnTo>
                    <a:pt x="8699" y="2512"/>
                  </a:lnTo>
                  <a:lnTo>
                    <a:pt x="8299" y="2311"/>
                  </a:lnTo>
                  <a:lnTo>
                    <a:pt x="8299" y="2311"/>
                  </a:lnTo>
                  <a:lnTo>
                    <a:pt x="8099" y="2220"/>
                  </a:lnTo>
                  <a:lnTo>
                    <a:pt x="7862" y="2148"/>
                  </a:lnTo>
                  <a:lnTo>
                    <a:pt x="7626" y="2093"/>
                  </a:lnTo>
                  <a:lnTo>
                    <a:pt x="7353" y="2020"/>
                  </a:lnTo>
                  <a:lnTo>
                    <a:pt x="6788" y="1929"/>
                  </a:lnTo>
                  <a:lnTo>
                    <a:pt x="6206" y="1875"/>
                  </a:lnTo>
                  <a:lnTo>
                    <a:pt x="5606" y="1820"/>
                  </a:lnTo>
                  <a:lnTo>
                    <a:pt x="5041" y="1802"/>
                  </a:lnTo>
                  <a:lnTo>
                    <a:pt x="4095" y="1784"/>
                  </a:lnTo>
                  <a:lnTo>
                    <a:pt x="4095" y="1784"/>
                  </a:lnTo>
                  <a:lnTo>
                    <a:pt x="3531" y="1784"/>
                  </a:lnTo>
                  <a:lnTo>
                    <a:pt x="3531" y="1784"/>
                  </a:lnTo>
                  <a:lnTo>
                    <a:pt x="3258" y="1620"/>
                  </a:lnTo>
                  <a:lnTo>
                    <a:pt x="2475" y="1201"/>
                  </a:lnTo>
                  <a:lnTo>
                    <a:pt x="1948" y="928"/>
                  </a:lnTo>
                  <a:lnTo>
                    <a:pt x="1347" y="637"/>
                  </a:lnTo>
                  <a:lnTo>
                    <a:pt x="692" y="31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6" name="Google Shape;1926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extrusionOk="0">
                  <a:moveTo>
                    <a:pt x="2057" y="1"/>
                  </a:move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7" name="Google Shape;1927;p13"/>
            <p:cNvSpPr/>
            <p:nvPr/>
          </p:nvSpPr>
          <p:spPr>
            <a:xfrm>
              <a:off x="2760650" y="1946450"/>
              <a:ext cx="503200" cy="113300"/>
            </a:xfrm>
            <a:custGeom>
              <a:avLst/>
              <a:gdLst/>
              <a:ahLst/>
              <a:cxnLst/>
              <a:rect l="l" t="t" r="r" b="b"/>
              <a:pathLst>
                <a:path w="20128" h="4532" fill="none" extrusionOk="0">
                  <a:moveTo>
                    <a:pt x="2057" y="1"/>
                  </a:moveTo>
                  <a:lnTo>
                    <a:pt x="2057" y="1"/>
                  </a:lnTo>
                  <a:lnTo>
                    <a:pt x="2057" y="1"/>
                  </a:lnTo>
                  <a:lnTo>
                    <a:pt x="1620" y="601"/>
                  </a:lnTo>
                  <a:lnTo>
                    <a:pt x="1220" y="1202"/>
                  </a:lnTo>
                  <a:lnTo>
                    <a:pt x="874" y="1766"/>
                  </a:lnTo>
                  <a:lnTo>
                    <a:pt x="565" y="2293"/>
                  </a:lnTo>
                  <a:lnTo>
                    <a:pt x="146" y="3076"/>
                  </a:lnTo>
                  <a:lnTo>
                    <a:pt x="0" y="3385"/>
                  </a:lnTo>
                  <a:lnTo>
                    <a:pt x="0" y="3385"/>
                  </a:lnTo>
                  <a:lnTo>
                    <a:pt x="546" y="3531"/>
                  </a:lnTo>
                  <a:lnTo>
                    <a:pt x="1129" y="3677"/>
                  </a:lnTo>
                  <a:lnTo>
                    <a:pt x="1693" y="3804"/>
                  </a:lnTo>
                  <a:lnTo>
                    <a:pt x="2275" y="3913"/>
                  </a:lnTo>
                  <a:lnTo>
                    <a:pt x="2857" y="4022"/>
                  </a:lnTo>
                  <a:lnTo>
                    <a:pt x="3458" y="4113"/>
                  </a:lnTo>
                  <a:lnTo>
                    <a:pt x="4040" y="4204"/>
                  </a:lnTo>
                  <a:lnTo>
                    <a:pt x="4641" y="4277"/>
                  </a:lnTo>
                  <a:lnTo>
                    <a:pt x="5842" y="4386"/>
                  </a:lnTo>
                  <a:lnTo>
                    <a:pt x="7043" y="4459"/>
                  </a:lnTo>
                  <a:lnTo>
                    <a:pt x="8244" y="4514"/>
                  </a:lnTo>
                  <a:lnTo>
                    <a:pt x="9427" y="4532"/>
                  </a:lnTo>
                  <a:lnTo>
                    <a:pt x="9427" y="4532"/>
                  </a:lnTo>
                  <a:lnTo>
                    <a:pt x="10282" y="4514"/>
                  </a:lnTo>
                  <a:lnTo>
                    <a:pt x="11138" y="4495"/>
                  </a:lnTo>
                  <a:lnTo>
                    <a:pt x="11993" y="4459"/>
                  </a:lnTo>
                  <a:lnTo>
                    <a:pt x="12812" y="4423"/>
                  </a:lnTo>
                  <a:lnTo>
                    <a:pt x="14377" y="4313"/>
                  </a:lnTo>
                  <a:lnTo>
                    <a:pt x="15833" y="4168"/>
                  </a:lnTo>
                  <a:lnTo>
                    <a:pt x="17161" y="4004"/>
                  </a:lnTo>
                  <a:lnTo>
                    <a:pt x="18344" y="3840"/>
                  </a:lnTo>
                  <a:lnTo>
                    <a:pt x="19345" y="3695"/>
                  </a:lnTo>
                  <a:lnTo>
                    <a:pt x="20127" y="3567"/>
                  </a:lnTo>
                  <a:lnTo>
                    <a:pt x="20127" y="3567"/>
                  </a:lnTo>
                  <a:lnTo>
                    <a:pt x="9900" y="3003"/>
                  </a:lnTo>
                  <a:lnTo>
                    <a:pt x="9900" y="3003"/>
                  </a:lnTo>
                  <a:lnTo>
                    <a:pt x="9573" y="2985"/>
                  </a:lnTo>
                  <a:lnTo>
                    <a:pt x="9409" y="2967"/>
                  </a:lnTo>
                  <a:lnTo>
                    <a:pt x="9263" y="2930"/>
                  </a:lnTo>
                  <a:lnTo>
                    <a:pt x="9099" y="2894"/>
                  </a:lnTo>
                  <a:lnTo>
                    <a:pt x="8954" y="2821"/>
                  </a:lnTo>
                  <a:lnTo>
                    <a:pt x="8826" y="2748"/>
                  </a:lnTo>
                  <a:lnTo>
                    <a:pt x="8699" y="2639"/>
                  </a:lnTo>
                  <a:lnTo>
                    <a:pt x="8699" y="2639"/>
                  </a:lnTo>
                  <a:lnTo>
                    <a:pt x="8626" y="2548"/>
                  </a:lnTo>
                  <a:lnTo>
                    <a:pt x="8553" y="2439"/>
                  </a:lnTo>
                  <a:lnTo>
                    <a:pt x="8444" y="2221"/>
                  </a:lnTo>
                  <a:lnTo>
                    <a:pt x="8353" y="1984"/>
                  </a:lnTo>
                  <a:lnTo>
                    <a:pt x="8244" y="1766"/>
                  </a:lnTo>
                  <a:lnTo>
                    <a:pt x="8244" y="1766"/>
                  </a:lnTo>
                  <a:lnTo>
                    <a:pt x="8117" y="1547"/>
                  </a:lnTo>
                  <a:lnTo>
                    <a:pt x="7953" y="1347"/>
                  </a:lnTo>
                  <a:lnTo>
                    <a:pt x="7771" y="1183"/>
                  </a:lnTo>
                  <a:lnTo>
                    <a:pt x="7553" y="1056"/>
                  </a:lnTo>
                  <a:lnTo>
                    <a:pt x="7334" y="929"/>
                  </a:lnTo>
                  <a:lnTo>
                    <a:pt x="7079" y="856"/>
                  </a:lnTo>
                  <a:lnTo>
                    <a:pt x="6843" y="801"/>
                  </a:lnTo>
                  <a:lnTo>
                    <a:pt x="6588" y="783"/>
                  </a:lnTo>
                  <a:lnTo>
                    <a:pt x="6588" y="783"/>
                  </a:lnTo>
                  <a:lnTo>
                    <a:pt x="6388" y="801"/>
                  </a:lnTo>
                  <a:lnTo>
                    <a:pt x="6206" y="838"/>
                  </a:lnTo>
                  <a:lnTo>
                    <a:pt x="6024" y="874"/>
                  </a:lnTo>
                  <a:lnTo>
                    <a:pt x="5842" y="947"/>
                  </a:lnTo>
                  <a:lnTo>
                    <a:pt x="5842" y="947"/>
                  </a:lnTo>
                  <a:lnTo>
                    <a:pt x="5733" y="1056"/>
                  </a:lnTo>
                  <a:lnTo>
                    <a:pt x="5660" y="1147"/>
                  </a:lnTo>
                  <a:lnTo>
                    <a:pt x="5624" y="1220"/>
                  </a:lnTo>
                  <a:lnTo>
                    <a:pt x="5605" y="1311"/>
                  </a:lnTo>
                  <a:lnTo>
                    <a:pt x="5605" y="1384"/>
                  </a:lnTo>
                  <a:lnTo>
                    <a:pt x="5605" y="1475"/>
                  </a:lnTo>
                  <a:lnTo>
                    <a:pt x="5660" y="1602"/>
                  </a:lnTo>
                  <a:lnTo>
                    <a:pt x="5733" y="1729"/>
                  </a:lnTo>
                  <a:lnTo>
                    <a:pt x="5787" y="1857"/>
                  </a:lnTo>
                  <a:lnTo>
                    <a:pt x="5787" y="1911"/>
                  </a:lnTo>
                  <a:lnTo>
                    <a:pt x="5787" y="1948"/>
                  </a:lnTo>
                  <a:lnTo>
                    <a:pt x="5751" y="2002"/>
                  </a:lnTo>
                  <a:lnTo>
                    <a:pt x="5696" y="2057"/>
                  </a:lnTo>
                  <a:lnTo>
                    <a:pt x="5696" y="2057"/>
                  </a:lnTo>
                  <a:lnTo>
                    <a:pt x="5551" y="2130"/>
                  </a:lnTo>
                  <a:lnTo>
                    <a:pt x="5405" y="2184"/>
                  </a:lnTo>
                  <a:lnTo>
                    <a:pt x="5241" y="2221"/>
                  </a:lnTo>
                  <a:lnTo>
                    <a:pt x="5059" y="2221"/>
                  </a:lnTo>
                  <a:lnTo>
                    <a:pt x="5059" y="2221"/>
                  </a:lnTo>
                  <a:lnTo>
                    <a:pt x="4914" y="2221"/>
                  </a:lnTo>
                  <a:lnTo>
                    <a:pt x="4750" y="2202"/>
                  </a:lnTo>
                  <a:lnTo>
                    <a:pt x="4459" y="2130"/>
                  </a:lnTo>
                  <a:lnTo>
                    <a:pt x="4459" y="2130"/>
                  </a:lnTo>
                  <a:lnTo>
                    <a:pt x="4259" y="2057"/>
                  </a:lnTo>
                  <a:lnTo>
                    <a:pt x="4059" y="1984"/>
                  </a:lnTo>
                  <a:lnTo>
                    <a:pt x="3877" y="1911"/>
                  </a:lnTo>
                  <a:lnTo>
                    <a:pt x="3695" y="1802"/>
                  </a:lnTo>
                  <a:lnTo>
                    <a:pt x="3513" y="1711"/>
                  </a:lnTo>
                  <a:lnTo>
                    <a:pt x="3349" y="1584"/>
                  </a:lnTo>
                  <a:lnTo>
                    <a:pt x="3185" y="1456"/>
                  </a:lnTo>
                  <a:lnTo>
                    <a:pt x="3021" y="1329"/>
                  </a:lnTo>
                  <a:lnTo>
                    <a:pt x="2876" y="1183"/>
                  </a:lnTo>
                  <a:lnTo>
                    <a:pt x="2730" y="1038"/>
                  </a:lnTo>
                  <a:lnTo>
                    <a:pt x="2603" y="892"/>
                  </a:lnTo>
                  <a:lnTo>
                    <a:pt x="2475" y="728"/>
                  </a:lnTo>
                  <a:lnTo>
                    <a:pt x="2348" y="546"/>
                  </a:lnTo>
                  <a:lnTo>
                    <a:pt x="2239" y="383"/>
                  </a:lnTo>
                  <a:lnTo>
                    <a:pt x="2148" y="201"/>
                  </a:lnTo>
                  <a:lnTo>
                    <a:pt x="205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8" name="Google Shape;1928;p13"/>
            <p:cNvSpPr/>
            <p:nvPr/>
          </p:nvSpPr>
          <p:spPr>
            <a:xfrm>
              <a:off x="2731525" y="2008325"/>
              <a:ext cx="571450" cy="71000"/>
            </a:xfrm>
            <a:custGeom>
              <a:avLst/>
              <a:gdLst/>
              <a:ahLst/>
              <a:cxnLst/>
              <a:rect l="l" t="t" r="r" b="b"/>
              <a:pathLst>
                <a:path w="22858" h="2840" extrusionOk="0">
                  <a:moveTo>
                    <a:pt x="1620" y="0"/>
                  </a:moveTo>
                  <a:lnTo>
                    <a:pt x="1256" y="55"/>
                  </a:lnTo>
                  <a:lnTo>
                    <a:pt x="929" y="110"/>
                  </a:lnTo>
                  <a:lnTo>
                    <a:pt x="656" y="164"/>
                  </a:lnTo>
                  <a:lnTo>
                    <a:pt x="419" y="219"/>
                  </a:lnTo>
                  <a:lnTo>
                    <a:pt x="237" y="292"/>
                  </a:lnTo>
                  <a:lnTo>
                    <a:pt x="110" y="364"/>
                  </a:lnTo>
                  <a:lnTo>
                    <a:pt x="19" y="437"/>
                  </a:lnTo>
                  <a:lnTo>
                    <a:pt x="1" y="492"/>
                  </a:lnTo>
                  <a:lnTo>
                    <a:pt x="1" y="528"/>
                  </a:lnTo>
                  <a:lnTo>
                    <a:pt x="1" y="637"/>
                  </a:lnTo>
                  <a:lnTo>
                    <a:pt x="19" y="747"/>
                  </a:lnTo>
                  <a:lnTo>
                    <a:pt x="55" y="856"/>
                  </a:lnTo>
                  <a:lnTo>
                    <a:pt x="110" y="947"/>
                  </a:lnTo>
                  <a:lnTo>
                    <a:pt x="183" y="1056"/>
                  </a:lnTo>
                  <a:lnTo>
                    <a:pt x="256" y="1165"/>
                  </a:lnTo>
                  <a:lnTo>
                    <a:pt x="365" y="1256"/>
                  </a:lnTo>
                  <a:lnTo>
                    <a:pt x="474" y="1365"/>
                  </a:lnTo>
                  <a:lnTo>
                    <a:pt x="601" y="1456"/>
                  </a:lnTo>
                  <a:lnTo>
                    <a:pt x="747" y="1565"/>
                  </a:lnTo>
                  <a:lnTo>
                    <a:pt x="1093" y="1747"/>
                  </a:lnTo>
                  <a:lnTo>
                    <a:pt x="1493" y="1929"/>
                  </a:lnTo>
                  <a:lnTo>
                    <a:pt x="1984" y="2093"/>
                  </a:lnTo>
                  <a:lnTo>
                    <a:pt x="2530" y="2239"/>
                  </a:lnTo>
                  <a:lnTo>
                    <a:pt x="3149" y="2384"/>
                  </a:lnTo>
                  <a:lnTo>
                    <a:pt x="3841" y="2512"/>
                  </a:lnTo>
                  <a:lnTo>
                    <a:pt x="4623" y="2621"/>
                  </a:lnTo>
                  <a:lnTo>
                    <a:pt x="5460" y="2712"/>
                  </a:lnTo>
                  <a:lnTo>
                    <a:pt x="6388" y="2767"/>
                  </a:lnTo>
                  <a:lnTo>
                    <a:pt x="7389" y="2821"/>
                  </a:lnTo>
                  <a:lnTo>
                    <a:pt x="8481" y="2839"/>
                  </a:lnTo>
                  <a:lnTo>
                    <a:pt x="8881" y="2839"/>
                  </a:lnTo>
                  <a:lnTo>
                    <a:pt x="10082" y="2821"/>
                  </a:lnTo>
                  <a:lnTo>
                    <a:pt x="11302" y="2803"/>
                  </a:lnTo>
                  <a:lnTo>
                    <a:pt x="12521" y="2748"/>
                  </a:lnTo>
                  <a:lnTo>
                    <a:pt x="13722" y="2676"/>
                  </a:lnTo>
                  <a:lnTo>
                    <a:pt x="14923" y="2603"/>
                  </a:lnTo>
                  <a:lnTo>
                    <a:pt x="16070" y="2494"/>
                  </a:lnTo>
                  <a:lnTo>
                    <a:pt x="17180" y="2384"/>
                  </a:lnTo>
                  <a:lnTo>
                    <a:pt x="18235" y="2257"/>
                  </a:lnTo>
                  <a:lnTo>
                    <a:pt x="19218" y="2130"/>
                  </a:lnTo>
                  <a:lnTo>
                    <a:pt x="20091" y="1966"/>
                  </a:lnTo>
                  <a:lnTo>
                    <a:pt x="20892" y="1802"/>
                  </a:lnTo>
                  <a:lnTo>
                    <a:pt x="21565" y="1638"/>
                  </a:lnTo>
                  <a:lnTo>
                    <a:pt x="21856" y="1547"/>
                  </a:lnTo>
                  <a:lnTo>
                    <a:pt x="22111" y="1456"/>
                  </a:lnTo>
                  <a:lnTo>
                    <a:pt x="22330" y="1347"/>
                  </a:lnTo>
                  <a:lnTo>
                    <a:pt x="22512" y="1256"/>
                  </a:lnTo>
                  <a:lnTo>
                    <a:pt x="22657" y="1165"/>
                  </a:lnTo>
                  <a:lnTo>
                    <a:pt x="22766" y="1056"/>
                  </a:lnTo>
                  <a:lnTo>
                    <a:pt x="22839" y="965"/>
                  </a:lnTo>
                  <a:lnTo>
                    <a:pt x="22857" y="856"/>
                  </a:lnTo>
                  <a:lnTo>
                    <a:pt x="22839" y="801"/>
                  </a:lnTo>
                  <a:lnTo>
                    <a:pt x="22785" y="765"/>
                  </a:lnTo>
                  <a:lnTo>
                    <a:pt x="22694" y="710"/>
                  </a:lnTo>
                  <a:lnTo>
                    <a:pt x="22566" y="656"/>
                  </a:lnTo>
                  <a:lnTo>
                    <a:pt x="22202" y="565"/>
                  </a:lnTo>
                  <a:lnTo>
                    <a:pt x="21729" y="474"/>
                  </a:lnTo>
                  <a:lnTo>
                    <a:pt x="22257" y="910"/>
                  </a:lnTo>
                  <a:lnTo>
                    <a:pt x="22020" y="947"/>
                  </a:lnTo>
                  <a:lnTo>
                    <a:pt x="21292" y="1092"/>
                  </a:lnTo>
                  <a:lnTo>
                    <a:pt x="20510" y="1220"/>
                  </a:lnTo>
                  <a:lnTo>
                    <a:pt x="19509" y="1365"/>
                  </a:lnTo>
                  <a:lnTo>
                    <a:pt x="18326" y="1529"/>
                  </a:lnTo>
                  <a:lnTo>
                    <a:pt x="16998" y="1693"/>
                  </a:lnTo>
                  <a:lnTo>
                    <a:pt x="15542" y="1838"/>
                  </a:lnTo>
                  <a:lnTo>
                    <a:pt x="13977" y="1948"/>
                  </a:lnTo>
                  <a:lnTo>
                    <a:pt x="13158" y="1984"/>
                  </a:lnTo>
                  <a:lnTo>
                    <a:pt x="12303" y="2020"/>
                  </a:lnTo>
                  <a:lnTo>
                    <a:pt x="11447" y="2039"/>
                  </a:lnTo>
                  <a:lnTo>
                    <a:pt x="10592" y="2057"/>
                  </a:lnTo>
                  <a:lnTo>
                    <a:pt x="9409" y="2039"/>
                  </a:lnTo>
                  <a:lnTo>
                    <a:pt x="8208" y="1984"/>
                  </a:lnTo>
                  <a:lnTo>
                    <a:pt x="7007" y="1911"/>
                  </a:lnTo>
                  <a:lnTo>
                    <a:pt x="5806" y="1802"/>
                  </a:lnTo>
                  <a:lnTo>
                    <a:pt x="5205" y="1729"/>
                  </a:lnTo>
                  <a:lnTo>
                    <a:pt x="4623" y="1638"/>
                  </a:lnTo>
                  <a:lnTo>
                    <a:pt x="4022" y="1547"/>
                  </a:lnTo>
                  <a:lnTo>
                    <a:pt x="3440" y="1438"/>
                  </a:lnTo>
                  <a:lnTo>
                    <a:pt x="2858" y="1329"/>
                  </a:lnTo>
                  <a:lnTo>
                    <a:pt x="2294" y="1202"/>
                  </a:lnTo>
                  <a:lnTo>
                    <a:pt x="1711" y="1056"/>
                  </a:lnTo>
                  <a:lnTo>
                    <a:pt x="1165" y="910"/>
                  </a:lnTo>
                  <a:lnTo>
                    <a:pt x="1275" y="656"/>
                  </a:lnTo>
                  <a:lnTo>
                    <a:pt x="1620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29" name="Google Shape;1929;p13"/>
            <p:cNvSpPr/>
            <p:nvPr/>
          </p:nvSpPr>
          <p:spPr>
            <a:xfrm>
              <a:off x="2661025" y="2029700"/>
              <a:ext cx="88725" cy="59625"/>
            </a:xfrm>
            <a:custGeom>
              <a:avLst/>
              <a:gdLst/>
              <a:ahLst/>
              <a:cxnLst/>
              <a:rect l="l" t="t" r="r" b="b"/>
              <a:pathLst>
                <a:path w="3549" h="2385" extrusionOk="0">
                  <a:moveTo>
                    <a:pt x="1456" y="1"/>
                  </a:moveTo>
                  <a:lnTo>
                    <a:pt x="1292" y="19"/>
                  </a:lnTo>
                  <a:lnTo>
                    <a:pt x="1128" y="92"/>
                  </a:lnTo>
                  <a:lnTo>
                    <a:pt x="983" y="183"/>
                  </a:lnTo>
                  <a:lnTo>
                    <a:pt x="837" y="292"/>
                  </a:lnTo>
                  <a:lnTo>
                    <a:pt x="710" y="419"/>
                  </a:lnTo>
                  <a:lnTo>
                    <a:pt x="582" y="565"/>
                  </a:lnTo>
                  <a:lnTo>
                    <a:pt x="473" y="729"/>
                  </a:lnTo>
                  <a:lnTo>
                    <a:pt x="382" y="892"/>
                  </a:lnTo>
                  <a:lnTo>
                    <a:pt x="218" y="1202"/>
                  </a:lnTo>
                  <a:lnTo>
                    <a:pt x="91" y="1475"/>
                  </a:lnTo>
                  <a:lnTo>
                    <a:pt x="0" y="1748"/>
                  </a:lnTo>
                  <a:lnTo>
                    <a:pt x="127" y="1857"/>
                  </a:lnTo>
                  <a:lnTo>
                    <a:pt x="255" y="1966"/>
                  </a:lnTo>
                  <a:lnTo>
                    <a:pt x="400" y="2039"/>
                  </a:lnTo>
                  <a:lnTo>
                    <a:pt x="546" y="2112"/>
                  </a:lnTo>
                  <a:lnTo>
                    <a:pt x="819" y="2239"/>
                  </a:lnTo>
                  <a:lnTo>
                    <a:pt x="1110" y="2312"/>
                  </a:lnTo>
                  <a:lnTo>
                    <a:pt x="1420" y="2366"/>
                  </a:lnTo>
                  <a:lnTo>
                    <a:pt x="1711" y="2385"/>
                  </a:lnTo>
                  <a:lnTo>
                    <a:pt x="2002" y="2366"/>
                  </a:lnTo>
                  <a:lnTo>
                    <a:pt x="2275" y="2348"/>
                  </a:lnTo>
                  <a:lnTo>
                    <a:pt x="2530" y="2312"/>
                  </a:lnTo>
                  <a:lnTo>
                    <a:pt x="2766" y="2257"/>
                  </a:lnTo>
                  <a:lnTo>
                    <a:pt x="3167" y="2148"/>
                  </a:lnTo>
                  <a:lnTo>
                    <a:pt x="3439" y="2057"/>
                  </a:lnTo>
                  <a:lnTo>
                    <a:pt x="3549" y="2021"/>
                  </a:lnTo>
                  <a:lnTo>
                    <a:pt x="3348" y="1693"/>
                  </a:lnTo>
                  <a:lnTo>
                    <a:pt x="3130" y="1366"/>
                  </a:lnTo>
                  <a:lnTo>
                    <a:pt x="2857" y="1002"/>
                  </a:lnTo>
                  <a:lnTo>
                    <a:pt x="2693" y="801"/>
                  </a:lnTo>
                  <a:lnTo>
                    <a:pt x="2530" y="619"/>
                  </a:lnTo>
                  <a:lnTo>
                    <a:pt x="2366" y="456"/>
                  </a:lnTo>
                  <a:lnTo>
                    <a:pt x="2184" y="310"/>
                  </a:lnTo>
                  <a:lnTo>
                    <a:pt x="2002" y="183"/>
                  </a:lnTo>
                  <a:lnTo>
                    <a:pt x="1820" y="74"/>
                  </a:lnTo>
                  <a:lnTo>
                    <a:pt x="1638" y="19"/>
                  </a:lnTo>
                  <a:lnTo>
                    <a:pt x="1547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0" name="Google Shape;1930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extrusionOk="0">
                  <a:moveTo>
                    <a:pt x="1947" y="1"/>
                  </a:move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1" name="Google Shape;1931;p13"/>
            <p:cNvSpPr/>
            <p:nvPr/>
          </p:nvSpPr>
          <p:spPr>
            <a:xfrm>
              <a:off x="2631450" y="2068375"/>
              <a:ext cx="118300" cy="30500"/>
            </a:xfrm>
            <a:custGeom>
              <a:avLst/>
              <a:gdLst/>
              <a:ahLst/>
              <a:cxnLst/>
              <a:rect l="l" t="t" r="r" b="b"/>
              <a:pathLst>
                <a:path w="4732" h="1220" fill="none" extrusionOk="0">
                  <a:moveTo>
                    <a:pt x="2948" y="1"/>
                  </a:moveTo>
                  <a:lnTo>
                    <a:pt x="2948" y="1"/>
                  </a:lnTo>
                  <a:lnTo>
                    <a:pt x="1947" y="1"/>
                  </a:lnTo>
                  <a:lnTo>
                    <a:pt x="1456" y="19"/>
                  </a:lnTo>
                  <a:lnTo>
                    <a:pt x="1001" y="55"/>
                  </a:lnTo>
                  <a:lnTo>
                    <a:pt x="601" y="110"/>
                  </a:lnTo>
                  <a:lnTo>
                    <a:pt x="437" y="146"/>
                  </a:lnTo>
                  <a:lnTo>
                    <a:pt x="291" y="183"/>
                  </a:lnTo>
                  <a:lnTo>
                    <a:pt x="164" y="237"/>
                  </a:lnTo>
                  <a:lnTo>
                    <a:pt x="73" y="292"/>
                  </a:lnTo>
                  <a:lnTo>
                    <a:pt x="18" y="365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8" y="510"/>
                  </a:lnTo>
                  <a:lnTo>
                    <a:pt x="73" y="601"/>
                  </a:lnTo>
                  <a:lnTo>
                    <a:pt x="146" y="674"/>
                  </a:lnTo>
                  <a:lnTo>
                    <a:pt x="273" y="747"/>
                  </a:lnTo>
                  <a:lnTo>
                    <a:pt x="401" y="801"/>
                  </a:lnTo>
                  <a:lnTo>
                    <a:pt x="564" y="874"/>
                  </a:lnTo>
                  <a:lnTo>
                    <a:pt x="946" y="983"/>
                  </a:lnTo>
                  <a:lnTo>
                    <a:pt x="1383" y="1092"/>
                  </a:lnTo>
                  <a:lnTo>
                    <a:pt x="1856" y="1165"/>
                  </a:lnTo>
                  <a:lnTo>
                    <a:pt x="2348" y="1202"/>
                  </a:lnTo>
                  <a:lnTo>
                    <a:pt x="2839" y="1220"/>
                  </a:lnTo>
                  <a:lnTo>
                    <a:pt x="2839" y="1220"/>
                  </a:lnTo>
                  <a:lnTo>
                    <a:pt x="3294" y="1202"/>
                  </a:lnTo>
                  <a:lnTo>
                    <a:pt x="3676" y="1165"/>
                  </a:lnTo>
                  <a:lnTo>
                    <a:pt x="4004" y="1092"/>
                  </a:lnTo>
                  <a:lnTo>
                    <a:pt x="4259" y="1020"/>
                  </a:lnTo>
                  <a:lnTo>
                    <a:pt x="4368" y="965"/>
                  </a:lnTo>
                  <a:lnTo>
                    <a:pt x="4459" y="910"/>
                  </a:lnTo>
                  <a:lnTo>
                    <a:pt x="4550" y="838"/>
                  </a:lnTo>
                  <a:lnTo>
                    <a:pt x="4604" y="783"/>
                  </a:lnTo>
                  <a:lnTo>
                    <a:pt x="4659" y="710"/>
                  </a:lnTo>
                  <a:lnTo>
                    <a:pt x="4695" y="637"/>
                  </a:lnTo>
                  <a:lnTo>
                    <a:pt x="4713" y="547"/>
                  </a:lnTo>
                  <a:lnTo>
                    <a:pt x="4732" y="474"/>
                  </a:lnTo>
                  <a:lnTo>
                    <a:pt x="4732" y="474"/>
                  </a:lnTo>
                  <a:lnTo>
                    <a:pt x="4622" y="401"/>
                  </a:lnTo>
                  <a:lnTo>
                    <a:pt x="4495" y="328"/>
                  </a:lnTo>
                  <a:lnTo>
                    <a:pt x="4313" y="237"/>
                  </a:lnTo>
                  <a:lnTo>
                    <a:pt x="4077" y="146"/>
                  </a:lnTo>
                  <a:lnTo>
                    <a:pt x="3767" y="73"/>
                  </a:lnTo>
                  <a:lnTo>
                    <a:pt x="3403" y="19"/>
                  </a:lnTo>
                  <a:lnTo>
                    <a:pt x="3185" y="1"/>
                  </a:lnTo>
                  <a:lnTo>
                    <a:pt x="2948" y="1"/>
                  </a:lnTo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32" name="Google Shape;1932;p13"/>
          <p:cNvGrpSpPr/>
          <p:nvPr/>
        </p:nvGrpSpPr>
        <p:grpSpPr>
          <a:xfrm>
            <a:off x="1383700" y="4684804"/>
            <a:ext cx="1044539" cy="167655"/>
            <a:chOff x="2895325" y="1290875"/>
            <a:chExt cx="428125" cy="68725"/>
          </a:xfrm>
        </p:grpSpPr>
        <p:sp>
          <p:nvSpPr>
            <p:cNvPr id="1933" name="Google Shape;1933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extrusionOk="0">
                  <a:moveTo>
                    <a:pt x="8372" y="0"/>
                  </a:moveTo>
                  <a:lnTo>
                    <a:pt x="8008" y="18"/>
                  </a:lnTo>
                  <a:lnTo>
                    <a:pt x="7644" y="37"/>
                  </a:lnTo>
                  <a:lnTo>
                    <a:pt x="6734" y="146"/>
                  </a:lnTo>
                  <a:lnTo>
                    <a:pt x="5970" y="237"/>
                  </a:lnTo>
                  <a:lnTo>
                    <a:pt x="5333" y="346"/>
                  </a:lnTo>
                  <a:lnTo>
                    <a:pt x="4841" y="437"/>
                  </a:lnTo>
                  <a:lnTo>
                    <a:pt x="4459" y="528"/>
                  </a:lnTo>
                  <a:lnTo>
                    <a:pt x="4150" y="601"/>
                  </a:lnTo>
                  <a:lnTo>
                    <a:pt x="3950" y="674"/>
                  </a:lnTo>
                  <a:lnTo>
                    <a:pt x="3804" y="746"/>
                  </a:lnTo>
                  <a:lnTo>
                    <a:pt x="3713" y="801"/>
                  </a:lnTo>
                  <a:lnTo>
                    <a:pt x="3659" y="837"/>
                  </a:lnTo>
                  <a:lnTo>
                    <a:pt x="3640" y="855"/>
                  </a:lnTo>
                  <a:lnTo>
                    <a:pt x="3022" y="928"/>
                  </a:lnTo>
                  <a:lnTo>
                    <a:pt x="2421" y="983"/>
                  </a:lnTo>
                  <a:lnTo>
                    <a:pt x="1711" y="1092"/>
                  </a:lnTo>
                  <a:lnTo>
                    <a:pt x="1038" y="1219"/>
                  </a:lnTo>
                  <a:lnTo>
                    <a:pt x="729" y="1274"/>
                  </a:lnTo>
                  <a:lnTo>
                    <a:pt x="456" y="1365"/>
                  </a:lnTo>
                  <a:lnTo>
                    <a:pt x="256" y="1438"/>
                  </a:lnTo>
                  <a:lnTo>
                    <a:pt x="92" y="1529"/>
                  </a:lnTo>
                  <a:lnTo>
                    <a:pt x="37" y="1583"/>
                  </a:lnTo>
                  <a:lnTo>
                    <a:pt x="19" y="1620"/>
                  </a:lnTo>
                  <a:lnTo>
                    <a:pt x="1" y="1674"/>
                  </a:lnTo>
                  <a:lnTo>
                    <a:pt x="19" y="1729"/>
                  </a:lnTo>
                  <a:lnTo>
                    <a:pt x="74" y="1784"/>
                  </a:lnTo>
                  <a:lnTo>
                    <a:pt x="165" y="1838"/>
                  </a:lnTo>
                  <a:lnTo>
                    <a:pt x="310" y="1875"/>
                  </a:lnTo>
                  <a:lnTo>
                    <a:pt x="492" y="1929"/>
                  </a:lnTo>
                  <a:lnTo>
                    <a:pt x="983" y="2020"/>
                  </a:lnTo>
                  <a:lnTo>
                    <a:pt x="1620" y="2111"/>
                  </a:lnTo>
                  <a:lnTo>
                    <a:pt x="2366" y="2184"/>
                  </a:lnTo>
                  <a:lnTo>
                    <a:pt x="3240" y="2239"/>
                  </a:lnTo>
                  <a:lnTo>
                    <a:pt x="4204" y="2275"/>
                  </a:lnTo>
                  <a:lnTo>
                    <a:pt x="5242" y="2311"/>
                  </a:lnTo>
                  <a:lnTo>
                    <a:pt x="6352" y="2330"/>
                  </a:lnTo>
                  <a:lnTo>
                    <a:pt x="7498" y="2311"/>
                  </a:lnTo>
                  <a:lnTo>
                    <a:pt x="8681" y="2293"/>
                  </a:lnTo>
                  <a:lnTo>
                    <a:pt x="9864" y="2239"/>
                  </a:lnTo>
                  <a:lnTo>
                    <a:pt x="11047" y="2166"/>
                  </a:lnTo>
                  <a:lnTo>
                    <a:pt x="12212" y="2057"/>
                  </a:lnTo>
                  <a:lnTo>
                    <a:pt x="13340" y="1911"/>
                  </a:lnTo>
                  <a:lnTo>
                    <a:pt x="14414" y="1747"/>
                  </a:lnTo>
                  <a:lnTo>
                    <a:pt x="14559" y="1729"/>
                  </a:lnTo>
                  <a:lnTo>
                    <a:pt x="14414" y="1638"/>
                  </a:lnTo>
                  <a:lnTo>
                    <a:pt x="14031" y="1420"/>
                  </a:lnTo>
                  <a:lnTo>
                    <a:pt x="13740" y="1256"/>
                  </a:lnTo>
                  <a:lnTo>
                    <a:pt x="13394" y="1092"/>
                  </a:lnTo>
                  <a:lnTo>
                    <a:pt x="13012" y="910"/>
                  </a:lnTo>
                  <a:lnTo>
                    <a:pt x="12557" y="746"/>
                  </a:lnTo>
                  <a:lnTo>
                    <a:pt x="12084" y="564"/>
                  </a:lnTo>
                  <a:lnTo>
                    <a:pt x="11556" y="401"/>
                  </a:lnTo>
                  <a:lnTo>
                    <a:pt x="10974" y="255"/>
                  </a:lnTo>
                  <a:lnTo>
                    <a:pt x="10374" y="146"/>
                  </a:lnTo>
                  <a:lnTo>
                    <a:pt x="9737" y="55"/>
                  </a:lnTo>
                  <a:lnTo>
                    <a:pt x="9409" y="18"/>
                  </a:lnTo>
                  <a:lnTo>
                    <a:pt x="9063" y="0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4" name="Google Shape;1934;p13"/>
            <p:cNvSpPr/>
            <p:nvPr/>
          </p:nvSpPr>
          <p:spPr>
            <a:xfrm>
              <a:off x="2952175" y="1290875"/>
              <a:ext cx="364000" cy="58250"/>
            </a:xfrm>
            <a:custGeom>
              <a:avLst/>
              <a:gdLst/>
              <a:ahLst/>
              <a:cxnLst/>
              <a:rect l="l" t="t" r="r" b="b"/>
              <a:pathLst>
                <a:path w="14560" h="2330" fill="none" extrusionOk="0">
                  <a:moveTo>
                    <a:pt x="14559" y="1729"/>
                  </a:moveTo>
                  <a:lnTo>
                    <a:pt x="14559" y="1729"/>
                  </a:lnTo>
                  <a:lnTo>
                    <a:pt x="14414" y="1747"/>
                  </a:lnTo>
                  <a:lnTo>
                    <a:pt x="14414" y="1747"/>
                  </a:lnTo>
                  <a:lnTo>
                    <a:pt x="13340" y="1911"/>
                  </a:lnTo>
                  <a:lnTo>
                    <a:pt x="12212" y="2057"/>
                  </a:lnTo>
                  <a:lnTo>
                    <a:pt x="11047" y="2166"/>
                  </a:lnTo>
                  <a:lnTo>
                    <a:pt x="9864" y="2239"/>
                  </a:lnTo>
                  <a:lnTo>
                    <a:pt x="8681" y="2293"/>
                  </a:lnTo>
                  <a:lnTo>
                    <a:pt x="7498" y="2311"/>
                  </a:lnTo>
                  <a:lnTo>
                    <a:pt x="6352" y="2330"/>
                  </a:lnTo>
                  <a:lnTo>
                    <a:pt x="5242" y="2311"/>
                  </a:lnTo>
                  <a:lnTo>
                    <a:pt x="4204" y="2275"/>
                  </a:lnTo>
                  <a:lnTo>
                    <a:pt x="3240" y="2239"/>
                  </a:lnTo>
                  <a:lnTo>
                    <a:pt x="2366" y="2184"/>
                  </a:lnTo>
                  <a:lnTo>
                    <a:pt x="1620" y="2111"/>
                  </a:lnTo>
                  <a:lnTo>
                    <a:pt x="983" y="2020"/>
                  </a:lnTo>
                  <a:lnTo>
                    <a:pt x="492" y="1929"/>
                  </a:lnTo>
                  <a:lnTo>
                    <a:pt x="310" y="1875"/>
                  </a:lnTo>
                  <a:lnTo>
                    <a:pt x="165" y="1838"/>
                  </a:lnTo>
                  <a:lnTo>
                    <a:pt x="74" y="1784"/>
                  </a:lnTo>
                  <a:lnTo>
                    <a:pt x="19" y="1729"/>
                  </a:lnTo>
                  <a:lnTo>
                    <a:pt x="19" y="1729"/>
                  </a:lnTo>
                  <a:lnTo>
                    <a:pt x="1" y="1674"/>
                  </a:lnTo>
                  <a:lnTo>
                    <a:pt x="19" y="1620"/>
                  </a:lnTo>
                  <a:lnTo>
                    <a:pt x="37" y="1583"/>
                  </a:lnTo>
                  <a:lnTo>
                    <a:pt x="92" y="1529"/>
                  </a:lnTo>
                  <a:lnTo>
                    <a:pt x="256" y="1438"/>
                  </a:lnTo>
                  <a:lnTo>
                    <a:pt x="456" y="1365"/>
                  </a:lnTo>
                  <a:lnTo>
                    <a:pt x="729" y="1274"/>
                  </a:lnTo>
                  <a:lnTo>
                    <a:pt x="1038" y="1219"/>
                  </a:lnTo>
                  <a:lnTo>
                    <a:pt x="1711" y="1092"/>
                  </a:lnTo>
                  <a:lnTo>
                    <a:pt x="2421" y="983"/>
                  </a:lnTo>
                  <a:lnTo>
                    <a:pt x="3022" y="928"/>
                  </a:lnTo>
                  <a:lnTo>
                    <a:pt x="3640" y="855"/>
                  </a:lnTo>
                  <a:lnTo>
                    <a:pt x="3640" y="855"/>
                  </a:lnTo>
                  <a:lnTo>
                    <a:pt x="3659" y="837"/>
                  </a:lnTo>
                  <a:lnTo>
                    <a:pt x="3713" y="801"/>
                  </a:lnTo>
                  <a:lnTo>
                    <a:pt x="3804" y="746"/>
                  </a:lnTo>
                  <a:lnTo>
                    <a:pt x="3950" y="674"/>
                  </a:lnTo>
                  <a:lnTo>
                    <a:pt x="4150" y="601"/>
                  </a:lnTo>
                  <a:lnTo>
                    <a:pt x="4459" y="528"/>
                  </a:lnTo>
                  <a:lnTo>
                    <a:pt x="4841" y="437"/>
                  </a:lnTo>
                  <a:lnTo>
                    <a:pt x="4841" y="437"/>
                  </a:lnTo>
                  <a:lnTo>
                    <a:pt x="5333" y="346"/>
                  </a:lnTo>
                  <a:lnTo>
                    <a:pt x="5970" y="237"/>
                  </a:lnTo>
                  <a:lnTo>
                    <a:pt x="6734" y="146"/>
                  </a:lnTo>
                  <a:lnTo>
                    <a:pt x="7644" y="37"/>
                  </a:lnTo>
                  <a:lnTo>
                    <a:pt x="7644" y="37"/>
                  </a:lnTo>
                  <a:lnTo>
                    <a:pt x="8008" y="18"/>
                  </a:lnTo>
                  <a:lnTo>
                    <a:pt x="8372" y="0"/>
                  </a:lnTo>
                  <a:lnTo>
                    <a:pt x="8718" y="0"/>
                  </a:lnTo>
                  <a:lnTo>
                    <a:pt x="9063" y="0"/>
                  </a:lnTo>
                  <a:lnTo>
                    <a:pt x="9409" y="18"/>
                  </a:lnTo>
                  <a:lnTo>
                    <a:pt x="9737" y="55"/>
                  </a:lnTo>
                  <a:lnTo>
                    <a:pt x="10374" y="146"/>
                  </a:lnTo>
                  <a:lnTo>
                    <a:pt x="10974" y="255"/>
                  </a:lnTo>
                  <a:lnTo>
                    <a:pt x="11556" y="401"/>
                  </a:lnTo>
                  <a:lnTo>
                    <a:pt x="12084" y="564"/>
                  </a:lnTo>
                  <a:lnTo>
                    <a:pt x="12557" y="746"/>
                  </a:lnTo>
                  <a:lnTo>
                    <a:pt x="13012" y="910"/>
                  </a:lnTo>
                  <a:lnTo>
                    <a:pt x="13394" y="1092"/>
                  </a:lnTo>
                  <a:lnTo>
                    <a:pt x="13740" y="1256"/>
                  </a:lnTo>
                  <a:lnTo>
                    <a:pt x="14031" y="1420"/>
                  </a:lnTo>
                  <a:lnTo>
                    <a:pt x="14414" y="1638"/>
                  </a:lnTo>
                  <a:lnTo>
                    <a:pt x="14559" y="17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5" name="Google Shape;1935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extrusionOk="0">
                  <a:moveTo>
                    <a:pt x="3294" y="0"/>
                  </a:move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6" name="Google Shape;1936;p13"/>
            <p:cNvSpPr/>
            <p:nvPr/>
          </p:nvSpPr>
          <p:spPr>
            <a:xfrm>
              <a:off x="3073200" y="1290875"/>
              <a:ext cx="242975" cy="44150"/>
            </a:xfrm>
            <a:custGeom>
              <a:avLst/>
              <a:gdLst/>
              <a:ahLst/>
              <a:cxnLst/>
              <a:rect l="l" t="t" r="r" b="b"/>
              <a:pathLst>
                <a:path w="9719" h="1766" fill="none" extrusionOk="0">
                  <a:moveTo>
                    <a:pt x="3786" y="0"/>
                  </a:moveTo>
                  <a:lnTo>
                    <a:pt x="3786" y="0"/>
                  </a:lnTo>
                  <a:lnTo>
                    <a:pt x="3294" y="0"/>
                  </a:lnTo>
                  <a:lnTo>
                    <a:pt x="2803" y="37"/>
                  </a:lnTo>
                  <a:lnTo>
                    <a:pt x="2803" y="37"/>
                  </a:lnTo>
                  <a:lnTo>
                    <a:pt x="1893" y="146"/>
                  </a:lnTo>
                  <a:lnTo>
                    <a:pt x="1129" y="237"/>
                  </a:lnTo>
                  <a:lnTo>
                    <a:pt x="492" y="346"/>
                  </a:lnTo>
                  <a:lnTo>
                    <a:pt x="0" y="437"/>
                  </a:lnTo>
                  <a:lnTo>
                    <a:pt x="0" y="437"/>
                  </a:lnTo>
                  <a:lnTo>
                    <a:pt x="164" y="546"/>
                  </a:lnTo>
                  <a:lnTo>
                    <a:pt x="346" y="637"/>
                  </a:lnTo>
                  <a:lnTo>
                    <a:pt x="546" y="692"/>
                  </a:lnTo>
                  <a:lnTo>
                    <a:pt x="747" y="746"/>
                  </a:lnTo>
                  <a:lnTo>
                    <a:pt x="947" y="764"/>
                  </a:lnTo>
                  <a:lnTo>
                    <a:pt x="1165" y="783"/>
                  </a:lnTo>
                  <a:lnTo>
                    <a:pt x="1602" y="801"/>
                  </a:lnTo>
                  <a:lnTo>
                    <a:pt x="1602" y="801"/>
                  </a:lnTo>
                  <a:lnTo>
                    <a:pt x="1802" y="801"/>
                  </a:lnTo>
                  <a:lnTo>
                    <a:pt x="1802" y="801"/>
                  </a:lnTo>
                  <a:lnTo>
                    <a:pt x="2002" y="801"/>
                  </a:lnTo>
                  <a:lnTo>
                    <a:pt x="2002" y="801"/>
                  </a:lnTo>
                  <a:lnTo>
                    <a:pt x="2366" y="801"/>
                  </a:lnTo>
                  <a:lnTo>
                    <a:pt x="2730" y="837"/>
                  </a:lnTo>
                  <a:lnTo>
                    <a:pt x="2730" y="837"/>
                  </a:lnTo>
                  <a:lnTo>
                    <a:pt x="3021" y="892"/>
                  </a:lnTo>
                  <a:lnTo>
                    <a:pt x="3312" y="965"/>
                  </a:lnTo>
                  <a:lnTo>
                    <a:pt x="3604" y="1056"/>
                  </a:lnTo>
                  <a:lnTo>
                    <a:pt x="3895" y="1147"/>
                  </a:lnTo>
                  <a:lnTo>
                    <a:pt x="4477" y="1365"/>
                  </a:lnTo>
                  <a:lnTo>
                    <a:pt x="4750" y="1456"/>
                  </a:lnTo>
                  <a:lnTo>
                    <a:pt x="5059" y="1547"/>
                  </a:lnTo>
                  <a:lnTo>
                    <a:pt x="5059" y="1547"/>
                  </a:lnTo>
                  <a:lnTo>
                    <a:pt x="5314" y="1602"/>
                  </a:lnTo>
                  <a:lnTo>
                    <a:pt x="5587" y="1656"/>
                  </a:lnTo>
                  <a:lnTo>
                    <a:pt x="6115" y="1711"/>
                  </a:lnTo>
                  <a:lnTo>
                    <a:pt x="6661" y="1747"/>
                  </a:lnTo>
                  <a:lnTo>
                    <a:pt x="7207" y="1747"/>
                  </a:lnTo>
                  <a:lnTo>
                    <a:pt x="7207" y="1747"/>
                  </a:lnTo>
                  <a:lnTo>
                    <a:pt x="8517" y="1765"/>
                  </a:lnTo>
                  <a:lnTo>
                    <a:pt x="8517" y="1765"/>
                  </a:lnTo>
                  <a:lnTo>
                    <a:pt x="9573" y="1747"/>
                  </a:lnTo>
                  <a:lnTo>
                    <a:pt x="9573" y="1747"/>
                  </a:lnTo>
                  <a:lnTo>
                    <a:pt x="9718" y="1729"/>
                  </a:lnTo>
                  <a:lnTo>
                    <a:pt x="9718" y="1729"/>
                  </a:lnTo>
                  <a:lnTo>
                    <a:pt x="9591" y="1656"/>
                  </a:lnTo>
                  <a:lnTo>
                    <a:pt x="9263" y="1456"/>
                  </a:lnTo>
                  <a:lnTo>
                    <a:pt x="8735" y="1183"/>
                  </a:lnTo>
                  <a:lnTo>
                    <a:pt x="8408" y="1019"/>
                  </a:lnTo>
                  <a:lnTo>
                    <a:pt x="8026" y="855"/>
                  </a:lnTo>
                  <a:lnTo>
                    <a:pt x="7625" y="710"/>
                  </a:lnTo>
                  <a:lnTo>
                    <a:pt x="7170" y="546"/>
                  </a:lnTo>
                  <a:lnTo>
                    <a:pt x="6679" y="401"/>
                  </a:lnTo>
                  <a:lnTo>
                    <a:pt x="6151" y="273"/>
                  </a:lnTo>
                  <a:lnTo>
                    <a:pt x="5605" y="164"/>
                  </a:lnTo>
                  <a:lnTo>
                    <a:pt x="5023" y="73"/>
                  </a:lnTo>
                  <a:lnTo>
                    <a:pt x="4423" y="18"/>
                  </a:lnTo>
                  <a:lnTo>
                    <a:pt x="3786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7" name="Google Shape;1937;p13"/>
            <p:cNvSpPr/>
            <p:nvPr/>
          </p:nvSpPr>
          <p:spPr>
            <a:xfrm>
              <a:off x="3284750" y="1311800"/>
              <a:ext cx="3200" cy="25"/>
            </a:xfrm>
            <a:custGeom>
              <a:avLst/>
              <a:gdLst/>
              <a:ahLst/>
              <a:cxnLst/>
              <a:rect l="l" t="t" r="r" b="b"/>
              <a:pathLst>
                <a:path w="128" h="1" extrusionOk="0">
                  <a:moveTo>
                    <a:pt x="0" y="0"/>
                  </a:moveTo>
                  <a:lnTo>
                    <a:pt x="128" y="0"/>
                  </a:lnTo>
                  <a:lnTo>
                    <a:pt x="128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8A9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38" name="Google Shape;1938;p13"/>
            <p:cNvSpPr/>
            <p:nvPr/>
          </p:nvSpPr>
          <p:spPr>
            <a:xfrm>
              <a:off x="2895325" y="1325900"/>
              <a:ext cx="428125" cy="33700"/>
            </a:xfrm>
            <a:custGeom>
              <a:avLst/>
              <a:gdLst/>
              <a:ahLst/>
              <a:cxnLst/>
              <a:rect l="l" t="t" r="r" b="b"/>
              <a:pathLst>
                <a:path w="17125" h="1348" extrusionOk="0">
                  <a:moveTo>
                    <a:pt x="2621" y="0"/>
                  </a:moveTo>
                  <a:lnTo>
                    <a:pt x="2038" y="55"/>
                  </a:lnTo>
                  <a:lnTo>
                    <a:pt x="1529" y="110"/>
                  </a:lnTo>
                  <a:lnTo>
                    <a:pt x="1074" y="182"/>
                  </a:lnTo>
                  <a:lnTo>
                    <a:pt x="710" y="255"/>
                  </a:lnTo>
                  <a:lnTo>
                    <a:pt x="400" y="328"/>
                  </a:lnTo>
                  <a:lnTo>
                    <a:pt x="182" y="401"/>
                  </a:lnTo>
                  <a:lnTo>
                    <a:pt x="109" y="437"/>
                  </a:lnTo>
                  <a:lnTo>
                    <a:pt x="55" y="492"/>
                  </a:lnTo>
                  <a:lnTo>
                    <a:pt x="18" y="528"/>
                  </a:lnTo>
                  <a:lnTo>
                    <a:pt x="0" y="565"/>
                  </a:lnTo>
                  <a:lnTo>
                    <a:pt x="18" y="601"/>
                  </a:lnTo>
                  <a:lnTo>
                    <a:pt x="36" y="637"/>
                  </a:lnTo>
                  <a:lnTo>
                    <a:pt x="91" y="692"/>
                  </a:lnTo>
                  <a:lnTo>
                    <a:pt x="182" y="728"/>
                  </a:lnTo>
                  <a:lnTo>
                    <a:pt x="382" y="801"/>
                  </a:lnTo>
                  <a:lnTo>
                    <a:pt x="673" y="874"/>
                  </a:lnTo>
                  <a:lnTo>
                    <a:pt x="1037" y="947"/>
                  </a:lnTo>
                  <a:lnTo>
                    <a:pt x="1456" y="1001"/>
                  </a:lnTo>
                  <a:lnTo>
                    <a:pt x="1947" y="1056"/>
                  </a:lnTo>
                  <a:lnTo>
                    <a:pt x="2511" y="1111"/>
                  </a:lnTo>
                  <a:lnTo>
                    <a:pt x="3767" y="1220"/>
                  </a:lnTo>
                  <a:lnTo>
                    <a:pt x="5223" y="1292"/>
                  </a:lnTo>
                  <a:lnTo>
                    <a:pt x="6842" y="1329"/>
                  </a:lnTo>
                  <a:lnTo>
                    <a:pt x="8553" y="1347"/>
                  </a:lnTo>
                  <a:lnTo>
                    <a:pt x="10282" y="1329"/>
                  </a:lnTo>
                  <a:lnTo>
                    <a:pt x="11883" y="1292"/>
                  </a:lnTo>
                  <a:lnTo>
                    <a:pt x="13339" y="1220"/>
                  </a:lnTo>
                  <a:lnTo>
                    <a:pt x="14613" y="1111"/>
                  </a:lnTo>
                  <a:lnTo>
                    <a:pt x="15159" y="1056"/>
                  </a:lnTo>
                  <a:lnTo>
                    <a:pt x="15650" y="1001"/>
                  </a:lnTo>
                  <a:lnTo>
                    <a:pt x="16087" y="947"/>
                  </a:lnTo>
                  <a:lnTo>
                    <a:pt x="16451" y="874"/>
                  </a:lnTo>
                  <a:lnTo>
                    <a:pt x="16742" y="801"/>
                  </a:lnTo>
                  <a:lnTo>
                    <a:pt x="16942" y="728"/>
                  </a:lnTo>
                  <a:lnTo>
                    <a:pt x="17015" y="692"/>
                  </a:lnTo>
                  <a:lnTo>
                    <a:pt x="17070" y="637"/>
                  </a:lnTo>
                  <a:lnTo>
                    <a:pt x="17106" y="601"/>
                  </a:lnTo>
                  <a:lnTo>
                    <a:pt x="17124" y="565"/>
                  </a:lnTo>
                  <a:lnTo>
                    <a:pt x="17106" y="510"/>
                  </a:lnTo>
                  <a:lnTo>
                    <a:pt x="17033" y="455"/>
                  </a:lnTo>
                  <a:lnTo>
                    <a:pt x="16924" y="401"/>
                  </a:lnTo>
                  <a:lnTo>
                    <a:pt x="16760" y="346"/>
                  </a:lnTo>
                  <a:lnTo>
                    <a:pt x="16688" y="346"/>
                  </a:lnTo>
                  <a:lnTo>
                    <a:pt x="15778" y="492"/>
                  </a:lnTo>
                  <a:lnTo>
                    <a:pt x="14813" y="619"/>
                  </a:lnTo>
                  <a:lnTo>
                    <a:pt x="13830" y="710"/>
                  </a:lnTo>
                  <a:lnTo>
                    <a:pt x="12830" y="801"/>
                  </a:lnTo>
                  <a:lnTo>
                    <a:pt x="11810" y="856"/>
                  </a:lnTo>
                  <a:lnTo>
                    <a:pt x="10791" y="892"/>
                  </a:lnTo>
                  <a:lnTo>
                    <a:pt x="9791" y="910"/>
                  </a:lnTo>
                  <a:lnTo>
                    <a:pt x="8790" y="929"/>
                  </a:lnTo>
                  <a:lnTo>
                    <a:pt x="7534" y="910"/>
                  </a:lnTo>
                  <a:lnTo>
                    <a:pt x="6351" y="874"/>
                  </a:lnTo>
                  <a:lnTo>
                    <a:pt x="5259" y="819"/>
                  </a:lnTo>
                  <a:lnTo>
                    <a:pt x="4313" y="747"/>
                  </a:lnTo>
                  <a:lnTo>
                    <a:pt x="3512" y="656"/>
                  </a:lnTo>
                  <a:lnTo>
                    <a:pt x="2893" y="565"/>
                  </a:lnTo>
                  <a:lnTo>
                    <a:pt x="2657" y="510"/>
                  </a:lnTo>
                  <a:lnTo>
                    <a:pt x="2475" y="437"/>
                  </a:lnTo>
                  <a:lnTo>
                    <a:pt x="2366" y="383"/>
                  </a:lnTo>
                  <a:lnTo>
                    <a:pt x="2293" y="328"/>
                  </a:lnTo>
                  <a:lnTo>
                    <a:pt x="2275" y="292"/>
                  </a:lnTo>
                  <a:lnTo>
                    <a:pt x="2293" y="237"/>
                  </a:lnTo>
                  <a:lnTo>
                    <a:pt x="2311" y="201"/>
                  </a:lnTo>
                  <a:lnTo>
                    <a:pt x="2348" y="164"/>
                  </a:lnTo>
                  <a:lnTo>
                    <a:pt x="2457" y="73"/>
                  </a:lnTo>
                  <a:lnTo>
                    <a:pt x="26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39" name="Google Shape;1939;p13"/>
          <p:cNvGrpSpPr/>
          <p:nvPr/>
        </p:nvGrpSpPr>
        <p:grpSpPr>
          <a:xfrm>
            <a:off x="2428253" y="4870772"/>
            <a:ext cx="606291" cy="186921"/>
            <a:chOff x="5692724" y="7100752"/>
            <a:chExt cx="1110424" cy="342347"/>
          </a:xfrm>
        </p:grpSpPr>
        <p:sp>
          <p:nvSpPr>
            <p:cNvPr id="1940" name="Google Shape;1940;p13"/>
            <p:cNvSpPr/>
            <p:nvPr/>
          </p:nvSpPr>
          <p:spPr>
            <a:xfrm>
              <a:off x="6402670" y="7100752"/>
              <a:ext cx="358271" cy="126673"/>
            </a:xfrm>
            <a:custGeom>
              <a:avLst/>
              <a:gdLst/>
              <a:ahLst/>
              <a:cxnLst/>
              <a:rect l="l" t="t" r="r" b="b"/>
              <a:pathLst>
                <a:path w="6952" h="2458" extrusionOk="0">
                  <a:moveTo>
                    <a:pt x="3294" y="1"/>
                  </a:moveTo>
                  <a:lnTo>
                    <a:pt x="2803" y="19"/>
                  </a:lnTo>
                  <a:lnTo>
                    <a:pt x="2330" y="55"/>
                  </a:lnTo>
                  <a:lnTo>
                    <a:pt x="1856" y="110"/>
                  </a:lnTo>
                  <a:lnTo>
                    <a:pt x="1420" y="201"/>
                  </a:lnTo>
                  <a:lnTo>
                    <a:pt x="1201" y="274"/>
                  </a:lnTo>
                  <a:lnTo>
                    <a:pt x="1019" y="328"/>
                  </a:lnTo>
                  <a:lnTo>
                    <a:pt x="819" y="419"/>
                  </a:lnTo>
                  <a:lnTo>
                    <a:pt x="655" y="492"/>
                  </a:lnTo>
                  <a:lnTo>
                    <a:pt x="510" y="601"/>
                  </a:lnTo>
                  <a:lnTo>
                    <a:pt x="364" y="692"/>
                  </a:lnTo>
                  <a:lnTo>
                    <a:pt x="255" y="820"/>
                  </a:lnTo>
                  <a:lnTo>
                    <a:pt x="146" y="947"/>
                  </a:lnTo>
                  <a:lnTo>
                    <a:pt x="73" y="1074"/>
                  </a:lnTo>
                  <a:lnTo>
                    <a:pt x="0" y="1238"/>
                  </a:lnTo>
                  <a:lnTo>
                    <a:pt x="0" y="1311"/>
                  </a:lnTo>
                  <a:lnTo>
                    <a:pt x="0" y="1384"/>
                  </a:lnTo>
                  <a:lnTo>
                    <a:pt x="37" y="1456"/>
                  </a:lnTo>
                  <a:lnTo>
                    <a:pt x="91" y="1511"/>
                  </a:lnTo>
                  <a:lnTo>
                    <a:pt x="164" y="1584"/>
                  </a:lnTo>
                  <a:lnTo>
                    <a:pt x="219" y="1620"/>
                  </a:lnTo>
                  <a:lnTo>
                    <a:pt x="382" y="1711"/>
                  </a:lnTo>
                  <a:lnTo>
                    <a:pt x="710" y="1857"/>
                  </a:lnTo>
                  <a:lnTo>
                    <a:pt x="1019" y="1966"/>
                  </a:lnTo>
                  <a:lnTo>
                    <a:pt x="1365" y="2075"/>
                  </a:lnTo>
                  <a:lnTo>
                    <a:pt x="1693" y="2184"/>
                  </a:lnTo>
                  <a:lnTo>
                    <a:pt x="2038" y="2257"/>
                  </a:lnTo>
                  <a:lnTo>
                    <a:pt x="2384" y="2330"/>
                  </a:lnTo>
                  <a:lnTo>
                    <a:pt x="2730" y="2385"/>
                  </a:lnTo>
                  <a:lnTo>
                    <a:pt x="3076" y="2421"/>
                  </a:lnTo>
                  <a:lnTo>
                    <a:pt x="3421" y="2439"/>
                  </a:lnTo>
                  <a:lnTo>
                    <a:pt x="3767" y="2457"/>
                  </a:lnTo>
                  <a:lnTo>
                    <a:pt x="4113" y="2439"/>
                  </a:lnTo>
                  <a:lnTo>
                    <a:pt x="4459" y="2421"/>
                  </a:lnTo>
                  <a:lnTo>
                    <a:pt x="4804" y="2385"/>
                  </a:lnTo>
                  <a:lnTo>
                    <a:pt x="5150" y="2348"/>
                  </a:lnTo>
                  <a:lnTo>
                    <a:pt x="5496" y="2275"/>
                  </a:lnTo>
                  <a:lnTo>
                    <a:pt x="5842" y="2203"/>
                  </a:lnTo>
                  <a:lnTo>
                    <a:pt x="6042" y="2148"/>
                  </a:lnTo>
                  <a:lnTo>
                    <a:pt x="6242" y="2057"/>
                  </a:lnTo>
                  <a:lnTo>
                    <a:pt x="6442" y="1966"/>
                  </a:lnTo>
                  <a:lnTo>
                    <a:pt x="6606" y="1857"/>
                  </a:lnTo>
                  <a:lnTo>
                    <a:pt x="6770" y="1711"/>
                  </a:lnTo>
                  <a:lnTo>
                    <a:pt x="6824" y="1638"/>
                  </a:lnTo>
                  <a:lnTo>
                    <a:pt x="6879" y="1566"/>
                  </a:lnTo>
                  <a:lnTo>
                    <a:pt x="6915" y="1475"/>
                  </a:lnTo>
                  <a:lnTo>
                    <a:pt x="6952" y="1384"/>
                  </a:lnTo>
                  <a:lnTo>
                    <a:pt x="6952" y="1293"/>
                  </a:lnTo>
                  <a:lnTo>
                    <a:pt x="6952" y="1183"/>
                  </a:lnTo>
                  <a:lnTo>
                    <a:pt x="6934" y="1020"/>
                  </a:lnTo>
                  <a:lnTo>
                    <a:pt x="6861" y="874"/>
                  </a:lnTo>
                  <a:lnTo>
                    <a:pt x="6770" y="747"/>
                  </a:lnTo>
                  <a:lnTo>
                    <a:pt x="6642" y="638"/>
                  </a:lnTo>
                  <a:lnTo>
                    <a:pt x="6497" y="528"/>
                  </a:lnTo>
                  <a:lnTo>
                    <a:pt x="6351" y="456"/>
                  </a:lnTo>
                  <a:lnTo>
                    <a:pt x="6187" y="383"/>
                  </a:lnTo>
                  <a:lnTo>
                    <a:pt x="6024" y="310"/>
                  </a:lnTo>
                  <a:lnTo>
                    <a:pt x="5787" y="237"/>
                  </a:lnTo>
                  <a:lnTo>
                    <a:pt x="5478" y="183"/>
                  </a:lnTo>
                  <a:lnTo>
                    <a:pt x="5114" y="128"/>
                  </a:lnTo>
                  <a:lnTo>
                    <a:pt x="4713" y="73"/>
                  </a:lnTo>
                  <a:lnTo>
                    <a:pt x="4258" y="37"/>
                  </a:lnTo>
                  <a:lnTo>
                    <a:pt x="378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1" name="Google Shape;1941;p13"/>
            <p:cNvSpPr/>
            <p:nvPr/>
          </p:nvSpPr>
          <p:spPr>
            <a:xfrm>
              <a:off x="5692724" y="7182331"/>
              <a:ext cx="786888" cy="260767"/>
            </a:xfrm>
            <a:custGeom>
              <a:avLst/>
              <a:gdLst/>
              <a:ahLst/>
              <a:cxnLst/>
              <a:rect l="l" t="t" r="r" b="b"/>
              <a:pathLst>
                <a:path w="15269" h="5060" extrusionOk="0">
                  <a:moveTo>
                    <a:pt x="7734" y="1"/>
                  </a:moveTo>
                  <a:lnTo>
                    <a:pt x="7334" y="19"/>
                  </a:lnTo>
                  <a:lnTo>
                    <a:pt x="6916" y="37"/>
                  </a:lnTo>
                  <a:lnTo>
                    <a:pt x="6515" y="74"/>
                  </a:lnTo>
                  <a:lnTo>
                    <a:pt x="6115" y="128"/>
                  </a:lnTo>
                  <a:lnTo>
                    <a:pt x="5714" y="183"/>
                  </a:lnTo>
                  <a:lnTo>
                    <a:pt x="5314" y="256"/>
                  </a:lnTo>
                  <a:lnTo>
                    <a:pt x="4914" y="347"/>
                  </a:lnTo>
                  <a:lnTo>
                    <a:pt x="4532" y="456"/>
                  </a:lnTo>
                  <a:lnTo>
                    <a:pt x="4131" y="583"/>
                  </a:lnTo>
                  <a:lnTo>
                    <a:pt x="3749" y="729"/>
                  </a:lnTo>
                  <a:lnTo>
                    <a:pt x="3367" y="874"/>
                  </a:lnTo>
                  <a:lnTo>
                    <a:pt x="3003" y="1056"/>
                  </a:lnTo>
                  <a:lnTo>
                    <a:pt x="2621" y="1238"/>
                  </a:lnTo>
                  <a:lnTo>
                    <a:pt x="2257" y="1457"/>
                  </a:lnTo>
                  <a:lnTo>
                    <a:pt x="1893" y="1675"/>
                  </a:lnTo>
                  <a:lnTo>
                    <a:pt x="1547" y="1912"/>
                  </a:lnTo>
                  <a:lnTo>
                    <a:pt x="1183" y="2185"/>
                  </a:lnTo>
                  <a:lnTo>
                    <a:pt x="856" y="2458"/>
                  </a:lnTo>
                  <a:lnTo>
                    <a:pt x="510" y="2767"/>
                  </a:lnTo>
                  <a:lnTo>
                    <a:pt x="310" y="2985"/>
                  </a:lnTo>
                  <a:lnTo>
                    <a:pt x="200" y="3094"/>
                  </a:lnTo>
                  <a:lnTo>
                    <a:pt x="128" y="3222"/>
                  </a:lnTo>
                  <a:lnTo>
                    <a:pt x="55" y="3349"/>
                  </a:lnTo>
                  <a:lnTo>
                    <a:pt x="19" y="3477"/>
                  </a:lnTo>
                  <a:lnTo>
                    <a:pt x="0" y="3622"/>
                  </a:lnTo>
                  <a:lnTo>
                    <a:pt x="19" y="3750"/>
                  </a:lnTo>
                  <a:lnTo>
                    <a:pt x="55" y="3895"/>
                  </a:lnTo>
                  <a:lnTo>
                    <a:pt x="128" y="4023"/>
                  </a:lnTo>
                  <a:lnTo>
                    <a:pt x="219" y="4132"/>
                  </a:lnTo>
                  <a:lnTo>
                    <a:pt x="328" y="4241"/>
                  </a:lnTo>
                  <a:lnTo>
                    <a:pt x="546" y="4405"/>
                  </a:lnTo>
                  <a:lnTo>
                    <a:pt x="783" y="4532"/>
                  </a:lnTo>
                  <a:lnTo>
                    <a:pt x="1038" y="4641"/>
                  </a:lnTo>
                  <a:lnTo>
                    <a:pt x="1311" y="4732"/>
                  </a:lnTo>
                  <a:lnTo>
                    <a:pt x="1584" y="4787"/>
                  </a:lnTo>
                  <a:lnTo>
                    <a:pt x="1856" y="4823"/>
                  </a:lnTo>
                  <a:lnTo>
                    <a:pt x="2421" y="4896"/>
                  </a:lnTo>
                  <a:lnTo>
                    <a:pt x="3203" y="4932"/>
                  </a:lnTo>
                  <a:lnTo>
                    <a:pt x="4004" y="4987"/>
                  </a:lnTo>
                  <a:lnTo>
                    <a:pt x="5569" y="5042"/>
                  </a:lnTo>
                  <a:lnTo>
                    <a:pt x="7152" y="5060"/>
                  </a:lnTo>
                  <a:lnTo>
                    <a:pt x="9918" y="5060"/>
                  </a:lnTo>
                  <a:lnTo>
                    <a:pt x="10501" y="5042"/>
                  </a:lnTo>
                  <a:lnTo>
                    <a:pt x="11101" y="5023"/>
                  </a:lnTo>
                  <a:lnTo>
                    <a:pt x="11683" y="4969"/>
                  </a:lnTo>
                  <a:lnTo>
                    <a:pt x="12266" y="4896"/>
                  </a:lnTo>
                  <a:lnTo>
                    <a:pt x="12848" y="4787"/>
                  </a:lnTo>
                  <a:lnTo>
                    <a:pt x="13412" y="4660"/>
                  </a:lnTo>
                  <a:lnTo>
                    <a:pt x="13740" y="4550"/>
                  </a:lnTo>
                  <a:lnTo>
                    <a:pt x="14049" y="4423"/>
                  </a:lnTo>
                  <a:lnTo>
                    <a:pt x="14340" y="4277"/>
                  </a:lnTo>
                  <a:lnTo>
                    <a:pt x="14613" y="4095"/>
                  </a:lnTo>
                  <a:lnTo>
                    <a:pt x="14741" y="3986"/>
                  </a:lnTo>
                  <a:lnTo>
                    <a:pt x="14850" y="3877"/>
                  </a:lnTo>
                  <a:lnTo>
                    <a:pt x="14959" y="3768"/>
                  </a:lnTo>
                  <a:lnTo>
                    <a:pt x="15050" y="3640"/>
                  </a:lnTo>
                  <a:lnTo>
                    <a:pt x="15123" y="3513"/>
                  </a:lnTo>
                  <a:lnTo>
                    <a:pt x="15177" y="3367"/>
                  </a:lnTo>
                  <a:lnTo>
                    <a:pt x="15232" y="3222"/>
                  </a:lnTo>
                  <a:lnTo>
                    <a:pt x="15250" y="3058"/>
                  </a:lnTo>
                  <a:lnTo>
                    <a:pt x="15268" y="2858"/>
                  </a:lnTo>
                  <a:lnTo>
                    <a:pt x="15232" y="2658"/>
                  </a:lnTo>
                  <a:lnTo>
                    <a:pt x="15177" y="2476"/>
                  </a:lnTo>
                  <a:lnTo>
                    <a:pt x="15105" y="2276"/>
                  </a:lnTo>
                  <a:lnTo>
                    <a:pt x="14995" y="2094"/>
                  </a:lnTo>
                  <a:lnTo>
                    <a:pt x="14886" y="1930"/>
                  </a:lnTo>
                  <a:lnTo>
                    <a:pt x="14741" y="1784"/>
                  </a:lnTo>
                  <a:lnTo>
                    <a:pt x="14595" y="1639"/>
                  </a:lnTo>
                  <a:lnTo>
                    <a:pt x="14431" y="1529"/>
                  </a:lnTo>
                  <a:lnTo>
                    <a:pt x="14268" y="1420"/>
                  </a:lnTo>
                  <a:lnTo>
                    <a:pt x="14086" y="1311"/>
                  </a:lnTo>
                  <a:lnTo>
                    <a:pt x="13904" y="1220"/>
                  </a:lnTo>
                  <a:lnTo>
                    <a:pt x="13521" y="1075"/>
                  </a:lnTo>
                  <a:lnTo>
                    <a:pt x="13139" y="947"/>
                  </a:lnTo>
                  <a:lnTo>
                    <a:pt x="12302" y="692"/>
                  </a:lnTo>
                  <a:lnTo>
                    <a:pt x="11483" y="474"/>
                  </a:lnTo>
                  <a:lnTo>
                    <a:pt x="10646" y="292"/>
                  </a:lnTo>
                  <a:lnTo>
                    <a:pt x="9809" y="165"/>
                  </a:lnTo>
                  <a:lnTo>
                    <a:pt x="9390" y="110"/>
                  </a:lnTo>
                  <a:lnTo>
                    <a:pt x="8972" y="55"/>
                  </a:lnTo>
                  <a:lnTo>
                    <a:pt x="8553" y="37"/>
                  </a:lnTo>
                  <a:lnTo>
                    <a:pt x="8153" y="19"/>
                  </a:lnTo>
                  <a:lnTo>
                    <a:pt x="773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2" name="Google Shape;1942;p13"/>
            <p:cNvSpPr/>
            <p:nvPr/>
          </p:nvSpPr>
          <p:spPr>
            <a:xfrm>
              <a:off x="6725279" y="7296739"/>
              <a:ext cx="77869" cy="19789"/>
            </a:xfrm>
            <a:custGeom>
              <a:avLst/>
              <a:gdLst/>
              <a:ahLst/>
              <a:cxnLst/>
              <a:rect l="l" t="t" r="r" b="b"/>
              <a:pathLst>
                <a:path w="1511" h="384" fill="none" extrusionOk="0">
                  <a:moveTo>
                    <a:pt x="1511" y="110"/>
                  </a:moveTo>
                  <a:lnTo>
                    <a:pt x="1511" y="110"/>
                  </a:lnTo>
                  <a:lnTo>
                    <a:pt x="1365" y="56"/>
                  </a:lnTo>
                  <a:lnTo>
                    <a:pt x="1183" y="37"/>
                  </a:lnTo>
                  <a:lnTo>
                    <a:pt x="947" y="1"/>
                  </a:lnTo>
                  <a:lnTo>
                    <a:pt x="692" y="19"/>
                  </a:lnTo>
                  <a:lnTo>
                    <a:pt x="455" y="37"/>
                  </a:lnTo>
                  <a:lnTo>
                    <a:pt x="346" y="74"/>
                  </a:lnTo>
                  <a:lnTo>
                    <a:pt x="255" y="110"/>
                  </a:lnTo>
                  <a:lnTo>
                    <a:pt x="164" y="165"/>
                  </a:lnTo>
                  <a:lnTo>
                    <a:pt x="91" y="219"/>
                  </a:lnTo>
                  <a:lnTo>
                    <a:pt x="37" y="292"/>
                  </a:lnTo>
                  <a:lnTo>
                    <a:pt x="0" y="383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3" name="Google Shape;1943;p13"/>
            <p:cNvSpPr/>
            <p:nvPr/>
          </p:nvSpPr>
          <p:spPr>
            <a:xfrm>
              <a:off x="6522695" y="7312715"/>
              <a:ext cx="180115" cy="78797"/>
            </a:xfrm>
            <a:custGeom>
              <a:avLst/>
              <a:gdLst/>
              <a:ahLst/>
              <a:cxnLst/>
              <a:rect l="l" t="t" r="r" b="b"/>
              <a:pathLst>
                <a:path w="3495" h="1529" extrusionOk="0">
                  <a:moveTo>
                    <a:pt x="1657" y="0"/>
                  </a:moveTo>
                  <a:lnTo>
                    <a:pt x="1420" y="19"/>
                  </a:lnTo>
                  <a:lnTo>
                    <a:pt x="1165" y="37"/>
                  </a:lnTo>
                  <a:lnTo>
                    <a:pt x="929" y="73"/>
                  </a:lnTo>
                  <a:lnTo>
                    <a:pt x="710" y="146"/>
                  </a:lnTo>
                  <a:lnTo>
                    <a:pt x="510" y="219"/>
                  </a:lnTo>
                  <a:lnTo>
                    <a:pt x="328" y="310"/>
                  </a:lnTo>
                  <a:lnTo>
                    <a:pt x="182" y="437"/>
                  </a:lnTo>
                  <a:lnTo>
                    <a:pt x="128" y="510"/>
                  </a:lnTo>
                  <a:lnTo>
                    <a:pt x="73" y="601"/>
                  </a:lnTo>
                  <a:lnTo>
                    <a:pt x="37" y="674"/>
                  </a:lnTo>
                  <a:lnTo>
                    <a:pt x="19" y="765"/>
                  </a:lnTo>
                  <a:lnTo>
                    <a:pt x="1" y="819"/>
                  </a:lnTo>
                  <a:lnTo>
                    <a:pt x="19" y="874"/>
                  </a:lnTo>
                  <a:lnTo>
                    <a:pt x="55" y="947"/>
                  </a:lnTo>
                  <a:lnTo>
                    <a:pt x="128" y="1019"/>
                  </a:lnTo>
                  <a:lnTo>
                    <a:pt x="201" y="1074"/>
                  </a:lnTo>
                  <a:lnTo>
                    <a:pt x="528" y="1238"/>
                  </a:lnTo>
                  <a:lnTo>
                    <a:pt x="856" y="1365"/>
                  </a:lnTo>
                  <a:lnTo>
                    <a:pt x="1202" y="1456"/>
                  </a:lnTo>
                  <a:lnTo>
                    <a:pt x="1547" y="1511"/>
                  </a:lnTo>
                  <a:lnTo>
                    <a:pt x="1893" y="1529"/>
                  </a:lnTo>
                  <a:lnTo>
                    <a:pt x="2239" y="1511"/>
                  </a:lnTo>
                  <a:lnTo>
                    <a:pt x="2585" y="1456"/>
                  </a:lnTo>
                  <a:lnTo>
                    <a:pt x="2930" y="1383"/>
                  </a:lnTo>
                  <a:lnTo>
                    <a:pt x="3021" y="1347"/>
                  </a:lnTo>
                  <a:lnTo>
                    <a:pt x="3131" y="1292"/>
                  </a:lnTo>
                  <a:lnTo>
                    <a:pt x="3222" y="1220"/>
                  </a:lnTo>
                  <a:lnTo>
                    <a:pt x="3313" y="1165"/>
                  </a:lnTo>
                  <a:lnTo>
                    <a:pt x="3385" y="1074"/>
                  </a:lnTo>
                  <a:lnTo>
                    <a:pt x="3440" y="983"/>
                  </a:lnTo>
                  <a:lnTo>
                    <a:pt x="3476" y="874"/>
                  </a:lnTo>
                  <a:lnTo>
                    <a:pt x="3495" y="746"/>
                  </a:lnTo>
                  <a:lnTo>
                    <a:pt x="3476" y="637"/>
                  </a:lnTo>
                  <a:lnTo>
                    <a:pt x="3440" y="546"/>
                  </a:lnTo>
                  <a:lnTo>
                    <a:pt x="3385" y="474"/>
                  </a:lnTo>
                  <a:lnTo>
                    <a:pt x="3331" y="401"/>
                  </a:lnTo>
                  <a:lnTo>
                    <a:pt x="3258" y="346"/>
                  </a:lnTo>
                  <a:lnTo>
                    <a:pt x="3185" y="292"/>
                  </a:lnTo>
                  <a:lnTo>
                    <a:pt x="3021" y="201"/>
                  </a:lnTo>
                  <a:lnTo>
                    <a:pt x="2894" y="164"/>
                  </a:lnTo>
                  <a:lnTo>
                    <a:pt x="2748" y="128"/>
                  </a:lnTo>
                  <a:lnTo>
                    <a:pt x="2366" y="55"/>
                  </a:lnTo>
                  <a:lnTo>
                    <a:pt x="1893" y="19"/>
                  </a:lnTo>
                  <a:lnTo>
                    <a:pt x="16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44" name="Google Shape;1944;p13"/>
          <p:cNvGrpSpPr/>
          <p:nvPr/>
        </p:nvGrpSpPr>
        <p:grpSpPr>
          <a:xfrm>
            <a:off x="3978298" y="4931291"/>
            <a:ext cx="1321693" cy="385599"/>
            <a:chOff x="1682875" y="2128425"/>
            <a:chExt cx="575525" cy="167900"/>
          </a:xfrm>
        </p:grpSpPr>
        <p:sp>
          <p:nvSpPr>
            <p:cNvPr id="1945" name="Google Shape;1945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extrusionOk="0">
                  <a:moveTo>
                    <a:pt x="5332" y="1"/>
                  </a:moveTo>
                  <a:lnTo>
                    <a:pt x="5023" y="37"/>
                  </a:lnTo>
                  <a:lnTo>
                    <a:pt x="4714" y="92"/>
                  </a:lnTo>
                  <a:lnTo>
                    <a:pt x="4422" y="164"/>
                  </a:lnTo>
                  <a:lnTo>
                    <a:pt x="4149" y="274"/>
                  </a:lnTo>
                  <a:lnTo>
                    <a:pt x="3858" y="401"/>
                  </a:lnTo>
                  <a:lnTo>
                    <a:pt x="3604" y="528"/>
                  </a:lnTo>
                  <a:lnTo>
                    <a:pt x="3367" y="692"/>
                  </a:lnTo>
                  <a:lnTo>
                    <a:pt x="3149" y="874"/>
                  </a:lnTo>
                  <a:lnTo>
                    <a:pt x="2967" y="1056"/>
                  </a:lnTo>
                  <a:lnTo>
                    <a:pt x="2803" y="1238"/>
                  </a:lnTo>
                  <a:lnTo>
                    <a:pt x="2657" y="1438"/>
                  </a:lnTo>
                  <a:lnTo>
                    <a:pt x="2566" y="1657"/>
                  </a:lnTo>
                  <a:lnTo>
                    <a:pt x="2512" y="1857"/>
                  </a:lnTo>
                  <a:lnTo>
                    <a:pt x="2493" y="2057"/>
                  </a:lnTo>
                  <a:lnTo>
                    <a:pt x="2493" y="2166"/>
                  </a:lnTo>
                  <a:lnTo>
                    <a:pt x="2512" y="2275"/>
                  </a:lnTo>
                  <a:lnTo>
                    <a:pt x="2330" y="2312"/>
                  </a:lnTo>
                  <a:lnTo>
                    <a:pt x="2148" y="2366"/>
                  </a:lnTo>
                  <a:lnTo>
                    <a:pt x="1966" y="2476"/>
                  </a:lnTo>
                  <a:lnTo>
                    <a:pt x="1766" y="2585"/>
                  </a:lnTo>
                  <a:lnTo>
                    <a:pt x="1584" y="2730"/>
                  </a:lnTo>
                  <a:lnTo>
                    <a:pt x="1402" y="2894"/>
                  </a:lnTo>
                  <a:lnTo>
                    <a:pt x="1056" y="3240"/>
                  </a:lnTo>
                  <a:lnTo>
                    <a:pt x="837" y="3477"/>
                  </a:lnTo>
                  <a:lnTo>
                    <a:pt x="637" y="3713"/>
                  </a:lnTo>
                  <a:lnTo>
                    <a:pt x="310" y="4150"/>
                  </a:lnTo>
                  <a:lnTo>
                    <a:pt x="73" y="4459"/>
                  </a:lnTo>
                  <a:lnTo>
                    <a:pt x="0" y="4568"/>
                  </a:lnTo>
                  <a:lnTo>
                    <a:pt x="1074" y="4805"/>
                  </a:lnTo>
                  <a:lnTo>
                    <a:pt x="2148" y="5005"/>
                  </a:lnTo>
                  <a:lnTo>
                    <a:pt x="3185" y="5169"/>
                  </a:lnTo>
                  <a:lnTo>
                    <a:pt x="4204" y="5315"/>
                  </a:lnTo>
                  <a:lnTo>
                    <a:pt x="5187" y="5424"/>
                  </a:lnTo>
                  <a:lnTo>
                    <a:pt x="6151" y="5515"/>
                  </a:lnTo>
                  <a:lnTo>
                    <a:pt x="7098" y="5587"/>
                  </a:lnTo>
                  <a:lnTo>
                    <a:pt x="8007" y="5624"/>
                  </a:lnTo>
                  <a:lnTo>
                    <a:pt x="8881" y="5642"/>
                  </a:lnTo>
                  <a:lnTo>
                    <a:pt x="9736" y="5660"/>
                  </a:lnTo>
                  <a:lnTo>
                    <a:pt x="10573" y="5642"/>
                  </a:lnTo>
                  <a:lnTo>
                    <a:pt x="11356" y="5624"/>
                  </a:lnTo>
                  <a:lnTo>
                    <a:pt x="12120" y="5569"/>
                  </a:lnTo>
                  <a:lnTo>
                    <a:pt x="12866" y="5515"/>
                  </a:lnTo>
                  <a:lnTo>
                    <a:pt x="13558" y="5460"/>
                  </a:lnTo>
                  <a:lnTo>
                    <a:pt x="14231" y="5387"/>
                  </a:lnTo>
                  <a:lnTo>
                    <a:pt x="14850" y="5296"/>
                  </a:lnTo>
                  <a:lnTo>
                    <a:pt x="15450" y="5205"/>
                  </a:lnTo>
                  <a:lnTo>
                    <a:pt x="16542" y="5023"/>
                  </a:lnTo>
                  <a:lnTo>
                    <a:pt x="17470" y="4823"/>
                  </a:lnTo>
                  <a:lnTo>
                    <a:pt x="18253" y="4641"/>
                  </a:lnTo>
                  <a:lnTo>
                    <a:pt x="18872" y="4477"/>
                  </a:lnTo>
                  <a:lnTo>
                    <a:pt x="19327" y="4350"/>
                  </a:lnTo>
                  <a:lnTo>
                    <a:pt x="19691" y="4223"/>
                  </a:lnTo>
                  <a:lnTo>
                    <a:pt x="14541" y="3422"/>
                  </a:lnTo>
                  <a:lnTo>
                    <a:pt x="13995" y="2294"/>
                  </a:lnTo>
                  <a:lnTo>
                    <a:pt x="11283" y="1584"/>
                  </a:lnTo>
                  <a:lnTo>
                    <a:pt x="8954" y="1002"/>
                  </a:lnTo>
                  <a:lnTo>
                    <a:pt x="7061" y="528"/>
                  </a:lnTo>
                  <a:lnTo>
                    <a:pt x="6916" y="419"/>
                  </a:lnTo>
                  <a:lnTo>
                    <a:pt x="6752" y="310"/>
                  </a:lnTo>
                  <a:lnTo>
                    <a:pt x="6497" y="183"/>
                  </a:lnTo>
                  <a:lnTo>
                    <a:pt x="6206" y="92"/>
                  </a:lnTo>
                  <a:lnTo>
                    <a:pt x="5915" y="37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C1A5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6" name="Google Shape;1946;p13"/>
            <p:cNvSpPr/>
            <p:nvPr/>
          </p:nvSpPr>
          <p:spPr>
            <a:xfrm>
              <a:off x="1705625" y="2128425"/>
              <a:ext cx="492275" cy="141525"/>
            </a:xfrm>
            <a:custGeom>
              <a:avLst/>
              <a:gdLst/>
              <a:ahLst/>
              <a:cxnLst/>
              <a:rect l="l" t="t" r="r" b="b"/>
              <a:pathLst>
                <a:path w="19691" h="5661" fill="none" extrusionOk="0">
                  <a:moveTo>
                    <a:pt x="19691" y="4223"/>
                  </a:moveTo>
                  <a:lnTo>
                    <a:pt x="19691" y="4223"/>
                  </a:lnTo>
                  <a:lnTo>
                    <a:pt x="19327" y="4350"/>
                  </a:lnTo>
                  <a:lnTo>
                    <a:pt x="18872" y="4477"/>
                  </a:lnTo>
                  <a:lnTo>
                    <a:pt x="18253" y="4641"/>
                  </a:lnTo>
                  <a:lnTo>
                    <a:pt x="17470" y="4823"/>
                  </a:lnTo>
                  <a:lnTo>
                    <a:pt x="16542" y="5023"/>
                  </a:lnTo>
                  <a:lnTo>
                    <a:pt x="15450" y="5205"/>
                  </a:lnTo>
                  <a:lnTo>
                    <a:pt x="14850" y="5296"/>
                  </a:lnTo>
                  <a:lnTo>
                    <a:pt x="14231" y="5387"/>
                  </a:lnTo>
                  <a:lnTo>
                    <a:pt x="13558" y="5460"/>
                  </a:lnTo>
                  <a:lnTo>
                    <a:pt x="12866" y="5515"/>
                  </a:lnTo>
                  <a:lnTo>
                    <a:pt x="12120" y="5569"/>
                  </a:lnTo>
                  <a:lnTo>
                    <a:pt x="11356" y="5624"/>
                  </a:lnTo>
                  <a:lnTo>
                    <a:pt x="10573" y="5642"/>
                  </a:lnTo>
                  <a:lnTo>
                    <a:pt x="9736" y="5660"/>
                  </a:lnTo>
                  <a:lnTo>
                    <a:pt x="8881" y="5642"/>
                  </a:lnTo>
                  <a:lnTo>
                    <a:pt x="8007" y="5624"/>
                  </a:lnTo>
                  <a:lnTo>
                    <a:pt x="7098" y="5587"/>
                  </a:lnTo>
                  <a:lnTo>
                    <a:pt x="6151" y="5515"/>
                  </a:lnTo>
                  <a:lnTo>
                    <a:pt x="5187" y="5424"/>
                  </a:lnTo>
                  <a:lnTo>
                    <a:pt x="4204" y="5315"/>
                  </a:lnTo>
                  <a:lnTo>
                    <a:pt x="3185" y="5169"/>
                  </a:lnTo>
                  <a:lnTo>
                    <a:pt x="2148" y="5005"/>
                  </a:lnTo>
                  <a:lnTo>
                    <a:pt x="1074" y="4805"/>
                  </a:lnTo>
                  <a:lnTo>
                    <a:pt x="0" y="4568"/>
                  </a:lnTo>
                  <a:lnTo>
                    <a:pt x="0" y="4568"/>
                  </a:lnTo>
                  <a:lnTo>
                    <a:pt x="73" y="4459"/>
                  </a:lnTo>
                  <a:lnTo>
                    <a:pt x="310" y="4150"/>
                  </a:lnTo>
                  <a:lnTo>
                    <a:pt x="637" y="3713"/>
                  </a:lnTo>
                  <a:lnTo>
                    <a:pt x="837" y="3477"/>
                  </a:lnTo>
                  <a:lnTo>
                    <a:pt x="1056" y="3240"/>
                  </a:lnTo>
                  <a:lnTo>
                    <a:pt x="1056" y="3240"/>
                  </a:lnTo>
                  <a:lnTo>
                    <a:pt x="1402" y="2894"/>
                  </a:lnTo>
                  <a:lnTo>
                    <a:pt x="1584" y="2730"/>
                  </a:lnTo>
                  <a:lnTo>
                    <a:pt x="1766" y="2585"/>
                  </a:lnTo>
                  <a:lnTo>
                    <a:pt x="1966" y="2476"/>
                  </a:lnTo>
                  <a:lnTo>
                    <a:pt x="2148" y="2366"/>
                  </a:lnTo>
                  <a:lnTo>
                    <a:pt x="2330" y="2312"/>
                  </a:lnTo>
                  <a:lnTo>
                    <a:pt x="2512" y="2275"/>
                  </a:lnTo>
                  <a:lnTo>
                    <a:pt x="2512" y="2275"/>
                  </a:lnTo>
                  <a:lnTo>
                    <a:pt x="2493" y="2166"/>
                  </a:lnTo>
                  <a:lnTo>
                    <a:pt x="2493" y="2057"/>
                  </a:lnTo>
                  <a:lnTo>
                    <a:pt x="2512" y="1857"/>
                  </a:lnTo>
                  <a:lnTo>
                    <a:pt x="2566" y="1657"/>
                  </a:lnTo>
                  <a:lnTo>
                    <a:pt x="2657" y="1438"/>
                  </a:lnTo>
                  <a:lnTo>
                    <a:pt x="2657" y="1438"/>
                  </a:lnTo>
                  <a:lnTo>
                    <a:pt x="2803" y="1238"/>
                  </a:lnTo>
                  <a:lnTo>
                    <a:pt x="2967" y="1056"/>
                  </a:lnTo>
                  <a:lnTo>
                    <a:pt x="3149" y="874"/>
                  </a:lnTo>
                  <a:lnTo>
                    <a:pt x="3367" y="692"/>
                  </a:lnTo>
                  <a:lnTo>
                    <a:pt x="3604" y="528"/>
                  </a:lnTo>
                  <a:lnTo>
                    <a:pt x="3858" y="401"/>
                  </a:lnTo>
                  <a:lnTo>
                    <a:pt x="4149" y="274"/>
                  </a:lnTo>
                  <a:lnTo>
                    <a:pt x="4422" y="164"/>
                  </a:lnTo>
                  <a:lnTo>
                    <a:pt x="4714" y="92"/>
                  </a:lnTo>
                  <a:lnTo>
                    <a:pt x="5023" y="37"/>
                  </a:lnTo>
                  <a:lnTo>
                    <a:pt x="5332" y="1"/>
                  </a:lnTo>
                  <a:lnTo>
                    <a:pt x="5624" y="1"/>
                  </a:lnTo>
                  <a:lnTo>
                    <a:pt x="5915" y="37"/>
                  </a:lnTo>
                  <a:lnTo>
                    <a:pt x="6206" y="92"/>
                  </a:lnTo>
                  <a:lnTo>
                    <a:pt x="6497" y="183"/>
                  </a:lnTo>
                  <a:lnTo>
                    <a:pt x="6752" y="310"/>
                  </a:lnTo>
                  <a:lnTo>
                    <a:pt x="6752" y="310"/>
                  </a:lnTo>
                  <a:lnTo>
                    <a:pt x="6916" y="419"/>
                  </a:lnTo>
                  <a:lnTo>
                    <a:pt x="7061" y="528"/>
                  </a:lnTo>
                  <a:lnTo>
                    <a:pt x="7061" y="528"/>
                  </a:lnTo>
                  <a:lnTo>
                    <a:pt x="8954" y="1002"/>
                  </a:lnTo>
                  <a:lnTo>
                    <a:pt x="11283" y="1584"/>
                  </a:lnTo>
                  <a:lnTo>
                    <a:pt x="11283" y="1584"/>
                  </a:lnTo>
                  <a:lnTo>
                    <a:pt x="13995" y="2294"/>
                  </a:lnTo>
                  <a:lnTo>
                    <a:pt x="14541" y="3422"/>
                  </a:lnTo>
                  <a:lnTo>
                    <a:pt x="19691" y="42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7" name="Google Shape;1947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extrusionOk="0">
                  <a:moveTo>
                    <a:pt x="2621" y="1"/>
                  </a:move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  <a:close/>
                </a:path>
              </a:pathLst>
            </a:custGeom>
            <a:solidFill>
              <a:srgbClr val="D7C2A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8" name="Google Shape;1948;p13"/>
            <p:cNvSpPr/>
            <p:nvPr/>
          </p:nvSpPr>
          <p:spPr>
            <a:xfrm>
              <a:off x="1772050" y="2128425"/>
              <a:ext cx="102375" cy="49175"/>
            </a:xfrm>
            <a:custGeom>
              <a:avLst/>
              <a:gdLst/>
              <a:ahLst/>
              <a:cxnLst/>
              <a:rect l="l" t="t" r="r" b="b"/>
              <a:pathLst>
                <a:path w="4095" h="1967" fill="none" extrusionOk="0">
                  <a:moveTo>
                    <a:pt x="2839" y="1"/>
                  </a:moveTo>
                  <a:lnTo>
                    <a:pt x="2839" y="1"/>
                  </a:lnTo>
                  <a:lnTo>
                    <a:pt x="2621" y="1"/>
                  </a:lnTo>
                  <a:lnTo>
                    <a:pt x="2402" y="19"/>
                  </a:lnTo>
                  <a:lnTo>
                    <a:pt x="2184" y="55"/>
                  </a:lnTo>
                  <a:lnTo>
                    <a:pt x="1966" y="110"/>
                  </a:lnTo>
                  <a:lnTo>
                    <a:pt x="1747" y="183"/>
                  </a:lnTo>
                  <a:lnTo>
                    <a:pt x="1547" y="255"/>
                  </a:lnTo>
                  <a:lnTo>
                    <a:pt x="1347" y="328"/>
                  </a:lnTo>
                  <a:lnTo>
                    <a:pt x="1147" y="419"/>
                  </a:lnTo>
                  <a:lnTo>
                    <a:pt x="965" y="528"/>
                  </a:lnTo>
                  <a:lnTo>
                    <a:pt x="783" y="638"/>
                  </a:lnTo>
                  <a:lnTo>
                    <a:pt x="619" y="765"/>
                  </a:lnTo>
                  <a:lnTo>
                    <a:pt x="473" y="892"/>
                  </a:lnTo>
                  <a:lnTo>
                    <a:pt x="328" y="1020"/>
                  </a:lnTo>
                  <a:lnTo>
                    <a:pt x="200" y="1165"/>
                  </a:lnTo>
                  <a:lnTo>
                    <a:pt x="91" y="1293"/>
                  </a:lnTo>
                  <a:lnTo>
                    <a:pt x="0" y="1438"/>
                  </a:lnTo>
                  <a:lnTo>
                    <a:pt x="0" y="1438"/>
                  </a:lnTo>
                  <a:lnTo>
                    <a:pt x="73" y="1438"/>
                  </a:lnTo>
                  <a:lnTo>
                    <a:pt x="146" y="1420"/>
                  </a:lnTo>
                  <a:lnTo>
                    <a:pt x="146" y="1420"/>
                  </a:lnTo>
                  <a:lnTo>
                    <a:pt x="419" y="1329"/>
                  </a:lnTo>
                  <a:lnTo>
                    <a:pt x="710" y="1256"/>
                  </a:lnTo>
                  <a:lnTo>
                    <a:pt x="1001" y="1220"/>
                  </a:lnTo>
                  <a:lnTo>
                    <a:pt x="1292" y="1184"/>
                  </a:lnTo>
                  <a:lnTo>
                    <a:pt x="1292" y="1184"/>
                  </a:lnTo>
                  <a:lnTo>
                    <a:pt x="1329" y="1184"/>
                  </a:lnTo>
                  <a:lnTo>
                    <a:pt x="1329" y="1184"/>
                  </a:lnTo>
                  <a:lnTo>
                    <a:pt x="1383" y="1184"/>
                  </a:lnTo>
                  <a:lnTo>
                    <a:pt x="1438" y="1202"/>
                  </a:lnTo>
                  <a:lnTo>
                    <a:pt x="1438" y="1202"/>
                  </a:lnTo>
                  <a:lnTo>
                    <a:pt x="1474" y="1238"/>
                  </a:lnTo>
                  <a:lnTo>
                    <a:pt x="1492" y="1275"/>
                  </a:lnTo>
                  <a:lnTo>
                    <a:pt x="1511" y="1347"/>
                  </a:lnTo>
                  <a:lnTo>
                    <a:pt x="1511" y="1511"/>
                  </a:lnTo>
                  <a:lnTo>
                    <a:pt x="1511" y="1511"/>
                  </a:lnTo>
                  <a:lnTo>
                    <a:pt x="1511" y="1584"/>
                  </a:lnTo>
                  <a:lnTo>
                    <a:pt x="1529" y="1657"/>
                  </a:lnTo>
                  <a:lnTo>
                    <a:pt x="1565" y="1711"/>
                  </a:lnTo>
                  <a:lnTo>
                    <a:pt x="1602" y="1784"/>
                  </a:lnTo>
                  <a:lnTo>
                    <a:pt x="1656" y="1839"/>
                  </a:lnTo>
                  <a:lnTo>
                    <a:pt x="1711" y="1875"/>
                  </a:lnTo>
                  <a:lnTo>
                    <a:pt x="1765" y="1930"/>
                  </a:lnTo>
                  <a:lnTo>
                    <a:pt x="1838" y="1948"/>
                  </a:lnTo>
                  <a:lnTo>
                    <a:pt x="1838" y="1948"/>
                  </a:lnTo>
                  <a:lnTo>
                    <a:pt x="1966" y="1966"/>
                  </a:lnTo>
                  <a:lnTo>
                    <a:pt x="1966" y="1966"/>
                  </a:lnTo>
                  <a:lnTo>
                    <a:pt x="2075" y="1948"/>
                  </a:lnTo>
                  <a:lnTo>
                    <a:pt x="2184" y="1911"/>
                  </a:lnTo>
                  <a:lnTo>
                    <a:pt x="2275" y="1857"/>
                  </a:lnTo>
                  <a:lnTo>
                    <a:pt x="2348" y="1766"/>
                  </a:lnTo>
                  <a:lnTo>
                    <a:pt x="2348" y="1766"/>
                  </a:lnTo>
                  <a:lnTo>
                    <a:pt x="2402" y="1675"/>
                  </a:lnTo>
                  <a:lnTo>
                    <a:pt x="2439" y="1584"/>
                  </a:lnTo>
                  <a:lnTo>
                    <a:pt x="2457" y="1384"/>
                  </a:lnTo>
                  <a:lnTo>
                    <a:pt x="2493" y="1184"/>
                  </a:lnTo>
                  <a:lnTo>
                    <a:pt x="2512" y="1074"/>
                  </a:lnTo>
                  <a:lnTo>
                    <a:pt x="2548" y="983"/>
                  </a:lnTo>
                  <a:lnTo>
                    <a:pt x="2548" y="983"/>
                  </a:lnTo>
                  <a:lnTo>
                    <a:pt x="2603" y="856"/>
                  </a:lnTo>
                  <a:lnTo>
                    <a:pt x="2694" y="765"/>
                  </a:lnTo>
                  <a:lnTo>
                    <a:pt x="2803" y="674"/>
                  </a:lnTo>
                  <a:lnTo>
                    <a:pt x="2930" y="601"/>
                  </a:lnTo>
                  <a:lnTo>
                    <a:pt x="3076" y="547"/>
                  </a:lnTo>
                  <a:lnTo>
                    <a:pt x="3221" y="510"/>
                  </a:lnTo>
                  <a:lnTo>
                    <a:pt x="3512" y="437"/>
                  </a:lnTo>
                  <a:lnTo>
                    <a:pt x="3512" y="437"/>
                  </a:lnTo>
                  <a:lnTo>
                    <a:pt x="4095" y="310"/>
                  </a:lnTo>
                  <a:lnTo>
                    <a:pt x="4095" y="310"/>
                  </a:lnTo>
                  <a:lnTo>
                    <a:pt x="3949" y="237"/>
                  </a:lnTo>
                  <a:lnTo>
                    <a:pt x="3804" y="164"/>
                  </a:lnTo>
                  <a:lnTo>
                    <a:pt x="3658" y="110"/>
                  </a:lnTo>
                  <a:lnTo>
                    <a:pt x="3494" y="73"/>
                  </a:lnTo>
                  <a:lnTo>
                    <a:pt x="3167" y="19"/>
                  </a:lnTo>
                  <a:lnTo>
                    <a:pt x="2839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49" name="Google Shape;1949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extrusionOk="0">
                  <a:moveTo>
                    <a:pt x="11283" y="1"/>
                  </a:move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1283" y="1"/>
                  </a:lnTo>
                  <a:close/>
                </a:path>
              </a:pathLst>
            </a:custGeom>
            <a:solidFill>
              <a:srgbClr val="A489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0" name="Google Shape;1950;p13"/>
            <p:cNvSpPr/>
            <p:nvPr/>
          </p:nvSpPr>
          <p:spPr>
            <a:xfrm>
              <a:off x="1705625" y="2168000"/>
              <a:ext cx="492275" cy="101950"/>
            </a:xfrm>
            <a:custGeom>
              <a:avLst/>
              <a:gdLst/>
              <a:ahLst/>
              <a:cxnLst/>
              <a:rect l="l" t="t" r="r" b="b"/>
              <a:pathLst>
                <a:path w="19691" h="4078" fill="none" extrusionOk="0">
                  <a:moveTo>
                    <a:pt x="11283" y="1"/>
                  </a:moveTo>
                  <a:lnTo>
                    <a:pt x="11283" y="1"/>
                  </a:lnTo>
                  <a:lnTo>
                    <a:pt x="11192" y="165"/>
                  </a:lnTo>
                  <a:lnTo>
                    <a:pt x="11101" y="292"/>
                  </a:lnTo>
                  <a:lnTo>
                    <a:pt x="10974" y="419"/>
                  </a:lnTo>
                  <a:lnTo>
                    <a:pt x="10846" y="547"/>
                  </a:lnTo>
                  <a:lnTo>
                    <a:pt x="10846" y="547"/>
                  </a:lnTo>
                  <a:lnTo>
                    <a:pt x="10737" y="638"/>
                  </a:lnTo>
                  <a:lnTo>
                    <a:pt x="10592" y="729"/>
                  </a:lnTo>
                  <a:lnTo>
                    <a:pt x="10319" y="874"/>
                  </a:lnTo>
                  <a:lnTo>
                    <a:pt x="10027" y="1002"/>
                  </a:lnTo>
                  <a:lnTo>
                    <a:pt x="9736" y="1093"/>
                  </a:lnTo>
                  <a:lnTo>
                    <a:pt x="9736" y="1093"/>
                  </a:lnTo>
                  <a:lnTo>
                    <a:pt x="8936" y="1348"/>
                  </a:lnTo>
                  <a:lnTo>
                    <a:pt x="8135" y="1548"/>
                  </a:lnTo>
                  <a:lnTo>
                    <a:pt x="7334" y="1712"/>
                  </a:lnTo>
                  <a:lnTo>
                    <a:pt x="6515" y="1821"/>
                  </a:lnTo>
                  <a:lnTo>
                    <a:pt x="6515" y="1821"/>
                  </a:lnTo>
                  <a:lnTo>
                    <a:pt x="6570" y="1912"/>
                  </a:lnTo>
                  <a:lnTo>
                    <a:pt x="6643" y="1985"/>
                  </a:lnTo>
                  <a:lnTo>
                    <a:pt x="6734" y="2039"/>
                  </a:lnTo>
                  <a:lnTo>
                    <a:pt x="6843" y="2076"/>
                  </a:lnTo>
                  <a:lnTo>
                    <a:pt x="7079" y="2130"/>
                  </a:lnTo>
                  <a:lnTo>
                    <a:pt x="7298" y="2185"/>
                  </a:lnTo>
                  <a:lnTo>
                    <a:pt x="7298" y="2185"/>
                  </a:lnTo>
                  <a:lnTo>
                    <a:pt x="7407" y="2221"/>
                  </a:lnTo>
                  <a:lnTo>
                    <a:pt x="7498" y="2294"/>
                  </a:lnTo>
                  <a:lnTo>
                    <a:pt x="7589" y="2367"/>
                  </a:lnTo>
                  <a:lnTo>
                    <a:pt x="7662" y="2476"/>
                  </a:lnTo>
                  <a:lnTo>
                    <a:pt x="7698" y="2567"/>
                  </a:lnTo>
                  <a:lnTo>
                    <a:pt x="7716" y="2658"/>
                  </a:lnTo>
                  <a:lnTo>
                    <a:pt x="7680" y="2749"/>
                  </a:lnTo>
                  <a:lnTo>
                    <a:pt x="7662" y="2785"/>
                  </a:lnTo>
                  <a:lnTo>
                    <a:pt x="7625" y="2822"/>
                  </a:lnTo>
                  <a:lnTo>
                    <a:pt x="7625" y="2822"/>
                  </a:lnTo>
                  <a:lnTo>
                    <a:pt x="7571" y="2858"/>
                  </a:lnTo>
                  <a:lnTo>
                    <a:pt x="7516" y="2876"/>
                  </a:lnTo>
                  <a:lnTo>
                    <a:pt x="7389" y="2876"/>
                  </a:lnTo>
                  <a:lnTo>
                    <a:pt x="7389" y="2876"/>
                  </a:lnTo>
                  <a:lnTo>
                    <a:pt x="7298" y="2876"/>
                  </a:lnTo>
                  <a:lnTo>
                    <a:pt x="7298" y="2876"/>
                  </a:lnTo>
                  <a:lnTo>
                    <a:pt x="6515" y="2803"/>
                  </a:lnTo>
                  <a:lnTo>
                    <a:pt x="5733" y="2694"/>
                  </a:lnTo>
                  <a:lnTo>
                    <a:pt x="4950" y="2549"/>
                  </a:lnTo>
                  <a:lnTo>
                    <a:pt x="4168" y="2385"/>
                  </a:lnTo>
                  <a:lnTo>
                    <a:pt x="2603" y="2021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1056" y="1657"/>
                  </a:lnTo>
                  <a:lnTo>
                    <a:pt x="837" y="1894"/>
                  </a:lnTo>
                  <a:lnTo>
                    <a:pt x="637" y="2130"/>
                  </a:lnTo>
                  <a:lnTo>
                    <a:pt x="310" y="2567"/>
                  </a:lnTo>
                  <a:lnTo>
                    <a:pt x="73" y="2876"/>
                  </a:lnTo>
                  <a:lnTo>
                    <a:pt x="0" y="2985"/>
                  </a:lnTo>
                  <a:lnTo>
                    <a:pt x="0" y="2985"/>
                  </a:lnTo>
                  <a:lnTo>
                    <a:pt x="1329" y="3258"/>
                  </a:lnTo>
                  <a:lnTo>
                    <a:pt x="2603" y="3495"/>
                  </a:lnTo>
                  <a:lnTo>
                    <a:pt x="3858" y="3677"/>
                  </a:lnTo>
                  <a:lnTo>
                    <a:pt x="5078" y="3841"/>
                  </a:lnTo>
                  <a:lnTo>
                    <a:pt x="6260" y="3950"/>
                  </a:lnTo>
                  <a:lnTo>
                    <a:pt x="7407" y="4023"/>
                  </a:lnTo>
                  <a:lnTo>
                    <a:pt x="8499" y="4059"/>
                  </a:lnTo>
                  <a:lnTo>
                    <a:pt x="9554" y="4077"/>
                  </a:lnTo>
                  <a:lnTo>
                    <a:pt x="9554" y="4077"/>
                  </a:lnTo>
                  <a:lnTo>
                    <a:pt x="10701" y="4059"/>
                  </a:lnTo>
                  <a:lnTo>
                    <a:pt x="11793" y="4004"/>
                  </a:lnTo>
                  <a:lnTo>
                    <a:pt x="12830" y="3932"/>
                  </a:lnTo>
                  <a:lnTo>
                    <a:pt x="13794" y="3841"/>
                  </a:lnTo>
                  <a:lnTo>
                    <a:pt x="14686" y="3732"/>
                  </a:lnTo>
                  <a:lnTo>
                    <a:pt x="15523" y="3622"/>
                  </a:lnTo>
                  <a:lnTo>
                    <a:pt x="16288" y="3495"/>
                  </a:lnTo>
                  <a:lnTo>
                    <a:pt x="16979" y="3349"/>
                  </a:lnTo>
                  <a:lnTo>
                    <a:pt x="17598" y="3222"/>
                  </a:lnTo>
                  <a:lnTo>
                    <a:pt x="18144" y="3095"/>
                  </a:lnTo>
                  <a:lnTo>
                    <a:pt x="18999" y="2858"/>
                  </a:lnTo>
                  <a:lnTo>
                    <a:pt x="19527" y="2694"/>
                  </a:lnTo>
                  <a:lnTo>
                    <a:pt x="19691" y="2640"/>
                  </a:lnTo>
                  <a:lnTo>
                    <a:pt x="14541" y="1839"/>
                  </a:lnTo>
                  <a:lnTo>
                    <a:pt x="13995" y="711"/>
                  </a:lnTo>
                  <a:lnTo>
                    <a:pt x="13995" y="711"/>
                  </a:lnTo>
                  <a:lnTo>
                    <a:pt x="11283" y="1"/>
                  </a:lnTo>
                  <a:lnTo>
                    <a:pt x="11283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1" name="Google Shape;1951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1952" name="Google Shape;1952;p13"/>
            <p:cNvSpPr/>
            <p:nvPr/>
          </p:nvSpPr>
          <p:spPr>
            <a:xfrm>
              <a:off x="1682875" y="2231250"/>
              <a:ext cx="575525" cy="65075"/>
            </a:xfrm>
            <a:custGeom>
              <a:avLst/>
              <a:gdLst/>
              <a:ahLst/>
              <a:cxnLst/>
              <a:rect l="l" t="t" r="r" b="b"/>
              <a:pathLst>
                <a:path w="23021" h="2603" fill="none" extrusionOk="0">
                  <a:moveTo>
                    <a:pt x="19964" y="0"/>
                  </a:moveTo>
                  <a:lnTo>
                    <a:pt x="20601" y="110"/>
                  </a:lnTo>
                  <a:lnTo>
                    <a:pt x="20601" y="110"/>
                  </a:lnTo>
                  <a:lnTo>
                    <a:pt x="20601" y="110"/>
                  </a:lnTo>
                  <a:lnTo>
                    <a:pt x="20437" y="164"/>
                  </a:lnTo>
                  <a:lnTo>
                    <a:pt x="19909" y="328"/>
                  </a:lnTo>
                  <a:lnTo>
                    <a:pt x="19054" y="565"/>
                  </a:lnTo>
                  <a:lnTo>
                    <a:pt x="18508" y="692"/>
                  </a:lnTo>
                  <a:lnTo>
                    <a:pt x="17889" y="819"/>
                  </a:lnTo>
                  <a:lnTo>
                    <a:pt x="17198" y="965"/>
                  </a:lnTo>
                  <a:lnTo>
                    <a:pt x="16433" y="1092"/>
                  </a:lnTo>
                  <a:lnTo>
                    <a:pt x="15596" y="1202"/>
                  </a:lnTo>
                  <a:lnTo>
                    <a:pt x="14704" y="1311"/>
                  </a:lnTo>
                  <a:lnTo>
                    <a:pt x="13740" y="1402"/>
                  </a:lnTo>
                  <a:lnTo>
                    <a:pt x="12703" y="1474"/>
                  </a:lnTo>
                  <a:lnTo>
                    <a:pt x="11611" y="1529"/>
                  </a:lnTo>
                  <a:lnTo>
                    <a:pt x="10464" y="1547"/>
                  </a:lnTo>
                  <a:lnTo>
                    <a:pt x="10464" y="1547"/>
                  </a:lnTo>
                  <a:lnTo>
                    <a:pt x="9409" y="1529"/>
                  </a:lnTo>
                  <a:lnTo>
                    <a:pt x="8317" y="1493"/>
                  </a:lnTo>
                  <a:lnTo>
                    <a:pt x="7170" y="1420"/>
                  </a:lnTo>
                  <a:lnTo>
                    <a:pt x="5988" y="1311"/>
                  </a:lnTo>
                  <a:lnTo>
                    <a:pt x="4768" y="1147"/>
                  </a:lnTo>
                  <a:lnTo>
                    <a:pt x="3513" y="965"/>
                  </a:lnTo>
                  <a:lnTo>
                    <a:pt x="2239" y="728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910" y="455"/>
                  </a:lnTo>
                  <a:lnTo>
                    <a:pt x="1129" y="146"/>
                  </a:lnTo>
                  <a:lnTo>
                    <a:pt x="1129" y="146"/>
                  </a:lnTo>
                  <a:lnTo>
                    <a:pt x="747" y="237"/>
                  </a:lnTo>
                  <a:lnTo>
                    <a:pt x="565" y="292"/>
                  </a:lnTo>
                  <a:lnTo>
                    <a:pt x="401" y="346"/>
                  </a:lnTo>
                  <a:lnTo>
                    <a:pt x="255" y="419"/>
                  </a:lnTo>
                  <a:lnTo>
                    <a:pt x="128" y="492"/>
                  </a:lnTo>
                  <a:lnTo>
                    <a:pt x="37" y="565"/>
                  </a:lnTo>
                  <a:lnTo>
                    <a:pt x="0" y="656"/>
                  </a:lnTo>
                  <a:lnTo>
                    <a:pt x="0" y="656"/>
                  </a:lnTo>
                  <a:lnTo>
                    <a:pt x="0" y="710"/>
                  </a:lnTo>
                  <a:lnTo>
                    <a:pt x="37" y="765"/>
                  </a:lnTo>
                  <a:lnTo>
                    <a:pt x="91" y="819"/>
                  </a:lnTo>
                  <a:lnTo>
                    <a:pt x="182" y="874"/>
                  </a:lnTo>
                  <a:lnTo>
                    <a:pt x="455" y="1001"/>
                  </a:lnTo>
                  <a:lnTo>
                    <a:pt x="819" y="1147"/>
                  </a:lnTo>
                  <a:lnTo>
                    <a:pt x="1274" y="1311"/>
                  </a:lnTo>
                  <a:lnTo>
                    <a:pt x="1838" y="1474"/>
                  </a:lnTo>
                  <a:lnTo>
                    <a:pt x="2475" y="1638"/>
                  </a:lnTo>
                  <a:lnTo>
                    <a:pt x="3203" y="1802"/>
                  </a:lnTo>
                  <a:lnTo>
                    <a:pt x="4004" y="1966"/>
                  </a:lnTo>
                  <a:lnTo>
                    <a:pt x="4878" y="2111"/>
                  </a:lnTo>
                  <a:lnTo>
                    <a:pt x="5806" y="2239"/>
                  </a:lnTo>
                  <a:lnTo>
                    <a:pt x="6806" y="2366"/>
                  </a:lnTo>
                  <a:lnTo>
                    <a:pt x="7862" y="2457"/>
                  </a:lnTo>
                  <a:lnTo>
                    <a:pt x="8972" y="2548"/>
                  </a:lnTo>
                  <a:lnTo>
                    <a:pt x="10100" y="2585"/>
                  </a:lnTo>
                  <a:lnTo>
                    <a:pt x="11283" y="2603"/>
                  </a:lnTo>
                  <a:lnTo>
                    <a:pt x="11283" y="2603"/>
                  </a:lnTo>
                  <a:lnTo>
                    <a:pt x="12120" y="2603"/>
                  </a:lnTo>
                  <a:lnTo>
                    <a:pt x="12957" y="2566"/>
                  </a:lnTo>
                  <a:lnTo>
                    <a:pt x="12957" y="2566"/>
                  </a:lnTo>
                  <a:lnTo>
                    <a:pt x="14249" y="2512"/>
                  </a:lnTo>
                  <a:lnTo>
                    <a:pt x="15451" y="2421"/>
                  </a:lnTo>
                  <a:lnTo>
                    <a:pt x="16542" y="2312"/>
                  </a:lnTo>
                  <a:lnTo>
                    <a:pt x="17543" y="2184"/>
                  </a:lnTo>
                  <a:lnTo>
                    <a:pt x="18453" y="2039"/>
                  </a:lnTo>
                  <a:lnTo>
                    <a:pt x="19272" y="1893"/>
                  </a:lnTo>
                  <a:lnTo>
                    <a:pt x="20000" y="1747"/>
                  </a:lnTo>
                  <a:lnTo>
                    <a:pt x="20655" y="1584"/>
                  </a:lnTo>
                  <a:lnTo>
                    <a:pt x="21219" y="1420"/>
                  </a:lnTo>
                  <a:lnTo>
                    <a:pt x="21711" y="1256"/>
                  </a:lnTo>
                  <a:lnTo>
                    <a:pt x="22111" y="1092"/>
                  </a:lnTo>
                  <a:lnTo>
                    <a:pt x="22439" y="947"/>
                  </a:lnTo>
                  <a:lnTo>
                    <a:pt x="22675" y="801"/>
                  </a:lnTo>
                  <a:lnTo>
                    <a:pt x="22857" y="674"/>
                  </a:lnTo>
                  <a:lnTo>
                    <a:pt x="22966" y="565"/>
                  </a:lnTo>
                  <a:lnTo>
                    <a:pt x="23003" y="510"/>
                  </a:lnTo>
                  <a:lnTo>
                    <a:pt x="23021" y="455"/>
                  </a:lnTo>
                  <a:lnTo>
                    <a:pt x="23021" y="455"/>
                  </a:lnTo>
                  <a:lnTo>
                    <a:pt x="23003" y="419"/>
                  </a:lnTo>
                  <a:lnTo>
                    <a:pt x="22966" y="401"/>
                  </a:lnTo>
                  <a:lnTo>
                    <a:pt x="22803" y="328"/>
                  </a:lnTo>
                  <a:lnTo>
                    <a:pt x="22530" y="273"/>
                  </a:lnTo>
                  <a:lnTo>
                    <a:pt x="22166" y="201"/>
                  </a:lnTo>
                  <a:lnTo>
                    <a:pt x="21711" y="146"/>
                  </a:lnTo>
                  <a:lnTo>
                    <a:pt x="21201" y="91"/>
                  </a:lnTo>
                  <a:lnTo>
                    <a:pt x="19964" y="0"/>
                  </a:lnTo>
                </a:path>
              </a:pathLst>
            </a:custGeom>
            <a:solidFill>
              <a:srgbClr val="EBBD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53" name="Google Shape;1953;p13"/>
          <p:cNvGrpSpPr/>
          <p:nvPr/>
        </p:nvGrpSpPr>
        <p:grpSpPr>
          <a:xfrm>
            <a:off x="7195863" y="4931305"/>
            <a:ext cx="178666" cy="164934"/>
            <a:chOff x="2706625" y="4735761"/>
            <a:chExt cx="226446" cy="209015"/>
          </a:xfrm>
        </p:grpSpPr>
        <p:grpSp>
          <p:nvGrpSpPr>
            <p:cNvPr id="1954" name="Google Shape;1954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55" name="Google Shape;1955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6" name="Google Shape;1956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7" name="Google Shape;1957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8" name="Google Shape;1958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59" name="Google Shape;1959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0" name="Google Shape;1960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1" name="Google Shape;1961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2" name="Google Shape;1962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3" name="Google Shape;1963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4" name="Google Shape;1964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5" name="Google Shape;1965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6" name="Google Shape;196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7" name="Google Shape;1967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8" name="Google Shape;1968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69" name="Google Shape;1969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0" name="Google Shape;1970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1" name="Google Shape;1971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2" name="Google Shape;1972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3" name="Google Shape;1973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4" name="Google Shape;1974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5" name="Google Shape;1975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6" name="Google Shape;1976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7" name="Google Shape;1977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78" name="Google Shape;1978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1979" name="Google Shape;1979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grpSp>
        <p:nvGrpSpPr>
          <p:cNvPr id="1980" name="Google Shape;1980;p13"/>
          <p:cNvGrpSpPr/>
          <p:nvPr/>
        </p:nvGrpSpPr>
        <p:grpSpPr>
          <a:xfrm flipH="1">
            <a:off x="7292013" y="4973330"/>
            <a:ext cx="178666" cy="164934"/>
            <a:chOff x="2706625" y="4735761"/>
            <a:chExt cx="226446" cy="209015"/>
          </a:xfrm>
        </p:grpSpPr>
        <p:grpSp>
          <p:nvGrpSpPr>
            <p:cNvPr id="1981" name="Google Shape;1981;p13"/>
            <p:cNvGrpSpPr/>
            <p:nvPr/>
          </p:nvGrpSpPr>
          <p:grpSpPr>
            <a:xfrm>
              <a:off x="2714800" y="4735761"/>
              <a:ext cx="210098" cy="182902"/>
              <a:chOff x="1282975" y="2150275"/>
              <a:chExt cx="154700" cy="134675"/>
            </a:xfrm>
          </p:grpSpPr>
          <p:sp>
            <p:nvSpPr>
              <p:cNvPr id="1982" name="Google Shape;1982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extrusionOk="0">
                    <a:moveTo>
                      <a:pt x="2858" y="0"/>
                    </a:moveTo>
                    <a:lnTo>
                      <a:pt x="2657" y="37"/>
                    </a:lnTo>
                    <a:lnTo>
                      <a:pt x="2403" y="109"/>
                    </a:lnTo>
                    <a:lnTo>
                      <a:pt x="2166" y="200"/>
                    </a:lnTo>
                    <a:lnTo>
                      <a:pt x="1948" y="310"/>
                    </a:lnTo>
                    <a:lnTo>
                      <a:pt x="1747" y="437"/>
                    </a:lnTo>
                    <a:lnTo>
                      <a:pt x="1547" y="564"/>
                    </a:lnTo>
                    <a:lnTo>
                      <a:pt x="1384" y="710"/>
                    </a:lnTo>
                    <a:lnTo>
                      <a:pt x="1238" y="856"/>
                    </a:lnTo>
                    <a:lnTo>
                      <a:pt x="1092" y="1019"/>
                    </a:lnTo>
                    <a:lnTo>
                      <a:pt x="965" y="1201"/>
                    </a:lnTo>
                    <a:lnTo>
                      <a:pt x="856" y="1365"/>
                    </a:lnTo>
                    <a:lnTo>
                      <a:pt x="765" y="1547"/>
                    </a:lnTo>
                    <a:lnTo>
                      <a:pt x="674" y="1729"/>
                    </a:lnTo>
                    <a:lnTo>
                      <a:pt x="546" y="2093"/>
                    </a:lnTo>
                    <a:lnTo>
                      <a:pt x="437" y="2439"/>
                    </a:lnTo>
                    <a:lnTo>
                      <a:pt x="401" y="2639"/>
                    </a:lnTo>
                    <a:lnTo>
                      <a:pt x="346" y="3057"/>
                    </a:lnTo>
                    <a:lnTo>
                      <a:pt x="310" y="3403"/>
                    </a:lnTo>
                    <a:lnTo>
                      <a:pt x="310" y="3694"/>
                    </a:lnTo>
                    <a:lnTo>
                      <a:pt x="164" y="3876"/>
                    </a:lnTo>
                    <a:lnTo>
                      <a:pt x="55" y="4040"/>
                    </a:lnTo>
                    <a:lnTo>
                      <a:pt x="37" y="4131"/>
                    </a:lnTo>
                    <a:lnTo>
                      <a:pt x="0" y="4222"/>
                    </a:lnTo>
                    <a:lnTo>
                      <a:pt x="0" y="4295"/>
                    </a:lnTo>
                    <a:lnTo>
                      <a:pt x="0" y="4368"/>
                    </a:lnTo>
                    <a:lnTo>
                      <a:pt x="19" y="4459"/>
                    </a:lnTo>
                    <a:lnTo>
                      <a:pt x="55" y="4532"/>
                    </a:lnTo>
                    <a:lnTo>
                      <a:pt x="91" y="4604"/>
                    </a:lnTo>
                    <a:lnTo>
                      <a:pt x="146" y="4677"/>
                    </a:lnTo>
                    <a:lnTo>
                      <a:pt x="292" y="4804"/>
                    </a:lnTo>
                    <a:lnTo>
                      <a:pt x="474" y="4932"/>
                    </a:lnTo>
                    <a:lnTo>
                      <a:pt x="692" y="5041"/>
                    </a:lnTo>
                    <a:lnTo>
                      <a:pt x="965" y="5132"/>
                    </a:lnTo>
                    <a:lnTo>
                      <a:pt x="1274" y="5205"/>
                    </a:lnTo>
                    <a:lnTo>
                      <a:pt x="1638" y="5278"/>
                    </a:lnTo>
                    <a:lnTo>
                      <a:pt x="2020" y="5332"/>
                    </a:lnTo>
                    <a:lnTo>
                      <a:pt x="2457" y="5369"/>
                    </a:lnTo>
                    <a:lnTo>
                      <a:pt x="2930" y="5387"/>
                    </a:lnTo>
                    <a:lnTo>
                      <a:pt x="3440" y="5387"/>
                    </a:lnTo>
                    <a:lnTo>
                      <a:pt x="3804" y="5350"/>
                    </a:lnTo>
                    <a:lnTo>
                      <a:pt x="4131" y="5314"/>
                    </a:lnTo>
                    <a:lnTo>
                      <a:pt x="4714" y="5223"/>
                    </a:lnTo>
                    <a:lnTo>
                      <a:pt x="5187" y="5114"/>
                    </a:lnTo>
                    <a:lnTo>
                      <a:pt x="5569" y="5005"/>
                    </a:lnTo>
                    <a:lnTo>
                      <a:pt x="5842" y="4895"/>
                    </a:lnTo>
                    <a:lnTo>
                      <a:pt x="6042" y="4804"/>
                    </a:lnTo>
                    <a:lnTo>
                      <a:pt x="6188" y="4713"/>
                    </a:lnTo>
                    <a:lnTo>
                      <a:pt x="6042" y="4204"/>
                    </a:lnTo>
                    <a:lnTo>
                      <a:pt x="5878" y="3658"/>
                    </a:lnTo>
                    <a:lnTo>
                      <a:pt x="5642" y="3003"/>
                    </a:lnTo>
                    <a:lnTo>
                      <a:pt x="5514" y="2639"/>
                    </a:lnTo>
                    <a:lnTo>
                      <a:pt x="5351" y="2275"/>
                    </a:lnTo>
                    <a:lnTo>
                      <a:pt x="5169" y="1929"/>
                    </a:lnTo>
                    <a:lnTo>
                      <a:pt x="4987" y="1565"/>
                    </a:lnTo>
                    <a:lnTo>
                      <a:pt x="4787" y="1238"/>
                    </a:lnTo>
                    <a:lnTo>
                      <a:pt x="4568" y="928"/>
                    </a:lnTo>
                    <a:lnTo>
                      <a:pt x="4332" y="655"/>
                    </a:lnTo>
                    <a:lnTo>
                      <a:pt x="4095" y="419"/>
                    </a:lnTo>
                    <a:lnTo>
                      <a:pt x="3949" y="291"/>
                    </a:lnTo>
                    <a:lnTo>
                      <a:pt x="3804" y="200"/>
                    </a:lnTo>
                    <a:lnTo>
                      <a:pt x="3676" y="128"/>
                    </a:lnTo>
                    <a:lnTo>
                      <a:pt x="3513" y="73"/>
                    </a:lnTo>
                    <a:lnTo>
                      <a:pt x="3367" y="37"/>
                    </a:lnTo>
                    <a:lnTo>
                      <a:pt x="3203" y="0"/>
                    </a:lnTo>
                    <a:close/>
                  </a:path>
                </a:pathLst>
              </a:custGeom>
              <a:solidFill>
                <a:srgbClr val="C1A5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3" name="Google Shape;1983;p13"/>
              <p:cNvSpPr/>
              <p:nvPr/>
            </p:nvSpPr>
            <p:spPr>
              <a:xfrm>
                <a:off x="1282975" y="2150275"/>
                <a:ext cx="154700" cy="134675"/>
              </a:xfrm>
              <a:custGeom>
                <a:avLst/>
                <a:gdLst/>
                <a:ahLst/>
                <a:cxnLst/>
                <a:rect l="l" t="t" r="r" b="b"/>
                <a:pathLst>
                  <a:path w="6188" h="5387" fill="none" extrusionOk="0">
                    <a:moveTo>
                      <a:pt x="6188" y="4713"/>
                    </a:moveTo>
                    <a:lnTo>
                      <a:pt x="6188" y="4713"/>
                    </a:lnTo>
                    <a:lnTo>
                      <a:pt x="6042" y="4804"/>
                    </a:lnTo>
                    <a:lnTo>
                      <a:pt x="5842" y="4895"/>
                    </a:lnTo>
                    <a:lnTo>
                      <a:pt x="5569" y="5005"/>
                    </a:lnTo>
                    <a:lnTo>
                      <a:pt x="5187" y="5114"/>
                    </a:lnTo>
                    <a:lnTo>
                      <a:pt x="4714" y="5223"/>
                    </a:lnTo>
                    <a:lnTo>
                      <a:pt x="4131" y="5314"/>
                    </a:lnTo>
                    <a:lnTo>
                      <a:pt x="3804" y="5350"/>
                    </a:lnTo>
                    <a:lnTo>
                      <a:pt x="3440" y="5387"/>
                    </a:lnTo>
                    <a:lnTo>
                      <a:pt x="3440" y="5387"/>
                    </a:lnTo>
                    <a:lnTo>
                      <a:pt x="2930" y="5387"/>
                    </a:lnTo>
                    <a:lnTo>
                      <a:pt x="2457" y="5369"/>
                    </a:lnTo>
                    <a:lnTo>
                      <a:pt x="2020" y="5332"/>
                    </a:lnTo>
                    <a:lnTo>
                      <a:pt x="1638" y="5278"/>
                    </a:lnTo>
                    <a:lnTo>
                      <a:pt x="1274" y="5205"/>
                    </a:lnTo>
                    <a:lnTo>
                      <a:pt x="965" y="5132"/>
                    </a:lnTo>
                    <a:lnTo>
                      <a:pt x="692" y="5041"/>
                    </a:lnTo>
                    <a:lnTo>
                      <a:pt x="474" y="4932"/>
                    </a:lnTo>
                    <a:lnTo>
                      <a:pt x="292" y="4804"/>
                    </a:lnTo>
                    <a:lnTo>
                      <a:pt x="146" y="4677"/>
                    </a:lnTo>
                    <a:lnTo>
                      <a:pt x="91" y="4604"/>
                    </a:lnTo>
                    <a:lnTo>
                      <a:pt x="55" y="4532"/>
                    </a:lnTo>
                    <a:lnTo>
                      <a:pt x="19" y="4459"/>
                    </a:lnTo>
                    <a:lnTo>
                      <a:pt x="0" y="4368"/>
                    </a:lnTo>
                    <a:lnTo>
                      <a:pt x="0" y="4295"/>
                    </a:lnTo>
                    <a:lnTo>
                      <a:pt x="0" y="4222"/>
                    </a:lnTo>
                    <a:lnTo>
                      <a:pt x="37" y="4131"/>
                    </a:lnTo>
                    <a:lnTo>
                      <a:pt x="55" y="4040"/>
                    </a:lnTo>
                    <a:lnTo>
                      <a:pt x="164" y="3876"/>
                    </a:lnTo>
                    <a:lnTo>
                      <a:pt x="310" y="3694"/>
                    </a:lnTo>
                    <a:lnTo>
                      <a:pt x="310" y="3694"/>
                    </a:lnTo>
                    <a:lnTo>
                      <a:pt x="310" y="3403"/>
                    </a:lnTo>
                    <a:lnTo>
                      <a:pt x="346" y="3057"/>
                    </a:lnTo>
                    <a:lnTo>
                      <a:pt x="401" y="2639"/>
                    </a:lnTo>
                    <a:lnTo>
                      <a:pt x="401" y="2639"/>
                    </a:lnTo>
                    <a:lnTo>
                      <a:pt x="437" y="2439"/>
                    </a:lnTo>
                    <a:lnTo>
                      <a:pt x="437" y="2439"/>
                    </a:lnTo>
                    <a:lnTo>
                      <a:pt x="546" y="2093"/>
                    </a:lnTo>
                    <a:lnTo>
                      <a:pt x="674" y="1729"/>
                    </a:lnTo>
                    <a:lnTo>
                      <a:pt x="765" y="1547"/>
                    </a:lnTo>
                    <a:lnTo>
                      <a:pt x="856" y="1365"/>
                    </a:lnTo>
                    <a:lnTo>
                      <a:pt x="965" y="1201"/>
                    </a:lnTo>
                    <a:lnTo>
                      <a:pt x="1092" y="1019"/>
                    </a:lnTo>
                    <a:lnTo>
                      <a:pt x="1238" y="856"/>
                    </a:lnTo>
                    <a:lnTo>
                      <a:pt x="1384" y="710"/>
                    </a:lnTo>
                    <a:lnTo>
                      <a:pt x="1547" y="564"/>
                    </a:lnTo>
                    <a:lnTo>
                      <a:pt x="1747" y="437"/>
                    </a:lnTo>
                    <a:lnTo>
                      <a:pt x="1948" y="310"/>
                    </a:lnTo>
                    <a:lnTo>
                      <a:pt x="2166" y="200"/>
                    </a:lnTo>
                    <a:lnTo>
                      <a:pt x="2403" y="109"/>
                    </a:lnTo>
                    <a:lnTo>
                      <a:pt x="2657" y="37"/>
                    </a:lnTo>
                    <a:lnTo>
                      <a:pt x="2657" y="37"/>
                    </a:lnTo>
                    <a:lnTo>
                      <a:pt x="2858" y="0"/>
                    </a:lnTo>
                    <a:lnTo>
                      <a:pt x="3021" y="0"/>
                    </a:lnTo>
                    <a:lnTo>
                      <a:pt x="3203" y="0"/>
                    </a:lnTo>
                    <a:lnTo>
                      <a:pt x="3367" y="37"/>
                    </a:lnTo>
                    <a:lnTo>
                      <a:pt x="3513" y="73"/>
                    </a:lnTo>
                    <a:lnTo>
                      <a:pt x="3676" y="128"/>
                    </a:lnTo>
                    <a:lnTo>
                      <a:pt x="3804" y="200"/>
                    </a:lnTo>
                    <a:lnTo>
                      <a:pt x="3949" y="291"/>
                    </a:lnTo>
                    <a:lnTo>
                      <a:pt x="3949" y="291"/>
                    </a:lnTo>
                    <a:lnTo>
                      <a:pt x="4095" y="419"/>
                    </a:lnTo>
                    <a:lnTo>
                      <a:pt x="4095" y="419"/>
                    </a:lnTo>
                    <a:lnTo>
                      <a:pt x="4332" y="655"/>
                    </a:lnTo>
                    <a:lnTo>
                      <a:pt x="4568" y="928"/>
                    </a:lnTo>
                    <a:lnTo>
                      <a:pt x="4787" y="1238"/>
                    </a:lnTo>
                    <a:lnTo>
                      <a:pt x="4987" y="1565"/>
                    </a:lnTo>
                    <a:lnTo>
                      <a:pt x="5169" y="1929"/>
                    </a:lnTo>
                    <a:lnTo>
                      <a:pt x="5351" y="2275"/>
                    </a:lnTo>
                    <a:lnTo>
                      <a:pt x="5514" y="2639"/>
                    </a:lnTo>
                    <a:lnTo>
                      <a:pt x="5642" y="3003"/>
                    </a:lnTo>
                    <a:lnTo>
                      <a:pt x="5878" y="3658"/>
                    </a:lnTo>
                    <a:lnTo>
                      <a:pt x="6042" y="4204"/>
                    </a:lnTo>
                    <a:lnTo>
                      <a:pt x="6188" y="471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4" name="Google Shape;1984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extrusionOk="0">
                    <a:moveTo>
                      <a:pt x="4095" y="1"/>
                    </a:move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close/>
                  </a:path>
                </a:pathLst>
              </a:custGeom>
              <a:solidFill>
                <a:srgbClr val="A489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5" name="Google Shape;1985;p13"/>
              <p:cNvSpPr/>
              <p:nvPr/>
            </p:nvSpPr>
            <p:spPr>
              <a:xfrm>
                <a:off x="1282975" y="2160725"/>
                <a:ext cx="138775" cy="124225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969" fill="none" extrusionOk="0">
                    <a:moveTo>
                      <a:pt x="4095" y="1"/>
                    </a:moveTo>
                    <a:lnTo>
                      <a:pt x="4095" y="1"/>
                    </a:lnTo>
                    <a:lnTo>
                      <a:pt x="4004" y="219"/>
                    </a:lnTo>
                    <a:lnTo>
                      <a:pt x="3895" y="438"/>
                    </a:lnTo>
                    <a:lnTo>
                      <a:pt x="3840" y="529"/>
                    </a:lnTo>
                    <a:lnTo>
                      <a:pt x="3767" y="619"/>
                    </a:lnTo>
                    <a:lnTo>
                      <a:pt x="3676" y="710"/>
                    </a:lnTo>
                    <a:lnTo>
                      <a:pt x="3585" y="801"/>
                    </a:lnTo>
                    <a:lnTo>
                      <a:pt x="3585" y="801"/>
                    </a:lnTo>
                    <a:lnTo>
                      <a:pt x="3458" y="874"/>
                    </a:lnTo>
                    <a:lnTo>
                      <a:pt x="3331" y="947"/>
                    </a:lnTo>
                    <a:lnTo>
                      <a:pt x="3185" y="1002"/>
                    </a:lnTo>
                    <a:lnTo>
                      <a:pt x="3058" y="1038"/>
                    </a:lnTo>
                    <a:lnTo>
                      <a:pt x="2767" y="1111"/>
                    </a:lnTo>
                    <a:lnTo>
                      <a:pt x="2475" y="1165"/>
                    </a:lnTo>
                    <a:lnTo>
                      <a:pt x="2184" y="1238"/>
                    </a:lnTo>
                    <a:lnTo>
                      <a:pt x="1893" y="1311"/>
                    </a:lnTo>
                    <a:lnTo>
                      <a:pt x="1766" y="1366"/>
                    </a:lnTo>
                    <a:lnTo>
                      <a:pt x="1638" y="1438"/>
                    </a:lnTo>
                    <a:lnTo>
                      <a:pt x="1511" y="1511"/>
                    </a:lnTo>
                    <a:lnTo>
                      <a:pt x="1402" y="1620"/>
                    </a:lnTo>
                    <a:lnTo>
                      <a:pt x="1402" y="1620"/>
                    </a:lnTo>
                    <a:lnTo>
                      <a:pt x="1293" y="1730"/>
                    </a:lnTo>
                    <a:lnTo>
                      <a:pt x="1202" y="1839"/>
                    </a:lnTo>
                    <a:lnTo>
                      <a:pt x="1111" y="1948"/>
                    </a:lnTo>
                    <a:lnTo>
                      <a:pt x="1001" y="2039"/>
                    </a:lnTo>
                    <a:lnTo>
                      <a:pt x="1001" y="2039"/>
                    </a:lnTo>
                    <a:lnTo>
                      <a:pt x="874" y="2130"/>
                    </a:lnTo>
                    <a:lnTo>
                      <a:pt x="747" y="2185"/>
                    </a:lnTo>
                    <a:lnTo>
                      <a:pt x="619" y="2221"/>
                    </a:lnTo>
                    <a:lnTo>
                      <a:pt x="474" y="2221"/>
                    </a:lnTo>
                    <a:lnTo>
                      <a:pt x="474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401" y="2221"/>
                    </a:lnTo>
                    <a:lnTo>
                      <a:pt x="346" y="2512"/>
                    </a:lnTo>
                    <a:lnTo>
                      <a:pt x="328" y="2767"/>
                    </a:lnTo>
                    <a:lnTo>
                      <a:pt x="310" y="3131"/>
                    </a:lnTo>
                    <a:lnTo>
                      <a:pt x="310" y="3131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310" y="3276"/>
                    </a:lnTo>
                    <a:lnTo>
                      <a:pt x="201" y="3404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110" y="3549"/>
                    </a:lnTo>
                    <a:lnTo>
                      <a:pt x="91" y="3549"/>
                    </a:lnTo>
                    <a:lnTo>
                      <a:pt x="91" y="3549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91" y="3568"/>
                    </a:lnTo>
                    <a:lnTo>
                      <a:pt x="37" y="3677"/>
                    </a:lnTo>
                    <a:lnTo>
                      <a:pt x="19" y="3786"/>
                    </a:lnTo>
                    <a:lnTo>
                      <a:pt x="0" y="3877"/>
                    </a:lnTo>
                    <a:lnTo>
                      <a:pt x="19" y="3986"/>
                    </a:lnTo>
                    <a:lnTo>
                      <a:pt x="37" y="4077"/>
                    </a:lnTo>
                    <a:lnTo>
                      <a:pt x="91" y="4168"/>
                    </a:lnTo>
                    <a:lnTo>
                      <a:pt x="146" y="4259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32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237" y="4350"/>
                    </a:lnTo>
                    <a:lnTo>
                      <a:pt x="346" y="4423"/>
                    </a:lnTo>
                    <a:lnTo>
                      <a:pt x="437" y="4496"/>
                    </a:lnTo>
                    <a:lnTo>
                      <a:pt x="692" y="4623"/>
                    </a:lnTo>
                    <a:lnTo>
                      <a:pt x="1001" y="4732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65" y="4823"/>
                    </a:lnTo>
                    <a:lnTo>
                      <a:pt x="1384" y="4823"/>
                    </a:lnTo>
                    <a:lnTo>
                      <a:pt x="1384" y="4823"/>
                    </a:lnTo>
                    <a:lnTo>
                      <a:pt x="1711" y="4878"/>
                    </a:lnTo>
                    <a:lnTo>
                      <a:pt x="2057" y="4914"/>
                    </a:lnTo>
                    <a:lnTo>
                      <a:pt x="2457" y="4951"/>
                    </a:lnTo>
                    <a:lnTo>
                      <a:pt x="2876" y="4969"/>
                    </a:lnTo>
                    <a:lnTo>
                      <a:pt x="2876" y="4969"/>
                    </a:lnTo>
                    <a:lnTo>
                      <a:pt x="3294" y="4732"/>
                    </a:lnTo>
                    <a:lnTo>
                      <a:pt x="3713" y="4459"/>
                    </a:lnTo>
                    <a:lnTo>
                      <a:pt x="4095" y="4186"/>
                    </a:lnTo>
                    <a:lnTo>
                      <a:pt x="4477" y="3895"/>
                    </a:lnTo>
                    <a:lnTo>
                      <a:pt x="4477" y="3895"/>
                    </a:lnTo>
                    <a:lnTo>
                      <a:pt x="4677" y="3731"/>
                    </a:lnTo>
                    <a:lnTo>
                      <a:pt x="4859" y="3549"/>
                    </a:lnTo>
                    <a:lnTo>
                      <a:pt x="5041" y="3349"/>
                    </a:lnTo>
                    <a:lnTo>
                      <a:pt x="5187" y="3149"/>
                    </a:lnTo>
                    <a:lnTo>
                      <a:pt x="5187" y="3149"/>
                    </a:lnTo>
                    <a:lnTo>
                      <a:pt x="5296" y="2967"/>
                    </a:lnTo>
                    <a:lnTo>
                      <a:pt x="5387" y="2767"/>
                    </a:lnTo>
                    <a:lnTo>
                      <a:pt x="5533" y="2367"/>
                    </a:lnTo>
                    <a:lnTo>
                      <a:pt x="5533" y="2367"/>
                    </a:lnTo>
                    <a:lnTo>
                      <a:pt x="5551" y="2312"/>
                    </a:lnTo>
                    <a:lnTo>
                      <a:pt x="5551" y="2312"/>
                    </a:lnTo>
                    <a:lnTo>
                      <a:pt x="5332" y="1821"/>
                    </a:lnTo>
                    <a:lnTo>
                      <a:pt x="5096" y="1347"/>
                    </a:lnTo>
                    <a:lnTo>
                      <a:pt x="4823" y="874"/>
                    </a:lnTo>
                    <a:lnTo>
                      <a:pt x="4677" y="6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532" y="456"/>
                    </a:lnTo>
                    <a:lnTo>
                      <a:pt x="4313" y="201"/>
                    </a:lnTo>
                    <a:lnTo>
                      <a:pt x="4095" y="1"/>
                    </a:lnTo>
                    <a:lnTo>
                      <a:pt x="4095" y="1"/>
                    </a:lnTo>
                    <a:lnTo>
                      <a:pt x="409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6" name="Google Shape;1986;p13"/>
              <p:cNvSpPr/>
              <p:nvPr/>
            </p:nvSpPr>
            <p:spPr>
              <a:xfrm>
                <a:off x="1396250" y="2172100"/>
                <a:ext cx="25500" cy="46425"/>
              </a:xfrm>
              <a:custGeom>
                <a:avLst/>
                <a:gdLst/>
                <a:ahLst/>
                <a:cxnLst/>
                <a:rect l="l" t="t" r="r" b="b"/>
                <a:pathLst>
                  <a:path w="1020" h="1857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46" y="201"/>
                    </a:lnTo>
                    <a:lnTo>
                      <a:pt x="292" y="419"/>
                    </a:lnTo>
                    <a:lnTo>
                      <a:pt x="565" y="892"/>
                    </a:lnTo>
                    <a:lnTo>
                      <a:pt x="801" y="1366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1020" y="1857"/>
                    </a:lnTo>
                    <a:lnTo>
                      <a:pt x="801" y="1366"/>
                    </a:lnTo>
                    <a:lnTo>
                      <a:pt x="565" y="892"/>
                    </a:lnTo>
                    <a:lnTo>
                      <a:pt x="292" y="419"/>
                    </a:lnTo>
                    <a:lnTo>
                      <a:pt x="146" y="20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7" name="Google Shape;1987;p13"/>
              <p:cNvSpPr/>
              <p:nvPr/>
            </p:nvSpPr>
            <p:spPr>
              <a:xfrm>
                <a:off x="1396250" y="21721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8" name="Google Shape;1988;p13"/>
              <p:cNvSpPr/>
              <p:nvPr/>
            </p:nvSpPr>
            <p:spPr>
              <a:xfrm>
                <a:off x="1282975" y="2172100"/>
                <a:ext cx="138775" cy="112850"/>
              </a:xfrm>
              <a:custGeom>
                <a:avLst/>
                <a:gdLst/>
                <a:ahLst/>
                <a:cxnLst/>
                <a:rect l="l" t="t" r="r" b="b"/>
                <a:pathLst>
                  <a:path w="5551" h="4514" extrusionOk="0">
                    <a:moveTo>
                      <a:pt x="1384" y="4368"/>
                    </a:moveTo>
                    <a:lnTo>
                      <a:pt x="1384" y="4368"/>
                    </a:lnTo>
                    <a:lnTo>
                      <a:pt x="1711" y="4423"/>
                    </a:lnTo>
                    <a:lnTo>
                      <a:pt x="2057" y="4459"/>
                    </a:lnTo>
                    <a:lnTo>
                      <a:pt x="2457" y="4496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440" y="4514"/>
                    </a:lnTo>
                    <a:lnTo>
                      <a:pt x="3094" y="4514"/>
                    </a:lnTo>
                    <a:lnTo>
                      <a:pt x="3094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876" y="4514"/>
                    </a:lnTo>
                    <a:lnTo>
                      <a:pt x="2457" y="4496"/>
                    </a:lnTo>
                    <a:lnTo>
                      <a:pt x="2057" y="4459"/>
                    </a:lnTo>
                    <a:lnTo>
                      <a:pt x="1711" y="4423"/>
                    </a:lnTo>
                    <a:lnTo>
                      <a:pt x="1384" y="4368"/>
                    </a:lnTo>
                    <a:close/>
                    <a:moveTo>
                      <a:pt x="1365" y="4368"/>
                    </a:moveTo>
                    <a:lnTo>
                      <a:pt x="1365" y="4368"/>
                    </a:lnTo>
                    <a:lnTo>
                      <a:pt x="1365" y="4368"/>
                    </a:lnTo>
                    <a:lnTo>
                      <a:pt x="1365" y="4368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95"/>
                    </a:move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95"/>
                    </a:lnTo>
                    <a:close/>
                    <a:moveTo>
                      <a:pt x="237" y="3877"/>
                    </a:moveTo>
                    <a:lnTo>
                      <a:pt x="237" y="3877"/>
                    </a:lnTo>
                    <a:lnTo>
                      <a:pt x="237" y="3895"/>
                    </a:lnTo>
                    <a:lnTo>
                      <a:pt x="237" y="3895"/>
                    </a:lnTo>
                    <a:lnTo>
                      <a:pt x="237" y="3877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37" y="3222"/>
                    </a:lnTo>
                    <a:lnTo>
                      <a:pt x="19" y="3331"/>
                    </a:lnTo>
                    <a:lnTo>
                      <a:pt x="0" y="3422"/>
                    </a:lnTo>
                    <a:lnTo>
                      <a:pt x="19" y="3531"/>
                    </a:lnTo>
                    <a:lnTo>
                      <a:pt x="37" y="3622"/>
                    </a:lnTo>
                    <a:lnTo>
                      <a:pt x="91" y="3713"/>
                    </a:lnTo>
                    <a:lnTo>
                      <a:pt x="146" y="3804"/>
                    </a:lnTo>
                    <a:lnTo>
                      <a:pt x="237" y="3877"/>
                    </a:lnTo>
                    <a:lnTo>
                      <a:pt x="237" y="3877"/>
                    </a:lnTo>
                    <a:lnTo>
                      <a:pt x="146" y="3804"/>
                    </a:lnTo>
                    <a:lnTo>
                      <a:pt x="91" y="3713"/>
                    </a:lnTo>
                    <a:lnTo>
                      <a:pt x="37" y="3622"/>
                    </a:lnTo>
                    <a:lnTo>
                      <a:pt x="19" y="3531"/>
                    </a:lnTo>
                    <a:lnTo>
                      <a:pt x="0" y="3422"/>
                    </a:lnTo>
                    <a:lnTo>
                      <a:pt x="19" y="3331"/>
                    </a:lnTo>
                    <a:lnTo>
                      <a:pt x="37" y="3222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113"/>
                    </a:move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113"/>
                    </a:lnTo>
                    <a:close/>
                    <a:moveTo>
                      <a:pt x="91" y="3094"/>
                    </a:moveTo>
                    <a:lnTo>
                      <a:pt x="91" y="3094"/>
                    </a:lnTo>
                    <a:lnTo>
                      <a:pt x="91" y="3113"/>
                    </a:lnTo>
                    <a:lnTo>
                      <a:pt x="91" y="3113"/>
                    </a:lnTo>
                    <a:lnTo>
                      <a:pt x="91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110" y="3094"/>
                    </a:move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lnTo>
                      <a:pt x="110" y="3094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677" y="201"/>
                    </a:lnTo>
                    <a:lnTo>
                      <a:pt x="4823" y="419"/>
                    </a:lnTo>
                    <a:lnTo>
                      <a:pt x="5096" y="892"/>
                    </a:lnTo>
                    <a:lnTo>
                      <a:pt x="5332" y="1366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551" y="1857"/>
                    </a:lnTo>
                    <a:lnTo>
                      <a:pt x="5332" y="1366"/>
                    </a:lnTo>
                    <a:lnTo>
                      <a:pt x="5096" y="892"/>
                    </a:lnTo>
                    <a:lnTo>
                      <a:pt x="4823" y="419"/>
                    </a:lnTo>
                    <a:lnTo>
                      <a:pt x="4677" y="201"/>
                    </a:lnTo>
                    <a:lnTo>
                      <a:pt x="4532" y="1"/>
                    </a:lnTo>
                    <a:close/>
                    <a:moveTo>
                      <a:pt x="4532" y="1"/>
                    </a:move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lnTo>
                      <a:pt x="4532" y="1"/>
                    </a:lnTo>
                    <a:close/>
                  </a:path>
                </a:pathLst>
              </a:custGeom>
              <a:solidFill>
                <a:srgbClr val="D8D3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89" name="Google Shape;1989;p13"/>
              <p:cNvSpPr/>
              <p:nvPr/>
            </p:nvSpPr>
            <p:spPr>
              <a:xfrm>
                <a:off x="1421725" y="2218500"/>
                <a:ext cx="12775" cy="37350"/>
              </a:xfrm>
              <a:custGeom>
                <a:avLst/>
                <a:gdLst/>
                <a:ahLst/>
                <a:cxnLst/>
                <a:rect l="l" t="t" r="r" b="b"/>
                <a:pathLst>
                  <a:path w="511" h="1494" fill="none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65" y="438"/>
                    </a:lnTo>
                    <a:lnTo>
                      <a:pt x="292" y="820"/>
                    </a:lnTo>
                    <a:lnTo>
                      <a:pt x="510" y="1493"/>
                    </a:lnTo>
                    <a:lnTo>
                      <a:pt x="510" y="1493"/>
                    </a:lnTo>
                    <a:lnTo>
                      <a:pt x="292" y="820"/>
                    </a:lnTo>
                    <a:lnTo>
                      <a:pt x="165" y="438"/>
                    </a:lnTo>
                    <a:lnTo>
                      <a:pt x="1" y="1"/>
                    </a:lnTo>
                    <a:lnTo>
                      <a:pt x="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0" name="Google Shape;1990;p13"/>
              <p:cNvSpPr/>
              <p:nvPr/>
            </p:nvSpPr>
            <p:spPr>
              <a:xfrm>
                <a:off x="1354850" y="2218500"/>
                <a:ext cx="79650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186" h="2658" extrusionOk="0">
                    <a:moveTo>
                      <a:pt x="565" y="2658"/>
                    </a:moveTo>
                    <a:lnTo>
                      <a:pt x="565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19" y="2658"/>
                    </a:lnTo>
                    <a:lnTo>
                      <a:pt x="219" y="2658"/>
                    </a:lnTo>
                    <a:lnTo>
                      <a:pt x="565" y="2658"/>
                    </a:lnTo>
                    <a:close/>
                    <a:moveTo>
                      <a:pt x="2676" y="1"/>
                    </a:moveTo>
                    <a:lnTo>
                      <a:pt x="2676" y="1"/>
                    </a:lnTo>
                    <a:lnTo>
                      <a:pt x="2676" y="1"/>
                    </a:lnTo>
                    <a:lnTo>
                      <a:pt x="2676" y="1"/>
                    </a:lnTo>
                    <a:lnTo>
                      <a:pt x="2840" y="438"/>
                    </a:lnTo>
                    <a:lnTo>
                      <a:pt x="2967" y="820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B8AEB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1" name="Google Shape;1991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extrusionOk="0">
                    <a:moveTo>
                      <a:pt x="2676" y="1"/>
                    </a:move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  <a:close/>
                  </a:path>
                </a:pathLst>
              </a:custGeom>
              <a:solidFill>
                <a:srgbClr val="8B715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2" name="Google Shape;1992;p13"/>
              <p:cNvSpPr/>
              <p:nvPr/>
            </p:nvSpPr>
            <p:spPr>
              <a:xfrm>
                <a:off x="1354850" y="2218500"/>
                <a:ext cx="82825" cy="66450"/>
              </a:xfrm>
              <a:custGeom>
                <a:avLst/>
                <a:gdLst/>
                <a:ahLst/>
                <a:cxnLst/>
                <a:rect l="l" t="t" r="r" b="b"/>
                <a:pathLst>
                  <a:path w="3313" h="2658" fill="none" extrusionOk="0">
                    <a:moveTo>
                      <a:pt x="2676" y="1"/>
                    </a:moveTo>
                    <a:lnTo>
                      <a:pt x="2676" y="1"/>
                    </a:lnTo>
                    <a:lnTo>
                      <a:pt x="2658" y="56"/>
                    </a:lnTo>
                    <a:lnTo>
                      <a:pt x="2658" y="56"/>
                    </a:lnTo>
                    <a:lnTo>
                      <a:pt x="2512" y="456"/>
                    </a:lnTo>
                    <a:lnTo>
                      <a:pt x="2421" y="656"/>
                    </a:lnTo>
                    <a:lnTo>
                      <a:pt x="2312" y="838"/>
                    </a:lnTo>
                    <a:lnTo>
                      <a:pt x="2312" y="838"/>
                    </a:lnTo>
                    <a:lnTo>
                      <a:pt x="2166" y="1038"/>
                    </a:lnTo>
                    <a:lnTo>
                      <a:pt x="1984" y="1238"/>
                    </a:lnTo>
                    <a:lnTo>
                      <a:pt x="1802" y="1420"/>
                    </a:lnTo>
                    <a:lnTo>
                      <a:pt x="1602" y="1584"/>
                    </a:lnTo>
                    <a:lnTo>
                      <a:pt x="1602" y="1584"/>
                    </a:lnTo>
                    <a:lnTo>
                      <a:pt x="1220" y="1875"/>
                    </a:lnTo>
                    <a:lnTo>
                      <a:pt x="838" y="2148"/>
                    </a:lnTo>
                    <a:lnTo>
                      <a:pt x="419" y="2421"/>
                    </a:lnTo>
                    <a:lnTo>
                      <a:pt x="1" y="2658"/>
                    </a:lnTo>
                    <a:lnTo>
                      <a:pt x="1" y="2658"/>
                    </a:lnTo>
                    <a:lnTo>
                      <a:pt x="237" y="2658"/>
                    </a:lnTo>
                    <a:lnTo>
                      <a:pt x="237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565" y="2658"/>
                    </a:lnTo>
                    <a:lnTo>
                      <a:pt x="929" y="2621"/>
                    </a:lnTo>
                    <a:lnTo>
                      <a:pt x="1256" y="2585"/>
                    </a:lnTo>
                    <a:lnTo>
                      <a:pt x="1839" y="2494"/>
                    </a:lnTo>
                    <a:lnTo>
                      <a:pt x="2312" y="2385"/>
                    </a:lnTo>
                    <a:lnTo>
                      <a:pt x="2694" y="2276"/>
                    </a:lnTo>
                    <a:lnTo>
                      <a:pt x="2967" y="2166"/>
                    </a:lnTo>
                    <a:lnTo>
                      <a:pt x="3167" y="2075"/>
                    </a:lnTo>
                    <a:lnTo>
                      <a:pt x="3313" y="1984"/>
                    </a:lnTo>
                    <a:lnTo>
                      <a:pt x="3313" y="1984"/>
                    </a:lnTo>
                    <a:lnTo>
                      <a:pt x="3185" y="1493"/>
                    </a:lnTo>
                    <a:lnTo>
                      <a:pt x="3185" y="1493"/>
                    </a:lnTo>
                    <a:lnTo>
                      <a:pt x="2967" y="820"/>
                    </a:lnTo>
                    <a:lnTo>
                      <a:pt x="2840" y="438"/>
                    </a:lnTo>
                    <a:lnTo>
                      <a:pt x="2676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3" name="Google Shape;1993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4" name="Google Shape;1994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5" name="Google Shape;1995;p13"/>
              <p:cNvSpPr/>
              <p:nvPr/>
            </p:nvSpPr>
            <p:spPr>
              <a:xfrm>
                <a:off x="1285700" y="22494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6" name="Google Shape;1996;p13"/>
              <p:cNvSpPr/>
              <p:nvPr/>
            </p:nvSpPr>
            <p:spPr>
              <a:xfrm>
                <a:off x="1285250" y="2249450"/>
                <a:ext cx="25" cy="475"/>
              </a:xfrm>
              <a:custGeom>
                <a:avLst/>
                <a:gdLst/>
                <a:ahLst/>
                <a:cxnLst/>
                <a:rect l="l" t="t" r="r" b="b"/>
                <a:pathLst>
                  <a:path w="1" h="19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7" name="Google Shape;1997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8" name="Google Shape;1998;p13"/>
              <p:cNvSpPr/>
              <p:nvPr/>
            </p:nvSpPr>
            <p:spPr>
              <a:xfrm>
                <a:off x="1285250" y="22499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1999" name="Google Shape;1999;p13"/>
              <p:cNvSpPr/>
              <p:nvPr/>
            </p:nvSpPr>
            <p:spPr>
              <a:xfrm>
                <a:off x="1282975" y="2249900"/>
                <a:ext cx="5950" cy="19125"/>
              </a:xfrm>
              <a:custGeom>
                <a:avLst/>
                <a:gdLst/>
                <a:ahLst/>
                <a:cxnLst/>
                <a:rect l="l" t="t" r="r" b="b"/>
                <a:pathLst>
                  <a:path w="238" h="765" fill="none" extrusionOk="0">
                    <a:moveTo>
                      <a:pt x="91" y="1"/>
                    </a:moveTo>
                    <a:lnTo>
                      <a:pt x="91" y="1"/>
                    </a:lnTo>
                    <a:lnTo>
                      <a:pt x="37" y="110"/>
                    </a:lnTo>
                    <a:lnTo>
                      <a:pt x="19" y="219"/>
                    </a:lnTo>
                    <a:lnTo>
                      <a:pt x="0" y="310"/>
                    </a:lnTo>
                    <a:lnTo>
                      <a:pt x="19" y="419"/>
                    </a:lnTo>
                    <a:lnTo>
                      <a:pt x="37" y="510"/>
                    </a:lnTo>
                    <a:lnTo>
                      <a:pt x="91" y="601"/>
                    </a:lnTo>
                    <a:lnTo>
                      <a:pt x="146" y="692"/>
                    </a:lnTo>
                    <a:lnTo>
                      <a:pt x="237" y="765"/>
                    </a:lnTo>
                    <a:lnTo>
                      <a:pt x="237" y="765"/>
                    </a:lnTo>
                    <a:lnTo>
                      <a:pt x="146" y="692"/>
                    </a:lnTo>
                    <a:lnTo>
                      <a:pt x="91" y="601"/>
                    </a:lnTo>
                    <a:lnTo>
                      <a:pt x="37" y="510"/>
                    </a:lnTo>
                    <a:lnTo>
                      <a:pt x="19" y="419"/>
                    </a:lnTo>
                    <a:lnTo>
                      <a:pt x="0" y="310"/>
                    </a:lnTo>
                    <a:lnTo>
                      <a:pt x="19" y="219"/>
                    </a:lnTo>
                    <a:lnTo>
                      <a:pt x="37" y="110"/>
                    </a:lnTo>
                    <a:lnTo>
                      <a:pt x="91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0" name="Google Shape;2000;p13"/>
              <p:cNvSpPr/>
              <p:nvPr/>
            </p:nvSpPr>
            <p:spPr>
              <a:xfrm>
                <a:off x="1288900" y="2269000"/>
                <a:ext cx="25" cy="500"/>
              </a:xfrm>
              <a:custGeom>
                <a:avLst/>
                <a:gdLst/>
                <a:ahLst/>
                <a:cxnLst/>
                <a:rect l="l" t="t" r="r" b="b"/>
                <a:pathLst>
                  <a:path w="1" h="20" fill="none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0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1" name="Google Shape;2001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2" name="Google Shape;2002;p13"/>
              <p:cNvSpPr/>
              <p:nvPr/>
            </p:nvSpPr>
            <p:spPr>
              <a:xfrm>
                <a:off x="1288900" y="2269475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3" name="Google Shape;2003;p13"/>
              <p:cNvSpPr/>
              <p:nvPr/>
            </p:nvSpPr>
            <p:spPr>
              <a:xfrm>
                <a:off x="1317550" y="2281300"/>
                <a:ext cx="51425" cy="3650"/>
              </a:xfrm>
              <a:custGeom>
                <a:avLst/>
                <a:gdLst/>
                <a:ahLst/>
                <a:cxnLst/>
                <a:rect l="l" t="t" r="r" b="b"/>
                <a:pathLst>
                  <a:path w="2057" h="146" fill="none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328" y="55"/>
                    </a:lnTo>
                    <a:lnTo>
                      <a:pt x="674" y="91"/>
                    </a:lnTo>
                    <a:lnTo>
                      <a:pt x="1074" y="128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2057" y="146"/>
                    </a:lnTo>
                    <a:lnTo>
                      <a:pt x="1711" y="146"/>
                    </a:lnTo>
                    <a:lnTo>
                      <a:pt x="1711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493" y="146"/>
                    </a:lnTo>
                    <a:lnTo>
                      <a:pt x="1074" y="128"/>
                    </a:lnTo>
                    <a:lnTo>
                      <a:pt x="674" y="91"/>
                    </a:lnTo>
                    <a:lnTo>
                      <a:pt x="328" y="55"/>
                    </a:lnTo>
                    <a:lnTo>
                      <a:pt x="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4" name="Google Shape;2004;p13"/>
              <p:cNvSpPr/>
              <p:nvPr/>
            </p:nvSpPr>
            <p:spPr>
              <a:xfrm>
                <a:off x="1317100" y="228130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fill="none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  <p:sp>
            <p:nvSpPr>
              <p:cNvPr id="2005" name="Google Shape;2005;p13"/>
              <p:cNvSpPr/>
              <p:nvPr/>
            </p:nvSpPr>
            <p:spPr>
              <a:xfrm>
                <a:off x="1354850" y="2284925"/>
                <a:ext cx="141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565" h="1" fill="none" extrusionOk="0">
                    <a:moveTo>
                      <a:pt x="565" y="1"/>
                    </a:moveTo>
                    <a:lnTo>
                      <a:pt x="565" y="1"/>
                    </a:lnTo>
                    <a:lnTo>
                      <a:pt x="237" y="1"/>
                    </a:lnTo>
                    <a:lnTo>
                      <a:pt x="237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lnTo>
                      <a:pt x="219" y="1"/>
                    </a:lnTo>
                    <a:lnTo>
                      <a:pt x="219" y="1"/>
                    </a:lnTo>
                    <a:lnTo>
                      <a:pt x="565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/>
              </a:p>
            </p:txBody>
          </p:sp>
        </p:grpSp>
        <p:sp>
          <p:nvSpPr>
            <p:cNvPr id="2006" name="Google Shape;2006;p13"/>
            <p:cNvSpPr/>
            <p:nvPr/>
          </p:nvSpPr>
          <p:spPr>
            <a:xfrm>
              <a:off x="2706625" y="4851000"/>
              <a:ext cx="226446" cy="93776"/>
            </a:xfrm>
            <a:custGeom>
              <a:avLst/>
              <a:gdLst/>
              <a:ahLst/>
              <a:cxnLst/>
              <a:rect l="l" t="t" r="r" b="b"/>
              <a:pathLst>
                <a:path w="9991" h="1020" extrusionOk="0">
                  <a:moveTo>
                    <a:pt x="1292" y="0"/>
                  </a:moveTo>
                  <a:lnTo>
                    <a:pt x="746" y="91"/>
                  </a:lnTo>
                  <a:lnTo>
                    <a:pt x="528" y="128"/>
                  </a:lnTo>
                  <a:lnTo>
                    <a:pt x="346" y="182"/>
                  </a:lnTo>
                  <a:lnTo>
                    <a:pt x="200" y="237"/>
                  </a:lnTo>
                  <a:lnTo>
                    <a:pt x="91" y="291"/>
                  </a:lnTo>
                  <a:lnTo>
                    <a:pt x="18" y="346"/>
                  </a:lnTo>
                  <a:lnTo>
                    <a:pt x="0" y="419"/>
                  </a:lnTo>
                  <a:lnTo>
                    <a:pt x="0" y="437"/>
                  </a:lnTo>
                  <a:lnTo>
                    <a:pt x="18" y="473"/>
                  </a:lnTo>
                  <a:lnTo>
                    <a:pt x="91" y="528"/>
                  </a:lnTo>
                  <a:lnTo>
                    <a:pt x="219" y="583"/>
                  </a:lnTo>
                  <a:lnTo>
                    <a:pt x="382" y="655"/>
                  </a:lnTo>
                  <a:lnTo>
                    <a:pt x="601" y="710"/>
                  </a:lnTo>
                  <a:lnTo>
                    <a:pt x="856" y="746"/>
                  </a:lnTo>
                  <a:lnTo>
                    <a:pt x="1456" y="837"/>
                  </a:lnTo>
                  <a:lnTo>
                    <a:pt x="2202" y="910"/>
                  </a:lnTo>
                  <a:lnTo>
                    <a:pt x="3058" y="965"/>
                  </a:lnTo>
                  <a:lnTo>
                    <a:pt x="3986" y="1001"/>
                  </a:lnTo>
                  <a:lnTo>
                    <a:pt x="5005" y="1019"/>
                  </a:lnTo>
                  <a:lnTo>
                    <a:pt x="6006" y="1001"/>
                  </a:lnTo>
                  <a:lnTo>
                    <a:pt x="6952" y="965"/>
                  </a:lnTo>
                  <a:lnTo>
                    <a:pt x="7789" y="910"/>
                  </a:lnTo>
                  <a:lnTo>
                    <a:pt x="8535" y="837"/>
                  </a:lnTo>
                  <a:lnTo>
                    <a:pt x="9136" y="746"/>
                  </a:lnTo>
                  <a:lnTo>
                    <a:pt x="9390" y="710"/>
                  </a:lnTo>
                  <a:lnTo>
                    <a:pt x="9609" y="655"/>
                  </a:lnTo>
                  <a:lnTo>
                    <a:pt x="9773" y="583"/>
                  </a:lnTo>
                  <a:lnTo>
                    <a:pt x="9900" y="528"/>
                  </a:lnTo>
                  <a:lnTo>
                    <a:pt x="9973" y="473"/>
                  </a:lnTo>
                  <a:lnTo>
                    <a:pt x="9991" y="437"/>
                  </a:lnTo>
                  <a:lnTo>
                    <a:pt x="9991" y="419"/>
                  </a:lnTo>
                  <a:lnTo>
                    <a:pt x="9973" y="346"/>
                  </a:lnTo>
                  <a:lnTo>
                    <a:pt x="9900" y="291"/>
                  </a:lnTo>
                  <a:lnTo>
                    <a:pt x="9791" y="237"/>
                  </a:lnTo>
                  <a:lnTo>
                    <a:pt x="9645" y="182"/>
                  </a:lnTo>
                  <a:lnTo>
                    <a:pt x="9463" y="128"/>
                  </a:lnTo>
                  <a:lnTo>
                    <a:pt x="9245" y="91"/>
                  </a:lnTo>
                  <a:lnTo>
                    <a:pt x="8699" y="0"/>
                  </a:lnTo>
                  <a:lnTo>
                    <a:pt x="8699" y="273"/>
                  </a:lnTo>
                  <a:lnTo>
                    <a:pt x="7443" y="328"/>
                  </a:lnTo>
                  <a:lnTo>
                    <a:pt x="6133" y="364"/>
                  </a:lnTo>
                  <a:lnTo>
                    <a:pt x="4623" y="382"/>
                  </a:lnTo>
                  <a:lnTo>
                    <a:pt x="3476" y="364"/>
                  </a:lnTo>
                  <a:lnTo>
                    <a:pt x="2384" y="328"/>
                  </a:lnTo>
                  <a:lnTo>
                    <a:pt x="1893" y="291"/>
                  </a:lnTo>
                  <a:lnTo>
                    <a:pt x="1456" y="237"/>
                  </a:lnTo>
                  <a:lnTo>
                    <a:pt x="1074" y="182"/>
                  </a:lnTo>
                  <a:lnTo>
                    <a:pt x="746" y="109"/>
                  </a:lnTo>
                  <a:lnTo>
                    <a:pt x="1292" y="0"/>
                  </a:lnTo>
                  <a:close/>
                </a:path>
              </a:pathLst>
            </a:custGeom>
            <a:solidFill>
              <a:srgbClr val="282829">
                <a:alpha val="1397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  <p:sp>
        <p:nvSpPr>
          <p:cNvPr id="2007" name="Google Shape;2007;p13"/>
          <p:cNvSpPr/>
          <p:nvPr/>
        </p:nvSpPr>
        <p:spPr>
          <a:xfrm>
            <a:off x="2342932" y="345704"/>
            <a:ext cx="526466" cy="160097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8" name="Google Shape;2008;p13"/>
          <p:cNvSpPr/>
          <p:nvPr/>
        </p:nvSpPr>
        <p:spPr>
          <a:xfrm>
            <a:off x="6241985" y="95250"/>
            <a:ext cx="1136759" cy="345700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9" name="Google Shape;2009;p13"/>
          <p:cNvSpPr/>
          <p:nvPr/>
        </p:nvSpPr>
        <p:spPr>
          <a:xfrm>
            <a:off x="159564" y="345704"/>
            <a:ext cx="526466" cy="160097"/>
          </a:xfrm>
          <a:custGeom>
            <a:avLst/>
            <a:gdLst/>
            <a:ahLst/>
            <a:cxnLst/>
            <a:rect l="l" t="t" r="r" b="b"/>
            <a:pathLst>
              <a:path w="15779" h="3240" extrusionOk="0">
                <a:moveTo>
                  <a:pt x="8081" y="1"/>
                </a:moveTo>
                <a:lnTo>
                  <a:pt x="7699" y="55"/>
                </a:lnTo>
                <a:lnTo>
                  <a:pt x="7298" y="110"/>
                </a:lnTo>
                <a:lnTo>
                  <a:pt x="6916" y="201"/>
                </a:lnTo>
                <a:lnTo>
                  <a:pt x="6552" y="328"/>
                </a:lnTo>
                <a:lnTo>
                  <a:pt x="6206" y="456"/>
                </a:lnTo>
                <a:lnTo>
                  <a:pt x="5897" y="601"/>
                </a:lnTo>
                <a:lnTo>
                  <a:pt x="5606" y="765"/>
                </a:lnTo>
                <a:lnTo>
                  <a:pt x="5369" y="947"/>
                </a:lnTo>
                <a:lnTo>
                  <a:pt x="5169" y="1129"/>
                </a:lnTo>
                <a:lnTo>
                  <a:pt x="5096" y="1220"/>
                </a:lnTo>
                <a:lnTo>
                  <a:pt x="5023" y="1311"/>
                </a:lnTo>
                <a:lnTo>
                  <a:pt x="4969" y="1420"/>
                </a:lnTo>
                <a:lnTo>
                  <a:pt x="4932" y="1511"/>
                </a:lnTo>
                <a:lnTo>
                  <a:pt x="4914" y="1620"/>
                </a:lnTo>
                <a:lnTo>
                  <a:pt x="4896" y="1711"/>
                </a:lnTo>
                <a:lnTo>
                  <a:pt x="4914" y="1821"/>
                </a:lnTo>
                <a:lnTo>
                  <a:pt x="4951" y="1930"/>
                </a:lnTo>
                <a:lnTo>
                  <a:pt x="4987" y="2021"/>
                </a:lnTo>
                <a:lnTo>
                  <a:pt x="5060" y="2130"/>
                </a:lnTo>
                <a:lnTo>
                  <a:pt x="5151" y="2221"/>
                </a:lnTo>
                <a:lnTo>
                  <a:pt x="5260" y="2312"/>
                </a:lnTo>
                <a:lnTo>
                  <a:pt x="4841" y="2203"/>
                </a:lnTo>
                <a:lnTo>
                  <a:pt x="4441" y="2130"/>
                </a:lnTo>
                <a:lnTo>
                  <a:pt x="4041" y="2075"/>
                </a:lnTo>
                <a:lnTo>
                  <a:pt x="3659" y="2057"/>
                </a:lnTo>
                <a:lnTo>
                  <a:pt x="3276" y="2075"/>
                </a:lnTo>
                <a:lnTo>
                  <a:pt x="2912" y="2112"/>
                </a:lnTo>
                <a:lnTo>
                  <a:pt x="2549" y="2166"/>
                </a:lnTo>
                <a:lnTo>
                  <a:pt x="2221" y="2239"/>
                </a:lnTo>
                <a:lnTo>
                  <a:pt x="1893" y="2330"/>
                </a:lnTo>
                <a:lnTo>
                  <a:pt x="1584" y="2439"/>
                </a:lnTo>
                <a:lnTo>
                  <a:pt x="1311" y="2548"/>
                </a:lnTo>
                <a:lnTo>
                  <a:pt x="1056" y="2658"/>
                </a:lnTo>
                <a:lnTo>
                  <a:pt x="620" y="2858"/>
                </a:lnTo>
                <a:lnTo>
                  <a:pt x="274" y="3058"/>
                </a:lnTo>
                <a:lnTo>
                  <a:pt x="1" y="3240"/>
                </a:lnTo>
                <a:lnTo>
                  <a:pt x="15778" y="3240"/>
                </a:lnTo>
                <a:lnTo>
                  <a:pt x="15706" y="3058"/>
                </a:lnTo>
                <a:lnTo>
                  <a:pt x="15633" y="2894"/>
                </a:lnTo>
                <a:lnTo>
                  <a:pt x="15542" y="2730"/>
                </a:lnTo>
                <a:lnTo>
                  <a:pt x="15451" y="2603"/>
                </a:lnTo>
                <a:lnTo>
                  <a:pt x="15360" y="2476"/>
                </a:lnTo>
                <a:lnTo>
                  <a:pt x="15251" y="2366"/>
                </a:lnTo>
                <a:lnTo>
                  <a:pt x="15142" y="2275"/>
                </a:lnTo>
                <a:lnTo>
                  <a:pt x="15014" y="2203"/>
                </a:lnTo>
                <a:lnTo>
                  <a:pt x="14905" y="2130"/>
                </a:lnTo>
                <a:lnTo>
                  <a:pt x="14778" y="2075"/>
                </a:lnTo>
                <a:lnTo>
                  <a:pt x="14541" y="2003"/>
                </a:lnTo>
                <a:lnTo>
                  <a:pt x="14286" y="1948"/>
                </a:lnTo>
                <a:lnTo>
                  <a:pt x="14031" y="1930"/>
                </a:lnTo>
                <a:lnTo>
                  <a:pt x="13740" y="1948"/>
                </a:lnTo>
                <a:lnTo>
                  <a:pt x="13467" y="2003"/>
                </a:lnTo>
                <a:lnTo>
                  <a:pt x="13213" y="2057"/>
                </a:lnTo>
                <a:lnTo>
                  <a:pt x="12976" y="2130"/>
                </a:lnTo>
                <a:lnTo>
                  <a:pt x="12648" y="2257"/>
                </a:lnTo>
                <a:lnTo>
                  <a:pt x="12521" y="2312"/>
                </a:lnTo>
                <a:lnTo>
                  <a:pt x="12485" y="2257"/>
                </a:lnTo>
                <a:lnTo>
                  <a:pt x="12448" y="2203"/>
                </a:lnTo>
                <a:lnTo>
                  <a:pt x="12375" y="2130"/>
                </a:lnTo>
                <a:lnTo>
                  <a:pt x="12266" y="2057"/>
                </a:lnTo>
                <a:lnTo>
                  <a:pt x="12121" y="2003"/>
                </a:lnTo>
                <a:lnTo>
                  <a:pt x="11957" y="1966"/>
                </a:lnTo>
                <a:lnTo>
                  <a:pt x="11720" y="1948"/>
                </a:lnTo>
                <a:lnTo>
                  <a:pt x="11575" y="1948"/>
                </a:lnTo>
                <a:lnTo>
                  <a:pt x="11393" y="1966"/>
                </a:lnTo>
                <a:lnTo>
                  <a:pt x="11211" y="2003"/>
                </a:lnTo>
                <a:lnTo>
                  <a:pt x="10992" y="2057"/>
                </a:lnTo>
                <a:lnTo>
                  <a:pt x="10992" y="1784"/>
                </a:lnTo>
                <a:lnTo>
                  <a:pt x="10956" y="1529"/>
                </a:lnTo>
                <a:lnTo>
                  <a:pt x="10901" y="1311"/>
                </a:lnTo>
                <a:lnTo>
                  <a:pt x="10810" y="1093"/>
                </a:lnTo>
                <a:lnTo>
                  <a:pt x="10701" y="911"/>
                </a:lnTo>
                <a:lnTo>
                  <a:pt x="10574" y="747"/>
                </a:lnTo>
                <a:lnTo>
                  <a:pt x="10428" y="583"/>
                </a:lnTo>
                <a:lnTo>
                  <a:pt x="10264" y="456"/>
                </a:lnTo>
                <a:lnTo>
                  <a:pt x="10082" y="346"/>
                </a:lnTo>
                <a:lnTo>
                  <a:pt x="9882" y="237"/>
                </a:lnTo>
                <a:lnTo>
                  <a:pt x="9682" y="165"/>
                </a:lnTo>
                <a:lnTo>
                  <a:pt x="9446" y="110"/>
                </a:lnTo>
                <a:lnTo>
                  <a:pt x="9227" y="55"/>
                </a:lnTo>
                <a:lnTo>
                  <a:pt x="8991" y="19"/>
                </a:lnTo>
                <a:lnTo>
                  <a:pt x="8736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grpSp>
        <p:nvGrpSpPr>
          <p:cNvPr id="2010" name="Google Shape;2010;p13"/>
          <p:cNvGrpSpPr/>
          <p:nvPr/>
        </p:nvGrpSpPr>
        <p:grpSpPr>
          <a:xfrm>
            <a:off x="4250751" y="-195086"/>
            <a:ext cx="1090405" cy="664023"/>
            <a:chOff x="7022525" y="1213188"/>
            <a:chExt cx="1090405" cy="664023"/>
          </a:xfrm>
        </p:grpSpPr>
        <p:sp>
          <p:nvSpPr>
            <p:cNvPr id="2011" name="Google Shape;2011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extrusionOk="0">
                  <a:moveTo>
                    <a:pt x="6843" y="0"/>
                  </a:move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58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2" name="Google Shape;2012;p13"/>
            <p:cNvSpPr/>
            <p:nvPr/>
          </p:nvSpPr>
          <p:spPr>
            <a:xfrm>
              <a:off x="7755323" y="1257699"/>
              <a:ext cx="357607" cy="89851"/>
            </a:xfrm>
            <a:custGeom>
              <a:avLst/>
              <a:gdLst/>
              <a:ahLst/>
              <a:cxnLst/>
              <a:rect l="l" t="t" r="r" b="b"/>
              <a:pathLst>
                <a:path w="7753" h="1948" fill="none" extrusionOk="0">
                  <a:moveTo>
                    <a:pt x="7170" y="0"/>
                  </a:moveTo>
                  <a:lnTo>
                    <a:pt x="7170" y="0"/>
                  </a:lnTo>
                  <a:lnTo>
                    <a:pt x="6843" y="0"/>
                  </a:lnTo>
                  <a:lnTo>
                    <a:pt x="6461" y="37"/>
                  </a:lnTo>
                  <a:lnTo>
                    <a:pt x="6042" y="73"/>
                  </a:lnTo>
                  <a:lnTo>
                    <a:pt x="5605" y="164"/>
                  </a:lnTo>
                  <a:lnTo>
                    <a:pt x="5150" y="291"/>
                  </a:lnTo>
                  <a:lnTo>
                    <a:pt x="4932" y="382"/>
                  </a:lnTo>
                  <a:lnTo>
                    <a:pt x="4714" y="473"/>
                  </a:lnTo>
                  <a:lnTo>
                    <a:pt x="4495" y="564"/>
                  </a:lnTo>
                  <a:lnTo>
                    <a:pt x="4277" y="692"/>
                  </a:lnTo>
                  <a:lnTo>
                    <a:pt x="4077" y="837"/>
                  </a:lnTo>
                  <a:lnTo>
                    <a:pt x="3876" y="983"/>
                  </a:lnTo>
                  <a:lnTo>
                    <a:pt x="3876" y="983"/>
                  </a:lnTo>
                  <a:lnTo>
                    <a:pt x="3694" y="874"/>
                  </a:lnTo>
                  <a:lnTo>
                    <a:pt x="3512" y="783"/>
                  </a:lnTo>
                  <a:lnTo>
                    <a:pt x="3330" y="710"/>
                  </a:lnTo>
                  <a:lnTo>
                    <a:pt x="3149" y="655"/>
                  </a:lnTo>
                  <a:lnTo>
                    <a:pt x="2967" y="601"/>
                  </a:lnTo>
                  <a:lnTo>
                    <a:pt x="2766" y="582"/>
                  </a:lnTo>
                  <a:lnTo>
                    <a:pt x="2584" y="564"/>
                  </a:lnTo>
                  <a:lnTo>
                    <a:pt x="2402" y="564"/>
                  </a:lnTo>
                  <a:lnTo>
                    <a:pt x="2402" y="564"/>
                  </a:lnTo>
                  <a:lnTo>
                    <a:pt x="2166" y="564"/>
                  </a:lnTo>
                  <a:lnTo>
                    <a:pt x="1929" y="582"/>
                  </a:lnTo>
                  <a:lnTo>
                    <a:pt x="1711" y="619"/>
                  </a:lnTo>
                  <a:lnTo>
                    <a:pt x="1492" y="673"/>
                  </a:lnTo>
                  <a:lnTo>
                    <a:pt x="1092" y="783"/>
                  </a:lnTo>
                  <a:lnTo>
                    <a:pt x="728" y="910"/>
                  </a:lnTo>
                  <a:lnTo>
                    <a:pt x="419" y="1037"/>
                  </a:lnTo>
                  <a:lnTo>
                    <a:pt x="200" y="1147"/>
                  </a:lnTo>
                  <a:lnTo>
                    <a:pt x="0" y="1256"/>
                  </a:lnTo>
                  <a:lnTo>
                    <a:pt x="0" y="1256"/>
                  </a:lnTo>
                  <a:lnTo>
                    <a:pt x="200" y="1238"/>
                  </a:lnTo>
                  <a:lnTo>
                    <a:pt x="437" y="1219"/>
                  </a:lnTo>
                  <a:lnTo>
                    <a:pt x="746" y="1219"/>
                  </a:lnTo>
                  <a:lnTo>
                    <a:pt x="746" y="1219"/>
                  </a:lnTo>
                  <a:lnTo>
                    <a:pt x="1056" y="1219"/>
                  </a:lnTo>
                  <a:lnTo>
                    <a:pt x="1402" y="1256"/>
                  </a:lnTo>
                  <a:lnTo>
                    <a:pt x="1765" y="1292"/>
                  </a:lnTo>
                  <a:lnTo>
                    <a:pt x="2148" y="1347"/>
                  </a:lnTo>
                  <a:lnTo>
                    <a:pt x="2530" y="1438"/>
                  </a:lnTo>
                  <a:lnTo>
                    <a:pt x="2912" y="1565"/>
                  </a:lnTo>
                  <a:lnTo>
                    <a:pt x="3112" y="1656"/>
                  </a:lnTo>
                  <a:lnTo>
                    <a:pt x="3294" y="1729"/>
                  </a:lnTo>
                  <a:lnTo>
                    <a:pt x="3458" y="1838"/>
                  </a:lnTo>
                  <a:lnTo>
                    <a:pt x="3622" y="1947"/>
                  </a:lnTo>
                  <a:lnTo>
                    <a:pt x="3622" y="1947"/>
                  </a:lnTo>
                  <a:lnTo>
                    <a:pt x="4477" y="1474"/>
                  </a:lnTo>
                  <a:lnTo>
                    <a:pt x="5259" y="1056"/>
                  </a:lnTo>
                  <a:lnTo>
                    <a:pt x="5951" y="728"/>
                  </a:lnTo>
                  <a:lnTo>
                    <a:pt x="6570" y="473"/>
                  </a:lnTo>
                  <a:lnTo>
                    <a:pt x="7061" y="273"/>
                  </a:lnTo>
                  <a:lnTo>
                    <a:pt x="7425" y="128"/>
                  </a:lnTo>
                  <a:lnTo>
                    <a:pt x="7753" y="18"/>
                  </a:lnTo>
                  <a:lnTo>
                    <a:pt x="7753" y="18"/>
                  </a:lnTo>
                  <a:lnTo>
                    <a:pt x="7589" y="0"/>
                  </a:lnTo>
                  <a:lnTo>
                    <a:pt x="7170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3" name="Google Shape;2013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extrusionOk="0">
                  <a:moveTo>
                    <a:pt x="655" y="0"/>
                  </a:moveTo>
                  <a:lnTo>
                    <a:pt x="310" y="36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4" name="Google Shape;2014;p13"/>
            <p:cNvSpPr/>
            <p:nvPr/>
          </p:nvSpPr>
          <p:spPr>
            <a:xfrm>
              <a:off x="7212240" y="1727765"/>
              <a:ext cx="554884" cy="149445"/>
            </a:xfrm>
            <a:custGeom>
              <a:avLst/>
              <a:gdLst/>
              <a:ahLst/>
              <a:cxnLst/>
              <a:rect l="l" t="t" r="r" b="b"/>
              <a:pathLst>
                <a:path w="12030" h="3240" fill="none" extrusionOk="0">
                  <a:moveTo>
                    <a:pt x="1128" y="0"/>
                  </a:moveTo>
                  <a:lnTo>
                    <a:pt x="1128" y="0"/>
                  </a:lnTo>
                  <a:lnTo>
                    <a:pt x="655" y="0"/>
                  </a:lnTo>
                  <a:lnTo>
                    <a:pt x="310" y="36"/>
                  </a:lnTo>
                  <a:lnTo>
                    <a:pt x="0" y="55"/>
                  </a:lnTo>
                  <a:lnTo>
                    <a:pt x="0" y="55"/>
                  </a:lnTo>
                  <a:lnTo>
                    <a:pt x="146" y="109"/>
                  </a:lnTo>
                  <a:lnTo>
                    <a:pt x="546" y="255"/>
                  </a:lnTo>
                  <a:lnTo>
                    <a:pt x="1165" y="491"/>
                  </a:lnTo>
                  <a:lnTo>
                    <a:pt x="1511" y="637"/>
                  </a:lnTo>
                  <a:lnTo>
                    <a:pt x="1893" y="819"/>
                  </a:lnTo>
                  <a:lnTo>
                    <a:pt x="2293" y="1019"/>
                  </a:lnTo>
                  <a:lnTo>
                    <a:pt x="2712" y="1256"/>
                  </a:lnTo>
                  <a:lnTo>
                    <a:pt x="3112" y="1529"/>
                  </a:lnTo>
                  <a:lnTo>
                    <a:pt x="3512" y="1802"/>
                  </a:lnTo>
                  <a:lnTo>
                    <a:pt x="3895" y="2129"/>
                  </a:lnTo>
                  <a:lnTo>
                    <a:pt x="4259" y="2475"/>
                  </a:lnTo>
                  <a:lnTo>
                    <a:pt x="4422" y="2657"/>
                  </a:lnTo>
                  <a:lnTo>
                    <a:pt x="4586" y="2839"/>
                  </a:lnTo>
                  <a:lnTo>
                    <a:pt x="4732" y="3039"/>
                  </a:lnTo>
                  <a:lnTo>
                    <a:pt x="4877" y="3239"/>
                  </a:lnTo>
                  <a:lnTo>
                    <a:pt x="4877" y="3239"/>
                  </a:lnTo>
                  <a:lnTo>
                    <a:pt x="5678" y="3130"/>
                  </a:lnTo>
                  <a:lnTo>
                    <a:pt x="6460" y="3057"/>
                  </a:lnTo>
                  <a:lnTo>
                    <a:pt x="7207" y="2985"/>
                  </a:lnTo>
                  <a:lnTo>
                    <a:pt x="7898" y="2930"/>
                  </a:lnTo>
                  <a:lnTo>
                    <a:pt x="8553" y="2894"/>
                  </a:lnTo>
                  <a:lnTo>
                    <a:pt x="9154" y="2875"/>
                  </a:lnTo>
                  <a:lnTo>
                    <a:pt x="10209" y="2857"/>
                  </a:lnTo>
                  <a:lnTo>
                    <a:pt x="10209" y="2857"/>
                  </a:lnTo>
                  <a:lnTo>
                    <a:pt x="10974" y="2857"/>
                  </a:lnTo>
                  <a:lnTo>
                    <a:pt x="11556" y="2894"/>
                  </a:lnTo>
                  <a:lnTo>
                    <a:pt x="12029" y="2912"/>
                  </a:lnTo>
                  <a:lnTo>
                    <a:pt x="12029" y="2912"/>
                  </a:lnTo>
                  <a:lnTo>
                    <a:pt x="11647" y="2730"/>
                  </a:lnTo>
                  <a:lnTo>
                    <a:pt x="11228" y="2548"/>
                  </a:lnTo>
                  <a:lnTo>
                    <a:pt x="10664" y="2329"/>
                  </a:lnTo>
                  <a:lnTo>
                    <a:pt x="10337" y="2220"/>
                  </a:lnTo>
                  <a:lnTo>
                    <a:pt x="9991" y="2111"/>
                  </a:lnTo>
                  <a:lnTo>
                    <a:pt x="9627" y="2002"/>
                  </a:lnTo>
                  <a:lnTo>
                    <a:pt x="9245" y="1929"/>
                  </a:lnTo>
                  <a:lnTo>
                    <a:pt x="8826" y="1838"/>
                  </a:lnTo>
                  <a:lnTo>
                    <a:pt x="8408" y="1783"/>
                  </a:lnTo>
                  <a:lnTo>
                    <a:pt x="7989" y="1747"/>
                  </a:lnTo>
                  <a:lnTo>
                    <a:pt x="7552" y="1729"/>
                  </a:lnTo>
                  <a:lnTo>
                    <a:pt x="7552" y="1729"/>
                  </a:lnTo>
                  <a:lnTo>
                    <a:pt x="7116" y="1747"/>
                  </a:lnTo>
                  <a:lnTo>
                    <a:pt x="6679" y="1802"/>
                  </a:lnTo>
                  <a:lnTo>
                    <a:pt x="6242" y="1874"/>
                  </a:lnTo>
                  <a:lnTo>
                    <a:pt x="5805" y="1984"/>
                  </a:lnTo>
                  <a:lnTo>
                    <a:pt x="5805" y="1984"/>
                  </a:lnTo>
                  <a:lnTo>
                    <a:pt x="5587" y="1692"/>
                  </a:lnTo>
                  <a:lnTo>
                    <a:pt x="5332" y="1419"/>
                  </a:lnTo>
                  <a:lnTo>
                    <a:pt x="5059" y="1165"/>
                  </a:lnTo>
                  <a:lnTo>
                    <a:pt x="4786" y="965"/>
                  </a:lnTo>
                  <a:lnTo>
                    <a:pt x="4495" y="764"/>
                  </a:lnTo>
                  <a:lnTo>
                    <a:pt x="4186" y="601"/>
                  </a:lnTo>
                  <a:lnTo>
                    <a:pt x="3858" y="473"/>
                  </a:lnTo>
                  <a:lnTo>
                    <a:pt x="3549" y="346"/>
                  </a:lnTo>
                  <a:lnTo>
                    <a:pt x="3221" y="255"/>
                  </a:lnTo>
                  <a:lnTo>
                    <a:pt x="2894" y="164"/>
                  </a:lnTo>
                  <a:lnTo>
                    <a:pt x="2584" y="109"/>
                  </a:lnTo>
                  <a:lnTo>
                    <a:pt x="2257" y="55"/>
                  </a:lnTo>
                  <a:lnTo>
                    <a:pt x="1966" y="36"/>
                  </a:lnTo>
                  <a:lnTo>
                    <a:pt x="1656" y="0"/>
                  </a:lnTo>
                  <a:lnTo>
                    <a:pt x="1128" y="0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5" name="Google Shape;2015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extrusionOk="0">
                  <a:moveTo>
                    <a:pt x="1383" y="1"/>
                  </a:move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  <p:sp>
          <p:nvSpPr>
            <p:cNvPr id="2016" name="Google Shape;2016;p13"/>
            <p:cNvSpPr/>
            <p:nvPr/>
          </p:nvSpPr>
          <p:spPr>
            <a:xfrm>
              <a:off x="7022525" y="1213188"/>
              <a:ext cx="324904" cy="83994"/>
            </a:xfrm>
            <a:custGeom>
              <a:avLst/>
              <a:gdLst/>
              <a:ahLst/>
              <a:cxnLst/>
              <a:rect l="l" t="t" r="r" b="b"/>
              <a:pathLst>
                <a:path w="7044" h="1821" fill="none" extrusionOk="0">
                  <a:moveTo>
                    <a:pt x="1383" y="1"/>
                  </a:moveTo>
                  <a:lnTo>
                    <a:pt x="1383" y="1"/>
                  </a:lnTo>
                  <a:lnTo>
                    <a:pt x="1111" y="19"/>
                  </a:lnTo>
                  <a:lnTo>
                    <a:pt x="838" y="73"/>
                  </a:lnTo>
                  <a:lnTo>
                    <a:pt x="601" y="146"/>
                  </a:lnTo>
                  <a:lnTo>
                    <a:pt x="401" y="237"/>
                  </a:lnTo>
                  <a:lnTo>
                    <a:pt x="237" y="328"/>
                  </a:lnTo>
                  <a:lnTo>
                    <a:pt x="110" y="401"/>
                  </a:lnTo>
                  <a:lnTo>
                    <a:pt x="0" y="474"/>
                  </a:lnTo>
                  <a:lnTo>
                    <a:pt x="0" y="474"/>
                  </a:lnTo>
                  <a:lnTo>
                    <a:pt x="164" y="437"/>
                  </a:lnTo>
                  <a:lnTo>
                    <a:pt x="364" y="419"/>
                  </a:lnTo>
                  <a:lnTo>
                    <a:pt x="601" y="419"/>
                  </a:lnTo>
                  <a:lnTo>
                    <a:pt x="601" y="419"/>
                  </a:lnTo>
                  <a:lnTo>
                    <a:pt x="874" y="419"/>
                  </a:lnTo>
                  <a:lnTo>
                    <a:pt x="1202" y="456"/>
                  </a:lnTo>
                  <a:lnTo>
                    <a:pt x="1529" y="547"/>
                  </a:lnTo>
                  <a:lnTo>
                    <a:pt x="1711" y="601"/>
                  </a:lnTo>
                  <a:lnTo>
                    <a:pt x="1875" y="674"/>
                  </a:lnTo>
                  <a:lnTo>
                    <a:pt x="2057" y="747"/>
                  </a:lnTo>
                  <a:lnTo>
                    <a:pt x="2239" y="856"/>
                  </a:lnTo>
                  <a:lnTo>
                    <a:pt x="2421" y="965"/>
                  </a:lnTo>
                  <a:lnTo>
                    <a:pt x="2585" y="1093"/>
                  </a:lnTo>
                  <a:lnTo>
                    <a:pt x="2767" y="1238"/>
                  </a:lnTo>
                  <a:lnTo>
                    <a:pt x="2930" y="1420"/>
                  </a:lnTo>
                  <a:lnTo>
                    <a:pt x="3094" y="1602"/>
                  </a:lnTo>
                  <a:lnTo>
                    <a:pt x="3240" y="1820"/>
                  </a:lnTo>
                  <a:lnTo>
                    <a:pt x="3240" y="1820"/>
                  </a:lnTo>
                  <a:lnTo>
                    <a:pt x="3513" y="1638"/>
                  </a:lnTo>
                  <a:lnTo>
                    <a:pt x="3786" y="1511"/>
                  </a:lnTo>
                  <a:lnTo>
                    <a:pt x="4059" y="1384"/>
                  </a:lnTo>
                  <a:lnTo>
                    <a:pt x="4295" y="1293"/>
                  </a:lnTo>
                  <a:lnTo>
                    <a:pt x="4550" y="1220"/>
                  </a:lnTo>
                  <a:lnTo>
                    <a:pt x="4787" y="1184"/>
                  </a:lnTo>
                  <a:lnTo>
                    <a:pt x="5005" y="1147"/>
                  </a:lnTo>
                  <a:lnTo>
                    <a:pt x="5223" y="1147"/>
                  </a:lnTo>
                  <a:lnTo>
                    <a:pt x="5223" y="1147"/>
                  </a:lnTo>
                  <a:lnTo>
                    <a:pt x="5442" y="1147"/>
                  </a:lnTo>
                  <a:lnTo>
                    <a:pt x="5624" y="1184"/>
                  </a:lnTo>
                  <a:lnTo>
                    <a:pt x="5806" y="1202"/>
                  </a:lnTo>
                  <a:lnTo>
                    <a:pt x="5988" y="1256"/>
                  </a:lnTo>
                  <a:lnTo>
                    <a:pt x="6297" y="1366"/>
                  </a:lnTo>
                  <a:lnTo>
                    <a:pt x="6552" y="1475"/>
                  </a:lnTo>
                  <a:lnTo>
                    <a:pt x="6770" y="1602"/>
                  </a:lnTo>
                  <a:lnTo>
                    <a:pt x="6916" y="1711"/>
                  </a:lnTo>
                  <a:lnTo>
                    <a:pt x="7043" y="1820"/>
                  </a:lnTo>
                  <a:lnTo>
                    <a:pt x="7043" y="1820"/>
                  </a:lnTo>
                  <a:lnTo>
                    <a:pt x="6879" y="1638"/>
                  </a:lnTo>
                  <a:lnTo>
                    <a:pt x="6697" y="1456"/>
                  </a:lnTo>
                  <a:lnTo>
                    <a:pt x="6443" y="1238"/>
                  </a:lnTo>
                  <a:lnTo>
                    <a:pt x="6297" y="1129"/>
                  </a:lnTo>
                  <a:lnTo>
                    <a:pt x="6133" y="1020"/>
                  </a:lnTo>
                  <a:lnTo>
                    <a:pt x="5969" y="929"/>
                  </a:lnTo>
                  <a:lnTo>
                    <a:pt x="5769" y="838"/>
                  </a:lnTo>
                  <a:lnTo>
                    <a:pt x="5569" y="765"/>
                  </a:lnTo>
                  <a:lnTo>
                    <a:pt x="5369" y="692"/>
                  </a:lnTo>
                  <a:lnTo>
                    <a:pt x="5150" y="656"/>
                  </a:lnTo>
                  <a:lnTo>
                    <a:pt x="4914" y="656"/>
                  </a:lnTo>
                  <a:lnTo>
                    <a:pt x="4914" y="656"/>
                  </a:lnTo>
                  <a:lnTo>
                    <a:pt x="4750" y="656"/>
                  </a:lnTo>
                  <a:lnTo>
                    <a:pt x="4550" y="674"/>
                  </a:lnTo>
                  <a:lnTo>
                    <a:pt x="4368" y="729"/>
                  </a:lnTo>
                  <a:lnTo>
                    <a:pt x="4168" y="801"/>
                  </a:lnTo>
                  <a:lnTo>
                    <a:pt x="3968" y="892"/>
                  </a:lnTo>
                  <a:lnTo>
                    <a:pt x="3767" y="1002"/>
                  </a:lnTo>
                  <a:lnTo>
                    <a:pt x="3567" y="1129"/>
                  </a:lnTo>
                  <a:lnTo>
                    <a:pt x="3367" y="1293"/>
                  </a:lnTo>
                  <a:lnTo>
                    <a:pt x="3367" y="1293"/>
                  </a:lnTo>
                  <a:lnTo>
                    <a:pt x="3240" y="1111"/>
                  </a:lnTo>
                  <a:lnTo>
                    <a:pt x="3112" y="947"/>
                  </a:lnTo>
                  <a:lnTo>
                    <a:pt x="3003" y="801"/>
                  </a:lnTo>
                  <a:lnTo>
                    <a:pt x="2876" y="674"/>
                  </a:lnTo>
                  <a:lnTo>
                    <a:pt x="2621" y="437"/>
                  </a:lnTo>
                  <a:lnTo>
                    <a:pt x="2366" y="274"/>
                  </a:lnTo>
                  <a:lnTo>
                    <a:pt x="2111" y="146"/>
                  </a:lnTo>
                  <a:lnTo>
                    <a:pt x="1875" y="55"/>
                  </a:lnTo>
                  <a:lnTo>
                    <a:pt x="1620" y="19"/>
                  </a:lnTo>
                  <a:lnTo>
                    <a:pt x="1383" y="1"/>
                  </a:ln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/>
            </a:p>
          </p:txBody>
        </p:sp>
      </p:grpSp>
    </p:spTree>
    <p:extLst>
      <p:ext uri="{BB962C8B-B14F-4D97-AF65-F5344CB8AC3E}">
        <p14:creationId xmlns:p14="http://schemas.microsoft.com/office/powerpoint/2010/main" val="376156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661782"/>
            <a:ext cx="7475220" cy="219456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54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2902226"/>
            <a:ext cx="6575895" cy="1041124"/>
          </a:xfrm>
        </p:spPr>
        <p:txBody>
          <a:bodyPr>
            <a:normAutofit/>
          </a:bodyPr>
          <a:lstStyle>
            <a:lvl1pPr marL="0" indent="0" algn="ctr">
              <a:buNone/>
              <a:defRPr sz="1650">
                <a:solidFill>
                  <a:srgbClr val="FFFFFF"/>
                </a:solidFill>
              </a:defRPr>
            </a:lvl1pPr>
            <a:lvl2pPr marL="342900" indent="0" algn="ctr">
              <a:buNone/>
              <a:defRPr sz="1650"/>
            </a:lvl2pPr>
            <a:lvl3pPr marL="685800" indent="0" algn="ctr">
              <a:buNone/>
              <a:defRPr sz="165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83995" y="2800350"/>
            <a:ext cx="61722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4829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31508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880181"/>
            <a:ext cx="7475220" cy="219456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54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3115890"/>
            <a:ext cx="6576822" cy="1022855"/>
          </a:xfrm>
        </p:spPr>
        <p:txBody>
          <a:bodyPr anchor="t">
            <a:normAutofit/>
          </a:bodyPr>
          <a:lstStyle>
            <a:lvl1pPr marL="0" indent="0" algn="ctr">
              <a:buNone/>
              <a:defRPr sz="165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485900" y="3015306"/>
            <a:ext cx="61722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42835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1543049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1543050"/>
            <a:ext cx="3566160" cy="301752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72219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1501133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04111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499274"/>
            <a:ext cx="3566160" cy="58293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039492"/>
            <a:ext cx="3566160" cy="25374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6218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799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917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design 2">
  <p:cSld name="BLANK_2_1_1_1_1_1_1_1"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6"/>
          <p:cNvSpPr/>
          <p:nvPr/>
        </p:nvSpPr>
        <p:spPr>
          <a:xfrm>
            <a:off x="294625" y="293100"/>
            <a:ext cx="8555700" cy="45573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8E7CC3"/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6"/>
          <p:cNvSpPr txBox="1">
            <a:spLocks noGrp="1"/>
          </p:cNvSpPr>
          <p:nvPr>
            <p:ph type="title"/>
          </p:nvPr>
        </p:nvSpPr>
        <p:spPr>
          <a:xfrm>
            <a:off x="2037600" y="540000"/>
            <a:ext cx="5068800" cy="78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30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591" name="Google Shape;591;p26"/>
          <p:cNvSpPr txBox="1">
            <a:spLocks noGrp="1"/>
          </p:cNvSpPr>
          <p:nvPr>
            <p:ph type="subTitle" idx="1"/>
          </p:nvPr>
        </p:nvSpPr>
        <p:spPr>
          <a:xfrm>
            <a:off x="5415175" y="1832025"/>
            <a:ext cx="25398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92" name="Google Shape;592;p26"/>
          <p:cNvSpPr txBox="1">
            <a:spLocks noGrp="1"/>
          </p:cNvSpPr>
          <p:nvPr>
            <p:ph type="subTitle" idx="2"/>
          </p:nvPr>
        </p:nvSpPr>
        <p:spPr>
          <a:xfrm>
            <a:off x="5415175" y="2785950"/>
            <a:ext cx="2544600" cy="61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593" name="Google Shape;593;p26"/>
          <p:cNvSpPr txBox="1">
            <a:spLocks noGrp="1"/>
          </p:cNvSpPr>
          <p:nvPr>
            <p:ph type="subTitle" idx="3"/>
          </p:nvPr>
        </p:nvSpPr>
        <p:spPr>
          <a:xfrm>
            <a:off x="5415350" y="3734950"/>
            <a:ext cx="2539800" cy="57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9119" y="822960"/>
            <a:ext cx="3909060" cy="349758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2631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1495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822960"/>
            <a:ext cx="2948940" cy="130302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59936" y="802385"/>
            <a:ext cx="4574286" cy="360045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125980"/>
            <a:ext cx="2948940" cy="216027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75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08054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3112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571500"/>
            <a:ext cx="1743075" cy="40576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571500"/>
            <a:ext cx="5572125" cy="40576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7636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"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p34"/>
          <p:cNvSpPr/>
          <p:nvPr/>
        </p:nvSpPr>
        <p:spPr>
          <a:xfrm rot="5400000">
            <a:off x="2290200" y="-1710300"/>
            <a:ext cx="4557300" cy="8564100"/>
          </a:xfrm>
          <a:prstGeom prst="rect">
            <a:avLst/>
          </a:prstGeom>
          <a:gradFill>
            <a:gsLst>
              <a:gs pos="0">
                <a:schemeClr val="accent3"/>
              </a:gs>
              <a:gs pos="100000">
                <a:schemeClr val="accent4"/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2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5" name="Google Shape;705;p35"/>
          <p:cNvGrpSpPr/>
          <p:nvPr/>
        </p:nvGrpSpPr>
        <p:grpSpPr>
          <a:xfrm>
            <a:off x="264950" y="293100"/>
            <a:ext cx="8592249" cy="2421864"/>
            <a:chOff x="264950" y="293100"/>
            <a:chExt cx="8592249" cy="2421864"/>
          </a:xfrm>
        </p:grpSpPr>
        <p:sp>
          <p:nvSpPr>
            <p:cNvPr id="706" name="Google Shape;706;p35"/>
            <p:cNvSpPr/>
            <p:nvPr/>
          </p:nvSpPr>
          <p:spPr>
            <a:xfrm>
              <a:off x="293175" y="293100"/>
              <a:ext cx="8557800" cy="24087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35"/>
            <p:cNvSpPr/>
            <p:nvPr/>
          </p:nvSpPr>
          <p:spPr>
            <a:xfrm>
              <a:off x="4276497" y="1166103"/>
              <a:ext cx="4580702" cy="1548860"/>
            </a:xfrm>
            <a:custGeom>
              <a:avLst/>
              <a:gdLst/>
              <a:ahLst/>
              <a:cxnLst/>
              <a:rect l="l" t="t" r="r" b="b"/>
              <a:pathLst>
                <a:path w="68112" h="19444" extrusionOk="0">
                  <a:moveTo>
                    <a:pt x="58820" y="6681"/>
                  </a:moveTo>
                  <a:cubicBezTo>
                    <a:pt x="58848" y="6805"/>
                    <a:pt x="58737" y="6931"/>
                    <a:pt x="58556" y="7000"/>
                  </a:cubicBezTo>
                  <a:cubicBezTo>
                    <a:pt x="58654" y="7000"/>
                    <a:pt x="58750" y="6986"/>
                    <a:pt x="58834" y="6986"/>
                  </a:cubicBezTo>
                  <a:lnTo>
                    <a:pt x="58167" y="7486"/>
                  </a:lnTo>
                  <a:cubicBezTo>
                    <a:pt x="57973" y="7347"/>
                    <a:pt x="57778" y="7194"/>
                    <a:pt x="57584" y="7055"/>
                  </a:cubicBezTo>
                  <a:lnTo>
                    <a:pt x="57862" y="7055"/>
                  </a:lnTo>
                  <a:cubicBezTo>
                    <a:pt x="57695" y="7000"/>
                    <a:pt x="57584" y="6861"/>
                    <a:pt x="57598" y="6736"/>
                  </a:cubicBezTo>
                  <a:lnTo>
                    <a:pt x="57598" y="6736"/>
                  </a:lnTo>
                  <a:cubicBezTo>
                    <a:pt x="57723" y="6820"/>
                    <a:pt x="57876" y="6875"/>
                    <a:pt x="58043" y="6916"/>
                  </a:cubicBezTo>
                  <a:cubicBezTo>
                    <a:pt x="58154" y="6944"/>
                    <a:pt x="58265" y="6972"/>
                    <a:pt x="58389" y="6972"/>
                  </a:cubicBezTo>
                  <a:lnTo>
                    <a:pt x="58223" y="6889"/>
                  </a:lnTo>
                  <a:cubicBezTo>
                    <a:pt x="58445" y="6847"/>
                    <a:pt x="58654" y="6777"/>
                    <a:pt x="58820" y="6681"/>
                  </a:cubicBezTo>
                  <a:close/>
                  <a:moveTo>
                    <a:pt x="58654" y="7431"/>
                  </a:moveTo>
                  <a:lnTo>
                    <a:pt x="58654" y="7431"/>
                  </a:lnTo>
                  <a:cubicBezTo>
                    <a:pt x="58682" y="7570"/>
                    <a:pt x="58667" y="7722"/>
                    <a:pt x="58626" y="7861"/>
                  </a:cubicBezTo>
                  <a:cubicBezTo>
                    <a:pt x="58334" y="7805"/>
                    <a:pt x="58056" y="7750"/>
                    <a:pt x="57765" y="7708"/>
                  </a:cubicBezTo>
                  <a:cubicBezTo>
                    <a:pt x="57750" y="7638"/>
                    <a:pt x="57750" y="7570"/>
                    <a:pt x="57765" y="7486"/>
                  </a:cubicBezTo>
                  <a:cubicBezTo>
                    <a:pt x="57848" y="7527"/>
                    <a:pt x="57932" y="7570"/>
                    <a:pt x="58028" y="7597"/>
                  </a:cubicBezTo>
                  <a:cubicBezTo>
                    <a:pt x="58139" y="7625"/>
                    <a:pt x="58278" y="7653"/>
                    <a:pt x="58404" y="7653"/>
                  </a:cubicBezTo>
                  <a:lnTo>
                    <a:pt x="58278" y="7570"/>
                  </a:lnTo>
                  <a:cubicBezTo>
                    <a:pt x="58417" y="7542"/>
                    <a:pt x="58543" y="7486"/>
                    <a:pt x="58654" y="7431"/>
                  </a:cubicBezTo>
                  <a:close/>
                  <a:moveTo>
                    <a:pt x="59806" y="7969"/>
                  </a:moveTo>
                  <a:cubicBezTo>
                    <a:pt x="59991" y="7969"/>
                    <a:pt x="60174" y="7996"/>
                    <a:pt x="60348" y="8042"/>
                  </a:cubicBezTo>
                  <a:cubicBezTo>
                    <a:pt x="60209" y="8153"/>
                    <a:pt x="60154" y="8292"/>
                    <a:pt x="60306" y="8388"/>
                  </a:cubicBezTo>
                  <a:cubicBezTo>
                    <a:pt x="60154" y="8320"/>
                    <a:pt x="59973" y="8250"/>
                    <a:pt x="59806" y="8194"/>
                  </a:cubicBezTo>
                  <a:cubicBezTo>
                    <a:pt x="59765" y="8125"/>
                    <a:pt x="59737" y="8042"/>
                    <a:pt x="59695" y="7972"/>
                  </a:cubicBezTo>
                  <a:cubicBezTo>
                    <a:pt x="59732" y="7970"/>
                    <a:pt x="59769" y="7969"/>
                    <a:pt x="59806" y="7969"/>
                  </a:cubicBezTo>
                  <a:close/>
                  <a:moveTo>
                    <a:pt x="51556" y="8042"/>
                  </a:moveTo>
                  <a:lnTo>
                    <a:pt x="51556" y="8042"/>
                  </a:lnTo>
                  <a:cubicBezTo>
                    <a:pt x="51709" y="8138"/>
                    <a:pt x="51889" y="8236"/>
                    <a:pt x="52098" y="8305"/>
                  </a:cubicBezTo>
                  <a:cubicBezTo>
                    <a:pt x="51876" y="8416"/>
                    <a:pt x="51709" y="8555"/>
                    <a:pt x="51626" y="8722"/>
                  </a:cubicBezTo>
                  <a:cubicBezTo>
                    <a:pt x="51598" y="8777"/>
                    <a:pt x="51571" y="8861"/>
                    <a:pt x="51515" y="8916"/>
                  </a:cubicBezTo>
                  <a:cubicBezTo>
                    <a:pt x="51334" y="8736"/>
                    <a:pt x="51182" y="8542"/>
                    <a:pt x="51043" y="8333"/>
                  </a:cubicBezTo>
                  <a:lnTo>
                    <a:pt x="51043" y="8333"/>
                  </a:lnTo>
                  <a:lnTo>
                    <a:pt x="51626" y="8458"/>
                  </a:lnTo>
                  <a:cubicBezTo>
                    <a:pt x="51487" y="8333"/>
                    <a:pt x="51459" y="8181"/>
                    <a:pt x="51556" y="8042"/>
                  </a:cubicBezTo>
                  <a:close/>
                  <a:moveTo>
                    <a:pt x="41071" y="12388"/>
                  </a:moveTo>
                  <a:lnTo>
                    <a:pt x="40778" y="12638"/>
                  </a:lnTo>
                  <a:cubicBezTo>
                    <a:pt x="40695" y="12597"/>
                    <a:pt x="40612" y="12542"/>
                    <a:pt x="40556" y="12472"/>
                  </a:cubicBezTo>
                  <a:cubicBezTo>
                    <a:pt x="40556" y="12472"/>
                    <a:pt x="40543" y="12472"/>
                    <a:pt x="40543" y="12458"/>
                  </a:cubicBezTo>
                  <a:lnTo>
                    <a:pt x="40543" y="12458"/>
                  </a:lnTo>
                  <a:cubicBezTo>
                    <a:pt x="40573" y="12461"/>
                    <a:pt x="40603" y="12462"/>
                    <a:pt x="40634" y="12462"/>
                  </a:cubicBezTo>
                  <a:cubicBezTo>
                    <a:pt x="40786" y="12462"/>
                    <a:pt x="40943" y="12435"/>
                    <a:pt x="41071" y="12388"/>
                  </a:cubicBezTo>
                  <a:close/>
                  <a:moveTo>
                    <a:pt x="64655" y="1"/>
                  </a:moveTo>
                  <a:cubicBezTo>
                    <a:pt x="64587" y="1"/>
                    <a:pt x="64520" y="22"/>
                    <a:pt x="64473" y="70"/>
                  </a:cubicBezTo>
                  <a:cubicBezTo>
                    <a:pt x="64404" y="139"/>
                    <a:pt x="64404" y="236"/>
                    <a:pt x="64404" y="320"/>
                  </a:cubicBezTo>
                  <a:cubicBezTo>
                    <a:pt x="64376" y="694"/>
                    <a:pt x="64070" y="1055"/>
                    <a:pt x="63584" y="1277"/>
                  </a:cubicBezTo>
                  <a:cubicBezTo>
                    <a:pt x="63876" y="1264"/>
                    <a:pt x="64154" y="1166"/>
                    <a:pt x="64362" y="1042"/>
                  </a:cubicBezTo>
                  <a:lnTo>
                    <a:pt x="64362" y="1042"/>
                  </a:lnTo>
                  <a:cubicBezTo>
                    <a:pt x="64389" y="1166"/>
                    <a:pt x="64278" y="1305"/>
                    <a:pt x="64112" y="1361"/>
                  </a:cubicBezTo>
                  <a:lnTo>
                    <a:pt x="64389" y="1361"/>
                  </a:lnTo>
                  <a:cubicBezTo>
                    <a:pt x="64112" y="1555"/>
                    <a:pt x="63848" y="1764"/>
                    <a:pt x="63570" y="1959"/>
                  </a:cubicBezTo>
                  <a:cubicBezTo>
                    <a:pt x="63806" y="1944"/>
                    <a:pt x="64028" y="1889"/>
                    <a:pt x="64209" y="1792"/>
                  </a:cubicBezTo>
                  <a:lnTo>
                    <a:pt x="64209" y="1792"/>
                  </a:lnTo>
                  <a:cubicBezTo>
                    <a:pt x="64250" y="2083"/>
                    <a:pt x="64154" y="2375"/>
                    <a:pt x="63945" y="2639"/>
                  </a:cubicBezTo>
                  <a:cubicBezTo>
                    <a:pt x="63765" y="2847"/>
                    <a:pt x="63515" y="3042"/>
                    <a:pt x="63195" y="3181"/>
                  </a:cubicBezTo>
                  <a:cubicBezTo>
                    <a:pt x="63259" y="3207"/>
                    <a:pt x="63326" y="3219"/>
                    <a:pt x="63395" y="3219"/>
                  </a:cubicBezTo>
                  <a:cubicBezTo>
                    <a:pt x="63613" y="3219"/>
                    <a:pt x="63846" y="3105"/>
                    <a:pt x="64015" y="3000"/>
                  </a:cubicBezTo>
                  <a:lnTo>
                    <a:pt x="64015" y="3000"/>
                  </a:lnTo>
                  <a:cubicBezTo>
                    <a:pt x="64084" y="3083"/>
                    <a:pt x="64070" y="3194"/>
                    <a:pt x="63973" y="3264"/>
                  </a:cubicBezTo>
                  <a:cubicBezTo>
                    <a:pt x="64098" y="3236"/>
                    <a:pt x="64237" y="3222"/>
                    <a:pt x="64362" y="3194"/>
                  </a:cubicBezTo>
                  <a:lnTo>
                    <a:pt x="64362" y="3194"/>
                  </a:lnTo>
                  <a:cubicBezTo>
                    <a:pt x="64265" y="3333"/>
                    <a:pt x="64139" y="3472"/>
                    <a:pt x="64015" y="3611"/>
                  </a:cubicBezTo>
                  <a:cubicBezTo>
                    <a:pt x="63834" y="3792"/>
                    <a:pt x="63639" y="3972"/>
                    <a:pt x="63417" y="4139"/>
                  </a:cubicBezTo>
                  <a:cubicBezTo>
                    <a:pt x="63682" y="4097"/>
                    <a:pt x="63945" y="4042"/>
                    <a:pt x="64209" y="4000"/>
                  </a:cubicBezTo>
                  <a:lnTo>
                    <a:pt x="64209" y="4000"/>
                  </a:lnTo>
                  <a:cubicBezTo>
                    <a:pt x="64098" y="4320"/>
                    <a:pt x="63932" y="4666"/>
                    <a:pt x="63487" y="4833"/>
                  </a:cubicBezTo>
                  <a:cubicBezTo>
                    <a:pt x="63723" y="4903"/>
                    <a:pt x="63750" y="5153"/>
                    <a:pt x="63528" y="5236"/>
                  </a:cubicBezTo>
                  <a:cubicBezTo>
                    <a:pt x="63445" y="5264"/>
                    <a:pt x="63362" y="5277"/>
                    <a:pt x="63293" y="5320"/>
                  </a:cubicBezTo>
                  <a:cubicBezTo>
                    <a:pt x="63126" y="5403"/>
                    <a:pt x="63223" y="5583"/>
                    <a:pt x="63320" y="5709"/>
                  </a:cubicBezTo>
                  <a:cubicBezTo>
                    <a:pt x="63330" y="5708"/>
                    <a:pt x="63339" y="5707"/>
                    <a:pt x="63349" y="5707"/>
                  </a:cubicBezTo>
                  <a:cubicBezTo>
                    <a:pt x="63515" y="5707"/>
                    <a:pt x="63639" y="5826"/>
                    <a:pt x="63626" y="5931"/>
                  </a:cubicBezTo>
                  <a:cubicBezTo>
                    <a:pt x="63598" y="6055"/>
                    <a:pt x="63487" y="6139"/>
                    <a:pt x="63362" y="6236"/>
                  </a:cubicBezTo>
                  <a:cubicBezTo>
                    <a:pt x="63223" y="6333"/>
                    <a:pt x="63084" y="6444"/>
                    <a:pt x="62932" y="6542"/>
                  </a:cubicBezTo>
                  <a:cubicBezTo>
                    <a:pt x="62793" y="6472"/>
                    <a:pt x="62667" y="6389"/>
                    <a:pt x="62500" y="6361"/>
                  </a:cubicBezTo>
                  <a:cubicBezTo>
                    <a:pt x="62455" y="6352"/>
                    <a:pt x="62410" y="6348"/>
                    <a:pt x="62366" y="6348"/>
                  </a:cubicBezTo>
                  <a:cubicBezTo>
                    <a:pt x="62000" y="6348"/>
                    <a:pt x="61715" y="6640"/>
                    <a:pt x="61654" y="6889"/>
                  </a:cubicBezTo>
                  <a:cubicBezTo>
                    <a:pt x="61598" y="7181"/>
                    <a:pt x="61612" y="7514"/>
                    <a:pt x="61278" y="7694"/>
                  </a:cubicBezTo>
                  <a:cubicBezTo>
                    <a:pt x="61070" y="7820"/>
                    <a:pt x="60765" y="7847"/>
                    <a:pt x="60515" y="7944"/>
                  </a:cubicBezTo>
                  <a:cubicBezTo>
                    <a:pt x="60473" y="7958"/>
                    <a:pt x="60432" y="7986"/>
                    <a:pt x="60389" y="8000"/>
                  </a:cubicBezTo>
                  <a:cubicBezTo>
                    <a:pt x="60223" y="7931"/>
                    <a:pt x="60056" y="7847"/>
                    <a:pt x="59889" y="7764"/>
                  </a:cubicBezTo>
                  <a:cubicBezTo>
                    <a:pt x="60098" y="7736"/>
                    <a:pt x="60293" y="7708"/>
                    <a:pt x="60487" y="7681"/>
                  </a:cubicBezTo>
                  <a:cubicBezTo>
                    <a:pt x="60056" y="7611"/>
                    <a:pt x="59695" y="7375"/>
                    <a:pt x="59626" y="7083"/>
                  </a:cubicBezTo>
                  <a:lnTo>
                    <a:pt x="60126" y="7042"/>
                  </a:lnTo>
                  <a:cubicBezTo>
                    <a:pt x="59973" y="6903"/>
                    <a:pt x="59793" y="6777"/>
                    <a:pt x="59570" y="6681"/>
                  </a:cubicBezTo>
                  <a:cubicBezTo>
                    <a:pt x="59750" y="6681"/>
                    <a:pt x="59932" y="6666"/>
                    <a:pt x="60098" y="6625"/>
                  </a:cubicBezTo>
                  <a:cubicBezTo>
                    <a:pt x="59959" y="6542"/>
                    <a:pt x="59820" y="6444"/>
                    <a:pt x="59682" y="6347"/>
                  </a:cubicBezTo>
                  <a:lnTo>
                    <a:pt x="59682" y="6347"/>
                  </a:lnTo>
                  <a:cubicBezTo>
                    <a:pt x="59733" y="6351"/>
                    <a:pt x="59785" y="6353"/>
                    <a:pt x="59837" y="6353"/>
                  </a:cubicBezTo>
                  <a:cubicBezTo>
                    <a:pt x="59979" y="6353"/>
                    <a:pt x="60118" y="6340"/>
                    <a:pt x="60250" y="6320"/>
                  </a:cubicBezTo>
                  <a:cubicBezTo>
                    <a:pt x="60098" y="6181"/>
                    <a:pt x="59820" y="6153"/>
                    <a:pt x="59584" y="6083"/>
                  </a:cubicBezTo>
                  <a:cubicBezTo>
                    <a:pt x="59293" y="6000"/>
                    <a:pt x="59182" y="5833"/>
                    <a:pt x="59195" y="5653"/>
                  </a:cubicBezTo>
                  <a:cubicBezTo>
                    <a:pt x="59168" y="5644"/>
                    <a:pt x="59138" y="5639"/>
                    <a:pt x="59106" y="5639"/>
                  </a:cubicBezTo>
                  <a:cubicBezTo>
                    <a:pt x="59039" y="5639"/>
                    <a:pt x="58969" y="5661"/>
                    <a:pt x="58932" y="5709"/>
                  </a:cubicBezTo>
                  <a:cubicBezTo>
                    <a:pt x="58862" y="5777"/>
                    <a:pt x="58862" y="5861"/>
                    <a:pt x="58862" y="5944"/>
                  </a:cubicBezTo>
                  <a:cubicBezTo>
                    <a:pt x="58834" y="6292"/>
                    <a:pt x="58570" y="6625"/>
                    <a:pt x="58167" y="6847"/>
                  </a:cubicBezTo>
                  <a:cubicBezTo>
                    <a:pt x="57806" y="6625"/>
                    <a:pt x="57598" y="6320"/>
                    <a:pt x="57570" y="6014"/>
                  </a:cubicBezTo>
                  <a:cubicBezTo>
                    <a:pt x="57570" y="5931"/>
                    <a:pt x="57570" y="5833"/>
                    <a:pt x="57500" y="5764"/>
                  </a:cubicBezTo>
                  <a:cubicBezTo>
                    <a:pt x="57454" y="5716"/>
                    <a:pt x="57387" y="5695"/>
                    <a:pt x="57318" y="5695"/>
                  </a:cubicBezTo>
                  <a:cubicBezTo>
                    <a:pt x="57286" y="5695"/>
                    <a:pt x="57254" y="5700"/>
                    <a:pt x="57223" y="5709"/>
                  </a:cubicBezTo>
                  <a:cubicBezTo>
                    <a:pt x="57250" y="5903"/>
                    <a:pt x="57126" y="6070"/>
                    <a:pt x="56848" y="6153"/>
                  </a:cubicBezTo>
                  <a:cubicBezTo>
                    <a:pt x="56612" y="6222"/>
                    <a:pt x="56334" y="6250"/>
                    <a:pt x="56182" y="6389"/>
                  </a:cubicBezTo>
                  <a:cubicBezTo>
                    <a:pt x="56288" y="6405"/>
                    <a:pt x="56399" y="6412"/>
                    <a:pt x="56510" y="6412"/>
                  </a:cubicBezTo>
                  <a:cubicBezTo>
                    <a:pt x="56587" y="6412"/>
                    <a:pt x="56663" y="6408"/>
                    <a:pt x="56737" y="6403"/>
                  </a:cubicBezTo>
                  <a:lnTo>
                    <a:pt x="56737" y="6403"/>
                  </a:lnTo>
                  <a:cubicBezTo>
                    <a:pt x="56612" y="6500"/>
                    <a:pt x="56473" y="6597"/>
                    <a:pt x="56334" y="6694"/>
                  </a:cubicBezTo>
                  <a:cubicBezTo>
                    <a:pt x="56500" y="6722"/>
                    <a:pt x="56682" y="6736"/>
                    <a:pt x="56848" y="6736"/>
                  </a:cubicBezTo>
                  <a:cubicBezTo>
                    <a:pt x="56639" y="6833"/>
                    <a:pt x="56459" y="6959"/>
                    <a:pt x="56306" y="7111"/>
                  </a:cubicBezTo>
                  <a:lnTo>
                    <a:pt x="56806" y="7153"/>
                  </a:lnTo>
                  <a:cubicBezTo>
                    <a:pt x="56723" y="7431"/>
                    <a:pt x="56376" y="7681"/>
                    <a:pt x="55932" y="7750"/>
                  </a:cubicBezTo>
                  <a:cubicBezTo>
                    <a:pt x="56098" y="7764"/>
                    <a:pt x="56265" y="7792"/>
                    <a:pt x="56432" y="7805"/>
                  </a:cubicBezTo>
                  <a:cubicBezTo>
                    <a:pt x="56334" y="7893"/>
                    <a:pt x="56134" y="7947"/>
                    <a:pt x="55942" y="7947"/>
                  </a:cubicBezTo>
                  <a:cubicBezTo>
                    <a:pt x="55860" y="7947"/>
                    <a:pt x="55780" y="7937"/>
                    <a:pt x="55709" y="7916"/>
                  </a:cubicBezTo>
                  <a:cubicBezTo>
                    <a:pt x="55348" y="7805"/>
                    <a:pt x="55139" y="7555"/>
                    <a:pt x="54778" y="7444"/>
                  </a:cubicBezTo>
                  <a:cubicBezTo>
                    <a:pt x="54677" y="7414"/>
                    <a:pt x="54570" y="7400"/>
                    <a:pt x="54463" y="7400"/>
                  </a:cubicBezTo>
                  <a:cubicBezTo>
                    <a:pt x="53881" y="7400"/>
                    <a:pt x="53292" y="7805"/>
                    <a:pt x="53515" y="8181"/>
                  </a:cubicBezTo>
                  <a:cubicBezTo>
                    <a:pt x="53348" y="8132"/>
                    <a:pt x="53175" y="8111"/>
                    <a:pt x="53001" y="8111"/>
                  </a:cubicBezTo>
                  <a:cubicBezTo>
                    <a:pt x="52827" y="8111"/>
                    <a:pt x="52654" y="8132"/>
                    <a:pt x="52487" y="8166"/>
                  </a:cubicBezTo>
                  <a:cubicBezTo>
                    <a:pt x="51639" y="7694"/>
                    <a:pt x="51167" y="6944"/>
                    <a:pt x="51278" y="6222"/>
                  </a:cubicBezTo>
                  <a:lnTo>
                    <a:pt x="51278" y="6222"/>
                  </a:lnTo>
                  <a:cubicBezTo>
                    <a:pt x="51543" y="6375"/>
                    <a:pt x="51889" y="6459"/>
                    <a:pt x="52237" y="6472"/>
                  </a:cubicBezTo>
                  <a:cubicBezTo>
                    <a:pt x="51834" y="6166"/>
                    <a:pt x="51417" y="5861"/>
                    <a:pt x="51001" y="5555"/>
                  </a:cubicBezTo>
                  <a:lnTo>
                    <a:pt x="51098" y="5555"/>
                  </a:lnTo>
                  <a:cubicBezTo>
                    <a:pt x="51056" y="5527"/>
                    <a:pt x="51043" y="5486"/>
                    <a:pt x="51015" y="5444"/>
                  </a:cubicBezTo>
                  <a:cubicBezTo>
                    <a:pt x="51084" y="5444"/>
                    <a:pt x="51154" y="5459"/>
                    <a:pt x="51223" y="5472"/>
                  </a:cubicBezTo>
                  <a:cubicBezTo>
                    <a:pt x="51195" y="5444"/>
                    <a:pt x="51167" y="5431"/>
                    <a:pt x="51154" y="5403"/>
                  </a:cubicBezTo>
                  <a:cubicBezTo>
                    <a:pt x="51084" y="5361"/>
                    <a:pt x="51015" y="5305"/>
                    <a:pt x="50973" y="5250"/>
                  </a:cubicBezTo>
                  <a:lnTo>
                    <a:pt x="50973" y="5250"/>
                  </a:lnTo>
                  <a:cubicBezTo>
                    <a:pt x="51001" y="5264"/>
                    <a:pt x="51028" y="5264"/>
                    <a:pt x="51056" y="5264"/>
                  </a:cubicBezTo>
                  <a:cubicBezTo>
                    <a:pt x="51028" y="5209"/>
                    <a:pt x="51015" y="5139"/>
                    <a:pt x="51028" y="5083"/>
                  </a:cubicBezTo>
                  <a:lnTo>
                    <a:pt x="51028" y="5083"/>
                  </a:lnTo>
                  <a:cubicBezTo>
                    <a:pt x="51043" y="5097"/>
                    <a:pt x="51071" y="5097"/>
                    <a:pt x="51084" y="5111"/>
                  </a:cubicBezTo>
                  <a:cubicBezTo>
                    <a:pt x="51404" y="5292"/>
                    <a:pt x="51806" y="5416"/>
                    <a:pt x="52223" y="5444"/>
                  </a:cubicBezTo>
                  <a:cubicBezTo>
                    <a:pt x="51487" y="5111"/>
                    <a:pt x="51015" y="4555"/>
                    <a:pt x="50973" y="3986"/>
                  </a:cubicBezTo>
                  <a:cubicBezTo>
                    <a:pt x="50973" y="3847"/>
                    <a:pt x="50973" y="3722"/>
                    <a:pt x="50876" y="3611"/>
                  </a:cubicBezTo>
                  <a:cubicBezTo>
                    <a:pt x="50807" y="3543"/>
                    <a:pt x="50698" y="3509"/>
                    <a:pt x="50591" y="3509"/>
                  </a:cubicBezTo>
                  <a:cubicBezTo>
                    <a:pt x="50546" y="3509"/>
                    <a:pt x="50501" y="3515"/>
                    <a:pt x="50459" y="3527"/>
                  </a:cubicBezTo>
                  <a:cubicBezTo>
                    <a:pt x="50501" y="3820"/>
                    <a:pt x="50306" y="4070"/>
                    <a:pt x="49889" y="4194"/>
                  </a:cubicBezTo>
                  <a:cubicBezTo>
                    <a:pt x="49528" y="4292"/>
                    <a:pt x="49098" y="4347"/>
                    <a:pt x="48862" y="4542"/>
                  </a:cubicBezTo>
                  <a:cubicBezTo>
                    <a:pt x="49080" y="4573"/>
                    <a:pt x="49298" y="4588"/>
                    <a:pt x="49510" y="4588"/>
                  </a:cubicBezTo>
                  <a:cubicBezTo>
                    <a:pt x="49582" y="4588"/>
                    <a:pt x="49653" y="4587"/>
                    <a:pt x="49723" y="4583"/>
                  </a:cubicBezTo>
                  <a:lnTo>
                    <a:pt x="49723" y="4583"/>
                  </a:lnTo>
                  <a:cubicBezTo>
                    <a:pt x="49515" y="4736"/>
                    <a:pt x="49306" y="4875"/>
                    <a:pt x="49112" y="5014"/>
                  </a:cubicBezTo>
                  <a:cubicBezTo>
                    <a:pt x="49318" y="5060"/>
                    <a:pt x="49533" y="5087"/>
                    <a:pt x="49750" y="5087"/>
                  </a:cubicBezTo>
                  <a:cubicBezTo>
                    <a:pt x="49797" y="5087"/>
                    <a:pt x="49843" y="5086"/>
                    <a:pt x="49889" y="5083"/>
                  </a:cubicBezTo>
                  <a:lnTo>
                    <a:pt x="49889" y="5083"/>
                  </a:lnTo>
                  <a:cubicBezTo>
                    <a:pt x="49571" y="5236"/>
                    <a:pt x="49293" y="5431"/>
                    <a:pt x="49071" y="5639"/>
                  </a:cubicBezTo>
                  <a:cubicBezTo>
                    <a:pt x="49321" y="5666"/>
                    <a:pt x="49571" y="5681"/>
                    <a:pt x="49821" y="5709"/>
                  </a:cubicBezTo>
                  <a:cubicBezTo>
                    <a:pt x="49751" y="5931"/>
                    <a:pt x="49571" y="6139"/>
                    <a:pt x="49334" y="6305"/>
                  </a:cubicBezTo>
                  <a:cubicBezTo>
                    <a:pt x="49098" y="6444"/>
                    <a:pt x="48821" y="6570"/>
                    <a:pt x="48501" y="6611"/>
                  </a:cubicBezTo>
                  <a:cubicBezTo>
                    <a:pt x="48806" y="6653"/>
                    <a:pt x="49098" y="6694"/>
                    <a:pt x="49404" y="6722"/>
                  </a:cubicBezTo>
                  <a:cubicBezTo>
                    <a:pt x="49043" y="6903"/>
                    <a:pt x="48667" y="7097"/>
                    <a:pt x="48306" y="7277"/>
                  </a:cubicBezTo>
                  <a:cubicBezTo>
                    <a:pt x="48692" y="7123"/>
                    <a:pt x="49149" y="7040"/>
                    <a:pt x="49601" y="7040"/>
                  </a:cubicBezTo>
                  <a:cubicBezTo>
                    <a:pt x="49637" y="7040"/>
                    <a:pt x="49673" y="7041"/>
                    <a:pt x="49709" y="7042"/>
                  </a:cubicBezTo>
                  <a:cubicBezTo>
                    <a:pt x="49501" y="7500"/>
                    <a:pt x="49223" y="7944"/>
                    <a:pt x="48862" y="8375"/>
                  </a:cubicBezTo>
                  <a:cubicBezTo>
                    <a:pt x="48875" y="8373"/>
                    <a:pt x="48889" y="8373"/>
                    <a:pt x="48902" y="8373"/>
                  </a:cubicBezTo>
                  <a:cubicBezTo>
                    <a:pt x="49098" y="8373"/>
                    <a:pt x="49203" y="8563"/>
                    <a:pt x="49098" y="8681"/>
                  </a:cubicBezTo>
                  <a:cubicBezTo>
                    <a:pt x="48987" y="8805"/>
                    <a:pt x="48765" y="8861"/>
                    <a:pt x="48571" y="8944"/>
                  </a:cubicBezTo>
                  <a:cubicBezTo>
                    <a:pt x="48389" y="9014"/>
                    <a:pt x="48195" y="9153"/>
                    <a:pt x="48265" y="9292"/>
                  </a:cubicBezTo>
                  <a:cubicBezTo>
                    <a:pt x="48501" y="9305"/>
                    <a:pt x="48751" y="9320"/>
                    <a:pt x="48987" y="9347"/>
                  </a:cubicBezTo>
                  <a:cubicBezTo>
                    <a:pt x="48571" y="9570"/>
                    <a:pt x="48167" y="9805"/>
                    <a:pt x="47751" y="10042"/>
                  </a:cubicBezTo>
                  <a:cubicBezTo>
                    <a:pt x="48293" y="9833"/>
                    <a:pt x="48848" y="9625"/>
                    <a:pt x="49389" y="9431"/>
                  </a:cubicBezTo>
                  <a:lnTo>
                    <a:pt x="49389" y="9431"/>
                  </a:lnTo>
                  <a:cubicBezTo>
                    <a:pt x="49362" y="10027"/>
                    <a:pt x="49098" y="10638"/>
                    <a:pt x="48667" y="11181"/>
                  </a:cubicBezTo>
                  <a:cubicBezTo>
                    <a:pt x="48528" y="11083"/>
                    <a:pt x="48389" y="11014"/>
                    <a:pt x="48195" y="11014"/>
                  </a:cubicBezTo>
                  <a:cubicBezTo>
                    <a:pt x="47793" y="11014"/>
                    <a:pt x="47667" y="11361"/>
                    <a:pt x="47667" y="11611"/>
                  </a:cubicBezTo>
                  <a:cubicBezTo>
                    <a:pt x="47471" y="11693"/>
                    <a:pt x="47237" y="11738"/>
                    <a:pt x="47004" y="11738"/>
                  </a:cubicBezTo>
                  <a:cubicBezTo>
                    <a:pt x="46923" y="11738"/>
                    <a:pt x="46843" y="11733"/>
                    <a:pt x="46765" y="11722"/>
                  </a:cubicBezTo>
                  <a:cubicBezTo>
                    <a:pt x="46543" y="11597"/>
                    <a:pt x="46334" y="11472"/>
                    <a:pt x="46112" y="11347"/>
                  </a:cubicBezTo>
                  <a:cubicBezTo>
                    <a:pt x="46321" y="11083"/>
                    <a:pt x="46278" y="10750"/>
                    <a:pt x="46001" y="10514"/>
                  </a:cubicBezTo>
                  <a:lnTo>
                    <a:pt x="46001" y="10514"/>
                  </a:lnTo>
                  <a:lnTo>
                    <a:pt x="47167" y="10681"/>
                  </a:lnTo>
                  <a:cubicBezTo>
                    <a:pt x="46723" y="10486"/>
                    <a:pt x="46293" y="10277"/>
                    <a:pt x="45862" y="10083"/>
                  </a:cubicBezTo>
                  <a:cubicBezTo>
                    <a:pt x="46028" y="10055"/>
                    <a:pt x="46195" y="10027"/>
                    <a:pt x="46362" y="9986"/>
                  </a:cubicBezTo>
                  <a:cubicBezTo>
                    <a:pt x="45348" y="9264"/>
                    <a:pt x="44737" y="8320"/>
                    <a:pt x="44682" y="7361"/>
                  </a:cubicBezTo>
                  <a:lnTo>
                    <a:pt x="44682" y="7361"/>
                  </a:lnTo>
                  <a:cubicBezTo>
                    <a:pt x="45223" y="7570"/>
                    <a:pt x="45778" y="7764"/>
                    <a:pt x="46334" y="7972"/>
                  </a:cubicBezTo>
                  <a:cubicBezTo>
                    <a:pt x="45917" y="7736"/>
                    <a:pt x="45501" y="7514"/>
                    <a:pt x="45084" y="7277"/>
                  </a:cubicBezTo>
                  <a:cubicBezTo>
                    <a:pt x="45321" y="7264"/>
                    <a:pt x="45571" y="7236"/>
                    <a:pt x="45821" y="7222"/>
                  </a:cubicBezTo>
                  <a:cubicBezTo>
                    <a:pt x="45834" y="7181"/>
                    <a:pt x="45834" y="7153"/>
                    <a:pt x="45821" y="7125"/>
                  </a:cubicBezTo>
                  <a:cubicBezTo>
                    <a:pt x="45778" y="7027"/>
                    <a:pt x="45639" y="6931"/>
                    <a:pt x="45501" y="6875"/>
                  </a:cubicBezTo>
                  <a:cubicBezTo>
                    <a:pt x="45306" y="6792"/>
                    <a:pt x="45084" y="6736"/>
                    <a:pt x="44973" y="6611"/>
                  </a:cubicBezTo>
                  <a:cubicBezTo>
                    <a:pt x="44882" y="6494"/>
                    <a:pt x="44986" y="6303"/>
                    <a:pt x="45183" y="6303"/>
                  </a:cubicBezTo>
                  <a:cubicBezTo>
                    <a:pt x="45196" y="6303"/>
                    <a:pt x="45209" y="6303"/>
                    <a:pt x="45223" y="6305"/>
                  </a:cubicBezTo>
                  <a:cubicBezTo>
                    <a:pt x="44862" y="5889"/>
                    <a:pt x="44571" y="5431"/>
                    <a:pt x="44376" y="4972"/>
                  </a:cubicBezTo>
                  <a:cubicBezTo>
                    <a:pt x="44410" y="4971"/>
                    <a:pt x="44443" y="4970"/>
                    <a:pt x="44477" y="4970"/>
                  </a:cubicBezTo>
                  <a:cubicBezTo>
                    <a:pt x="44929" y="4970"/>
                    <a:pt x="45377" y="5053"/>
                    <a:pt x="45765" y="5209"/>
                  </a:cubicBezTo>
                  <a:cubicBezTo>
                    <a:pt x="45404" y="5027"/>
                    <a:pt x="45043" y="4847"/>
                    <a:pt x="44667" y="4666"/>
                  </a:cubicBezTo>
                  <a:cubicBezTo>
                    <a:pt x="44973" y="4625"/>
                    <a:pt x="45265" y="4583"/>
                    <a:pt x="45571" y="4555"/>
                  </a:cubicBezTo>
                  <a:cubicBezTo>
                    <a:pt x="44904" y="4444"/>
                    <a:pt x="44376" y="4070"/>
                    <a:pt x="44265" y="3639"/>
                  </a:cubicBezTo>
                  <a:cubicBezTo>
                    <a:pt x="44515" y="3625"/>
                    <a:pt x="44765" y="3597"/>
                    <a:pt x="45015" y="3570"/>
                  </a:cubicBezTo>
                  <a:cubicBezTo>
                    <a:pt x="44987" y="3555"/>
                    <a:pt x="44959" y="3527"/>
                    <a:pt x="44932" y="3500"/>
                  </a:cubicBezTo>
                  <a:cubicBezTo>
                    <a:pt x="44723" y="3320"/>
                    <a:pt x="44473" y="3153"/>
                    <a:pt x="44195" y="3014"/>
                  </a:cubicBezTo>
                  <a:lnTo>
                    <a:pt x="44195" y="3014"/>
                  </a:lnTo>
                  <a:cubicBezTo>
                    <a:pt x="44239" y="3016"/>
                    <a:pt x="44283" y="3017"/>
                    <a:pt x="44327" y="3017"/>
                  </a:cubicBezTo>
                  <a:cubicBezTo>
                    <a:pt x="44547" y="3017"/>
                    <a:pt x="44764" y="2990"/>
                    <a:pt x="44973" y="2944"/>
                  </a:cubicBezTo>
                  <a:cubicBezTo>
                    <a:pt x="44765" y="2805"/>
                    <a:pt x="44556" y="2666"/>
                    <a:pt x="44348" y="2514"/>
                  </a:cubicBezTo>
                  <a:lnTo>
                    <a:pt x="44348" y="2514"/>
                  </a:lnTo>
                  <a:cubicBezTo>
                    <a:pt x="44451" y="2524"/>
                    <a:pt x="44553" y="2528"/>
                    <a:pt x="44655" y="2528"/>
                  </a:cubicBezTo>
                  <a:cubicBezTo>
                    <a:pt x="44843" y="2528"/>
                    <a:pt x="45029" y="2513"/>
                    <a:pt x="45209" y="2486"/>
                  </a:cubicBezTo>
                  <a:cubicBezTo>
                    <a:pt x="44973" y="2277"/>
                    <a:pt x="44543" y="2222"/>
                    <a:pt x="44195" y="2125"/>
                  </a:cubicBezTo>
                  <a:cubicBezTo>
                    <a:pt x="43765" y="2000"/>
                    <a:pt x="43584" y="1750"/>
                    <a:pt x="43612" y="1472"/>
                  </a:cubicBezTo>
                  <a:cubicBezTo>
                    <a:pt x="43564" y="1453"/>
                    <a:pt x="43513" y="1444"/>
                    <a:pt x="43463" y="1444"/>
                  </a:cubicBezTo>
                  <a:cubicBezTo>
                    <a:pt x="43367" y="1444"/>
                    <a:pt x="43273" y="1478"/>
                    <a:pt x="43209" y="1542"/>
                  </a:cubicBezTo>
                  <a:cubicBezTo>
                    <a:pt x="43098" y="1653"/>
                    <a:pt x="43112" y="1792"/>
                    <a:pt x="43098" y="1916"/>
                  </a:cubicBezTo>
                  <a:cubicBezTo>
                    <a:pt x="43056" y="2486"/>
                    <a:pt x="42584" y="3042"/>
                    <a:pt x="41848" y="3389"/>
                  </a:cubicBezTo>
                  <a:cubicBezTo>
                    <a:pt x="42293" y="3347"/>
                    <a:pt x="42723" y="3209"/>
                    <a:pt x="43043" y="3014"/>
                  </a:cubicBezTo>
                  <a:lnTo>
                    <a:pt x="43043" y="3014"/>
                  </a:lnTo>
                  <a:cubicBezTo>
                    <a:pt x="43084" y="3209"/>
                    <a:pt x="42917" y="3416"/>
                    <a:pt x="42654" y="3514"/>
                  </a:cubicBezTo>
                  <a:cubicBezTo>
                    <a:pt x="42793" y="3500"/>
                    <a:pt x="42932" y="3500"/>
                    <a:pt x="43071" y="3500"/>
                  </a:cubicBezTo>
                  <a:lnTo>
                    <a:pt x="42154" y="4166"/>
                  </a:lnTo>
                  <a:cubicBezTo>
                    <a:pt x="42321" y="4194"/>
                    <a:pt x="42473" y="4222"/>
                    <a:pt x="42639" y="4236"/>
                  </a:cubicBezTo>
                  <a:cubicBezTo>
                    <a:pt x="42695" y="4209"/>
                    <a:pt x="42751" y="4194"/>
                    <a:pt x="42793" y="4166"/>
                  </a:cubicBezTo>
                  <a:cubicBezTo>
                    <a:pt x="42806" y="4194"/>
                    <a:pt x="42806" y="4222"/>
                    <a:pt x="42806" y="4250"/>
                  </a:cubicBezTo>
                  <a:cubicBezTo>
                    <a:pt x="42889" y="5027"/>
                    <a:pt x="42278" y="5820"/>
                    <a:pt x="41265" y="6264"/>
                  </a:cubicBezTo>
                  <a:cubicBezTo>
                    <a:pt x="41360" y="6303"/>
                    <a:pt x="41461" y="6320"/>
                    <a:pt x="41564" y="6320"/>
                  </a:cubicBezTo>
                  <a:cubicBezTo>
                    <a:pt x="41899" y="6320"/>
                    <a:pt x="42260" y="6142"/>
                    <a:pt x="42515" y="5972"/>
                  </a:cubicBezTo>
                  <a:lnTo>
                    <a:pt x="42515" y="5972"/>
                  </a:lnTo>
                  <a:cubicBezTo>
                    <a:pt x="42612" y="6111"/>
                    <a:pt x="42584" y="6277"/>
                    <a:pt x="42445" y="6389"/>
                  </a:cubicBezTo>
                  <a:cubicBezTo>
                    <a:pt x="42639" y="6347"/>
                    <a:pt x="42834" y="6320"/>
                    <a:pt x="43028" y="6277"/>
                  </a:cubicBezTo>
                  <a:lnTo>
                    <a:pt x="43028" y="6277"/>
                  </a:lnTo>
                  <a:cubicBezTo>
                    <a:pt x="42667" y="6792"/>
                    <a:pt x="42195" y="7277"/>
                    <a:pt x="41598" y="7694"/>
                  </a:cubicBezTo>
                  <a:cubicBezTo>
                    <a:pt x="42001" y="7638"/>
                    <a:pt x="42404" y="7570"/>
                    <a:pt x="42806" y="7514"/>
                  </a:cubicBezTo>
                  <a:lnTo>
                    <a:pt x="42806" y="7514"/>
                  </a:lnTo>
                  <a:cubicBezTo>
                    <a:pt x="42765" y="7597"/>
                    <a:pt x="42737" y="7681"/>
                    <a:pt x="42695" y="7777"/>
                  </a:cubicBezTo>
                  <a:cubicBezTo>
                    <a:pt x="42528" y="8166"/>
                    <a:pt x="42265" y="8555"/>
                    <a:pt x="41723" y="8750"/>
                  </a:cubicBezTo>
                  <a:cubicBezTo>
                    <a:pt x="42071" y="8861"/>
                    <a:pt x="42098" y="9236"/>
                    <a:pt x="41765" y="9375"/>
                  </a:cubicBezTo>
                  <a:cubicBezTo>
                    <a:pt x="41654" y="9416"/>
                    <a:pt x="41515" y="9431"/>
                    <a:pt x="41417" y="9486"/>
                  </a:cubicBezTo>
                  <a:cubicBezTo>
                    <a:pt x="41167" y="9638"/>
                    <a:pt x="41306" y="9903"/>
                    <a:pt x="41459" y="10083"/>
                  </a:cubicBezTo>
                  <a:cubicBezTo>
                    <a:pt x="41476" y="10081"/>
                    <a:pt x="41493" y="10080"/>
                    <a:pt x="41509" y="10080"/>
                  </a:cubicBezTo>
                  <a:cubicBezTo>
                    <a:pt x="41762" y="10080"/>
                    <a:pt x="41943" y="10274"/>
                    <a:pt x="41917" y="10431"/>
                  </a:cubicBezTo>
                  <a:cubicBezTo>
                    <a:pt x="41889" y="10611"/>
                    <a:pt x="41695" y="10750"/>
                    <a:pt x="41515" y="10875"/>
                  </a:cubicBezTo>
                  <a:cubicBezTo>
                    <a:pt x="41112" y="11181"/>
                    <a:pt x="40695" y="11472"/>
                    <a:pt x="40293" y="11777"/>
                  </a:cubicBezTo>
                  <a:cubicBezTo>
                    <a:pt x="40598" y="11736"/>
                    <a:pt x="40889" y="11694"/>
                    <a:pt x="41195" y="11666"/>
                  </a:cubicBezTo>
                  <a:lnTo>
                    <a:pt x="41195" y="11666"/>
                  </a:lnTo>
                  <a:cubicBezTo>
                    <a:pt x="41028" y="11916"/>
                    <a:pt x="40778" y="12153"/>
                    <a:pt x="40459" y="12347"/>
                  </a:cubicBezTo>
                  <a:cubicBezTo>
                    <a:pt x="40459" y="12347"/>
                    <a:pt x="40445" y="12333"/>
                    <a:pt x="40432" y="12333"/>
                  </a:cubicBezTo>
                  <a:cubicBezTo>
                    <a:pt x="40389" y="12264"/>
                    <a:pt x="40334" y="12194"/>
                    <a:pt x="40251" y="12138"/>
                  </a:cubicBezTo>
                  <a:cubicBezTo>
                    <a:pt x="40209" y="12125"/>
                    <a:pt x="40167" y="12097"/>
                    <a:pt x="40126" y="12083"/>
                  </a:cubicBezTo>
                  <a:cubicBezTo>
                    <a:pt x="39695" y="11722"/>
                    <a:pt x="39334" y="11333"/>
                    <a:pt x="39043" y="10931"/>
                  </a:cubicBezTo>
                  <a:lnTo>
                    <a:pt x="39043" y="10931"/>
                  </a:lnTo>
                  <a:cubicBezTo>
                    <a:pt x="39237" y="10972"/>
                    <a:pt x="39432" y="11014"/>
                    <a:pt x="39626" y="11042"/>
                  </a:cubicBezTo>
                  <a:cubicBezTo>
                    <a:pt x="39501" y="10931"/>
                    <a:pt x="39459" y="10764"/>
                    <a:pt x="39556" y="10625"/>
                  </a:cubicBezTo>
                  <a:lnTo>
                    <a:pt x="39556" y="10625"/>
                  </a:lnTo>
                  <a:cubicBezTo>
                    <a:pt x="39811" y="10795"/>
                    <a:pt x="40179" y="10973"/>
                    <a:pt x="40512" y="10973"/>
                  </a:cubicBezTo>
                  <a:cubicBezTo>
                    <a:pt x="40615" y="10973"/>
                    <a:pt x="40714" y="10956"/>
                    <a:pt x="40806" y="10916"/>
                  </a:cubicBezTo>
                  <a:cubicBezTo>
                    <a:pt x="39765" y="10458"/>
                    <a:pt x="39154" y="9625"/>
                    <a:pt x="39278" y="8820"/>
                  </a:cubicBezTo>
                  <a:lnTo>
                    <a:pt x="39278" y="8820"/>
                  </a:lnTo>
                  <a:cubicBezTo>
                    <a:pt x="39556" y="8958"/>
                    <a:pt x="39889" y="9055"/>
                    <a:pt x="40251" y="9070"/>
                  </a:cubicBezTo>
                  <a:lnTo>
                    <a:pt x="39001" y="8153"/>
                  </a:lnTo>
                  <a:cubicBezTo>
                    <a:pt x="39139" y="8153"/>
                    <a:pt x="39293" y="8153"/>
                    <a:pt x="39432" y="8166"/>
                  </a:cubicBezTo>
                  <a:cubicBezTo>
                    <a:pt x="39167" y="8070"/>
                    <a:pt x="39001" y="7861"/>
                    <a:pt x="39028" y="7666"/>
                  </a:cubicBezTo>
                  <a:lnTo>
                    <a:pt x="39028" y="7666"/>
                  </a:lnTo>
                  <a:cubicBezTo>
                    <a:pt x="39362" y="7875"/>
                    <a:pt x="39778" y="8000"/>
                    <a:pt x="40223" y="8042"/>
                  </a:cubicBezTo>
                  <a:cubicBezTo>
                    <a:pt x="40167" y="8014"/>
                    <a:pt x="40112" y="7986"/>
                    <a:pt x="40056" y="7944"/>
                  </a:cubicBezTo>
                  <a:cubicBezTo>
                    <a:pt x="39889" y="7903"/>
                    <a:pt x="39765" y="7820"/>
                    <a:pt x="39709" y="7736"/>
                  </a:cubicBezTo>
                  <a:cubicBezTo>
                    <a:pt x="39598" y="7653"/>
                    <a:pt x="39487" y="7555"/>
                    <a:pt x="39404" y="7458"/>
                  </a:cubicBezTo>
                  <a:cubicBezTo>
                    <a:pt x="39154" y="7194"/>
                    <a:pt x="39001" y="6889"/>
                    <a:pt x="38987" y="6570"/>
                  </a:cubicBezTo>
                  <a:cubicBezTo>
                    <a:pt x="38973" y="6444"/>
                    <a:pt x="38973" y="6305"/>
                    <a:pt x="38876" y="6194"/>
                  </a:cubicBezTo>
                  <a:cubicBezTo>
                    <a:pt x="38812" y="6131"/>
                    <a:pt x="38712" y="6097"/>
                    <a:pt x="38612" y="6097"/>
                  </a:cubicBezTo>
                  <a:cubicBezTo>
                    <a:pt x="38560" y="6097"/>
                    <a:pt x="38507" y="6106"/>
                    <a:pt x="38459" y="6125"/>
                  </a:cubicBezTo>
                  <a:cubicBezTo>
                    <a:pt x="38501" y="6403"/>
                    <a:pt x="38306" y="6653"/>
                    <a:pt x="37889" y="6777"/>
                  </a:cubicBezTo>
                  <a:cubicBezTo>
                    <a:pt x="37528" y="6889"/>
                    <a:pt x="37098" y="6931"/>
                    <a:pt x="36876" y="7139"/>
                  </a:cubicBezTo>
                  <a:cubicBezTo>
                    <a:pt x="37085" y="7170"/>
                    <a:pt x="37302" y="7186"/>
                    <a:pt x="37515" y="7186"/>
                  </a:cubicBezTo>
                  <a:cubicBezTo>
                    <a:pt x="37585" y="7186"/>
                    <a:pt x="37654" y="7184"/>
                    <a:pt x="37723" y="7181"/>
                  </a:cubicBezTo>
                  <a:lnTo>
                    <a:pt x="37723" y="7181"/>
                  </a:lnTo>
                  <a:cubicBezTo>
                    <a:pt x="37556" y="7292"/>
                    <a:pt x="37376" y="7416"/>
                    <a:pt x="37195" y="7542"/>
                  </a:cubicBezTo>
                  <a:cubicBezTo>
                    <a:pt x="37167" y="7570"/>
                    <a:pt x="37140" y="7583"/>
                    <a:pt x="37112" y="7611"/>
                  </a:cubicBezTo>
                  <a:cubicBezTo>
                    <a:pt x="37316" y="7645"/>
                    <a:pt x="37530" y="7670"/>
                    <a:pt x="37746" y="7670"/>
                  </a:cubicBezTo>
                  <a:cubicBezTo>
                    <a:pt x="37794" y="7670"/>
                    <a:pt x="37842" y="7669"/>
                    <a:pt x="37889" y="7666"/>
                  </a:cubicBezTo>
                  <a:lnTo>
                    <a:pt x="37889" y="7666"/>
                  </a:lnTo>
                  <a:cubicBezTo>
                    <a:pt x="37571" y="7820"/>
                    <a:pt x="37293" y="8014"/>
                    <a:pt x="37071" y="8236"/>
                  </a:cubicBezTo>
                  <a:cubicBezTo>
                    <a:pt x="37321" y="8250"/>
                    <a:pt x="37571" y="8277"/>
                    <a:pt x="37821" y="8292"/>
                  </a:cubicBezTo>
                  <a:cubicBezTo>
                    <a:pt x="37695" y="8722"/>
                    <a:pt x="37167" y="9097"/>
                    <a:pt x="36515" y="9208"/>
                  </a:cubicBezTo>
                  <a:cubicBezTo>
                    <a:pt x="36806" y="9236"/>
                    <a:pt x="37112" y="9277"/>
                    <a:pt x="37404" y="9320"/>
                  </a:cubicBezTo>
                  <a:cubicBezTo>
                    <a:pt x="37043" y="9500"/>
                    <a:pt x="36682" y="9681"/>
                    <a:pt x="36306" y="9861"/>
                  </a:cubicBezTo>
                  <a:cubicBezTo>
                    <a:pt x="36692" y="9706"/>
                    <a:pt x="37149" y="9624"/>
                    <a:pt x="37601" y="9624"/>
                  </a:cubicBezTo>
                  <a:cubicBezTo>
                    <a:pt x="37637" y="9624"/>
                    <a:pt x="37673" y="9624"/>
                    <a:pt x="37709" y="9625"/>
                  </a:cubicBezTo>
                  <a:cubicBezTo>
                    <a:pt x="37501" y="10097"/>
                    <a:pt x="37223" y="10542"/>
                    <a:pt x="36862" y="10958"/>
                  </a:cubicBezTo>
                  <a:cubicBezTo>
                    <a:pt x="36875" y="10957"/>
                    <a:pt x="36889" y="10956"/>
                    <a:pt x="36902" y="10956"/>
                  </a:cubicBezTo>
                  <a:cubicBezTo>
                    <a:pt x="37098" y="10956"/>
                    <a:pt x="37203" y="11146"/>
                    <a:pt x="37098" y="11264"/>
                  </a:cubicBezTo>
                  <a:cubicBezTo>
                    <a:pt x="36987" y="11388"/>
                    <a:pt x="36765" y="11458"/>
                    <a:pt x="36571" y="11527"/>
                  </a:cubicBezTo>
                  <a:cubicBezTo>
                    <a:pt x="36390" y="11611"/>
                    <a:pt x="36210" y="11736"/>
                    <a:pt x="36265" y="11875"/>
                  </a:cubicBezTo>
                  <a:cubicBezTo>
                    <a:pt x="36501" y="11888"/>
                    <a:pt x="36751" y="11916"/>
                    <a:pt x="37001" y="11931"/>
                  </a:cubicBezTo>
                  <a:cubicBezTo>
                    <a:pt x="36584" y="12166"/>
                    <a:pt x="36167" y="12388"/>
                    <a:pt x="35751" y="12625"/>
                  </a:cubicBezTo>
                  <a:cubicBezTo>
                    <a:pt x="36293" y="12416"/>
                    <a:pt x="36848" y="12222"/>
                    <a:pt x="37404" y="12014"/>
                  </a:cubicBezTo>
                  <a:lnTo>
                    <a:pt x="37404" y="12014"/>
                  </a:lnTo>
                  <a:cubicBezTo>
                    <a:pt x="37390" y="12055"/>
                    <a:pt x="37390" y="12097"/>
                    <a:pt x="37390" y="12125"/>
                  </a:cubicBezTo>
                  <a:cubicBezTo>
                    <a:pt x="37098" y="12236"/>
                    <a:pt x="36682" y="12264"/>
                    <a:pt x="36501" y="12444"/>
                  </a:cubicBezTo>
                  <a:cubicBezTo>
                    <a:pt x="36210" y="12708"/>
                    <a:pt x="36598" y="13166"/>
                    <a:pt x="36182" y="13361"/>
                  </a:cubicBezTo>
                  <a:cubicBezTo>
                    <a:pt x="36067" y="13415"/>
                    <a:pt x="35922" y="13425"/>
                    <a:pt x="35771" y="13425"/>
                  </a:cubicBezTo>
                  <a:cubicBezTo>
                    <a:pt x="35689" y="13425"/>
                    <a:pt x="35605" y="13422"/>
                    <a:pt x="35522" y="13422"/>
                  </a:cubicBezTo>
                  <a:cubicBezTo>
                    <a:pt x="35371" y="13422"/>
                    <a:pt x="35227" y="13432"/>
                    <a:pt x="35112" y="13486"/>
                  </a:cubicBezTo>
                  <a:cubicBezTo>
                    <a:pt x="34821" y="13625"/>
                    <a:pt x="34945" y="13931"/>
                    <a:pt x="34778" y="14138"/>
                  </a:cubicBezTo>
                  <a:cubicBezTo>
                    <a:pt x="34376" y="14638"/>
                    <a:pt x="32793" y="14236"/>
                    <a:pt x="32445" y="14750"/>
                  </a:cubicBezTo>
                  <a:cubicBezTo>
                    <a:pt x="32362" y="14875"/>
                    <a:pt x="32376" y="15000"/>
                    <a:pt x="32265" y="15111"/>
                  </a:cubicBezTo>
                  <a:cubicBezTo>
                    <a:pt x="32144" y="15226"/>
                    <a:pt x="31942" y="15253"/>
                    <a:pt x="31714" y="15253"/>
                  </a:cubicBezTo>
                  <a:cubicBezTo>
                    <a:pt x="31512" y="15253"/>
                    <a:pt x="31291" y="15232"/>
                    <a:pt x="31089" y="15232"/>
                  </a:cubicBezTo>
                  <a:cubicBezTo>
                    <a:pt x="30859" y="15232"/>
                    <a:pt x="30654" y="15259"/>
                    <a:pt x="30528" y="15375"/>
                  </a:cubicBezTo>
                  <a:cubicBezTo>
                    <a:pt x="30432" y="15472"/>
                    <a:pt x="30445" y="15597"/>
                    <a:pt x="30404" y="15708"/>
                  </a:cubicBezTo>
                  <a:cubicBezTo>
                    <a:pt x="30278" y="16055"/>
                    <a:pt x="29695" y="16292"/>
                    <a:pt x="29126" y="16333"/>
                  </a:cubicBezTo>
                  <a:cubicBezTo>
                    <a:pt x="29041" y="16339"/>
                    <a:pt x="28957" y="16342"/>
                    <a:pt x="28872" y="16342"/>
                  </a:cubicBezTo>
                  <a:cubicBezTo>
                    <a:pt x="28388" y="16342"/>
                    <a:pt x="27907" y="16247"/>
                    <a:pt x="27445" y="16153"/>
                  </a:cubicBezTo>
                  <a:cubicBezTo>
                    <a:pt x="27138" y="15872"/>
                    <a:pt x="26385" y="15790"/>
                    <a:pt x="25823" y="15790"/>
                  </a:cubicBezTo>
                  <a:cubicBezTo>
                    <a:pt x="25774" y="15790"/>
                    <a:pt x="25727" y="15791"/>
                    <a:pt x="25682" y="15792"/>
                  </a:cubicBezTo>
                  <a:cubicBezTo>
                    <a:pt x="25571" y="15792"/>
                    <a:pt x="25473" y="15792"/>
                    <a:pt x="25390" y="15833"/>
                  </a:cubicBezTo>
                  <a:cubicBezTo>
                    <a:pt x="25071" y="15958"/>
                    <a:pt x="25306" y="16277"/>
                    <a:pt x="25167" y="16500"/>
                  </a:cubicBezTo>
                  <a:cubicBezTo>
                    <a:pt x="25063" y="16562"/>
                    <a:pt x="24932" y="16587"/>
                    <a:pt x="24793" y="16587"/>
                  </a:cubicBezTo>
                  <a:cubicBezTo>
                    <a:pt x="24654" y="16587"/>
                    <a:pt x="24508" y="16562"/>
                    <a:pt x="24376" y="16527"/>
                  </a:cubicBezTo>
                  <a:cubicBezTo>
                    <a:pt x="24126" y="16444"/>
                    <a:pt x="23904" y="16333"/>
                    <a:pt x="23640" y="16292"/>
                  </a:cubicBezTo>
                  <a:cubicBezTo>
                    <a:pt x="23529" y="16272"/>
                    <a:pt x="23418" y="16263"/>
                    <a:pt x="23308" y="16263"/>
                  </a:cubicBezTo>
                  <a:cubicBezTo>
                    <a:pt x="22962" y="16263"/>
                    <a:pt x="22619" y="16350"/>
                    <a:pt x="22293" y="16444"/>
                  </a:cubicBezTo>
                  <a:cubicBezTo>
                    <a:pt x="22167" y="16472"/>
                    <a:pt x="22043" y="16514"/>
                    <a:pt x="21987" y="16597"/>
                  </a:cubicBezTo>
                  <a:cubicBezTo>
                    <a:pt x="21932" y="16708"/>
                    <a:pt x="22056" y="16861"/>
                    <a:pt x="21904" y="16931"/>
                  </a:cubicBezTo>
                  <a:cubicBezTo>
                    <a:pt x="21588" y="17066"/>
                    <a:pt x="21186" y="17153"/>
                    <a:pt x="20803" y="17153"/>
                  </a:cubicBezTo>
                  <a:cubicBezTo>
                    <a:pt x="20478" y="17153"/>
                    <a:pt x="20167" y="17091"/>
                    <a:pt x="19932" y="16944"/>
                  </a:cubicBezTo>
                  <a:cubicBezTo>
                    <a:pt x="19834" y="17292"/>
                    <a:pt x="19737" y="17625"/>
                    <a:pt x="19626" y="17958"/>
                  </a:cubicBezTo>
                  <a:cubicBezTo>
                    <a:pt x="19043" y="17944"/>
                    <a:pt x="18460" y="17833"/>
                    <a:pt x="17945" y="17653"/>
                  </a:cubicBezTo>
                  <a:lnTo>
                    <a:pt x="17945" y="17653"/>
                  </a:lnTo>
                  <a:cubicBezTo>
                    <a:pt x="18109" y="17993"/>
                    <a:pt x="17472" y="18234"/>
                    <a:pt x="16885" y="18234"/>
                  </a:cubicBezTo>
                  <a:cubicBezTo>
                    <a:pt x="16777" y="18234"/>
                    <a:pt x="16670" y="18226"/>
                    <a:pt x="16571" y="18208"/>
                  </a:cubicBezTo>
                  <a:cubicBezTo>
                    <a:pt x="16050" y="18129"/>
                    <a:pt x="15529" y="17939"/>
                    <a:pt x="15008" y="17939"/>
                  </a:cubicBezTo>
                  <a:cubicBezTo>
                    <a:pt x="14890" y="17939"/>
                    <a:pt x="14772" y="17949"/>
                    <a:pt x="14654" y="17972"/>
                  </a:cubicBezTo>
                  <a:cubicBezTo>
                    <a:pt x="13824" y="18126"/>
                    <a:pt x="13196" y="18908"/>
                    <a:pt x="12502" y="18908"/>
                  </a:cubicBezTo>
                  <a:cubicBezTo>
                    <a:pt x="12384" y="18908"/>
                    <a:pt x="12263" y="18886"/>
                    <a:pt x="12140" y="18833"/>
                  </a:cubicBezTo>
                  <a:cubicBezTo>
                    <a:pt x="11890" y="18722"/>
                    <a:pt x="11779" y="18500"/>
                    <a:pt x="11543" y="18375"/>
                  </a:cubicBezTo>
                  <a:cubicBezTo>
                    <a:pt x="11384" y="18289"/>
                    <a:pt x="11203" y="18255"/>
                    <a:pt x="11012" y="18255"/>
                  </a:cubicBezTo>
                  <a:cubicBezTo>
                    <a:pt x="10552" y="18255"/>
                    <a:pt x="10030" y="18454"/>
                    <a:pt x="9599" y="18611"/>
                  </a:cubicBezTo>
                  <a:cubicBezTo>
                    <a:pt x="9339" y="18705"/>
                    <a:pt x="8998" y="18762"/>
                    <a:pt x="8687" y="18762"/>
                  </a:cubicBezTo>
                  <a:cubicBezTo>
                    <a:pt x="8268" y="18762"/>
                    <a:pt x="7902" y="18658"/>
                    <a:pt x="7862" y="18403"/>
                  </a:cubicBezTo>
                  <a:cubicBezTo>
                    <a:pt x="7667" y="18625"/>
                    <a:pt x="7473" y="18847"/>
                    <a:pt x="7293" y="19083"/>
                  </a:cubicBezTo>
                  <a:cubicBezTo>
                    <a:pt x="6402" y="18950"/>
                    <a:pt x="5490" y="18885"/>
                    <a:pt x="4579" y="18885"/>
                  </a:cubicBezTo>
                  <a:cubicBezTo>
                    <a:pt x="3017" y="18885"/>
                    <a:pt x="1456" y="19076"/>
                    <a:pt x="1" y="19444"/>
                  </a:cubicBezTo>
                  <a:lnTo>
                    <a:pt x="68112" y="19444"/>
                  </a:lnTo>
                  <a:lnTo>
                    <a:pt x="68112" y="7055"/>
                  </a:lnTo>
                  <a:lnTo>
                    <a:pt x="68112" y="5042"/>
                  </a:lnTo>
                  <a:cubicBezTo>
                    <a:pt x="67806" y="5083"/>
                    <a:pt x="67556" y="5181"/>
                    <a:pt x="67389" y="5361"/>
                  </a:cubicBezTo>
                  <a:cubicBezTo>
                    <a:pt x="67250" y="5500"/>
                    <a:pt x="67223" y="5666"/>
                    <a:pt x="67043" y="5792"/>
                  </a:cubicBezTo>
                  <a:cubicBezTo>
                    <a:pt x="66945" y="5861"/>
                    <a:pt x="66820" y="5903"/>
                    <a:pt x="66695" y="5916"/>
                  </a:cubicBezTo>
                  <a:cubicBezTo>
                    <a:pt x="66543" y="5847"/>
                    <a:pt x="66376" y="5777"/>
                    <a:pt x="66223" y="5709"/>
                  </a:cubicBezTo>
                  <a:cubicBezTo>
                    <a:pt x="66334" y="5681"/>
                    <a:pt x="66445" y="5666"/>
                    <a:pt x="66556" y="5639"/>
                  </a:cubicBezTo>
                  <a:cubicBezTo>
                    <a:pt x="65889" y="5166"/>
                    <a:pt x="65487" y="4542"/>
                    <a:pt x="65445" y="3903"/>
                  </a:cubicBezTo>
                  <a:lnTo>
                    <a:pt x="65445" y="3903"/>
                  </a:lnTo>
                  <a:cubicBezTo>
                    <a:pt x="65806" y="4042"/>
                    <a:pt x="66167" y="4181"/>
                    <a:pt x="66543" y="4305"/>
                  </a:cubicBezTo>
                  <a:lnTo>
                    <a:pt x="65709" y="3847"/>
                  </a:lnTo>
                  <a:cubicBezTo>
                    <a:pt x="65876" y="3833"/>
                    <a:pt x="66043" y="3833"/>
                    <a:pt x="66195" y="3820"/>
                  </a:cubicBezTo>
                  <a:cubicBezTo>
                    <a:pt x="66237" y="3722"/>
                    <a:pt x="66112" y="3639"/>
                    <a:pt x="65987" y="3583"/>
                  </a:cubicBezTo>
                  <a:cubicBezTo>
                    <a:pt x="65862" y="3542"/>
                    <a:pt x="65723" y="3500"/>
                    <a:pt x="65639" y="3416"/>
                  </a:cubicBezTo>
                  <a:cubicBezTo>
                    <a:pt x="65626" y="3389"/>
                    <a:pt x="65612" y="3347"/>
                    <a:pt x="65626" y="3320"/>
                  </a:cubicBezTo>
                  <a:cubicBezTo>
                    <a:pt x="65500" y="3277"/>
                    <a:pt x="65389" y="3236"/>
                    <a:pt x="65278" y="3181"/>
                  </a:cubicBezTo>
                  <a:cubicBezTo>
                    <a:pt x="65404" y="3139"/>
                    <a:pt x="65543" y="3111"/>
                    <a:pt x="65695" y="3083"/>
                  </a:cubicBezTo>
                  <a:cubicBezTo>
                    <a:pt x="65500" y="2833"/>
                    <a:pt x="65362" y="2583"/>
                    <a:pt x="65237" y="2333"/>
                  </a:cubicBezTo>
                  <a:cubicBezTo>
                    <a:pt x="65270" y="2332"/>
                    <a:pt x="65302" y="2331"/>
                    <a:pt x="65334" y="2331"/>
                  </a:cubicBezTo>
                  <a:cubicBezTo>
                    <a:pt x="65632" y="2331"/>
                    <a:pt x="65916" y="2386"/>
                    <a:pt x="66167" y="2486"/>
                  </a:cubicBezTo>
                  <a:cubicBezTo>
                    <a:pt x="65932" y="2361"/>
                    <a:pt x="65682" y="2250"/>
                    <a:pt x="65445" y="2125"/>
                  </a:cubicBezTo>
                  <a:cubicBezTo>
                    <a:pt x="65639" y="2097"/>
                    <a:pt x="65834" y="2083"/>
                    <a:pt x="66028" y="2055"/>
                  </a:cubicBezTo>
                  <a:cubicBezTo>
                    <a:pt x="65598" y="1986"/>
                    <a:pt x="65250" y="1736"/>
                    <a:pt x="65167" y="1459"/>
                  </a:cubicBezTo>
                  <a:cubicBezTo>
                    <a:pt x="65334" y="1444"/>
                    <a:pt x="65500" y="1431"/>
                    <a:pt x="65667" y="1403"/>
                  </a:cubicBezTo>
                  <a:cubicBezTo>
                    <a:pt x="65515" y="1264"/>
                    <a:pt x="65334" y="1139"/>
                    <a:pt x="65126" y="1042"/>
                  </a:cubicBezTo>
                  <a:cubicBezTo>
                    <a:pt x="65293" y="1042"/>
                    <a:pt x="65473" y="1027"/>
                    <a:pt x="65639" y="1000"/>
                  </a:cubicBezTo>
                  <a:lnTo>
                    <a:pt x="65223" y="709"/>
                  </a:lnTo>
                  <a:lnTo>
                    <a:pt x="65223" y="709"/>
                  </a:lnTo>
                  <a:cubicBezTo>
                    <a:pt x="65293" y="713"/>
                    <a:pt x="65364" y="716"/>
                    <a:pt x="65434" y="716"/>
                  </a:cubicBezTo>
                  <a:cubicBezTo>
                    <a:pt x="65556" y="716"/>
                    <a:pt x="65677" y="707"/>
                    <a:pt x="65793" y="681"/>
                  </a:cubicBezTo>
                  <a:cubicBezTo>
                    <a:pt x="65639" y="555"/>
                    <a:pt x="65362" y="514"/>
                    <a:pt x="65126" y="444"/>
                  </a:cubicBezTo>
                  <a:cubicBezTo>
                    <a:pt x="64848" y="375"/>
                    <a:pt x="64723" y="209"/>
                    <a:pt x="64750" y="14"/>
                  </a:cubicBezTo>
                  <a:cubicBezTo>
                    <a:pt x="64720" y="5"/>
                    <a:pt x="64687" y="1"/>
                    <a:pt x="6465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35"/>
            <p:cNvSpPr/>
            <p:nvPr/>
          </p:nvSpPr>
          <p:spPr>
            <a:xfrm>
              <a:off x="264950" y="1462918"/>
              <a:ext cx="3344826" cy="1252025"/>
            </a:xfrm>
            <a:custGeom>
              <a:avLst/>
              <a:gdLst/>
              <a:ahLst/>
              <a:cxnLst/>
              <a:rect l="l" t="t" r="r" b="b"/>
              <a:pathLst>
                <a:path w="49223" h="15556" extrusionOk="0">
                  <a:moveTo>
                    <a:pt x="7542" y="8528"/>
                  </a:moveTo>
                  <a:cubicBezTo>
                    <a:pt x="7542" y="8528"/>
                    <a:pt x="7542" y="8528"/>
                    <a:pt x="7542" y="8528"/>
                  </a:cubicBezTo>
                  <a:lnTo>
                    <a:pt x="7542" y="8528"/>
                  </a:lnTo>
                  <a:cubicBezTo>
                    <a:pt x="7542" y="8528"/>
                    <a:pt x="7542" y="8528"/>
                    <a:pt x="7542" y="8528"/>
                  </a:cubicBezTo>
                  <a:close/>
                  <a:moveTo>
                    <a:pt x="10945" y="1"/>
                  </a:moveTo>
                  <a:cubicBezTo>
                    <a:pt x="10889" y="112"/>
                    <a:pt x="10765" y="223"/>
                    <a:pt x="10584" y="278"/>
                  </a:cubicBezTo>
                  <a:cubicBezTo>
                    <a:pt x="10737" y="278"/>
                    <a:pt x="10876" y="278"/>
                    <a:pt x="11015" y="265"/>
                  </a:cubicBezTo>
                  <a:lnTo>
                    <a:pt x="11015" y="265"/>
                  </a:lnTo>
                  <a:cubicBezTo>
                    <a:pt x="10598" y="571"/>
                    <a:pt x="10181" y="876"/>
                    <a:pt x="9778" y="1182"/>
                  </a:cubicBezTo>
                  <a:cubicBezTo>
                    <a:pt x="10126" y="1167"/>
                    <a:pt x="10472" y="1084"/>
                    <a:pt x="10737" y="932"/>
                  </a:cubicBezTo>
                  <a:lnTo>
                    <a:pt x="10737" y="932"/>
                  </a:lnTo>
                  <a:cubicBezTo>
                    <a:pt x="10876" y="1737"/>
                    <a:pt x="10265" y="2584"/>
                    <a:pt x="9209" y="3043"/>
                  </a:cubicBezTo>
                  <a:cubicBezTo>
                    <a:pt x="9304" y="3082"/>
                    <a:pt x="9405" y="3099"/>
                    <a:pt x="9508" y="3099"/>
                  </a:cubicBezTo>
                  <a:cubicBezTo>
                    <a:pt x="9843" y="3099"/>
                    <a:pt x="10204" y="2920"/>
                    <a:pt x="10459" y="2751"/>
                  </a:cubicBezTo>
                  <a:lnTo>
                    <a:pt x="10459" y="2751"/>
                  </a:lnTo>
                  <a:cubicBezTo>
                    <a:pt x="10556" y="2889"/>
                    <a:pt x="10528" y="3056"/>
                    <a:pt x="10389" y="3167"/>
                  </a:cubicBezTo>
                  <a:lnTo>
                    <a:pt x="10972" y="3043"/>
                  </a:lnTo>
                  <a:lnTo>
                    <a:pt x="10972" y="3043"/>
                  </a:lnTo>
                  <a:cubicBezTo>
                    <a:pt x="10611" y="3570"/>
                    <a:pt x="10126" y="4043"/>
                    <a:pt x="9542" y="4473"/>
                  </a:cubicBezTo>
                  <a:cubicBezTo>
                    <a:pt x="9945" y="4417"/>
                    <a:pt x="10348" y="4348"/>
                    <a:pt x="10737" y="4278"/>
                  </a:cubicBezTo>
                  <a:lnTo>
                    <a:pt x="10737" y="4278"/>
                  </a:lnTo>
                  <a:cubicBezTo>
                    <a:pt x="10570" y="4765"/>
                    <a:pt x="10334" y="5293"/>
                    <a:pt x="9654" y="5528"/>
                  </a:cubicBezTo>
                  <a:cubicBezTo>
                    <a:pt x="10015" y="5639"/>
                    <a:pt x="10042" y="6015"/>
                    <a:pt x="9709" y="6139"/>
                  </a:cubicBezTo>
                  <a:cubicBezTo>
                    <a:pt x="9598" y="6195"/>
                    <a:pt x="9459" y="6209"/>
                    <a:pt x="9361" y="6265"/>
                  </a:cubicBezTo>
                  <a:cubicBezTo>
                    <a:pt x="9098" y="6404"/>
                    <a:pt x="9250" y="6667"/>
                    <a:pt x="9404" y="6862"/>
                  </a:cubicBezTo>
                  <a:cubicBezTo>
                    <a:pt x="9422" y="6860"/>
                    <a:pt x="9439" y="6859"/>
                    <a:pt x="9457" y="6859"/>
                  </a:cubicBezTo>
                  <a:cubicBezTo>
                    <a:pt x="9707" y="6859"/>
                    <a:pt x="9887" y="7040"/>
                    <a:pt x="9861" y="7209"/>
                  </a:cubicBezTo>
                  <a:cubicBezTo>
                    <a:pt x="9834" y="7376"/>
                    <a:pt x="9639" y="7528"/>
                    <a:pt x="9459" y="7654"/>
                  </a:cubicBezTo>
                  <a:cubicBezTo>
                    <a:pt x="9056" y="7945"/>
                    <a:pt x="8639" y="8250"/>
                    <a:pt x="8237" y="8543"/>
                  </a:cubicBezTo>
                  <a:cubicBezTo>
                    <a:pt x="8334" y="8543"/>
                    <a:pt x="8431" y="8528"/>
                    <a:pt x="8528" y="8515"/>
                  </a:cubicBezTo>
                  <a:lnTo>
                    <a:pt x="8528" y="8515"/>
                  </a:lnTo>
                  <a:cubicBezTo>
                    <a:pt x="8445" y="8570"/>
                    <a:pt x="8417" y="8654"/>
                    <a:pt x="8431" y="8750"/>
                  </a:cubicBezTo>
                  <a:cubicBezTo>
                    <a:pt x="8439" y="8787"/>
                    <a:pt x="8411" y="8802"/>
                    <a:pt x="8360" y="8802"/>
                  </a:cubicBezTo>
                  <a:cubicBezTo>
                    <a:pt x="8143" y="8802"/>
                    <a:pt x="7522" y="8534"/>
                    <a:pt x="7542" y="8528"/>
                  </a:cubicBezTo>
                  <a:lnTo>
                    <a:pt x="7542" y="8528"/>
                  </a:lnTo>
                  <a:cubicBezTo>
                    <a:pt x="7416" y="8543"/>
                    <a:pt x="7320" y="8543"/>
                    <a:pt x="7250" y="8556"/>
                  </a:cubicBezTo>
                  <a:cubicBezTo>
                    <a:pt x="7056" y="8306"/>
                    <a:pt x="6959" y="8015"/>
                    <a:pt x="7000" y="7737"/>
                  </a:cubicBezTo>
                  <a:lnTo>
                    <a:pt x="7000" y="7737"/>
                  </a:lnTo>
                  <a:cubicBezTo>
                    <a:pt x="7181" y="7834"/>
                    <a:pt x="7404" y="7889"/>
                    <a:pt x="7639" y="7904"/>
                  </a:cubicBezTo>
                  <a:cubicBezTo>
                    <a:pt x="7376" y="7695"/>
                    <a:pt x="7098" y="7500"/>
                    <a:pt x="6820" y="7293"/>
                  </a:cubicBezTo>
                  <a:cubicBezTo>
                    <a:pt x="6917" y="7293"/>
                    <a:pt x="7015" y="7306"/>
                    <a:pt x="7098" y="7306"/>
                  </a:cubicBezTo>
                  <a:cubicBezTo>
                    <a:pt x="6931" y="7237"/>
                    <a:pt x="6820" y="7112"/>
                    <a:pt x="6848" y="6987"/>
                  </a:cubicBezTo>
                  <a:lnTo>
                    <a:pt x="6848" y="6987"/>
                  </a:lnTo>
                  <a:cubicBezTo>
                    <a:pt x="7056" y="7112"/>
                    <a:pt x="7334" y="7195"/>
                    <a:pt x="7626" y="7223"/>
                  </a:cubicBezTo>
                  <a:cubicBezTo>
                    <a:pt x="7139" y="7000"/>
                    <a:pt x="6834" y="6626"/>
                    <a:pt x="6806" y="6250"/>
                  </a:cubicBezTo>
                  <a:cubicBezTo>
                    <a:pt x="6806" y="6167"/>
                    <a:pt x="6806" y="6084"/>
                    <a:pt x="6737" y="6015"/>
                  </a:cubicBezTo>
                  <a:cubicBezTo>
                    <a:pt x="6689" y="5967"/>
                    <a:pt x="6622" y="5946"/>
                    <a:pt x="6554" y="5946"/>
                  </a:cubicBezTo>
                  <a:cubicBezTo>
                    <a:pt x="6522" y="5946"/>
                    <a:pt x="6490" y="5951"/>
                    <a:pt x="6459" y="5959"/>
                  </a:cubicBezTo>
                  <a:cubicBezTo>
                    <a:pt x="6487" y="6139"/>
                    <a:pt x="6361" y="6306"/>
                    <a:pt x="6084" y="6389"/>
                  </a:cubicBezTo>
                  <a:cubicBezTo>
                    <a:pt x="5848" y="6459"/>
                    <a:pt x="5570" y="6487"/>
                    <a:pt x="5417" y="6626"/>
                  </a:cubicBezTo>
                  <a:cubicBezTo>
                    <a:pt x="5550" y="6646"/>
                    <a:pt x="5690" y="6659"/>
                    <a:pt x="5832" y="6659"/>
                  </a:cubicBezTo>
                  <a:cubicBezTo>
                    <a:pt x="5883" y="6659"/>
                    <a:pt x="5935" y="6657"/>
                    <a:pt x="5987" y="6654"/>
                  </a:cubicBezTo>
                  <a:lnTo>
                    <a:pt x="5987" y="6654"/>
                  </a:lnTo>
                  <a:cubicBezTo>
                    <a:pt x="5848" y="6750"/>
                    <a:pt x="5709" y="6848"/>
                    <a:pt x="5570" y="6932"/>
                  </a:cubicBezTo>
                  <a:cubicBezTo>
                    <a:pt x="5695" y="6962"/>
                    <a:pt x="5827" y="6978"/>
                    <a:pt x="5955" y="6978"/>
                  </a:cubicBezTo>
                  <a:cubicBezTo>
                    <a:pt x="5999" y="6978"/>
                    <a:pt x="6042" y="6976"/>
                    <a:pt x="6084" y="6973"/>
                  </a:cubicBezTo>
                  <a:lnTo>
                    <a:pt x="6084" y="6973"/>
                  </a:lnTo>
                  <a:cubicBezTo>
                    <a:pt x="5876" y="7084"/>
                    <a:pt x="5695" y="7209"/>
                    <a:pt x="5542" y="7348"/>
                  </a:cubicBezTo>
                  <a:lnTo>
                    <a:pt x="6042" y="7389"/>
                  </a:lnTo>
                  <a:cubicBezTo>
                    <a:pt x="5959" y="7682"/>
                    <a:pt x="5611" y="7917"/>
                    <a:pt x="5181" y="7987"/>
                  </a:cubicBezTo>
                  <a:lnTo>
                    <a:pt x="5765" y="8070"/>
                  </a:lnTo>
                  <a:cubicBezTo>
                    <a:pt x="5528" y="8182"/>
                    <a:pt x="5292" y="8306"/>
                    <a:pt x="5042" y="8432"/>
                  </a:cubicBezTo>
                  <a:cubicBezTo>
                    <a:pt x="5293" y="8331"/>
                    <a:pt x="5577" y="8276"/>
                    <a:pt x="5875" y="8276"/>
                  </a:cubicBezTo>
                  <a:cubicBezTo>
                    <a:pt x="5907" y="8276"/>
                    <a:pt x="5940" y="8277"/>
                    <a:pt x="5972" y="8278"/>
                  </a:cubicBezTo>
                  <a:cubicBezTo>
                    <a:pt x="5834" y="8584"/>
                    <a:pt x="5654" y="8876"/>
                    <a:pt x="5404" y="9154"/>
                  </a:cubicBezTo>
                  <a:cubicBezTo>
                    <a:pt x="5411" y="9153"/>
                    <a:pt x="5418" y="9153"/>
                    <a:pt x="5425" y="9153"/>
                  </a:cubicBezTo>
                  <a:cubicBezTo>
                    <a:pt x="5564" y="9153"/>
                    <a:pt x="5636" y="9282"/>
                    <a:pt x="5570" y="9348"/>
                  </a:cubicBezTo>
                  <a:cubicBezTo>
                    <a:pt x="5487" y="9432"/>
                    <a:pt x="5348" y="9473"/>
                    <a:pt x="5222" y="9528"/>
                  </a:cubicBezTo>
                  <a:cubicBezTo>
                    <a:pt x="5098" y="9584"/>
                    <a:pt x="4972" y="9667"/>
                    <a:pt x="5015" y="9750"/>
                  </a:cubicBezTo>
                  <a:cubicBezTo>
                    <a:pt x="5042" y="9750"/>
                    <a:pt x="5056" y="9765"/>
                    <a:pt x="5084" y="9765"/>
                  </a:cubicBezTo>
                  <a:cubicBezTo>
                    <a:pt x="4806" y="9917"/>
                    <a:pt x="4598" y="10098"/>
                    <a:pt x="4598" y="10306"/>
                  </a:cubicBezTo>
                  <a:cubicBezTo>
                    <a:pt x="4598" y="10667"/>
                    <a:pt x="5084" y="11015"/>
                    <a:pt x="4889" y="11348"/>
                  </a:cubicBezTo>
                  <a:cubicBezTo>
                    <a:pt x="4853" y="11353"/>
                    <a:pt x="4818" y="11355"/>
                    <a:pt x="4783" y="11355"/>
                  </a:cubicBezTo>
                  <a:cubicBezTo>
                    <a:pt x="4406" y="11355"/>
                    <a:pt x="4117" y="11093"/>
                    <a:pt x="3876" y="10889"/>
                  </a:cubicBezTo>
                  <a:cubicBezTo>
                    <a:pt x="3690" y="10714"/>
                    <a:pt x="3365" y="10546"/>
                    <a:pt x="3073" y="10546"/>
                  </a:cubicBezTo>
                  <a:cubicBezTo>
                    <a:pt x="2974" y="10546"/>
                    <a:pt x="2878" y="10566"/>
                    <a:pt x="2793" y="10612"/>
                  </a:cubicBezTo>
                  <a:cubicBezTo>
                    <a:pt x="2389" y="10820"/>
                    <a:pt x="2778" y="11348"/>
                    <a:pt x="2334" y="11528"/>
                  </a:cubicBezTo>
                  <a:cubicBezTo>
                    <a:pt x="2249" y="11563"/>
                    <a:pt x="2167" y="11578"/>
                    <a:pt x="2088" y="11578"/>
                  </a:cubicBezTo>
                  <a:cubicBezTo>
                    <a:pt x="1620" y="11578"/>
                    <a:pt x="1243" y="11053"/>
                    <a:pt x="769" y="11053"/>
                  </a:cubicBezTo>
                  <a:cubicBezTo>
                    <a:pt x="749" y="11053"/>
                    <a:pt x="729" y="11054"/>
                    <a:pt x="709" y="11056"/>
                  </a:cubicBezTo>
                  <a:cubicBezTo>
                    <a:pt x="445" y="11070"/>
                    <a:pt x="223" y="11195"/>
                    <a:pt x="0" y="11348"/>
                  </a:cubicBezTo>
                  <a:lnTo>
                    <a:pt x="0" y="15556"/>
                  </a:lnTo>
                  <a:lnTo>
                    <a:pt x="49222" y="15556"/>
                  </a:lnTo>
                  <a:cubicBezTo>
                    <a:pt x="48778" y="15487"/>
                    <a:pt x="48320" y="15432"/>
                    <a:pt x="47861" y="15376"/>
                  </a:cubicBezTo>
                  <a:cubicBezTo>
                    <a:pt x="45889" y="15098"/>
                    <a:pt x="43931" y="14834"/>
                    <a:pt x="41959" y="14570"/>
                  </a:cubicBezTo>
                  <a:cubicBezTo>
                    <a:pt x="41611" y="14528"/>
                    <a:pt x="41265" y="14487"/>
                    <a:pt x="40931" y="14432"/>
                  </a:cubicBezTo>
                  <a:cubicBezTo>
                    <a:pt x="39792" y="14278"/>
                    <a:pt x="38653" y="14112"/>
                    <a:pt x="37515" y="13973"/>
                  </a:cubicBezTo>
                  <a:cubicBezTo>
                    <a:pt x="37363" y="13956"/>
                    <a:pt x="37195" y="13951"/>
                    <a:pt x="37017" y="13951"/>
                  </a:cubicBezTo>
                  <a:cubicBezTo>
                    <a:pt x="36593" y="13951"/>
                    <a:pt x="36115" y="13983"/>
                    <a:pt x="35690" y="13983"/>
                  </a:cubicBezTo>
                  <a:cubicBezTo>
                    <a:pt x="35375" y="13983"/>
                    <a:pt x="35090" y="13965"/>
                    <a:pt x="34876" y="13904"/>
                  </a:cubicBezTo>
                  <a:cubicBezTo>
                    <a:pt x="34445" y="13793"/>
                    <a:pt x="34167" y="13473"/>
                    <a:pt x="34306" y="13195"/>
                  </a:cubicBezTo>
                  <a:lnTo>
                    <a:pt x="34306" y="13195"/>
                  </a:lnTo>
                  <a:cubicBezTo>
                    <a:pt x="33987" y="13293"/>
                    <a:pt x="33653" y="13389"/>
                    <a:pt x="33320" y="13432"/>
                  </a:cubicBezTo>
                  <a:cubicBezTo>
                    <a:pt x="33237" y="13404"/>
                    <a:pt x="33167" y="13389"/>
                    <a:pt x="33083" y="13362"/>
                  </a:cubicBezTo>
                  <a:cubicBezTo>
                    <a:pt x="32820" y="13278"/>
                    <a:pt x="32500" y="13112"/>
                    <a:pt x="32639" y="12945"/>
                  </a:cubicBezTo>
                  <a:lnTo>
                    <a:pt x="32639" y="12945"/>
                  </a:lnTo>
                  <a:cubicBezTo>
                    <a:pt x="32903" y="12959"/>
                    <a:pt x="33153" y="12987"/>
                    <a:pt x="33403" y="13000"/>
                  </a:cubicBezTo>
                  <a:cubicBezTo>
                    <a:pt x="33015" y="12778"/>
                    <a:pt x="32639" y="12556"/>
                    <a:pt x="32250" y="12334"/>
                  </a:cubicBezTo>
                  <a:cubicBezTo>
                    <a:pt x="32445" y="12098"/>
                    <a:pt x="32403" y="11793"/>
                    <a:pt x="32153" y="11584"/>
                  </a:cubicBezTo>
                  <a:lnTo>
                    <a:pt x="32153" y="11584"/>
                  </a:lnTo>
                  <a:cubicBezTo>
                    <a:pt x="32500" y="11626"/>
                    <a:pt x="32861" y="11682"/>
                    <a:pt x="33209" y="11723"/>
                  </a:cubicBezTo>
                  <a:cubicBezTo>
                    <a:pt x="32806" y="11543"/>
                    <a:pt x="32417" y="11362"/>
                    <a:pt x="32028" y="11195"/>
                  </a:cubicBezTo>
                  <a:cubicBezTo>
                    <a:pt x="32167" y="11154"/>
                    <a:pt x="32320" y="11126"/>
                    <a:pt x="32472" y="11098"/>
                  </a:cubicBezTo>
                  <a:cubicBezTo>
                    <a:pt x="31556" y="10445"/>
                    <a:pt x="31000" y="9584"/>
                    <a:pt x="30959" y="8709"/>
                  </a:cubicBezTo>
                  <a:lnTo>
                    <a:pt x="30959" y="8709"/>
                  </a:lnTo>
                  <a:cubicBezTo>
                    <a:pt x="31445" y="8904"/>
                    <a:pt x="31945" y="9084"/>
                    <a:pt x="32445" y="9265"/>
                  </a:cubicBezTo>
                  <a:lnTo>
                    <a:pt x="31320" y="8639"/>
                  </a:lnTo>
                  <a:cubicBezTo>
                    <a:pt x="31542" y="8626"/>
                    <a:pt x="31765" y="8598"/>
                    <a:pt x="31987" y="8584"/>
                  </a:cubicBezTo>
                  <a:cubicBezTo>
                    <a:pt x="32042" y="8459"/>
                    <a:pt x="31876" y="8348"/>
                    <a:pt x="31695" y="8278"/>
                  </a:cubicBezTo>
                  <a:cubicBezTo>
                    <a:pt x="31528" y="8209"/>
                    <a:pt x="31320" y="8154"/>
                    <a:pt x="31222" y="8043"/>
                  </a:cubicBezTo>
                  <a:cubicBezTo>
                    <a:pt x="31132" y="7926"/>
                    <a:pt x="31222" y="7762"/>
                    <a:pt x="31402" y="7762"/>
                  </a:cubicBezTo>
                  <a:cubicBezTo>
                    <a:pt x="31416" y="7762"/>
                    <a:pt x="31430" y="7763"/>
                    <a:pt x="31445" y="7765"/>
                  </a:cubicBezTo>
                  <a:cubicBezTo>
                    <a:pt x="31111" y="7376"/>
                    <a:pt x="30848" y="6973"/>
                    <a:pt x="30667" y="6543"/>
                  </a:cubicBezTo>
                  <a:cubicBezTo>
                    <a:pt x="31111" y="6543"/>
                    <a:pt x="31556" y="6612"/>
                    <a:pt x="31945" y="6765"/>
                  </a:cubicBezTo>
                  <a:lnTo>
                    <a:pt x="30945" y="6265"/>
                  </a:lnTo>
                  <a:cubicBezTo>
                    <a:pt x="31222" y="6237"/>
                    <a:pt x="31487" y="6195"/>
                    <a:pt x="31765" y="6167"/>
                  </a:cubicBezTo>
                  <a:cubicBezTo>
                    <a:pt x="31167" y="6070"/>
                    <a:pt x="30681" y="5723"/>
                    <a:pt x="30570" y="5334"/>
                  </a:cubicBezTo>
                  <a:cubicBezTo>
                    <a:pt x="30792" y="5320"/>
                    <a:pt x="31028" y="5306"/>
                    <a:pt x="31250" y="5278"/>
                  </a:cubicBezTo>
                  <a:cubicBezTo>
                    <a:pt x="31056" y="5084"/>
                    <a:pt x="30792" y="4917"/>
                    <a:pt x="30500" y="4765"/>
                  </a:cubicBezTo>
                  <a:lnTo>
                    <a:pt x="30500" y="4765"/>
                  </a:lnTo>
                  <a:cubicBezTo>
                    <a:pt x="30559" y="4768"/>
                    <a:pt x="30616" y="4770"/>
                    <a:pt x="30674" y="4770"/>
                  </a:cubicBezTo>
                  <a:cubicBezTo>
                    <a:pt x="30861" y="4770"/>
                    <a:pt x="31042" y="4752"/>
                    <a:pt x="31222" y="4709"/>
                  </a:cubicBezTo>
                  <a:cubicBezTo>
                    <a:pt x="31028" y="4584"/>
                    <a:pt x="30833" y="4445"/>
                    <a:pt x="30653" y="4320"/>
                  </a:cubicBezTo>
                  <a:lnTo>
                    <a:pt x="30653" y="4320"/>
                  </a:lnTo>
                  <a:cubicBezTo>
                    <a:pt x="30719" y="4324"/>
                    <a:pt x="30784" y="4325"/>
                    <a:pt x="30849" y="4325"/>
                  </a:cubicBezTo>
                  <a:cubicBezTo>
                    <a:pt x="31047" y="4325"/>
                    <a:pt x="31243" y="4310"/>
                    <a:pt x="31431" y="4278"/>
                  </a:cubicBezTo>
                  <a:cubicBezTo>
                    <a:pt x="31222" y="4098"/>
                    <a:pt x="30833" y="4056"/>
                    <a:pt x="30515" y="3959"/>
                  </a:cubicBezTo>
                  <a:cubicBezTo>
                    <a:pt x="30126" y="3848"/>
                    <a:pt x="29959" y="3626"/>
                    <a:pt x="29987" y="3362"/>
                  </a:cubicBezTo>
                  <a:cubicBezTo>
                    <a:pt x="29948" y="3349"/>
                    <a:pt x="29906" y="3343"/>
                    <a:pt x="29863" y="3343"/>
                  </a:cubicBezTo>
                  <a:cubicBezTo>
                    <a:pt x="29767" y="3343"/>
                    <a:pt x="29669" y="3374"/>
                    <a:pt x="29611" y="3432"/>
                  </a:cubicBezTo>
                  <a:cubicBezTo>
                    <a:pt x="29515" y="3528"/>
                    <a:pt x="29528" y="3654"/>
                    <a:pt x="29515" y="3778"/>
                  </a:cubicBezTo>
                  <a:cubicBezTo>
                    <a:pt x="29487" y="4293"/>
                    <a:pt x="29056" y="4793"/>
                    <a:pt x="28389" y="5098"/>
                  </a:cubicBezTo>
                  <a:cubicBezTo>
                    <a:pt x="28792" y="5070"/>
                    <a:pt x="29181" y="4945"/>
                    <a:pt x="29472" y="4778"/>
                  </a:cubicBezTo>
                  <a:lnTo>
                    <a:pt x="29472" y="4778"/>
                  </a:lnTo>
                  <a:cubicBezTo>
                    <a:pt x="29500" y="4945"/>
                    <a:pt x="29348" y="5126"/>
                    <a:pt x="29111" y="5223"/>
                  </a:cubicBezTo>
                  <a:cubicBezTo>
                    <a:pt x="29237" y="5209"/>
                    <a:pt x="29361" y="5209"/>
                    <a:pt x="29500" y="5209"/>
                  </a:cubicBezTo>
                  <a:lnTo>
                    <a:pt x="28376" y="6043"/>
                  </a:lnTo>
                  <a:cubicBezTo>
                    <a:pt x="28681" y="6028"/>
                    <a:pt x="29000" y="5945"/>
                    <a:pt x="29237" y="5806"/>
                  </a:cubicBezTo>
                  <a:lnTo>
                    <a:pt x="29237" y="5806"/>
                  </a:lnTo>
                  <a:cubicBezTo>
                    <a:pt x="29361" y="6543"/>
                    <a:pt x="28806" y="7306"/>
                    <a:pt x="27848" y="7723"/>
                  </a:cubicBezTo>
                  <a:cubicBezTo>
                    <a:pt x="27935" y="7758"/>
                    <a:pt x="28027" y="7774"/>
                    <a:pt x="28121" y="7774"/>
                  </a:cubicBezTo>
                  <a:cubicBezTo>
                    <a:pt x="28428" y="7774"/>
                    <a:pt x="28753" y="7608"/>
                    <a:pt x="28987" y="7459"/>
                  </a:cubicBezTo>
                  <a:lnTo>
                    <a:pt x="28987" y="7459"/>
                  </a:lnTo>
                  <a:cubicBezTo>
                    <a:pt x="29070" y="7584"/>
                    <a:pt x="29056" y="7723"/>
                    <a:pt x="28931" y="7834"/>
                  </a:cubicBezTo>
                  <a:cubicBezTo>
                    <a:pt x="29098" y="7806"/>
                    <a:pt x="29278" y="7765"/>
                    <a:pt x="29459" y="7723"/>
                  </a:cubicBezTo>
                  <a:lnTo>
                    <a:pt x="29459" y="7723"/>
                  </a:lnTo>
                  <a:cubicBezTo>
                    <a:pt x="29126" y="8195"/>
                    <a:pt x="28695" y="8639"/>
                    <a:pt x="28153" y="9028"/>
                  </a:cubicBezTo>
                  <a:cubicBezTo>
                    <a:pt x="28528" y="8959"/>
                    <a:pt x="28889" y="8904"/>
                    <a:pt x="29250" y="8848"/>
                  </a:cubicBezTo>
                  <a:lnTo>
                    <a:pt x="29250" y="8848"/>
                  </a:lnTo>
                  <a:cubicBezTo>
                    <a:pt x="29083" y="9278"/>
                    <a:pt x="28876" y="9765"/>
                    <a:pt x="28265" y="9987"/>
                  </a:cubicBezTo>
                  <a:cubicBezTo>
                    <a:pt x="28583" y="10084"/>
                    <a:pt x="28611" y="10417"/>
                    <a:pt x="28306" y="10543"/>
                  </a:cubicBezTo>
                  <a:cubicBezTo>
                    <a:pt x="28209" y="10584"/>
                    <a:pt x="28083" y="10598"/>
                    <a:pt x="27987" y="10654"/>
                  </a:cubicBezTo>
                  <a:cubicBezTo>
                    <a:pt x="27765" y="10778"/>
                    <a:pt x="27889" y="11015"/>
                    <a:pt x="28028" y="11195"/>
                  </a:cubicBezTo>
                  <a:cubicBezTo>
                    <a:pt x="28045" y="11193"/>
                    <a:pt x="28062" y="11192"/>
                    <a:pt x="28079" y="11192"/>
                  </a:cubicBezTo>
                  <a:cubicBezTo>
                    <a:pt x="28304" y="11192"/>
                    <a:pt x="28470" y="11359"/>
                    <a:pt x="28445" y="11500"/>
                  </a:cubicBezTo>
                  <a:cubicBezTo>
                    <a:pt x="28417" y="11667"/>
                    <a:pt x="28250" y="11793"/>
                    <a:pt x="28083" y="11904"/>
                  </a:cubicBezTo>
                  <a:cubicBezTo>
                    <a:pt x="27972" y="11987"/>
                    <a:pt x="27861" y="12070"/>
                    <a:pt x="27737" y="12154"/>
                  </a:cubicBezTo>
                  <a:cubicBezTo>
                    <a:pt x="27611" y="12154"/>
                    <a:pt x="27472" y="12126"/>
                    <a:pt x="27306" y="12043"/>
                  </a:cubicBezTo>
                  <a:cubicBezTo>
                    <a:pt x="26987" y="11904"/>
                    <a:pt x="27153" y="11417"/>
                    <a:pt x="26626" y="11250"/>
                  </a:cubicBezTo>
                  <a:cubicBezTo>
                    <a:pt x="26489" y="11203"/>
                    <a:pt x="26371" y="11184"/>
                    <a:pt x="26265" y="11184"/>
                  </a:cubicBezTo>
                  <a:cubicBezTo>
                    <a:pt x="26092" y="11184"/>
                    <a:pt x="25955" y="11237"/>
                    <a:pt x="25833" y="11306"/>
                  </a:cubicBezTo>
                  <a:cubicBezTo>
                    <a:pt x="25722" y="11250"/>
                    <a:pt x="25583" y="11209"/>
                    <a:pt x="25459" y="11167"/>
                  </a:cubicBezTo>
                  <a:cubicBezTo>
                    <a:pt x="25195" y="11098"/>
                    <a:pt x="24876" y="10917"/>
                    <a:pt x="25015" y="10750"/>
                  </a:cubicBezTo>
                  <a:lnTo>
                    <a:pt x="25015" y="10750"/>
                  </a:lnTo>
                  <a:cubicBezTo>
                    <a:pt x="25265" y="10778"/>
                    <a:pt x="25528" y="10793"/>
                    <a:pt x="25778" y="10806"/>
                  </a:cubicBezTo>
                  <a:cubicBezTo>
                    <a:pt x="25389" y="10584"/>
                    <a:pt x="25015" y="10376"/>
                    <a:pt x="24626" y="10154"/>
                  </a:cubicBezTo>
                  <a:cubicBezTo>
                    <a:pt x="24806" y="9904"/>
                    <a:pt x="24778" y="9612"/>
                    <a:pt x="24528" y="9389"/>
                  </a:cubicBezTo>
                  <a:lnTo>
                    <a:pt x="24528" y="9389"/>
                  </a:lnTo>
                  <a:cubicBezTo>
                    <a:pt x="24876" y="9432"/>
                    <a:pt x="25237" y="9487"/>
                    <a:pt x="25583" y="9528"/>
                  </a:cubicBezTo>
                  <a:cubicBezTo>
                    <a:pt x="25181" y="9362"/>
                    <a:pt x="24792" y="9182"/>
                    <a:pt x="24389" y="9000"/>
                  </a:cubicBezTo>
                  <a:lnTo>
                    <a:pt x="24848" y="8917"/>
                  </a:lnTo>
                  <a:cubicBezTo>
                    <a:pt x="23931" y="8265"/>
                    <a:pt x="23376" y="7404"/>
                    <a:pt x="23320" y="6528"/>
                  </a:cubicBezTo>
                  <a:lnTo>
                    <a:pt x="23320" y="6528"/>
                  </a:lnTo>
                  <a:cubicBezTo>
                    <a:pt x="23820" y="6709"/>
                    <a:pt x="24320" y="6889"/>
                    <a:pt x="24820" y="7084"/>
                  </a:cubicBezTo>
                  <a:cubicBezTo>
                    <a:pt x="24445" y="6876"/>
                    <a:pt x="24070" y="6654"/>
                    <a:pt x="23695" y="6445"/>
                  </a:cubicBezTo>
                  <a:lnTo>
                    <a:pt x="24361" y="6404"/>
                  </a:lnTo>
                  <a:cubicBezTo>
                    <a:pt x="24403" y="6278"/>
                    <a:pt x="24250" y="6154"/>
                    <a:pt x="24070" y="6084"/>
                  </a:cubicBezTo>
                  <a:cubicBezTo>
                    <a:pt x="23903" y="6015"/>
                    <a:pt x="23695" y="5959"/>
                    <a:pt x="23598" y="5848"/>
                  </a:cubicBezTo>
                  <a:cubicBezTo>
                    <a:pt x="23507" y="5744"/>
                    <a:pt x="23598" y="5568"/>
                    <a:pt x="23780" y="5568"/>
                  </a:cubicBezTo>
                  <a:cubicBezTo>
                    <a:pt x="23793" y="5568"/>
                    <a:pt x="23806" y="5569"/>
                    <a:pt x="23820" y="5570"/>
                  </a:cubicBezTo>
                  <a:cubicBezTo>
                    <a:pt x="23487" y="5182"/>
                    <a:pt x="23222" y="4778"/>
                    <a:pt x="23042" y="4362"/>
                  </a:cubicBezTo>
                  <a:cubicBezTo>
                    <a:pt x="23074" y="4361"/>
                    <a:pt x="23105" y="4360"/>
                    <a:pt x="23136" y="4360"/>
                  </a:cubicBezTo>
                  <a:cubicBezTo>
                    <a:pt x="23549" y="4360"/>
                    <a:pt x="23957" y="4441"/>
                    <a:pt x="24306" y="4570"/>
                  </a:cubicBezTo>
                  <a:cubicBezTo>
                    <a:pt x="23987" y="4404"/>
                    <a:pt x="23653" y="4237"/>
                    <a:pt x="23320" y="4070"/>
                  </a:cubicBezTo>
                  <a:cubicBezTo>
                    <a:pt x="23583" y="4043"/>
                    <a:pt x="23861" y="4000"/>
                    <a:pt x="24139" y="3973"/>
                  </a:cubicBezTo>
                  <a:cubicBezTo>
                    <a:pt x="23528" y="3876"/>
                    <a:pt x="23056" y="3543"/>
                    <a:pt x="22945" y="3154"/>
                  </a:cubicBezTo>
                  <a:cubicBezTo>
                    <a:pt x="23167" y="3126"/>
                    <a:pt x="23403" y="3112"/>
                    <a:pt x="23626" y="3084"/>
                  </a:cubicBezTo>
                  <a:cubicBezTo>
                    <a:pt x="23431" y="2889"/>
                    <a:pt x="23167" y="2723"/>
                    <a:pt x="22876" y="2584"/>
                  </a:cubicBezTo>
                  <a:cubicBezTo>
                    <a:pt x="23126" y="2584"/>
                    <a:pt x="23361" y="2571"/>
                    <a:pt x="23583" y="2528"/>
                  </a:cubicBezTo>
                  <a:cubicBezTo>
                    <a:pt x="23403" y="2389"/>
                    <a:pt x="23209" y="2265"/>
                    <a:pt x="23028" y="2126"/>
                  </a:cubicBezTo>
                  <a:lnTo>
                    <a:pt x="23028" y="2126"/>
                  </a:lnTo>
                  <a:cubicBezTo>
                    <a:pt x="23121" y="2136"/>
                    <a:pt x="23214" y="2140"/>
                    <a:pt x="23306" y="2140"/>
                  </a:cubicBezTo>
                  <a:cubicBezTo>
                    <a:pt x="23476" y="2140"/>
                    <a:pt x="23644" y="2125"/>
                    <a:pt x="23806" y="2098"/>
                  </a:cubicBezTo>
                  <a:cubicBezTo>
                    <a:pt x="23737" y="2043"/>
                    <a:pt x="23667" y="2001"/>
                    <a:pt x="23583" y="1959"/>
                  </a:cubicBezTo>
                  <a:lnTo>
                    <a:pt x="23333" y="1959"/>
                  </a:lnTo>
                  <a:cubicBezTo>
                    <a:pt x="23361" y="1945"/>
                    <a:pt x="23389" y="1917"/>
                    <a:pt x="23403" y="1904"/>
                  </a:cubicBezTo>
                  <a:cubicBezTo>
                    <a:pt x="23237" y="1862"/>
                    <a:pt x="23042" y="1821"/>
                    <a:pt x="22889" y="1778"/>
                  </a:cubicBezTo>
                  <a:cubicBezTo>
                    <a:pt x="22737" y="1723"/>
                    <a:pt x="22626" y="1667"/>
                    <a:pt x="22528" y="1598"/>
                  </a:cubicBezTo>
                  <a:cubicBezTo>
                    <a:pt x="22431" y="1598"/>
                    <a:pt x="22320" y="1612"/>
                    <a:pt x="22209" y="1626"/>
                  </a:cubicBezTo>
                  <a:cubicBezTo>
                    <a:pt x="22098" y="1626"/>
                    <a:pt x="21987" y="1639"/>
                    <a:pt x="21876" y="1654"/>
                  </a:cubicBezTo>
                  <a:cubicBezTo>
                    <a:pt x="21820" y="2154"/>
                    <a:pt x="21404" y="2626"/>
                    <a:pt x="20765" y="2917"/>
                  </a:cubicBezTo>
                  <a:cubicBezTo>
                    <a:pt x="21167" y="2876"/>
                    <a:pt x="21556" y="2765"/>
                    <a:pt x="21848" y="2584"/>
                  </a:cubicBezTo>
                  <a:lnTo>
                    <a:pt x="21848" y="2584"/>
                  </a:lnTo>
                  <a:cubicBezTo>
                    <a:pt x="21876" y="2751"/>
                    <a:pt x="21722" y="2945"/>
                    <a:pt x="21487" y="3028"/>
                  </a:cubicBezTo>
                  <a:cubicBezTo>
                    <a:pt x="21611" y="3028"/>
                    <a:pt x="21737" y="3015"/>
                    <a:pt x="21861" y="3015"/>
                  </a:cubicBezTo>
                  <a:lnTo>
                    <a:pt x="20737" y="3848"/>
                  </a:lnTo>
                  <a:cubicBezTo>
                    <a:pt x="21056" y="3834"/>
                    <a:pt x="21376" y="3750"/>
                    <a:pt x="21611" y="3626"/>
                  </a:cubicBezTo>
                  <a:lnTo>
                    <a:pt x="21611" y="3626"/>
                  </a:lnTo>
                  <a:cubicBezTo>
                    <a:pt x="21737" y="4348"/>
                    <a:pt x="21181" y="5112"/>
                    <a:pt x="20222" y="5528"/>
                  </a:cubicBezTo>
                  <a:cubicBezTo>
                    <a:pt x="20313" y="5565"/>
                    <a:pt x="20408" y="5581"/>
                    <a:pt x="20505" y="5581"/>
                  </a:cubicBezTo>
                  <a:cubicBezTo>
                    <a:pt x="20810" y="5581"/>
                    <a:pt x="21129" y="5423"/>
                    <a:pt x="21361" y="5265"/>
                  </a:cubicBezTo>
                  <a:lnTo>
                    <a:pt x="21361" y="5265"/>
                  </a:lnTo>
                  <a:cubicBezTo>
                    <a:pt x="21445" y="5389"/>
                    <a:pt x="21417" y="5543"/>
                    <a:pt x="21292" y="5639"/>
                  </a:cubicBezTo>
                  <a:cubicBezTo>
                    <a:pt x="21472" y="5612"/>
                    <a:pt x="21654" y="5570"/>
                    <a:pt x="21834" y="5543"/>
                  </a:cubicBezTo>
                  <a:lnTo>
                    <a:pt x="21834" y="5543"/>
                  </a:lnTo>
                  <a:cubicBezTo>
                    <a:pt x="21500" y="6015"/>
                    <a:pt x="21070" y="6445"/>
                    <a:pt x="20528" y="6834"/>
                  </a:cubicBezTo>
                  <a:cubicBezTo>
                    <a:pt x="20889" y="6778"/>
                    <a:pt x="21265" y="6723"/>
                    <a:pt x="21626" y="6654"/>
                  </a:cubicBezTo>
                  <a:lnTo>
                    <a:pt x="21626" y="6654"/>
                  </a:lnTo>
                  <a:cubicBezTo>
                    <a:pt x="21459" y="7098"/>
                    <a:pt x="21250" y="7570"/>
                    <a:pt x="20639" y="7793"/>
                  </a:cubicBezTo>
                  <a:cubicBezTo>
                    <a:pt x="20959" y="7889"/>
                    <a:pt x="20987" y="8223"/>
                    <a:pt x="20681" y="8348"/>
                  </a:cubicBezTo>
                  <a:cubicBezTo>
                    <a:pt x="20584" y="8389"/>
                    <a:pt x="20459" y="8404"/>
                    <a:pt x="20361" y="8459"/>
                  </a:cubicBezTo>
                  <a:cubicBezTo>
                    <a:pt x="20139" y="8584"/>
                    <a:pt x="20265" y="8820"/>
                    <a:pt x="20404" y="9000"/>
                  </a:cubicBezTo>
                  <a:cubicBezTo>
                    <a:pt x="20421" y="8999"/>
                    <a:pt x="20438" y="8998"/>
                    <a:pt x="20454" y="8998"/>
                  </a:cubicBezTo>
                  <a:cubicBezTo>
                    <a:pt x="20679" y="8998"/>
                    <a:pt x="20846" y="9165"/>
                    <a:pt x="20820" y="9320"/>
                  </a:cubicBezTo>
                  <a:cubicBezTo>
                    <a:pt x="20792" y="9473"/>
                    <a:pt x="20626" y="9598"/>
                    <a:pt x="20459" y="9723"/>
                  </a:cubicBezTo>
                  <a:cubicBezTo>
                    <a:pt x="20431" y="9737"/>
                    <a:pt x="20404" y="9765"/>
                    <a:pt x="20376" y="9778"/>
                  </a:cubicBezTo>
                  <a:cubicBezTo>
                    <a:pt x="20070" y="9348"/>
                    <a:pt x="19556" y="8862"/>
                    <a:pt x="18945" y="8723"/>
                  </a:cubicBezTo>
                  <a:cubicBezTo>
                    <a:pt x="18945" y="8709"/>
                    <a:pt x="18931" y="8709"/>
                    <a:pt x="18917" y="8695"/>
                  </a:cubicBezTo>
                  <a:lnTo>
                    <a:pt x="18917" y="8695"/>
                  </a:lnTo>
                  <a:cubicBezTo>
                    <a:pt x="19167" y="8723"/>
                    <a:pt x="19431" y="8765"/>
                    <a:pt x="19681" y="8793"/>
                  </a:cubicBezTo>
                  <a:cubicBezTo>
                    <a:pt x="19389" y="8667"/>
                    <a:pt x="19111" y="8543"/>
                    <a:pt x="18820" y="8404"/>
                  </a:cubicBezTo>
                  <a:cubicBezTo>
                    <a:pt x="18931" y="8389"/>
                    <a:pt x="19042" y="8362"/>
                    <a:pt x="19154" y="8348"/>
                  </a:cubicBezTo>
                  <a:cubicBezTo>
                    <a:pt x="18487" y="7876"/>
                    <a:pt x="18084" y="7250"/>
                    <a:pt x="18042" y="6612"/>
                  </a:cubicBezTo>
                  <a:lnTo>
                    <a:pt x="18042" y="6612"/>
                  </a:lnTo>
                  <a:cubicBezTo>
                    <a:pt x="18404" y="6737"/>
                    <a:pt x="18765" y="6876"/>
                    <a:pt x="19126" y="7015"/>
                  </a:cubicBezTo>
                  <a:cubicBezTo>
                    <a:pt x="18861" y="6862"/>
                    <a:pt x="18584" y="6709"/>
                    <a:pt x="18306" y="6556"/>
                  </a:cubicBezTo>
                  <a:cubicBezTo>
                    <a:pt x="18472" y="6543"/>
                    <a:pt x="18626" y="6528"/>
                    <a:pt x="18792" y="6515"/>
                  </a:cubicBezTo>
                  <a:cubicBezTo>
                    <a:pt x="18834" y="6432"/>
                    <a:pt x="18709" y="6334"/>
                    <a:pt x="18584" y="6293"/>
                  </a:cubicBezTo>
                  <a:cubicBezTo>
                    <a:pt x="18459" y="6237"/>
                    <a:pt x="18306" y="6195"/>
                    <a:pt x="18237" y="6112"/>
                  </a:cubicBezTo>
                  <a:cubicBezTo>
                    <a:pt x="18170" y="6032"/>
                    <a:pt x="18242" y="5916"/>
                    <a:pt x="18381" y="5916"/>
                  </a:cubicBezTo>
                  <a:cubicBezTo>
                    <a:pt x="18388" y="5916"/>
                    <a:pt x="18396" y="5916"/>
                    <a:pt x="18404" y="5917"/>
                  </a:cubicBezTo>
                  <a:cubicBezTo>
                    <a:pt x="18154" y="5639"/>
                    <a:pt x="17972" y="5334"/>
                    <a:pt x="17834" y="5028"/>
                  </a:cubicBezTo>
                  <a:cubicBezTo>
                    <a:pt x="18167" y="5028"/>
                    <a:pt x="18487" y="5084"/>
                    <a:pt x="18765" y="5195"/>
                  </a:cubicBezTo>
                  <a:cubicBezTo>
                    <a:pt x="18515" y="5070"/>
                    <a:pt x="18278" y="4945"/>
                    <a:pt x="18042" y="4834"/>
                  </a:cubicBezTo>
                  <a:lnTo>
                    <a:pt x="18626" y="4750"/>
                  </a:lnTo>
                  <a:cubicBezTo>
                    <a:pt x="18195" y="4682"/>
                    <a:pt x="17848" y="4432"/>
                    <a:pt x="17765" y="4154"/>
                  </a:cubicBezTo>
                  <a:lnTo>
                    <a:pt x="18265" y="4112"/>
                  </a:lnTo>
                  <a:cubicBezTo>
                    <a:pt x="18111" y="3973"/>
                    <a:pt x="17931" y="3848"/>
                    <a:pt x="17722" y="3737"/>
                  </a:cubicBezTo>
                  <a:lnTo>
                    <a:pt x="17722" y="3737"/>
                  </a:lnTo>
                  <a:cubicBezTo>
                    <a:pt x="17764" y="3740"/>
                    <a:pt x="17806" y="3742"/>
                    <a:pt x="17848" y="3742"/>
                  </a:cubicBezTo>
                  <a:cubicBezTo>
                    <a:pt x="17978" y="3742"/>
                    <a:pt x="18111" y="3727"/>
                    <a:pt x="18237" y="3695"/>
                  </a:cubicBezTo>
                  <a:cubicBezTo>
                    <a:pt x="18098" y="3598"/>
                    <a:pt x="17959" y="3515"/>
                    <a:pt x="17820" y="3417"/>
                  </a:cubicBezTo>
                  <a:lnTo>
                    <a:pt x="17820" y="3417"/>
                  </a:lnTo>
                  <a:cubicBezTo>
                    <a:pt x="17873" y="3421"/>
                    <a:pt x="17925" y="3423"/>
                    <a:pt x="17977" y="3423"/>
                  </a:cubicBezTo>
                  <a:cubicBezTo>
                    <a:pt x="18118" y="3423"/>
                    <a:pt x="18258" y="3410"/>
                    <a:pt x="18389" y="3389"/>
                  </a:cubicBezTo>
                  <a:cubicBezTo>
                    <a:pt x="18237" y="3251"/>
                    <a:pt x="17959" y="3223"/>
                    <a:pt x="17722" y="3154"/>
                  </a:cubicBezTo>
                  <a:cubicBezTo>
                    <a:pt x="17445" y="3071"/>
                    <a:pt x="17320" y="2904"/>
                    <a:pt x="17348" y="2723"/>
                  </a:cubicBezTo>
                  <a:cubicBezTo>
                    <a:pt x="17316" y="2714"/>
                    <a:pt x="17280" y="2709"/>
                    <a:pt x="17246" y="2709"/>
                  </a:cubicBezTo>
                  <a:cubicBezTo>
                    <a:pt x="17175" y="2709"/>
                    <a:pt x="17107" y="2728"/>
                    <a:pt x="17070" y="2765"/>
                  </a:cubicBezTo>
                  <a:cubicBezTo>
                    <a:pt x="17000" y="2848"/>
                    <a:pt x="17000" y="2932"/>
                    <a:pt x="17000" y="3015"/>
                  </a:cubicBezTo>
                  <a:cubicBezTo>
                    <a:pt x="16972" y="3389"/>
                    <a:pt x="16667" y="3765"/>
                    <a:pt x="16181" y="3987"/>
                  </a:cubicBezTo>
                  <a:cubicBezTo>
                    <a:pt x="16472" y="3959"/>
                    <a:pt x="16750" y="3876"/>
                    <a:pt x="16959" y="3737"/>
                  </a:cubicBezTo>
                  <a:lnTo>
                    <a:pt x="16959" y="3737"/>
                  </a:lnTo>
                  <a:cubicBezTo>
                    <a:pt x="16987" y="3876"/>
                    <a:pt x="16876" y="4000"/>
                    <a:pt x="16695" y="4070"/>
                  </a:cubicBezTo>
                  <a:cubicBezTo>
                    <a:pt x="16792" y="4056"/>
                    <a:pt x="16889" y="4056"/>
                    <a:pt x="16987" y="4056"/>
                  </a:cubicBezTo>
                  <a:cubicBezTo>
                    <a:pt x="16709" y="4265"/>
                    <a:pt x="16431" y="4459"/>
                    <a:pt x="16167" y="4667"/>
                  </a:cubicBezTo>
                  <a:cubicBezTo>
                    <a:pt x="16389" y="4654"/>
                    <a:pt x="16626" y="4598"/>
                    <a:pt x="16806" y="4500"/>
                  </a:cubicBezTo>
                  <a:lnTo>
                    <a:pt x="16806" y="4500"/>
                  </a:lnTo>
                  <a:cubicBezTo>
                    <a:pt x="16889" y="5028"/>
                    <a:pt x="16487" y="5584"/>
                    <a:pt x="15792" y="5889"/>
                  </a:cubicBezTo>
                  <a:cubicBezTo>
                    <a:pt x="15856" y="5916"/>
                    <a:pt x="15923" y="5927"/>
                    <a:pt x="15991" y="5927"/>
                  </a:cubicBezTo>
                  <a:cubicBezTo>
                    <a:pt x="16209" y="5927"/>
                    <a:pt x="16442" y="5812"/>
                    <a:pt x="16611" y="5695"/>
                  </a:cubicBezTo>
                  <a:lnTo>
                    <a:pt x="16611" y="5695"/>
                  </a:lnTo>
                  <a:cubicBezTo>
                    <a:pt x="16681" y="5778"/>
                    <a:pt x="16654" y="5889"/>
                    <a:pt x="16570" y="5973"/>
                  </a:cubicBezTo>
                  <a:cubicBezTo>
                    <a:pt x="16695" y="5945"/>
                    <a:pt x="16820" y="5917"/>
                    <a:pt x="16959" y="5889"/>
                  </a:cubicBezTo>
                  <a:lnTo>
                    <a:pt x="16959" y="5889"/>
                  </a:lnTo>
                  <a:cubicBezTo>
                    <a:pt x="16722" y="6237"/>
                    <a:pt x="16404" y="6556"/>
                    <a:pt x="16015" y="6834"/>
                  </a:cubicBezTo>
                  <a:lnTo>
                    <a:pt x="16806" y="6709"/>
                  </a:lnTo>
                  <a:lnTo>
                    <a:pt x="16806" y="6709"/>
                  </a:lnTo>
                  <a:cubicBezTo>
                    <a:pt x="16722" y="6917"/>
                    <a:pt x="16626" y="7139"/>
                    <a:pt x="16445" y="7306"/>
                  </a:cubicBezTo>
                  <a:cubicBezTo>
                    <a:pt x="16070" y="7334"/>
                    <a:pt x="15709" y="7417"/>
                    <a:pt x="15431" y="7584"/>
                  </a:cubicBezTo>
                  <a:cubicBezTo>
                    <a:pt x="15209" y="7515"/>
                    <a:pt x="14987" y="7459"/>
                    <a:pt x="14765" y="7404"/>
                  </a:cubicBezTo>
                  <a:lnTo>
                    <a:pt x="14765" y="7404"/>
                  </a:lnTo>
                  <a:cubicBezTo>
                    <a:pt x="14876" y="7417"/>
                    <a:pt x="14987" y="7432"/>
                    <a:pt x="15111" y="7445"/>
                  </a:cubicBezTo>
                  <a:cubicBezTo>
                    <a:pt x="14667" y="7250"/>
                    <a:pt x="14237" y="7056"/>
                    <a:pt x="13792" y="6862"/>
                  </a:cubicBezTo>
                  <a:cubicBezTo>
                    <a:pt x="13959" y="6834"/>
                    <a:pt x="14126" y="6793"/>
                    <a:pt x="14292" y="6765"/>
                  </a:cubicBezTo>
                  <a:cubicBezTo>
                    <a:pt x="13278" y="6043"/>
                    <a:pt x="12681" y="5098"/>
                    <a:pt x="12626" y="4139"/>
                  </a:cubicBezTo>
                  <a:lnTo>
                    <a:pt x="12626" y="4139"/>
                  </a:lnTo>
                  <a:cubicBezTo>
                    <a:pt x="13167" y="4334"/>
                    <a:pt x="13722" y="4543"/>
                    <a:pt x="14265" y="4750"/>
                  </a:cubicBezTo>
                  <a:cubicBezTo>
                    <a:pt x="13848" y="4515"/>
                    <a:pt x="13445" y="4278"/>
                    <a:pt x="13028" y="4056"/>
                  </a:cubicBezTo>
                  <a:cubicBezTo>
                    <a:pt x="13265" y="4028"/>
                    <a:pt x="13515" y="4015"/>
                    <a:pt x="13750" y="4000"/>
                  </a:cubicBezTo>
                  <a:cubicBezTo>
                    <a:pt x="13820" y="3862"/>
                    <a:pt x="13626" y="3723"/>
                    <a:pt x="13445" y="3654"/>
                  </a:cubicBezTo>
                  <a:cubicBezTo>
                    <a:pt x="13250" y="3570"/>
                    <a:pt x="13028" y="3515"/>
                    <a:pt x="12917" y="3389"/>
                  </a:cubicBezTo>
                  <a:cubicBezTo>
                    <a:pt x="12813" y="3273"/>
                    <a:pt x="12917" y="3081"/>
                    <a:pt x="13114" y="3081"/>
                  </a:cubicBezTo>
                  <a:cubicBezTo>
                    <a:pt x="13127" y="3081"/>
                    <a:pt x="13140" y="3082"/>
                    <a:pt x="13154" y="3084"/>
                  </a:cubicBezTo>
                  <a:cubicBezTo>
                    <a:pt x="12792" y="2654"/>
                    <a:pt x="12515" y="2209"/>
                    <a:pt x="12306" y="1751"/>
                  </a:cubicBezTo>
                  <a:cubicBezTo>
                    <a:pt x="12340" y="1750"/>
                    <a:pt x="12373" y="1749"/>
                    <a:pt x="12407" y="1749"/>
                  </a:cubicBezTo>
                  <a:cubicBezTo>
                    <a:pt x="12861" y="1749"/>
                    <a:pt x="13321" y="1832"/>
                    <a:pt x="13709" y="1987"/>
                  </a:cubicBezTo>
                  <a:cubicBezTo>
                    <a:pt x="13348" y="1806"/>
                    <a:pt x="12972" y="1612"/>
                    <a:pt x="12611" y="1432"/>
                  </a:cubicBezTo>
                  <a:cubicBezTo>
                    <a:pt x="12917" y="1404"/>
                    <a:pt x="13209" y="1362"/>
                    <a:pt x="13515" y="1321"/>
                  </a:cubicBezTo>
                  <a:cubicBezTo>
                    <a:pt x="12848" y="1209"/>
                    <a:pt x="12320" y="848"/>
                    <a:pt x="12195" y="417"/>
                  </a:cubicBezTo>
                  <a:cubicBezTo>
                    <a:pt x="12445" y="389"/>
                    <a:pt x="12695" y="376"/>
                    <a:pt x="12945" y="348"/>
                  </a:cubicBezTo>
                  <a:cubicBezTo>
                    <a:pt x="12896" y="345"/>
                    <a:pt x="12846" y="344"/>
                    <a:pt x="12796" y="344"/>
                  </a:cubicBezTo>
                  <a:cubicBezTo>
                    <a:pt x="12601" y="344"/>
                    <a:pt x="12393" y="362"/>
                    <a:pt x="12195" y="362"/>
                  </a:cubicBezTo>
                  <a:cubicBezTo>
                    <a:pt x="11667" y="362"/>
                    <a:pt x="11195" y="209"/>
                    <a:pt x="1094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3"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36"/>
          <p:cNvSpPr/>
          <p:nvPr/>
        </p:nvSpPr>
        <p:spPr>
          <a:xfrm>
            <a:off x="293175" y="293100"/>
            <a:ext cx="8557800" cy="23604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rgbClr val="8E7CC3"/>
              </a:gs>
            </a:gsLst>
            <a:lin ang="1619866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5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6" name="Google Shape;726;p38"/>
          <p:cNvGrpSpPr/>
          <p:nvPr/>
        </p:nvGrpSpPr>
        <p:grpSpPr>
          <a:xfrm>
            <a:off x="282775" y="293100"/>
            <a:ext cx="8568125" cy="4557481"/>
            <a:chOff x="282775" y="293100"/>
            <a:chExt cx="8568125" cy="4557481"/>
          </a:xfrm>
        </p:grpSpPr>
        <p:grpSp>
          <p:nvGrpSpPr>
            <p:cNvPr id="727" name="Google Shape;727;p38"/>
            <p:cNvGrpSpPr/>
            <p:nvPr/>
          </p:nvGrpSpPr>
          <p:grpSpPr>
            <a:xfrm>
              <a:off x="286800" y="293100"/>
              <a:ext cx="8564100" cy="4557300"/>
              <a:chOff x="286800" y="293100"/>
              <a:chExt cx="8564100" cy="4557300"/>
            </a:xfrm>
          </p:grpSpPr>
          <p:sp>
            <p:nvSpPr>
              <p:cNvPr id="728" name="Google Shape;728;p38"/>
              <p:cNvSpPr/>
              <p:nvPr/>
            </p:nvSpPr>
            <p:spPr>
              <a:xfrm rot="5400000">
                <a:off x="2290200" y="-1710300"/>
                <a:ext cx="4557300" cy="8564100"/>
              </a:xfrm>
              <a:prstGeom prst="rect">
                <a:avLst/>
              </a:pr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38"/>
              <p:cNvSpPr/>
              <p:nvPr/>
            </p:nvSpPr>
            <p:spPr>
              <a:xfrm>
                <a:off x="6946003" y="2025406"/>
                <a:ext cx="227696" cy="53873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90" extrusionOk="0">
                    <a:moveTo>
                      <a:pt x="1710" y="0"/>
                    </a:moveTo>
                    <a:cubicBezTo>
                      <a:pt x="1404" y="0"/>
                      <a:pt x="1056" y="69"/>
                      <a:pt x="973" y="263"/>
                    </a:cubicBezTo>
                    <a:cubicBezTo>
                      <a:pt x="857" y="130"/>
                      <a:pt x="540" y="7"/>
                      <a:pt x="295" y="7"/>
                    </a:cubicBezTo>
                    <a:cubicBezTo>
                      <a:pt x="159" y="7"/>
                      <a:pt x="45" y="45"/>
                      <a:pt x="1" y="139"/>
                    </a:cubicBezTo>
                    <a:cubicBezTo>
                      <a:pt x="37" y="137"/>
                      <a:pt x="75" y="136"/>
                      <a:pt x="113" y="136"/>
                    </a:cubicBezTo>
                    <a:cubicBezTo>
                      <a:pt x="321" y="136"/>
                      <a:pt x="541" y="172"/>
                      <a:pt x="682" y="278"/>
                    </a:cubicBezTo>
                    <a:cubicBezTo>
                      <a:pt x="751" y="333"/>
                      <a:pt x="806" y="402"/>
                      <a:pt x="890" y="445"/>
                    </a:cubicBezTo>
                    <a:cubicBezTo>
                      <a:pt x="940" y="469"/>
                      <a:pt x="1005" y="489"/>
                      <a:pt x="1067" y="489"/>
                    </a:cubicBezTo>
                    <a:cubicBezTo>
                      <a:pt x="1108" y="489"/>
                      <a:pt x="1148" y="480"/>
                      <a:pt x="1182" y="458"/>
                    </a:cubicBezTo>
                    <a:cubicBezTo>
                      <a:pt x="1210" y="347"/>
                      <a:pt x="1362" y="263"/>
                      <a:pt x="1515" y="222"/>
                    </a:cubicBezTo>
                    <a:cubicBezTo>
                      <a:pt x="1682" y="195"/>
                      <a:pt x="1862" y="180"/>
                      <a:pt x="2028" y="180"/>
                    </a:cubicBezTo>
                    <a:cubicBezTo>
                      <a:pt x="2071" y="125"/>
                      <a:pt x="2028" y="56"/>
                      <a:pt x="1960" y="28"/>
                    </a:cubicBezTo>
                    <a:cubicBezTo>
                      <a:pt x="1890" y="0"/>
                      <a:pt x="1793" y="0"/>
                      <a:pt x="171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0" name="Google Shape;730;p38"/>
            <p:cNvGrpSpPr/>
            <p:nvPr/>
          </p:nvGrpSpPr>
          <p:grpSpPr>
            <a:xfrm>
              <a:off x="282775" y="1037811"/>
              <a:ext cx="8562805" cy="3812770"/>
              <a:chOff x="246296" y="3464153"/>
              <a:chExt cx="3185804" cy="1418547"/>
            </a:xfrm>
          </p:grpSpPr>
          <p:sp>
            <p:nvSpPr>
              <p:cNvPr id="731" name="Google Shape;731;p38"/>
              <p:cNvSpPr/>
              <p:nvPr/>
            </p:nvSpPr>
            <p:spPr>
              <a:xfrm>
                <a:off x="2949425" y="4158700"/>
                <a:ext cx="482675" cy="705250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28210" extrusionOk="0">
                    <a:moveTo>
                      <a:pt x="14236" y="1"/>
                    </a:moveTo>
                    <a:lnTo>
                      <a:pt x="1" y="20834"/>
                    </a:lnTo>
                    <a:cubicBezTo>
                      <a:pt x="6528" y="23654"/>
                      <a:pt x="14973" y="27126"/>
                      <a:pt x="19306" y="28209"/>
                    </a:cubicBezTo>
                    <a:lnTo>
                      <a:pt x="19306" y="18709"/>
                    </a:lnTo>
                    <a:lnTo>
                      <a:pt x="14236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38"/>
              <p:cNvSpPr/>
              <p:nvPr/>
            </p:nvSpPr>
            <p:spPr>
              <a:xfrm>
                <a:off x="3305325" y="4158700"/>
                <a:ext cx="126775" cy="467750"/>
              </a:xfrm>
              <a:custGeom>
                <a:avLst/>
                <a:gdLst/>
                <a:ahLst/>
                <a:cxnLst/>
                <a:rect l="l" t="t" r="r" b="b"/>
                <a:pathLst>
                  <a:path w="5071" h="18710" extrusionOk="0">
                    <a:moveTo>
                      <a:pt x="0" y="1"/>
                    </a:moveTo>
                    <a:lnTo>
                      <a:pt x="5070" y="18709"/>
                    </a:lnTo>
                    <a:lnTo>
                      <a:pt x="5070" y="7556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38"/>
              <p:cNvSpPr/>
              <p:nvPr/>
            </p:nvSpPr>
            <p:spPr>
              <a:xfrm>
                <a:off x="246296" y="4186850"/>
                <a:ext cx="364610" cy="695850"/>
              </a:xfrm>
              <a:custGeom>
                <a:avLst/>
                <a:gdLst/>
                <a:ahLst/>
                <a:cxnLst/>
                <a:rect l="l" t="t" r="r" b="b"/>
                <a:pathLst>
                  <a:path w="14430" h="27834" extrusionOk="0">
                    <a:moveTo>
                      <a:pt x="8889" y="0"/>
                    </a:moveTo>
                    <a:lnTo>
                      <a:pt x="0" y="13013"/>
                    </a:lnTo>
                    <a:lnTo>
                      <a:pt x="0" y="27833"/>
                    </a:lnTo>
                    <a:lnTo>
                      <a:pt x="9389" y="27833"/>
                    </a:lnTo>
                    <a:lnTo>
                      <a:pt x="12819" y="22819"/>
                    </a:lnTo>
                    <a:lnTo>
                      <a:pt x="13458" y="21889"/>
                    </a:lnTo>
                    <a:lnTo>
                      <a:pt x="14430" y="20458"/>
                    </a:lnTo>
                    <a:lnTo>
                      <a:pt x="8889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38"/>
              <p:cNvSpPr/>
              <p:nvPr/>
            </p:nvSpPr>
            <p:spPr>
              <a:xfrm>
                <a:off x="472350" y="4186850"/>
                <a:ext cx="241700" cy="511450"/>
              </a:xfrm>
              <a:custGeom>
                <a:avLst/>
                <a:gdLst/>
                <a:ahLst/>
                <a:cxnLst/>
                <a:rect l="l" t="t" r="r" b="b"/>
                <a:pathLst>
                  <a:path w="9668" h="20458" extrusionOk="0">
                    <a:moveTo>
                      <a:pt x="1" y="0"/>
                    </a:moveTo>
                    <a:lnTo>
                      <a:pt x="5542" y="20458"/>
                    </a:lnTo>
                    <a:lnTo>
                      <a:pt x="9668" y="14417"/>
                    </a:lnTo>
                    <a:lnTo>
                      <a:pt x="1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38"/>
              <p:cNvSpPr/>
              <p:nvPr/>
            </p:nvSpPr>
            <p:spPr>
              <a:xfrm>
                <a:off x="484850" y="3900725"/>
                <a:ext cx="936825" cy="981975"/>
              </a:xfrm>
              <a:custGeom>
                <a:avLst/>
                <a:gdLst/>
                <a:ahLst/>
                <a:cxnLst/>
                <a:rect l="l" t="t" r="r" b="b"/>
                <a:pathLst>
                  <a:path w="37473" h="39279" extrusionOk="0">
                    <a:moveTo>
                      <a:pt x="26834" y="1"/>
                    </a:moveTo>
                    <a:lnTo>
                      <a:pt x="9168" y="25862"/>
                    </a:lnTo>
                    <a:lnTo>
                      <a:pt x="5042" y="31903"/>
                    </a:lnTo>
                    <a:lnTo>
                      <a:pt x="4070" y="33334"/>
                    </a:lnTo>
                    <a:lnTo>
                      <a:pt x="3431" y="34264"/>
                    </a:lnTo>
                    <a:lnTo>
                      <a:pt x="1" y="39278"/>
                    </a:lnTo>
                    <a:lnTo>
                      <a:pt x="37473" y="39278"/>
                    </a:lnTo>
                    <a:lnTo>
                      <a:pt x="35236" y="31056"/>
                    </a:lnTo>
                    <a:lnTo>
                      <a:pt x="26834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38"/>
              <p:cNvSpPr/>
              <p:nvPr/>
            </p:nvSpPr>
            <p:spPr>
              <a:xfrm>
                <a:off x="2195600" y="4615650"/>
                <a:ext cx="4875" cy="487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95" extrusionOk="0">
                    <a:moveTo>
                      <a:pt x="195" y="195"/>
                    </a:moveTo>
                    <a:cubicBezTo>
                      <a:pt x="139" y="126"/>
                      <a:pt x="70" y="70"/>
                      <a:pt x="0" y="0"/>
                    </a:cubicBezTo>
                    <a:cubicBezTo>
                      <a:pt x="70" y="70"/>
                      <a:pt x="139" y="126"/>
                      <a:pt x="195" y="195"/>
                    </a:cubicBezTo>
                    <a:close/>
                  </a:path>
                </a:pathLst>
              </a:custGeom>
              <a:solidFill>
                <a:srgbClr val="87B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38"/>
              <p:cNvSpPr/>
              <p:nvPr/>
            </p:nvSpPr>
            <p:spPr>
              <a:xfrm>
                <a:off x="2191100" y="4611150"/>
                <a:ext cx="25" cy="25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close/>
                  </a:path>
                </a:pathLst>
              </a:custGeom>
              <a:solidFill>
                <a:srgbClr val="87B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38"/>
              <p:cNvSpPr/>
              <p:nvPr/>
            </p:nvSpPr>
            <p:spPr>
              <a:xfrm>
                <a:off x="2181700" y="4601425"/>
                <a:ext cx="2475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99" h="112" extrusionOk="0">
                    <a:moveTo>
                      <a:pt x="99" y="112"/>
                    </a:moveTo>
                    <a:cubicBezTo>
                      <a:pt x="71" y="69"/>
                      <a:pt x="29" y="42"/>
                      <a:pt x="1" y="0"/>
                    </a:cubicBezTo>
                    <a:cubicBezTo>
                      <a:pt x="29" y="42"/>
                      <a:pt x="71" y="69"/>
                      <a:pt x="99" y="112"/>
                    </a:cubicBezTo>
                    <a:close/>
                  </a:path>
                </a:pathLst>
              </a:custGeom>
              <a:solidFill>
                <a:srgbClr val="87B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38"/>
              <p:cNvSpPr/>
              <p:nvPr/>
            </p:nvSpPr>
            <p:spPr>
              <a:xfrm>
                <a:off x="2278250" y="4455225"/>
                <a:ext cx="6950" cy="177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71" extrusionOk="0">
                    <a:moveTo>
                      <a:pt x="0" y="71"/>
                    </a:moveTo>
                    <a:cubicBezTo>
                      <a:pt x="98" y="43"/>
                      <a:pt x="181" y="28"/>
                      <a:pt x="278" y="1"/>
                    </a:cubicBezTo>
                    <a:cubicBezTo>
                      <a:pt x="181" y="28"/>
                      <a:pt x="98" y="43"/>
                      <a:pt x="0" y="71"/>
                    </a:cubicBezTo>
                    <a:close/>
                  </a:path>
                </a:pathLst>
              </a:custGeom>
              <a:solidFill>
                <a:srgbClr val="87B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38"/>
              <p:cNvSpPr/>
              <p:nvPr/>
            </p:nvSpPr>
            <p:spPr>
              <a:xfrm>
                <a:off x="2204625" y="4625025"/>
                <a:ext cx="4900" cy="5925"/>
              </a:xfrm>
              <a:custGeom>
                <a:avLst/>
                <a:gdLst/>
                <a:ahLst/>
                <a:cxnLst/>
                <a:rect l="l" t="t" r="r" b="b"/>
                <a:pathLst>
                  <a:path w="196" h="237" extrusionOk="0">
                    <a:moveTo>
                      <a:pt x="195" y="236"/>
                    </a:moveTo>
                    <a:cubicBezTo>
                      <a:pt x="139" y="153"/>
                      <a:pt x="71" y="84"/>
                      <a:pt x="1" y="1"/>
                    </a:cubicBezTo>
                    <a:cubicBezTo>
                      <a:pt x="71" y="84"/>
                      <a:pt x="139" y="153"/>
                      <a:pt x="195" y="236"/>
                    </a:cubicBezTo>
                    <a:close/>
                  </a:path>
                </a:pathLst>
              </a:custGeom>
              <a:solidFill>
                <a:srgbClr val="87B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38"/>
              <p:cNvSpPr/>
              <p:nvPr/>
            </p:nvSpPr>
            <p:spPr>
              <a:xfrm>
                <a:off x="2186925" y="4739625"/>
                <a:ext cx="6275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36" extrusionOk="0">
                    <a:moveTo>
                      <a:pt x="1" y="236"/>
                    </a:moveTo>
                    <a:cubicBezTo>
                      <a:pt x="84" y="167"/>
                      <a:pt x="167" y="83"/>
                      <a:pt x="251" y="0"/>
                    </a:cubicBezTo>
                    <a:cubicBezTo>
                      <a:pt x="167" y="83"/>
                      <a:pt x="84" y="167"/>
                      <a:pt x="1" y="236"/>
                    </a:cubicBezTo>
                    <a:close/>
                  </a:path>
                </a:pathLst>
              </a:custGeom>
              <a:solidFill>
                <a:srgbClr val="87B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38"/>
              <p:cNvSpPr/>
              <p:nvPr/>
            </p:nvSpPr>
            <p:spPr>
              <a:xfrm>
                <a:off x="2221300" y="4667725"/>
                <a:ext cx="5575" cy="30575"/>
              </a:xfrm>
              <a:custGeom>
                <a:avLst/>
                <a:gdLst/>
                <a:ahLst/>
                <a:cxnLst/>
                <a:rect l="l" t="t" r="r" b="b"/>
                <a:pathLst>
                  <a:path w="223" h="1223" extrusionOk="0">
                    <a:moveTo>
                      <a:pt x="181" y="1"/>
                    </a:moveTo>
                    <a:cubicBezTo>
                      <a:pt x="222" y="417"/>
                      <a:pt x="139" y="834"/>
                      <a:pt x="0" y="1223"/>
                    </a:cubicBezTo>
                    <a:cubicBezTo>
                      <a:pt x="139" y="834"/>
                      <a:pt x="222" y="417"/>
                      <a:pt x="181" y="1"/>
                    </a:cubicBezTo>
                    <a:close/>
                  </a:path>
                </a:pathLst>
              </a:custGeom>
              <a:solidFill>
                <a:srgbClr val="87B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38"/>
              <p:cNvSpPr/>
              <p:nvPr/>
            </p:nvSpPr>
            <p:spPr>
              <a:xfrm>
                <a:off x="1881025" y="4205600"/>
                <a:ext cx="661825" cy="327100"/>
              </a:xfrm>
              <a:custGeom>
                <a:avLst/>
                <a:gdLst/>
                <a:ahLst/>
                <a:cxnLst/>
                <a:rect l="l" t="t" r="r" b="b"/>
                <a:pathLst>
                  <a:path w="26473" h="13084" extrusionOk="0">
                    <a:moveTo>
                      <a:pt x="13278" y="0"/>
                    </a:moveTo>
                    <a:cubicBezTo>
                      <a:pt x="6000" y="0"/>
                      <a:pt x="98" y="5847"/>
                      <a:pt x="0" y="13083"/>
                    </a:cubicBezTo>
                    <a:cubicBezTo>
                      <a:pt x="1889" y="12569"/>
                      <a:pt x="3556" y="12125"/>
                      <a:pt x="4848" y="11791"/>
                    </a:cubicBezTo>
                    <a:cubicBezTo>
                      <a:pt x="8769" y="10768"/>
                      <a:pt x="12768" y="9744"/>
                      <a:pt x="16806" y="9744"/>
                    </a:cubicBezTo>
                    <a:cubicBezTo>
                      <a:pt x="16987" y="9744"/>
                      <a:pt x="17167" y="9746"/>
                      <a:pt x="17348" y="9750"/>
                    </a:cubicBezTo>
                    <a:cubicBezTo>
                      <a:pt x="17750" y="9763"/>
                      <a:pt x="18167" y="9791"/>
                      <a:pt x="18570" y="9819"/>
                    </a:cubicBezTo>
                    <a:cubicBezTo>
                      <a:pt x="21306" y="10041"/>
                      <a:pt x="23917" y="10778"/>
                      <a:pt x="26472" y="11763"/>
                    </a:cubicBezTo>
                    <a:cubicBezTo>
                      <a:pt x="25722" y="5139"/>
                      <a:pt x="20098" y="0"/>
                      <a:pt x="1327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38"/>
              <p:cNvSpPr/>
              <p:nvPr/>
            </p:nvSpPr>
            <p:spPr>
              <a:xfrm>
                <a:off x="2212275" y="4634400"/>
                <a:ext cx="13575" cy="33350"/>
              </a:xfrm>
              <a:custGeom>
                <a:avLst/>
                <a:gdLst/>
                <a:ahLst/>
                <a:cxnLst/>
                <a:rect l="l" t="t" r="r" b="b"/>
                <a:pathLst>
                  <a:path w="543" h="1334" extrusionOk="0">
                    <a:moveTo>
                      <a:pt x="0" y="0"/>
                    </a:moveTo>
                    <a:cubicBezTo>
                      <a:pt x="167" y="223"/>
                      <a:pt x="306" y="459"/>
                      <a:pt x="403" y="709"/>
                    </a:cubicBezTo>
                    <a:cubicBezTo>
                      <a:pt x="472" y="917"/>
                      <a:pt x="528" y="1126"/>
                      <a:pt x="542" y="1334"/>
                    </a:cubicBezTo>
                    <a:cubicBezTo>
                      <a:pt x="528" y="1126"/>
                      <a:pt x="472" y="917"/>
                      <a:pt x="403" y="709"/>
                    </a:cubicBezTo>
                    <a:cubicBezTo>
                      <a:pt x="306" y="459"/>
                      <a:pt x="167" y="223"/>
                      <a:pt x="0" y="0"/>
                    </a:cubicBezTo>
                    <a:close/>
                  </a:path>
                </a:pathLst>
              </a:custGeom>
              <a:solidFill>
                <a:srgbClr val="87BDC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38"/>
              <p:cNvSpPr/>
              <p:nvPr/>
            </p:nvSpPr>
            <p:spPr>
              <a:xfrm>
                <a:off x="1626850" y="4449175"/>
                <a:ext cx="687875" cy="422050"/>
              </a:xfrm>
              <a:custGeom>
                <a:avLst/>
                <a:gdLst/>
                <a:ahLst/>
                <a:cxnLst/>
                <a:rect l="l" t="t" r="r" b="b"/>
                <a:pathLst>
                  <a:path w="27515" h="16882" extrusionOk="0">
                    <a:moveTo>
                      <a:pt x="26973" y="1"/>
                    </a:moveTo>
                    <a:cubicBezTo>
                      <a:pt x="22935" y="1"/>
                      <a:pt x="18936" y="1025"/>
                      <a:pt x="15015" y="2048"/>
                    </a:cubicBezTo>
                    <a:cubicBezTo>
                      <a:pt x="13723" y="2382"/>
                      <a:pt x="12056" y="2826"/>
                      <a:pt x="10167" y="3340"/>
                    </a:cubicBezTo>
                    <a:cubicBezTo>
                      <a:pt x="7167" y="4174"/>
                      <a:pt x="3598" y="5174"/>
                      <a:pt x="1" y="6187"/>
                    </a:cubicBezTo>
                    <a:lnTo>
                      <a:pt x="7167" y="16881"/>
                    </a:lnTo>
                    <a:cubicBezTo>
                      <a:pt x="7223" y="16813"/>
                      <a:pt x="7265" y="16743"/>
                      <a:pt x="7321" y="16674"/>
                    </a:cubicBezTo>
                    <a:cubicBezTo>
                      <a:pt x="7459" y="16507"/>
                      <a:pt x="7598" y="16354"/>
                      <a:pt x="7737" y="16201"/>
                    </a:cubicBezTo>
                    <a:cubicBezTo>
                      <a:pt x="7889" y="16063"/>
                      <a:pt x="8043" y="15909"/>
                      <a:pt x="8209" y="15785"/>
                    </a:cubicBezTo>
                    <a:cubicBezTo>
                      <a:pt x="8306" y="15687"/>
                      <a:pt x="8417" y="15604"/>
                      <a:pt x="8528" y="15520"/>
                    </a:cubicBezTo>
                    <a:cubicBezTo>
                      <a:pt x="8932" y="15243"/>
                      <a:pt x="9348" y="15007"/>
                      <a:pt x="9793" y="14813"/>
                    </a:cubicBezTo>
                    <a:cubicBezTo>
                      <a:pt x="10592" y="14475"/>
                      <a:pt x="11458" y="14306"/>
                      <a:pt x="12341" y="14306"/>
                    </a:cubicBezTo>
                    <a:cubicBezTo>
                      <a:pt x="12440" y="14306"/>
                      <a:pt x="12540" y="14308"/>
                      <a:pt x="12639" y="14313"/>
                    </a:cubicBezTo>
                    <a:cubicBezTo>
                      <a:pt x="12778" y="14313"/>
                      <a:pt x="12917" y="14326"/>
                      <a:pt x="13071" y="14340"/>
                    </a:cubicBezTo>
                    <a:cubicBezTo>
                      <a:pt x="13139" y="14340"/>
                      <a:pt x="13209" y="14354"/>
                      <a:pt x="13278" y="14354"/>
                    </a:cubicBezTo>
                    <a:cubicBezTo>
                      <a:pt x="13639" y="14409"/>
                      <a:pt x="14001" y="14437"/>
                      <a:pt x="14362" y="14451"/>
                    </a:cubicBezTo>
                    <a:cubicBezTo>
                      <a:pt x="14543" y="14465"/>
                      <a:pt x="14723" y="14465"/>
                      <a:pt x="14904" y="14465"/>
                    </a:cubicBezTo>
                    <a:cubicBezTo>
                      <a:pt x="15223" y="14465"/>
                      <a:pt x="15543" y="14451"/>
                      <a:pt x="15862" y="14424"/>
                    </a:cubicBezTo>
                    <a:cubicBezTo>
                      <a:pt x="16806" y="14354"/>
                      <a:pt x="17751" y="14174"/>
                      <a:pt x="18667" y="13881"/>
                    </a:cubicBezTo>
                    <a:cubicBezTo>
                      <a:pt x="19182" y="13715"/>
                      <a:pt x="19695" y="13520"/>
                      <a:pt x="20182" y="13285"/>
                    </a:cubicBezTo>
                    <a:lnTo>
                      <a:pt x="20432" y="13159"/>
                    </a:lnTo>
                    <a:cubicBezTo>
                      <a:pt x="20834" y="12951"/>
                      <a:pt x="21223" y="12729"/>
                      <a:pt x="21598" y="12479"/>
                    </a:cubicBezTo>
                    <a:lnTo>
                      <a:pt x="22015" y="12187"/>
                    </a:lnTo>
                    <a:cubicBezTo>
                      <a:pt x="22139" y="12076"/>
                      <a:pt x="22278" y="11965"/>
                      <a:pt x="22404" y="11854"/>
                    </a:cubicBezTo>
                    <a:cubicBezTo>
                      <a:pt x="22487" y="11785"/>
                      <a:pt x="22570" y="11701"/>
                      <a:pt x="22654" y="11618"/>
                    </a:cubicBezTo>
                    <a:cubicBezTo>
                      <a:pt x="22778" y="11493"/>
                      <a:pt x="22889" y="11368"/>
                      <a:pt x="23000" y="11243"/>
                    </a:cubicBezTo>
                    <a:cubicBezTo>
                      <a:pt x="23070" y="11146"/>
                      <a:pt x="23154" y="11063"/>
                      <a:pt x="23209" y="10979"/>
                    </a:cubicBezTo>
                    <a:cubicBezTo>
                      <a:pt x="23278" y="10881"/>
                      <a:pt x="23348" y="10785"/>
                      <a:pt x="23404" y="10701"/>
                    </a:cubicBezTo>
                    <a:lnTo>
                      <a:pt x="23570" y="10409"/>
                    </a:lnTo>
                    <a:cubicBezTo>
                      <a:pt x="23654" y="10270"/>
                      <a:pt x="23723" y="10118"/>
                      <a:pt x="23778" y="9965"/>
                    </a:cubicBezTo>
                    <a:cubicBezTo>
                      <a:pt x="23917" y="9576"/>
                      <a:pt x="24000" y="9159"/>
                      <a:pt x="23959" y="8743"/>
                    </a:cubicBezTo>
                    <a:cubicBezTo>
                      <a:pt x="23945" y="8535"/>
                      <a:pt x="23889" y="8326"/>
                      <a:pt x="23820" y="8118"/>
                    </a:cubicBezTo>
                    <a:cubicBezTo>
                      <a:pt x="23723" y="7868"/>
                      <a:pt x="23584" y="7632"/>
                      <a:pt x="23417" y="7409"/>
                    </a:cubicBezTo>
                    <a:cubicBezTo>
                      <a:pt x="23389" y="7368"/>
                      <a:pt x="23348" y="7313"/>
                      <a:pt x="23306" y="7270"/>
                    </a:cubicBezTo>
                    <a:cubicBezTo>
                      <a:pt x="23250" y="7187"/>
                      <a:pt x="23182" y="7118"/>
                      <a:pt x="23112" y="7035"/>
                    </a:cubicBezTo>
                    <a:cubicBezTo>
                      <a:pt x="23056" y="6979"/>
                      <a:pt x="23000" y="6909"/>
                      <a:pt x="22945" y="6854"/>
                    </a:cubicBezTo>
                    <a:cubicBezTo>
                      <a:pt x="22889" y="6785"/>
                      <a:pt x="22820" y="6729"/>
                      <a:pt x="22750" y="6659"/>
                    </a:cubicBezTo>
                    <a:cubicBezTo>
                      <a:pt x="22695" y="6604"/>
                      <a:pt x="22639" y="6535"/>
                      <a:pt x="22570" y="6479"/>
                    </a:cubicBezTo>
                    <a:cubicBezTo>
                      <a:pt x="22473" y="6382"/>
                      <a:pt x="22389" y="6285"/>
                      <a:pt x="22293" y="6202"/>
                    </a:cubicBezTo>
                    <a:cubicBezTo>
                      <a:pt x="22265" y="6159"/>
                      <a:pt x="22223" y="6132"/>
                      <a:pt x="22195" y="6090"/>
                    </a:cubicBezTo>
                    <a:cubicBezTo>
                      <a:pt x="22043" y="5937"/>
                      <a:pt x="21904" y="5770"/>
                      <a:pt x="21778" y="5604"/>
                    </a:cubicBezTo>
                    <a:cubicBezTo>
                      <a:pt x="21709" y="5493"/>
                      <a:pt x="21639" y="5396"/>
                      <a:pt x="21570" y="5285"/>
                    </a:cubicBezTo>
                    <a:cubicBezTo>
                      <a:pt x="21500" y="5174"/>
                      <a:pt x="21445" y="5063"/>
                      <a:pt x="21404" y="4937"/>
                    </a:cubicBezTo>
                    <a:lnTo>
                      <a:pt x="21362" y="4813"/>
                    </a:lnTo>
                    <a:cubicBezTo>
                      <a:pt x="20945" y="3590"/>
                      <a:pt x="21682" y="2202"/>
                      <a:pt x="22750" y="1465"/>
                    </a:cubicBezTo>
                    <a:cubicBezTo>
                      <a:pt x="23070" y="1243"/>
                      <a:pt x="23528" y="1048"/>
                      <a:pt x="24043" y="868"/>
                    </a:cubicBezTo>
                    <a:cubicBezTo>
                      <a:pt x="24195" y="813"/>
                      <a:pt x="24362" y="757"/>
                      <a:pt x="24528" y="715"/>
                    </a:cubicBezTo>
                    <a:cubicBezTo>
                      <a:pt x="24682" y="659"/>
                      <a:pt x="24848" y="604"/>
                      <a:pt x="25028" y="563"/>
                    </a:cubicBezTo>
                    <a:lnTo>
                      <a:pt x="25362" y="479"/>
                    </a:lnTo>
                    <a:lnTo>
                      <a:pt x="25862" y="354"/>
                    </a:lnTo>
                    <a:cubicBezTo>
                      <a:pt x="25932" y="340"/>
                      <a:pt x="26000" y="326"/>
                      <a:pt x="26056" y="313"/>
                    </a:cubicBezTo>
                    <a:cubicBezTo>
                      <a:pt x="26154" y="285"/>
                      <a:pt x="26237" y="270"/>
                      <a:pt x="26334" y="243"/>
                    </a:cubicBezTo>
                    <a:cubicBezTo>
                      <a:pt x="26389" y="229"/>
                      <a:pt x="26459" y="215"/>
                      <a:pt x="26515" y="202"/>
                    </a:cubicBezTo>
                    <a:cubicBezTo>
                      <a:pt x="26570" y="202"/>
                      <a:pt x="26626" y="187"/>
                      <a:pt x="26667" y="174"/>
                    </a:cubicBezTo>
                    <a:cubicBezTo>
                      <a:pt x="26820" y="146"/>
                      <a:pt x="26973" y="118"/>
                      <a:pt x="27112" y="90"/>
                    </a:cubicBezTo>
                    <a:cubicBezTo>
                      <a:pt x="27209" y="63"/>
                      <a:pt x="27306" y="48"/>
                      <a:pt x="27389" y="35"/>
                    </a:cubicBezTo>
                    <a:cubicBezTo>
                      <a:pt x="27432" y="20"/>
                      <a:pt x="27473" y="20"/>
                      <a:pt x="27515" y="7"/>
                    </a:cubicBezTo>
                    <a:cubicBezTo>
                      <a:pt x="27334" y="3"/>
                      <a:pt x="27154" y="1"/>
                      <a:pt x="26973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8099331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38"/>
              <p:cNvSpPr/>
              <p:nvPr/>
            </p:nvSpPr>
            <p:spPr>
              <a:xfrm>
                <a:off x="1806025" y="4449350"/>
                <a:ext cx="1626075" cy="433350"/>
              </a:xfrm>
              <a:custGeom>
                <a:avLst/>
                <a:gdLst/>
                <a:ahLst/>
                <a:cxnLst/>
                <a:rect l="l" t="t" r="r" b="b"/>
                <a:pathLst>
                  <a:path w="65043" h="17334" extrusionOk="0">
                    <a:moveTo>
                      <a:pt x="20348" y="0"/>
                    </a:moveTo>
                    <a:cubicBezTo>
                      <a:pt x="20306" y="13"/>
                      <a:pt x="20265" y="13"/>
                      <a:pt x="20222" y="28"/>
                    </a:cubicBezTo>
                    <a:cubicBezTo>
                      <a:pt x="20139" y="41"/>
                      <a:pt x="20042" y="56"/>
                      <a:pt x="19945" y="83"/>
                    </a:cubicBezTo>
                    <a:cubicBezTo>
                      <a:pt x="19806" y="111"/>
                      <a:pt x="19653" y="139"/>
                      <a:pt x="19500" y="167"/>
                    </a:cubicBezTo>
                    <a:cubicBezTo>
                      <a:pt x="19459" y="180"/>
                      <a:pt x="19403" y="195"/>
                      <a:pt x="19348" y="195"/>
                    </a:cubicBezTo>
                    <a:cubicBezTo>
                      <a:pt x="19292" y="208"/>
                      <a:pt x="19222" y="222"/>
                      <a:pt x="19167" y="236"/>
                    </a:cubicBezTo>
                    <a:cubicBezTo>
                      <a:pt x="19070" y="263"/>
                      <a:pt x="18987" y="278"/>
                      <a:pt x="18889" y="306"/>
                    </a:cubicBezTo>
                    <a:cubicBezTo>
                      <a:pt x="18833" y="319"/>
                      <a:pt x="18765" y="333"/>
                      <a:pt x="18695" y="347"/>
                    </a:cubicBezTo>
                    <a:lnTo>
                      <a:pt x="18195" y="472"/>
                    </a:lnTo>
                    <a:lnTo>
                      <a:pt x="17861" y="556"/>
                    </a:lnTo>
                    <a:cubicBezTo>
                      <a:pt x="17681" y="597"/>
                      <a:pt x="17515" y="652"/>
                      <a:pt x="17361" y="708"/>
                    </a:cubicBezTo>
                    <a:cubicBezTo>
                      <a:pt x="17195" y="750"/>
                      <a:pt x="17028" y="806"/>
                      <a:pt x="16876" y="861"/>
                    </a:cubicBezTo>
                    <a:cubicBezTo>
                      <a:pt x="16361" y="1041"/>
                      <a:pt x="15903" y="1236"/>
                      <a:pt x="15583" y="1458"/>
                    </a:cubicBezTo>
                    <a:cubicBezTo>
                      <a:pt x="14722" y="2056"/>
                      <a:pt x="14070" y="3069"/>
                      <a:pt x="14070" y="4097"/>
                    </a:cubicBezTo>
                    <a:cubicBezTo>
                      <a:pt x="14070" y="4333"/>
                      <a:pt x="14111" y="4569"/>
                      <a:pt x="14195" y="4806"/>
                    </a:cubicBezTo>
                    <a:lnTo>
                      <a:pt x="14237" y="4930"/>
                    </a:lnTo>
                    <a:cubicBezTo>
                      <a:pt x="14278" y="5056"/>
                      <a:pt x="14333" y="5167"/>
                      <a:pt x="14403" y="5278"/>
                    </a:cubicBezTo>
                    <a:cubicBezTo>
                      <a:pt x="14472" y="5389"/>
                      <a:pt x="14542" y="5486"/>
                      <a:pt x="14611" y="5597"/>
                    </a:cubicBezTo>
                    <a:cubicBezTo>
                      <a:pt x="14737" y="5763"/>
                      <a:pt x="14876" y="5930"/>
                      <a:pt x="15028" y="6083"/>
                    </a:cubicBezTo>
                    <a:cubicBezTo>
                      <a:pt x="15056" y="6125"/>
                      <a:pt x="15098" y="6152"/>
                      <a:pt x="15126" y="6195"/>
                    </a:cubicBezTo>
                    <a:cubicBezTo>
                      <a:pt x="15222" y="6278"/>
                      <a:pt x="15306" y="6375"/>
                      <a:pt x="15403" y="6472"/>
                    </a:cubicBezTo>
                    <a:cubicBezTo>
                      <a:pt x="15472" y="6528"/>
                      <a:pt x="15528" y="6597"/>
                      <a:pt x="15583" y="6652"/>
                    </a:cubicBezTo>
                    <a:cubicBezTo>
                      <a:pt x="15653" y="6722"/>
                      <a:pt x="15722" y="6778"/>
                      <a:pt x="15778" y="6847"/>
                    </a:cubicBezTo>
                    <a:cubicBezTo>
                      <a:pt x="15833" y="6902"/>
                      <a:pt x="15889" y="6972"/>
                      <a:pt x="15945" y="7028"/>
                    </a:cubicBezTo>
                    <a:cubicBezTo>
                      <a:pt x="16015" y="7111"/>
                      <a:pt x="16083" y="7180"/>
                      <a:pt x="16139" y="7263"/>
                    </a:cubicBezTo>
                    <a:cubicBezTo>
                      <a:pt x="16181" y="7306"/>
                      <a:pt x="16222" y="7361"/>
                      <a:pt x="16250" y="7402"/>
                    </a:cubicBezTo>
                    <a:cubicBezTo>
                      <a:pt x="16417" y="7625"/>
                      <a:pt x="16556" y="7861"/>
                      <a:pt x="16653" y="8111"/>
                    </a:cubicBezTo>
                    <a:cubicBezTo>
                      <a:pt x="16722" y="8319"/>
                      <a:pt x="16778" y="8528"/>
                      <a:pt x="16792" y="8736"/>
                    </a:cubicBezTo>
                    <a:cubicBezTo>
                      <a:pt x="16792" y="8806"/>
                      <a:pt x="16806" y="8874"/>
                      <a:pt x="16806" y="8958"/>
                    </a:cubicBezTo>
                    <a:cubicBezTo>
                      <a:pt x="16806" y="9291"/>
                      <a:pt x="16737" y="9639"/>
                      <a:pt x="16611" y="9958"/>
                    </a:cubicBezTo>
                    <a:cubicBezTo>
                      <a:pt x="16556" y="10111"/>
                      <a:pt x="16487" y="10263"/>
                      <a:pt x="16403" y="10402"/>
                    </a:cubicBezTo>
                    <a:lnTo>
                      <a:pt x="16237" y="10694"/>
                    </a:lnTo>
                    <a:cubicBezTo>
                      <a:pt x="16181" y="10778"/>
                      <a:pt x="16111" y="10874"/>
                      <a:pt x="16042" y="10972"/>
                    </a:cubicBezTo>
                    <a:cubicBezTo>
                      <a:pt x="15987" y="11056"/>
                      <a:pt x="15903" y="11139"/>
                      <a:pt x="15833" y="11236"/>
                    </a:cubicBezTo>
                    <a:cubicBezTo>
                      <a:pt x="15722" y="11361"/>
                      <a:pt x="15611" y="11486"/>
                      <a:pt x="15487" y="11611"/>
                    </a:cubicBezTo>
                    <a:cubicBezTo>
                      <a:pt x="15403" y="11694"/>
                      <a:pt x="15320" y="11778"/>
                      <a:pt x="15237" y="11847"/>
                    </a:cubicBezTo>
                    <a:cubicBezTo>
                      <a:pt x="15111" y="11958"/>
                      <a:pt x="14972" y="12069"/>
                      <a:pt x="14848" y="12180"/>
                    </a:cubicBezTo>
                    <a:lnTo>
                      <a:pt x="14431" y="12472"/>
                    </a:lnTo>
                    <a:cubicBezTo>
                      <a:pt x="14056" y="12722"/>
                      <a:pt x="13667" y="12944"/>
                      <a:pt x="13265" y="13152"/>
                    </a:cubicBezTo>
                    <a:lnTo>
                      <a:pt x="13015" y="13278"/>
                    </a:lnTo>
                    <a:cubicBezTo>
                      <a:pt x="12528" y="13513"/>
                      <a:pt x="12015" y="13708"/>
                      <a:pt x="11500" y="13874"/>
                    </a:cubicBezTo>
                    <a:cubicBezTo>
                      <a:pt x="10584" y="14167"/>
                      <a:pt x="9639" y="14347"/>
                      <a:pt x="8695" y="14417"/>
                    </a:cubicBezTo>
                    <a:cubicBezTo>
                      <a:pt x="8376" y="14444"/>
                      <a:pt x="8056" y="14458"/>
                      <a:pt x="7737" y="14458"/>
                    </a:cubicBezTo>
                    <a:lnTo>
                      <a:pt x="7237" y="14458"/>
                    </a:lnTo>
                    <a:cubicBezTo>
                      <a:pt x="7222" y="14458"/>
                      <a:pt x="7209" y="14444"/>
                      <a:pt x="7195" y="14444"/>
                    </a:cubicBezTo>
                    <a:cubicBezTo>
                      <a:pt x="6834" y="14430"/>
                      <a:pt x="6472" y="14402"/>
                      <a:pt x="6111" y="14347"/>
                    </a:cubicBezTo>
                    <a:cubicBezTo>
                      <a:pt x="6042" y="14347"/>
                      <a:pt x="5972" y="14333"/>
                      <a:pt x="5904" y="14333"/>
                    </a:cubicBezTo>
                    <a:cubicBezTo>
                      <a:pt x="5750" y="14319"/>
                      <a:pt x="5611" y="14306"/>
                      <a:pt x="5472" y="14306"/>
                    </a:cubicBezTo>
                    <a:lnTo>
                      <a:pt x="5459" y="14291"/>
                    </a:lnTo>
                    <a:lnTo>
                      <a:pt x="5209" y="14291"/>
                    </a:lnTo>
                    <a:cubicBezTo>
                      <a:pt x="4348" y="14291"/>
                      <a:pt x="3500" y="14458"/>
                      <a:pt x="2722" y="14778"/>
                    </a:cubicBezTo>
                    <a:cubicBezTo>
                      <a:pt x="2681" y="14791"/>
                      <a:pt x="2654" y="14806"/>
                      <a:pt x="2626" y="14806"/>
                    </a:cubicBezTo>
                    <a:cubicBezTo>
                      <a:pt x="2626" y="14819"/>
                      <a:pt x="2611" y="14819"/>
                      <a:pt x="2611" y="14819"/>
                    </a:cubicBezTo>
                    <a:cubicBezTo>
                      <a:pt x="2167" y="15000"/>
                      <a:pt x="1750" y="15236"/>
                      <a:pt x="1361" y="15513"/>
                    </a:cubicBezTo>
                    <a:cubicBezTo>
                      <a:pt x="1250" y="15597"/>
                      <a:pt x="1139" y="15680"/>
                      <a:pt x="1042" y="15778"/>
                    </a:cubicBezTo>
                    <a:cubicBezTo>
                      <a:pt x="876" y="15902"/>
                      <a:pt x="722" y="16056"/>
                      <a:pt x="570" y="16194"/>
                    </a:cubicBezTo>
                    <a:cubicBezTo>
                      <a:pt x="431" y="16347"/>
                      <a:pt x="292" y="16500"/>
                      <a:pt x="154" y="16667"/>
                    </a:cubicBezTo>
                    <a:cubicBezTo>
                      <a:pt x="98" y="16736"/>
                      <a:pt x="56" y="16806"/>
                      <a:pt x="0" y="16874"/>
                    </a:cubicBezTo>
                    <a:lnTo>
                      <a:pt x="320" y="17333"/>
                    </a:lnTo>
                    <a:lnTo>
                      <a:pt x="65042" y="17333"/>
                    </a:lnTo>
                    <a:lnTo>
                      <a:pt x="65042" y="17056"/>
                    </a:lnTo>
                    <a:lnTo>
                      <a:pt x="65042" y="16583"/>
                    </a:lnTo>
                    <a:cubicBezTo>
                      <a:pt x="60709" y="15500"/>
                      <a:pt x="52264" y="12028"/>
                      <a:pt x="45737" y="9208"/>
                    </a:cubicBezTo>
                    <a:cubicBezTo>
                      <a:pt x="42917" y="8000"/>
                      <a:pt x="40444" y="6902"/>
                      <a:pt x="38820" y="6180"/>
                    </a:cubicBezTo>
                    <a:cubicBezTo>
                      <a:pt x="35722" y="4791"/>
                      <a:pt x="32639" y="3222"/>
                      <a:pt x="29472" y="2013"/>
                    </a:cubicBezTo>
                    <a:cubicBezTo>
                      <a:pt x="26917" y="1028"/>
                      <a:pt x="24306" y="291"/>
                      <a:pt x="21570" y="69"/>
                    </a:cubicBezTo>
                    <a:cubicBezTo>
                      <a:pt x="21167" y="41"/>
                      <a:pt x="20750" y="13"/>
                      <a:pt x="20348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38"/>
              <p:cNvSpPr/>
              <p:nvPr/>
            </p:nvSpPr>
            <p:spPr>
              <a:xfrm>
                <a:off x="2949425" y="4679525"/>
                <a:ext cx="482675" cy="184425"/>
              </a:xfrm>
              <a:custGeom>
                <a:avLst/>
                <a:gdLst/>
                <a:ahLst/>
                <a:cxnLst/>
                <a:rect l="l" t="t" r="r" b="b"/>
                <a:pathLst>
                  <a:path w="19307" h="73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528" y="2821"/>
                      <a:pt x="14973" y="6293"/>
                      <a:pt x="19306" y="7376"/>
                    </a:cubicBezTo>
                    <a:lnTo>
                      <a:pt x="19306" y="7376"/>
                    </a:lnTo>
                    <a:cubicBezTo>
                      <a:pt x="14973" y="6293"/>
                      <a:pt x="6528" y="2821"/>
                      <a:pt x="1" y="1"/>
                    </a:cubicBezTo>
                    <a:close/>
                  </a:path>
                </a:pathLst>
              </a:custGeom>
              <a:solidFill>
                <a:srgbClr val="EAA1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38"/>
              <p:cNvSpPr/>
              <p:nvPr/>
            </p:nvSpPr>
            <p:spPr>
              <a:xfrm>
                <a:off x="2278250" y="4455225"/>
                <a:ext cx="6950" cy="1775"/>
              </a:xfrm>
              <a:custGeom>
                <a:avLst/>
                <a:gdLst/>
                <a:ahLst/>
                <a:cxnLst/>
                <a:rect l="l" t="t" r="r" b="b"/>
                <a:pathLst>
                  <a:path w="278" h="71" extrusionOk="0">
                    <a:moveTo>
                      <a:pt x="278" y="1"/>
                    </a:moveTo>
                    <a:cubicBezTo>
                      <a:pt x="181" y="28"/>
                      <a:pt x="98" y="43"/>
                      <a:pt x="0" y="71"/>
                    </a:cubicBezTo>
                    <a:cubicBezTo>
                      <a:pt x="98" y="43"/>
                      <a:pt x="181" y="28"/>
                      <a:pt x="278" y="1"/>
                    </a:cubicBezTo>
                    <a:close/>
                  </a:path>
                </a:pathLst>
              </a:custGeom>
              <a:solidFill>
                <a:srgbClr val="BEC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38"/>
              <p:cNvSpPr/>
              <p:nvPr/>
            </p:nvSpPr>
            <p:spPr>
              <a:xfrm>
                <a:off x="2186925" y="4739625"/>
                <a:ext cx="6275" cy="590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236" extrusionOk="0">
                    <a:moveTo>
                      <a:pt x="251" y="0"/>
                    </a:moveTo>
                    <a:cubicBezTo>
                      <a:pt x="167" y="83"/>
                      <a:pt x="84" y="167"/>
                      <a:pt x="1" y="236"/>
                    </a:cubicBezTo>
                    <a:cubicBezTo>
                      <a:pt x="84" y="167"/>
                      <a:pt x="167" y="83"/>
                      <a:pt x="251" y="0"/>
                    </a:cubicBezTo>
                    <a:close/>
                  </a:path>
                </a:pathLst>
              </a:custGeom>
              <a:solidFill>
                <a:srgbClr val="BEC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38"/>
              <p:cNvSpPr/>
              <p:nvPr/>
            </p:nvSpPr>
            <p:spPr>
              <a:xfrm>
                <a:off x="2221300" y="4673275"/>
                <a:ext cx="4875" cy="25025"/>
              </a:xfrm>
              <a:custGeom>
                <a:avLst/>
                <a:gdLst/>
                <a:ahLst/>
                <a:cxnLst/>
                <a:rect l="l" t="t" r="r" b="b"/>
                <a:pathLst>
                  <a:path w="195" h="1001" extrusionOk="0">
                    <a:moveTo>
                      <a:pt x="195" y="1"/>
                    </a:moveTo>
                    <a:cubicBezTo>
                      <a:pt x="195" y="334"/>
                      <a:pt x="126" y="682"/>
                      <a:pt x="0" y="1001"/>
                    </a:cubicBezTo>
                    <a:cubicBezTo>
                      <a:pt x="126" y="682"/>
                      <a:pt x="195" y="334"/>
                      <a:pt x="195" y="1"/>
                    </a:cubicBezTo>
                    <a:close/>
                  </a:path>
                </a:pathLst>
              </a:custGeom>
              <a:solidFill>
                <a:srgbClr val="BECAA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38"/>
              <p:cNvSpPr/>
              <p:nvPr/>
            </p:nvSpPr>
            <p:spPr>
              <a:xfrm>
                <a:off x="1806025" y="4449350"/>
                <a:ext cx="508700" cy="421875"/>
              </a:xfrm>
              <a:custGeom>
                <a:avLst/>
                <a:gdLst/>
                <a:ahLst/>
                <a:cxnLst/>
                <a:rect l="l" t="t" r="r" b="b"/>
                <a:pathLst>
                  <a:path w="20348" h="16875" extrusionOk="0">
                    <a:moveTo>
                      <a:pt x="1361" y="15513"/>
                    </a:moveTo>
                    <a:lnTo>
                      <a:pt x="1361" y="15513"/>
                    </a:lnTo>
                    <a:cubicBezTo>
                      <a:pt x="1250" y="15597"/>
                      <a:pt x="1139" y="15680"/>
                      <a:pt x="1042" y="15778"/>
                    </a:cubicBezTo>
                    <a:cubicBezTo>
                      <a:pt x="876" y="15902"/>
                      <a:pt x="722" y="16056"/>
                      <a:pt x="570" y="16194"/>
                    </a:cubicBezTo>
                    <a:cubicBezTo>
                      <a:pt x="431" y="16347"/>
                      <a:pt x="292" y="16500"/>
                      <a:pt x="154" y="16667"/>
                    </a:cubicBezTo>
                    <a:cubicBezTo>
                      <a:pt x="98" y="16736"/>
                      <a:pt x="56" y="16806"/>
                      <a:pt x="0" y="16874"/>
                    </a:cubicBezTo>
                    <a:lnTo>
                      <a:pt x="0" y="16874"/>
                    </a:lnTo>
                    <a:cubicBezTo>
                      <a:pt x="56" y="16806"/>
                      <a:pt x="98" y="16736"/>
                      <a:pt x="154" y="16667"/>
                    </a:cubicBezTo>
                    <a:cubicBezTo>
                      <a:pt x="292" y="16500"/>
                      <a:pt x="431" y="16347"/>
                      <a:pt x="570" y="16194"/>
                    </a:cubicBezTo>
                    <a:cubicBezTo>
                      <a:pt x="722" y="16056"/>
                      <a:pt x="876" y="15902"/>
                      <a:pt x="1042" y="15778"/>
                    </a:cubicBezTo>
                    <a:cubicBezTo>
                      <a:pt x="1139" y="15680"/>
                      <a:pt x="1250" y="15597"/>
                      <a:pt x="1361" y="15513"/>
                    </a:cubicBezTo>
                    <a:lnTo>
                      <a:pt x="1361" y="15513"/>
                    </a:lnTo>
                    <a:close/>
                    <a:moveTo>
                      <a:pt x="2626" y="14806"/>
                    </a:moveTo>
                    <a:lnTo>
                      <a:pt x="2626" y="14806"/>
                    </a:lnTo>
                    <a:cubicBezTo>
                      <a:pt x="2626" y="14819"/>
                      <a:pt x="2611" y="14819"/>
                      <a:pt x="2611" y="14819"/>
                    </a:cubicBezTo>
                    <a:cubicBezTo>
                      <a:pt x="2611" y="14819"/>
                      <a:pt x="2626" y="14819"/>
                      <a:pt x="2626" y="14806"/>
                    </a:cubicBezTo>
                    <a:lnTo>
                      <a:pt x="2626" y="14806"/>
                    </a:lnTo>
                    <a:close/>
                    <a:moveTo>
                      <a:pt x="7722" y="14458"/>
                    </a:moveTo>
                    <a:lnTo>
                      <a:pt x="7737" y="14458"/>
                    </a:lnTo>
                    <a:lnTo>
                      <a:pt x="7737" y="14458"/>
                    </a:lnTo>
                    <a:lnTo>
                      <a:pt x="7722" y="14458"/>
                    </a:lnTo>
                    <a:close/>
                    <a:moveTo>
                      <a:pt x="5459" y="14291"/>
                    </a:moveTo>
                    <a:lnTo>
                      <a:pt x="5472" y="14306"/>
                    </a:lnTo>
                    <a:cubicBezTo>
                      <a:pt x="5611" y="14306"/>
                      <a:pt x="5750" y="14319"/>
                      <a:pt x="5904" y="14333"/>
                    </a:cubicBezTo>
                    <a:cubicBezTo>
                      <a:pt x="5972" y="14333"/>
                      <a:pt x="6042" y="14347"/>
                      <a:pt x="6111" y="14347"/>
                    </a:cubicBezTo>
                    <a:cubicBezTo>
                      <a:pt x="6472" y="14402"/>
                      <a:pt x="6834" y="14430"/>
                      <a:pt x="7195" y="14444"/>
                    </a:cubicBezTo>
                    <a:cubicBezTo>
                      <a:pt x="7209" y="14444"/>
                      <a:pt x="7222" y="14458"/>
                      <a:pt x="7237" y="14458"/>
                    </a:cubicBezTo>
                    <a:cubicBezTo>
                      <a:pt x="7222" y="14458"/>
                      <a:pt x="7209" y="14444"/>
                      <a:pt x="7195" y="14444"/>
                    </a:cubicBezTo>
                    <a:cubicBezTo>
                      <a:pt x="6834" y="14430"/>
                      <a:pt x="6472" y="14402"/>
                      <a:pt x="6111" y="14347"/>
                    </a:cubicBezTo>
                    <a:cubicBezTo>
                      <a:pt x="6042" y="14347"/>
                      <a:pt x="5972" y="14333"/>
                      <a:pt x="5904" y="14333"/>
                    </a:cubicBezTo>
                    <a:cubicBezTo>
                      <a:pt x="5750" y="14319"/>
                      <a:pt x="5611" y="14306"/>
                      <a:pt x="5472" y="14306"/>
                    </a:cubicBezTo>
                    <a:lnTo>
                      <a:pt x="5459" y="14291"/>
                    </a:lnTo>
                    <a:close/>
                    <a:moveTo>
                      <a:pt x="5209" y="14291"/>
                    </a:moveTo>
                    <a:cubicBezTo>
                      <a:pt x="4348" y="14291"/>
                      <a:pt x="3500" y="14458"/>
                      <a:pt x="2722" y="14778"/>
                    </a:cubicBezTo>
                    <a:cubicBezTo>
                      <a:pt x="3500" y="14458"/>
                      <a:pt x="4348" y="14291"/>
                      <a:pt x="5209" y="14291"/>
                    </a:cubicBezTo>
                    <a:close/>
                    <a:moveTo>
                      <a:pt x="5209" y="14291"/>
                    </a:moveTo>
                    <a:lnTo>
                      <a:pt x="5209" y="14291"/>
                    </a:lnTo>
                    <a:lnTo>
                      <a:pt x="5209" y="14291"/>
                    </a:lnTo>
                    <a:lnTo>
                      <a:pt x="5209" y="14291"/>
                    </a:lnTo>
                    <a:close/>
                    <a:moveTo>
                      <a:pt x="16806" y="8958"/>
                    </a:moveTo>
                    <a:cubicBezTo>
                      <a:pt x="16806" y="9291"/>
                      <a:pt x="16737" y="9639"/>
                      <a:pt x="16611" y="9958"/>
                    </a:cubicBezTo>
                    <a:cubicBezTo>
                      <a:pt x="16556" y="10111"/>
                      <a:pt x="16487" y="10263"/>
                      <a:pt x="16403" y="10402"/>
                    </a:cubicBezTo>
                    <a:lnTo>
                      <a:pt x="16237" y="10694"/>
                    </a:lnTo>
                    <a:cubicBezTo>
                      <a:pt x="16181" y="10778"/>
                      <a:pt x="16111" y="10874"/>
                      <a:pt x="16042" y="10972"/>
                    </a:cubicBezTo>
                    <a:cubicBezTo>
                      <a:pt x="15987" y="11056"/>
                      <a:pt x="15903" y="11139"/>
                      <a:pt x="15833" y="11236"/>
                    </a:cubicBezTo>
                    <a:cubicBezTo>
                      <a:pt x="15722" y="11361"/>
                      <a:pt x="15611" y="11486"/>
                      <a:pt x="15487" y="11611"/>
                    </a:cubicBezTo>
                    <a:cubicBezTo>
                      <a:pt x="15403" y="11694"/>
                      <a:pt x="15320" y="11778"/>
                      <a:pt x="15237" y="11847"/>
                    </a:cubicBezTo>
                    <a:cubicBezTo>
                      <a:pt x="15111" y="11958"/>
                      <a:pt x="14972" y="12069"/>
                      <a:pt x="14848" y="12180"/>
                    </a:cubicBezTo>
                    <a:lnTo>
                      <a:pt x="14431" y="12472"/>
                    </a:lnTo>
                    <a:cubicBezTo>
                      <a:pt x="14056" y="12722"/>
                      <a:pt x="13667" y="12944"/>
                      <a:pt x="13265" y="13152"/>
                    </a:cubicBezTo>
                    <a:lnTo>
                      <a:pt x="13015" y="13278"/>
                    </a:lnTo>
                    <a:cubicBezTo>
                      <a:pt x="12528" y="13513"/>
                      <a:pt x="12015" y="13708"/>
                      <a:pt x="11500" y="13874"/>
                    </a:cubicBezTo>
                    <a:cubicBezTo>
                      <a:pt x="10584" y="14167"/>
                      <a:pt x="9639" y="14347"/>
                      <a:pt x="8695" y="14417"/>
                    </a:cubicBezTo>
                    <a:cubicBezTo>
                      <a:pt x="8376" y="14444"/>
                      <a:pt x="8056" y="14458"/>
                      <a:pt x="7737" y="14458"/>
                    </a:cubicBezTo>
                    <a:lnTo>
                      <a:pt x="7737" y="14458"/>
                    </a:lnTo>
                    <a:lnTo>
                      <a:pt x="7737" y="14458"/>
                    </a:lnTo>
                    <a:cubicBezTo>
                      <a:pt x="8056" y="14458"/>
                      <a:pt x="8376" y="14444"/>
                      <a:pt x="8695" y="14417"/>
                    </a:cubicBezTo>
                    <a:cubicBezTo>
                      <a:pt x="9639" y="14347"/>
                      <a:pt x="10584" y="14167"/>
                      <a:pt x="11500" y="13874"/>
                    </a:cubicBezTo>
                    <a:cubicBezTo>
                      <a:pt x="12015" y="13708"/>
                      <a:pt x="12528" y="13513"/>
                      <a:pt x="13015" y="13278"/>
                    </a:cubicBezTo>
                    <a:lnTo>
                      <a:pt x="13265" y="13152"/>
                    </a:lnTo>
                    <a:cubicBezTo>
                      <a:pt x="13667" y="12944"/>
                      <a:pt x="14056" y="12722"/>
                      <a:pt x="14431" y="12472"/>
                    </a:cubicBezTo>
                    <a:lnTo>
                      <a:pt x="14848" y="12180"/>
                    </a:lnTo>
                    <a:cubicBezTo>
                      <a:pt x="14972" y="12069"/>
                      <a:pt x="15111" y="11958"/>
                      <a:pt x="15237" y="11847"/>
                    </a:cubicBezTo>
                    <a:cubicBezTo>
                      <a:pt x="15320" y="11778"/>
                      <a:pt x="15403" y="11694"/>
                      <a:pt x="15487" y="11611"/>
                    </a:cubicBezTo>
                    <a:cubicBezTo>
                      <a:pt x="15611" y="11486"/>
                      <a:pt x="15722" y="11361"/>
                      <a:pt x="15833" y="11236"/>
                    </a:cubicBezTo>
                    <a:cubicBezTo>
                      <a:pt x="15903" y="11139"/>
                      <a:pt x="15987" y="11056"/>
                      <a:pt x="16042" y="10972"/>
                    </a:cubicBezTo>
                    <a:cubicBezTo>
                      <a:pt x="16111" y="10874"/>
                      <a:pt x="16181" y="10778"/>
                      <a:pt x="16237" y="10694"/>
                    </a:cubicBezTo>
                    <a:lnTo>
                      <a:pt x="16403" y="10402"/>
                    </a:lnTo>
                    <a:cubicBezTo>
                      <a:pt x="16487" y="10263"/>
                      <a:pt x="16556" y="10111"/>
                      <a:pt x="16611" y="9958"/>
                    </a:cubicBezTo>
                    <a:cubicBezTo>
                      <a:pt x="16737" y="9639"/>
                      <a:pt x="16806" y="9291"/>
                      <a:pt x="16806" y="8958"/>
                    </a:cubicBezTo>
                    <a:lnTo>
                      <a:pt x="16806" y="8958"/>
                    </a:lnTo>
                    <a:lnTo>
                      <a:pt x="16806" y="8958"/>
                    </a:lnTo>
                    <a:close/>
                    <a:moveTo>
                      <a:pt x="16139" y="7263"/>
                    </a:moveTo>
                    <a:cubicBezTo>
                      <a:pt x="16181" y="7306"/>
                      <a:pt x="16222" y="7361"/>
                      <a:pt x="16250" y="7402"/>
                    </a:cubicBezTo>
                    <a:cubicBezTo>
                      <a:pt x="16222" y="7361"/>
                      <a:pt x="16181" y="7306"/>
                      <a:pt x="16139" y="7263"/>
                    </a:cubicBezTo>
                    <a:close/>
                    <a:moveTo>
                      <a:pt x="14195" y="4806"/>
                    </a:moveTo>
                    <a:lnTo>
                      <a:pt x="14237" y="4930"/>
                    </a:lnTo>
                    <a:lnTo>
                      <a:pt x="14195" y="4806"/>
                    </a:lnTo>
                    <a:close/>
                    <a:moveTo>
                      <a:pt x="20348" y="0"/>
                    </a:moveTo>
                    <a:cubicBezTo>
                      <a:pt x="20306" y="13"/>
                      <a:pt x="20265" y="13"/>
                      <a:pt x="20222" y="28"/>
                    </a:cubicBezTo>
                    <a:cubicBezTo>
                      <a:pt x="20139" y="41"/>
                      <a:pt x="20042" y="56"/>
                      <a:pt x="19945" y="83"/>
                    </a:cubicBezTo>
                    <a:cubicBezTo>
                      <a:pt x="19806" y="111"/>
                      <a:pt x="19653" y="139"/>
                      <a:pt x="19500" y="167"/>
                    </a:cubicBezTo>
                    <a:cubicBezTo>
                      <a:pt x="19459" y="180"/>
                      <a:pt x="19403" y="195"/>
                      <a:pt x="19348" y="195"/>
                    </a:cubicBezTo>
                    <a:cubicBezTo>
                      <a:pt x="19292" y="208"/>
                      <a:pt x="19222" y="222"/>
                      <a:pt x="19167" y="236"/>
                    </a:cubicBezTo>
                    <a:cubicBezTo>
                      <a:pt x="19070" y="263"/>
                      <a:pt x="18987" y="278"/>
                      <a:pt x="18889" y="306"/>
                    </a:cubicBezTo>
                    <a:cubicBezTo>
                      <a:pt x="18833" y="319"/>
                      <a:pt x="18765" y="333"/>
                      <a:pt x="18695" y="347"/>
                    </a:cubicBezTo>
                    <a:lnTo>
                      <a:pt x="18195" y="472"/>
                    </a:lnTo>
                    <a:lnTo>
                      <a:pt x="17861" y="556"/>
                    </a:lnTo>
                    <a:cubicBezTo>
                      <a:pt x="17681" y="597"/>
                      <a:pt x="17515" y="652"/>
                      <a:pt x="17361" y="708"/>
                    </a:cubicBezTo>
                    <a:cubicBezTo>
                      <a:pt x="17195" y="750"/>
                      <a:pt x="17028" y="806"/>
                      <a:pt x="16876" y="861"/>
                    </a:cubicBezTo>
                    <a:cubicBezTo>
                      <a:pt x="16361" y="1041"/>
                      <a:pt x="15903" y="1236"/>
                      <a:pt x="15583" y="1458"/>
                    </a:cubicBezTo>
                    <a:cubicBezTo>
                      <a:pt x="14722" y="2056"/>
                      <a:pt x="14070" y="3069"/>
                      <a:pt x="14070" y="4097"/>
                    </a:cubicBezTo>
                    <a:cubicBezTo>
                      <a:pt x="14070" y="3069"/>
                      <a:pt x="14722" y="2056"/>
                      <a:pt x="15583" y="1458"/>
                    </a:cubicBezTo>
                    <a:cubicBezTo>
                      <a:pt x="15903" y="1236"/>
                      <a:pt x="16361" y="1041"/>
                      <a:pt x="16876" y="861"/>
                    </a:cubicBezTo>
                    <a:cubicBezTo>
                      <a:pt x="17028" y="806"/>
                      <a:pt x="17195" y="750"/>
                      <a:pt x="17361" y="708"/>
                    </a:cubicBezTo>
                    <a:cubicBezTo>
                      <a:pt x="17515" y="652"/>
                      <a:pt x="17681" y="597"/>
                      <a:pt x="17861" y="556"/>
                    </a:cubicBezTo>
                    <a:lnTo>
                      <a:pt x="18195" y="472"/>
                    </a:lnTo>
                    <a:lnTo>
                      <a:pt x="18695" y="347"/>
                    </a:lnTo>
                    <a:cubicBezTo>
                      <a:pt x="18765" y="333"/>
                      <a:pt x="18833" y="319"/>
                      <a:pt x="18889" y="306"/>
                    </a:cubicBezTo>
                    <a:cubicBezTo>
                      <a:pt x="18987" y="278"/>
                      <a:pt x="19070" y="263"/>
                      <a:pt x="19167" y="236"/>
                    </a:cubicBezTo>
                    <a:cubicBezTo>
                      <a:pt x="19222" y="222"/>
                      <a:pt x="19292" y="208"/>
                      <a:pt x="19348" y="195"/>
                    </a:cubicBezTo>
                    <a:cubicBezTo>
                      <a:pt x="19403" y="195"/>
                      <a:pt x="19459" y="180"/>
                      <a:pt x="19500" y="167"/>
                    </a:cubicBezTo>
                    <a:cubicBezTo>
                      <a:pt x="19653" y="139"/>
                      <a:pt x="19806" y="111"/>
                      <a:pt x="19945" y="83"/>
                    </a:cubicBezTo>
                    <a:cubicBezTo>
                      <a:pt x="20042" y="56"/>
                      <a:pt x="20139" y="41"/>
                      <a:pt x="20222" y="28"/>
                    </a:cubicBezTo>
                    <a:cubicBezTo>
                      <a:pt x="20265" y="13"/>
                      <a:pt x="20306" y="13"/>
                      <a:pt x="20348" y="0"/>
                    </a:cubicBezTo>
                    <a:lnTo>
                      <a:pt x="20348" y="0"/>
                    </a:lnTo>
                    <a:lnTo>
                      <a:pt x="20348" y="0"/>
                    </a:ln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38"/>
              <p:cNvSpPr/>
              <p:nvPr/>
            </p:nvSpPr>
            <p:spPr>
              <a:xfrm>
                <a:off x="2200450" y="4620500"/>
                <a:ext cx="4200" cy="455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182" extrusionOk="0">
                    <a:moveTo>
                      <a:pt x="168" y="182"/>
                    </a:moveTo>
                    <a:cubicBezTo>
                      <a:pt x="112" y="126"/>
                      <a:pt x="56" y="56"/>
                      <a:pt x="1" y="1"/>
                    </a:cubicBezTo>
                    <a:cubicBezTo>
                      <a:pt x="56" y="56"/>
                      <a:pt x="112" y="126"/>
                      <a:pt x="168" y="182"/>
                    </a:cubicBez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38"/>
              <p:cNvSpPr/>
              <p:nvPr/>
            </p:nvSpPr>
            <p:spPr>
              <a:xfrm>
                <a:off x="2201850" y="4723650"/>
                <a:ext cx="5250" cy="6600"/>
              </a:xfrm>
              <a:custGeom>
                <a:avLst/>
                <a:gdLst/>
                <a:ahLst/>
                <a:cxnLst/>
                <a:rect l="l" t="t" r="r" b="b"/>
                <a:pathLst>
                  <a:path w="210" h="264" extrusionOk="0">
                    <a:moveTo>
                      <a:pt x="0" y="264"/>
                    </a:moveTo>
                    <a:cubicBezTo>
                      <a:pt x="70" y="167"/>
                      <a:pt x="154" y="84"/>
                      <a:pt x="209" y="0"/>
                    </a:cubicBezTo>
                    <a:cubicBezTo>
                      <a:pt x="154" y="84"/>
                      <a:pt x="70" y="167"/>
                      <a:pt x="0" y="264"/>
                    </a:cubicBez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38"/>
              <p:cNvSpPr/>
              <p:nvPr/>
            </p:nvSpPr>
            <p:spPr>
              <a:xfrm>
                <a:off x="2209500" y="4630925"/>
                <a:ext cx="2800" cy="3500"/>
              </a:xfrm>
              <a:custGeom>
                <a:avLst/>
                <a:gdLst/>
                <a:ahLst/>
                <a:cxnLst/>
                <a:rect l="l" t="t" r="r" b="b"/>
                <a:pathLst>
                  <a:path w="112" h="140" extrusionOk="0">
                    <a:moveTo>
                      <a:pt x="111" y="139"/>
                    </a:moveTo>
                    <a:cubicBezTo>
                      <a:pt x="83" y="98"/>
                      <a:pt x="42" y="43"/>
                      <a:pt x="0" y="0"/>
                    </a:cubicBezTo>
                    <a:cubicBezTo>
                      <a:pt x="42" y="43"/>
                      <a:pt x="83" y="98"/>
                      <a:pt x="111" y="139"/>
                    </a:cubicBez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38"/>
              <p:cNvSpPr/>
              <p:nvPr/>
            </p:nvSpPr>
            <p:spPr>
              <a:xfrm>
                <a:off x="2211925" y="4709400"/>
                <a:ext cx="420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168" h="293" extrusionOk="0">
                    <a:moveTo>
                      <a:pt x="1" y="292"/>
                    </a:moveTo>
                    <a:lnTo>
                      <a:pt x="167" y="0"/>
                    </a:ln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38"/>
              <p:cNvSpPr/>
              <p:nvPr/>
            </p:nvSpPr>
            <p:spPr>
              <a:xfrm>
                <a:off x="2161925" y="4572600"/>
                <a:ext cx="4200" cy="8700"/>
              </a:xfrm>
              <a:custGeom>
                <a:avLst/>
                <a:gdLst/>
                <a:ahLst/>
                <a:cxnLst/>
                <a:rect l="l" t="t" r="r" b="b"/>
                <a:pathLst>
                  <a:path w="168" h="348" extrusionOk="0">
                    <a:moveTo>
                      <a:pt x="167" y="348"/>
                    </a:moveTo>
                    <a:cubicBezTo>
                      <a:pt x="97" y="237"/>
                      <a:pt x="42" y="126"/>
                      <a:pt x="1" y="0"/>
                    </a:cubicBezTo>
                    <a:cubicBezTo>
                      <a:pt x="42" y="126"/>
                      <a:pt x="97" y="237"/>
                      <a:pt x="167" y="348"/>
                    </a:cubicBez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" name="Google Shape;757;p38"/>
              <p:cNvSpPr/>
              <p:nvPr/>
            </p:nvSpPr>
            <p:spPr>
              <a:xfrm>
                <a:off x="2293525" y="4451425"/>
                <a:ext cx="11125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445" h="84" extrusionOk="0">
                    <a:moveTo>
                      <a:pt x="0" y="84"/>
                    </a:moveTo>
                    <a:cubicBezTo>
                      <a:pt x="153" y="56"/>
                      <a:pt x="306" y="28"/>
                      <a:pt x="445" y="0"/>
                    </a:cubicBezTo>
                    <a:cubicBezTo>
                      <a:pt x="306" y="28"/>
                      <a:pt x="153" y="56"/>
                      <a:pt x="0" y="84"/>
                    </a:cubicBez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" name="Google Shape;758;p38"/>
              <p:cNvSpPr/>
              <p:nvPr/>
            </p:nvSpPr>
            <p:spPr>
              <a:xfrm>
                <a:off x="2285175" y="4454200"/>
                <a:ext cx="455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82" h="42" extrusionOk="0">
                    <a:moveTo>
                      <a:pt x="1" y="42"/>
                    </a:moveTo>
                    <a:cubicBezTo>
                      <a:pt x="56" y="28"/>
                      <a:pt x="126" y="14"/>
                      <a:pt x="182" y="1"/>
                    </a:cubicBezTo>
                    <a:cubicBezTo>
                      <a:pt x="126" y="14"/>
                      <a:pt x="56" y="28"/>
                      <a:pt x="1" y="42"/>
                    </a:cubicBez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" name="Google Shape;759;p38"/>
              <p:cNvSpPr/>
              <p:nvPr/>
            </p:nvSpPr>
            <p:spPr>
              <a:xfrm>
                <a:off x="2273375" y="4456975"/>
                <a:ext cx="4900" cy="1050"/>
              </a:xfrm>
              <a:custGeom>
                <a:avLst/>
                <a:gdLst/>
                <a:ahLst/>
                <a:cxnLst/>
                <a:rect l="l" t="t" r="r" b="b"/>
                <a:pathLst>
                  <a:path w="196" h="42" extrusionOk="0">
                    <a:moveTo>
                      <a:pt x="1" y="42"/>
                    </a:moveTo>
                    <a:cubicBezTo>
                      <a:pt x="71" y="28"/>
                      <a:pt x="139" y="14"/>
                      <a:pt x="195" y="1"/>
                    </a:cubicBezTo>
                    <a:cubicBezTo>
                      <a:pt x="139" y="14"/>
                      <a:pt x="71" y="28"/>
                      <a:pt x="1" y="42"/>
                    </a:cubicBez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" name="Google Shape;760;p38"/>
              <p:cNvSpPr/>
              <p:nvPr/>
            </p:nvSpPr>
            <p:spPr>
              <a:xfrm>
                <a:off x="2311575" y="4449350"/>
                <a:ext cx="3150" cy="70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8" extrusionOk="0">
                    <a:moveTo>
                      <a:pt x="126" y="0"/>
                    </a:moveTo>
                    <a:cubicBezTo>
                      <a:pt x="84" y="13"/>
                      <a:pt x="43" y="13"/>
                      <a:pt x="0" y="28"/>
                    </a:cubicBezTo>
                    <a:cubicBezTo>
                      <a:pt x="43" y="13"/>
                      <a:pt x="84" y="13"/>
                      <a:pt x="126" y="0"/>
                    </a:cubicBez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38"/>
              <p:cNvSpPr/>
              <p:nvPr/>
            </p:nvSpPr>
            <p:spPr>
              <a:xfrm>
                <a:off x="2304625" y="4450025"/>
                <a:ext cx="6975" cy="142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57" extrusionOk="0">
                    <a:moveTo>
                      <a:pt x="1" y="56"/>
                    </a:moveTo>
                    <a:cubicBezTo>
                      <a:pt x="98" y="29"/>
                      <a:pt x="195" y="14"/>
                      <a:pt x="278" y="1"/>
                    </a:cubicBezTo>
                    <a:cubicBezTo>
                      <a:pt x="195" y="14"/>
                      <a:pt x="98" y="29"/>
                      <a:pt x="1" y="56"/>
                    </a:cubicBez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38"/>
              <p:cNvSpPr/>
              <p:nvPr/>
            </p:nvSpPr>
            <p:spPr>
              <a:xfrm>
                <a:off x="2252550" y="4461150"/>
                <a:ext cx="8350" cy="21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84" extrusionOk="0">
                    <a:moveTo>
                      <a:pt x="0" y="84"/>
                    </a:moveTo>
                    <a:lnTo>
                      <a:pt x="334" y="0"/>
                    </a:ln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38"/>
              <p:cNvSpPr/>
              <p:nvPr/>
            </p:nvSpPr>
            <p:spPr>
              <a:xfrm>
                <a:off x="2171300" y="4589250"/>
                <a:ext cx="104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417" h="488" extrusionOk="0">
                    <a:moveTo>
                      <a:pt x="417" y="487"/>
                    </a:moveTo>
                    <a:cubicBezTo>
                      <a:pt x="265" y="334"/>
                      <a:pt x="126" y="167"/>
                      <a:pt x="0" y="1"/>
                    </a:cubicBezTo>
                    <a:cubicBezTo>
                      <a:pt x="126" y="167"/>
                      <a:pt x="265" y="334"/>
                      <a:pt x="417" y="487"/>
                    </a:cubicBez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38"/>
              <p:cNvSpPr/>
              <p:nvPr/>
            </p:nvSpPr>
            <p:spPr>
              <a:xfrm>
                <a:off x="2191100" y="4611150"/>
                <a:ext cx="4525" cy="4525"/>
              </a:xfrm>
              <a:custGeom>
                <a:avLst/>
                <a:gdLst/>
                <a:ahLst/>
                <a:cxnLst/>
                <a:rect l="l" t="t" r="r" b="b"/>
                <a:pathLst>
                  <a:path w="181" h="181" extrusionOk="0">
                    <a:moveTo>
                      <a:pt x="180" y="180"/>
                    </a:moveTo>
                    <a:cubicBezTo>
                      <a:pt x="125" y="125"/>
                      <a:pt x="69" y="56"/>
                      <a:pt x="0" y="0"/>
                    </a:cubicBezTo>
                    <a:cubicBezTo>
                      <a:pt x="69" y="56"/>
                      <a:pt x="125" y="125"/>
                      <a:pt x="180" y="180"/>
                    </a:cubicBez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38"/>
              <p:cNvSpPr/>
              <p:nvPr/>
            </p:nvSpPr>
            <p:spPr>
              <a:xfrm>
                <a:off x="2184150" y="4604200"/>
                <a:ext cx="697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79" extrusionOk="0">
                    <a:moveTo>
                      <a:pt x="278" y="278"/>
                    </a:moveTo>
                    <a:cubicBezTo>
                      <a:pt x="181" y="181"/>
                      <a:pt x="97" y="84"/>
                      <a:pt x="1" y="1"/>
                    </a:cubicBezTo>
                    <a:cubicBezTo>
                      <a:pt x="97" y="84"/>
                      <a:pt x="181" y="181"/>
                      <a:pt x="278" y="278"/>
                    </a:cubicBez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38"/>
              <p:cNvSpPr/>
              <p:nvPr/>
            </p:nvSpPr>
            <p:spPr>
              <a:xfrm>
                <a:off x="2240050" y="4463225"/>
                <a:ext cx="12525" cy="3825"/>
              </a:xfrm>
              <a:custGeom>
                <a:avLst/>
                <a:gdLst/>
                <a:ahLst/>
                <a:cxnLst/>
                <a:rect l="l" t="t" r="r" b="b"/>
                <a:pathLst>
                  <a:path w="501" h="153" extrusionOk="0">
                    <a:moveTo>
                      <a:pt x="0" y="153"/>
                    </a:moveTo>
                    <a:cubicBezTo>
                      <a:pt x="154" y="97"/>
                      <a:pt x="320" y="56"/>
                      <a:pt x="500" y="1"/>
                    </a:cubicBezTo>
                    <a:cubicBezTo>
                      <a:pt x="320" y="56"/>
                      <a:pt x="154" y="97"/>
                      <a:pt x="0" y="153"/>
                    </a:cubicBez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38"/>
              <p:cNvSpPr/>
              <p:nvPr/>
            </p:nvSpPr>
            <p:spPr>
              <a:xfrm>
                <a:off x="2227900" y="4467025"/>
                <a:ext cx="12175" cy="3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155" extrusionOk="0">
                    <a:moveTo>
                      <a:pt x="1" y="154"/>
                    </a:moveTo>
                    <a:cubicBezTo>
                      <a:pt x="153" y="99"/>
                      <a:pt x="320" y="43"/>
                      <a:pt x="486" y="1"/>
                    </a:cubicBezTo>
                    <a:cubicBezTo>
                      <a:pt x="320" y="43"/>
                      <a:pt x="153" y="99"/>
                      <a:pt x="1" y="154"/>
                    </a:cubicBez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38"/>
              <p:cNvSpPr/>
              <p:nvPr/>
            </p:nvSpPr>
            <p:spPr>
              <a:xfrm>
                <a:off x="2150450" y="4470875"/>
                <a:ext cx="77475" cy="101750"/>
              </a:xfrm>
              <a:custGeom>
                <a:avLst/>
                <a:gdLst/>
                <a:ahLst/>
                <a:cxnLst/>
                <a:rect l="l" t="t" r="r" b="b"/>
                <a:pathLst>
                  <a:path w="3099" h="4070" extrusionOk="0">
                    <a:moveTo>
                      <a:pt x="1806" y="597"/>
                    </a:moveTo>
                    <a:cubicBezTo>
                      <a:pt x="2126" y="375"/>
                      <a:pt x="2584" y="180"/>
                      <a:pt x="3099" y="0"/>
                    </a:cubicBezTo>
                    <a:cubicBezTo>
                      <a:pt x="2584" y="180"/>
                      <a:pt x="2126" y="375"/>
                      <a:pt x="1806" y="597"/>
                    </a:cubicBezTo>
                    <a:cubicBezTo>
                      <a:pt x="738" y="1334"/>
                      <a:pt x="1" y="2722"/>
                      <a:pt x="418" y="3945"/>
                    </a:cubicBezTo>
                    <a:lnTo>
                      <a:pt x="460" y="4069"/>
                    </a:lnTo>
                    <a:lnTo>
                      <a:pt x="418" y="3945"/>
                    </a:lnTo>
                    <a:cubicBezTo>
                      <a:pt x="1" y="2722"/>
                      <a:pt x="738" y="1334"/>
                      <a:pt x="1806" y="597"/>
                    </a:cubicBezTo>
                    <a:close/>
                  </a:path>
                </a:pathLst>
              </a:custGeom>
              <a:solidFill>
                <a:srgbClr val="F4D78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38"/>
              <p:cNvSpPr/>
              <p:nvPr/>
            </p:nvSpPr>
            <p:spPr>
              <a:xfrm>
                <a:off x="1155700" y="3900725"/>
                <a:ext cx="658350" cy="981975"/>
              </a:xfrm>
              <a:custGeom>
                <a:avLst/>
                <a:gdLst/>
                <a:ahLst/>
                <a:cxnLst/>
                <a:rect l="l" t="t" r="r" b="b"/>
                <a:pathLst>
                  <a:path w="26334" h="39279" extrusionOk="0">
                    <a:moveTo>
                      <a:pt x="0" y="1"/>
                    </a:moveTo>
                    <a:lnTo>
                      <a:pt x="8402" y="31056"/>
                    </a:lnTo>
                    <a:lnTo>
                      <a:pt x="10639" y="39278"/>
                    </a:lnTo>
                    <a:lnTo>
                      <a:pt x="26333" y="39278"/>
                    </a:lnTo>
                    <a:lnTo>
                      <a:pt x="26013" y="38819"/>
                    </a:lnTo>
                    <a:lnTo>
                      <a:pt x="18847" y="28125"/>
                    </a:lnTo>
                    <a:lnTo>
                      <a:pt x="0" y="1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/>
                  </a:gs>
                  <a:gs pos="100000">
                    <a:schemeClr val="accent4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38"/>
              <p:cNvSpPr/>
              <p:nvPr/>
            </p:nvSpPr>
            <p:spPr>
              <a:xfrm>
                <a:off x="2862368" y="3650751"/>
                <a:ext cx="364950" cy="61500"/>
              </a:xfrm>
              <a:custGeom>
                <a:avLst/>
                <a:gdLst/>
                <a:ahLst/>
                <a:cxnLst/>
                <a:rect l="l" t="t" r="r" b="b"/>
                <a:pathLst>
                  <a:path w="14598" h="2460" extrusionOk="0">
                    <a:moveTo>
                      <a:pt x="6855" y="1"/>
                    </a:moveTo>
                    <a:cubicBezTo>
                      <a:pt x="3352" y="1"/>
                      <a:pt x="3643" y="1904"/>
                      <a:pt x="2292" y="1904"/>
                    </a:cubicBezTo>
                    <a:cubicBezTo>
                      <a:pt x="931" y="1904"/>
                      <a:pt x="1" y="2460"/>
                      <a:pt x="1" y="2460"/>
                    </a:cubicBezTo>
                    <a:lnTo>
                      <a:pt x="14598" y="2460"/>
                    </a:lnTo>
                    <a:cubicBezTo>
                      <a:pt x="14598" y="2460"/>
                      <a:pt x="14028" y="1788"/>
                      <a:pt x="11934" y="1788"/>
                    </a:cubicBezTo>
                    <a:cubicBezTo>
                      <a:pt x="11835" y="1788"/>
                      <a:pt x="11732" y="1790"/>
                      <a:pt x="11625" y="1793"/>
                    </a:cubicBezTo>
                    <a:cubicBezTo>
                      <a:pt x="11590" y="1794"/>
                      <a:pt x="11556" y="1794"/>
                      <a:pt x="11522" y="1794"/>
                    </a:cubicBezTo>
                    <a:cubicBezTo>
                      <a:pt x="9315" y="1794"/>
                      <a:pt x="10460" y="28"/>
                      <a:pt x="6931" y="1"/>
                    </a:cubicBezTo>
                    <a:cubicBezTo>
                      <a:pt x="6905" y="1"/>
                      <a:pt x="6880" y="1"/>
                      <a:pt x="6855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8E7CC3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38"/>
              <p:cNvSpPr/>
              <p:nvPr/>
            </p:nvSpPr>
            <p:spPr>
              <a:xfrm>
                <a:off x="3048688" y="4232817"/>
                <a:ext cx="364600" cy="61150"/>
              </a:xfrm>
              <a:custGeom>
                <a:avLst/>
                <a:gdLst/>
                <a:ahLst/>
                <a:cxnLst/>
                <a:rect l="l" t="t" r="r" b="b"/>
                <a:pathLst>
                  <a:path w="14584" h="2446" extrusionOk="0">
                    <a:moveTo>
                      <a:pt x="6803" y="1"/>
                    </a:moveTo>
                    <a:cubicBezTo>
                      <a:pt x="3340" y="1"/>
                      <a:pt x="3625" y="1903"/>
                      <a:pt x="2292" y="1903"/>
                    </a:cubicBezTo>
                    <a:cubicBezTo>
                      <a:pt x="931" y="1903"/>
                      <a:pt x="0" y="2446"/>
                      <a:pt x="0" y="2446"/>
                    </a:cubicBezTo>
                    <a:lnTo>
                      <a:pt x="14583" y="2446"/>
                    </a:lnTo>
                    <a:cubicBezTo>
                      <a:pt x="14583" y="2446"/>
                      <a:pt x="14017" y="1776"/>
                      <a:pt x="11879" y="1776"/>
                    </a:cubicBezTo>
                    <a:cubicBezTo>
                      <a:pt x="11797" y="1776"/>
                      <a:pt x="11713" y="1777"/>
                      <a:pt x="11626" y="1779"/>
                    </a:cubicBezTo>
                    <a:cubicBezTo>
                      <a:pt x="11582" y="1780"/>
                      <a:pt x="11539" y="1781"/>
                      <a:pt x="11498" y="1781"/>
                    </a:cubicBezTo>
                    <a:cubicBezTo>
                      <a:pt x="9309" y="1781"/>
                      <a:pt x="10434" y="28"/>
                      <a:pt x="6917" y="1"/>
                    </a:cubicBezTo>
                    <a:cubicBezTo>
                      <a:pt x="6878" y="1"/>
                      <a:pt x="6840" y="1"/>
                      <a:pt x="6803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8E7CC3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38"/>
              <p:cNvSpPr/>
              <p:nvPr/>
            </p:nvSpPr>
            <p:spPr>
              <a:xfrm>
                <a:off x="2030852" y="3464153"/>
                <a:ext cx="536475" cy="90325"/>
              </a:xfrm>
              <a:custGeom>
                <a:avLst/>
                <a:gdLst/>
                <a:ahLst/>
                <a:cxnLst/>
                <a:rect l="l" t="t" r="r" b="b"/>
                <a:pathLst>
                  <a:path w="21459" h="3613" extrusionOk="0">
                    <a:moveTo>
                      <a:pt x="10066" y="1"/>
                    </a:moveTo>
                    <a:cubicBezTo>
                      <a:pt x="4910" y="1"/>
                      <a:pt x="5347" y="2820"/>
                      <a:pt x="3362" y="2820"/>
                    </a:cubicBezTo>
                    <a:cubicBezTo>
                      <a:pt x="1362" y="2820"/>
                      <a:pt x="1" y="3612"/>
                      <a:pt x="1" y="3612"/>
                    </a:cubicBezTo>
                    <a:lnTo>
                      <a:pt x="21458" y="3612"/>
                    </a:lnTo>
                    <a:cubicBezTo>
                      <a:pt x="21458" y="3612"/>
                      <a:pt x="20620" y="2634"/>
                      <a:pt x="17523" y="2634"/>
                    </a:cubicBezTo>
                    <a:cubicBezTo>
                      <a:pt x="17381" y="2634"/>
                      <a:pt x="17235" y="2636"/>
                      <a:pt x="17084" y="2640"/>
                    </a:cubicBezTo>
                    <a:cubicBezTo>
                      <a:pt x="17031" y="2642"/>
                      <a:pt x="16979" y="2642"/>
                      <a:pt x="16929" y="2642"/>
                    </a:cubicBezTo>
                    <a:cubicBezTo>
                      <a:pt x="13694" y="2642"/>
                      <a:pt x="15377" y="56"/>
                      <a:pt x="10181" y="1"/>
                    </a:cubicBezTo>
                    <a:cubicBezTo>
                      <a:pt x="10142" y="1"/>
                      <a:pt x="10104" y="1"/>
                      <a:pt x="10066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8E7CC3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38"/>
              <p:cNvSpPr/>
              <p:nvPr/>
            </p:nvSpPr>
            <p:spPr>
              <a:xfrm>
                <a:off x="250475" y="3788720"/>
                <a:ext cx="676775" cy="161100"/>
              </a:xfrm>
              <a:custGeom>
                <a:avLst/>
                <a:gdLst/>
                <a:ahLst/>
                <a:cxnLst/>
                <a:rect l="l" t="t" r="r" b="b"/>
                <a:pathLst>
                  <a:path w="27071" h="6444" extrusionOk="0">
                    <a:moveTo>
                      <a:pt x="9575" y="0"/>
                    </a:moveTo>
                    <a:cubicBezTo>
                      <a:pt x="5414" y="0"/>
                      <a:pt x="3104" y="5012"/>
                      <a:pt x="353" y="5012"/>
                    </a:cubicBezTo>
                    <a:cubicBezTo>
                      <a:pt x="237" y="5012"/>
                      <a:pt x="119" y="5003"/>
                      <a:pt x="0" y="4984"/>
                    </a:cubicBezTo>
                    <a:lnTo>
                      <a:pt x="0" y="6443"/>
                    </a:lnTo>
                    <a:lnTo>
                      <a:pt x="27070" y="6443"/>
                    </a:lnTo>
                    <a:cubicBezTo>
                      <a:pt x="27070" y="6443"/>
                      <a:pt x="25516" y="4863"/>
                      <a:pt x="22893" y="4863"/>
                    </a:cubicBezTo>
                    <a:cubicBezTo>
                      <a:pt x="22180" y="4863"/>
                      <a:pt x="21389" y="4980"/>
                      <a:pt x="20528" y="5277"/>
                    </a:cubicBezTo>
                    <a:cubicBezTo>
                      <a:pt x="20024" y="5452"/>
                      <a:pt x="19591" y="5531"/>
                      <a:pt x="19208" y="5531"/>
                    </a:cubicBezTo>
                    <a:cubicBezTo>
                      <a:pt x="16535" y="5531"/>
                      <a:pt x="16300" y="1691"/>
                      <a:pt x="11111" y="221"/>
                    </a:cubicBezTo>
                    <a:cubicBezTo>
                      <a:pt x="10572" y="69"/>
                      <a:pt x="10061" y="0"/>
                      <a:pt x="9575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accent6"/>
                  </a:gs>
                  <a:gs pos="100000">
                    <a:srgbClr val="8E7CC3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7">
  <p:cSld name="CUSTOM_7">
    <p:spTree>
      <p:nvGrpSpPr>
        <p:cNvPr id="1" name="Shape 7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98" name="Google Shape;798;p40"/>
          <p:cNvGrpSpPr/>
          <p:nvPr/>
        </p:nvGrpSpPr>
        <p:grpSpPr>
          <a:xfrm>
            <a:off x="293100" y="280525"/>
            <a:ext cx="8563039" cy="4569857"/>
            <a:chOff x="293100" y="280525"/>
            <a:chExt cx="8563039" cy="4569857"/>
          </a:xfrm>
        </p:grpSpPr>
        <p:sp>
          <p:nvSpPr>
            <p:cNvPr id="799" name="Google Shape;799;p40"/>
            <p:cNvSpPr/>
            <p:nvPr/>
          </p:nvSpPr>
          <p:spPr>
            <a:xfrm rot="10800000">
              <a:off x="293175" y="280525"/>
              <a:ext cx="8557800" cy="3358800"/>
            </a:xfrm>
            <a:prstGeom prst="rect">
              <a:avLst/>
            </a:pr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0"/>
            <p:cNvSpPr/>
            <p:nvPr/>
          </p:nvSpPr>
          <p:spPr>
            <a:xfrm>
              <a:off x="299221" y="2578100"/>
              <a:ext cx="6647736" cy="1082377"/>
            </a:xfrm>
            <a:custGeom>
              <a:avLst/>
              <a:gdLst/>
              <a:ahLst/>
              <a:cxnLst/>
              <a:rect l="l" t="t" r="r" b="b"/>
              <a:pathLst>
                <a:path w="98932" h="16108" extrusionOk="0">
                  <a:moveTo>
                    <a:pt x="47160" y="0"/>
                  </a:moveTo>
                  <a:cubicBezTo>
                    <a:pt x="47095" y="0"/>
                    <a:pt x="47032" y="3"/>
                    <a:pt x="46973" y="11"/>
                  </a:cubicBezTo>
                  <a:cubicBezTo>
                    <a:pt x="46404" y="79"/>
                    <a:pt x="46126" y="427"/>
                    <a:pt x="45737" y="663"/>
                  </a:cubicBezTo>
                  <a:cubicBezTo>
                    <a:pt x="45092" y="1036"/>
                    <a:pt x="44139" y="1417"/>
                    <a:pt x="43177" y="1417"/>
                  </a:cubicBezTo>
                  <a:cubicBezTo>
                    <a:pt x="42814" y="1417"/>
                    <a:pt x="42449" y="1362"/>
                    <a:pt x="42098" y="1233"/>
                  </a:cubicBezTo>
                  <a:cubicBezTo>
                    <a:pt x="41348" y="955"/>
                    <a:pt x="41112" y="455"/>
                    <a:pt x="40112" y="329"/>
                  </a:cubicBezTo>
                  <a:cubicBezTo>
                    <a:pt x="40040" y="322"/>
                    <a:pt x="39967" y="320"/>
                    <a:pt x="39893" y="320"/>
                  </a:cubicBezTo>
                  <a:cubicBezTo>
                    <a:pt x="39726" y="320"/>
                    <a:pt x="39556" y="332"/>
                    <a:pt x="39385" y="332"/>
                  </a:cubicBezTo>
                  <a:cubicBezTo>
                    <a:pt x="39340" y="332"/>
                    <a:pt x="39295" y="332"/>
                    <a:pt x="39250" y="329"/>
                  </a:cubicBezTo>
                  <a:cubicBezTo>
                    <a:pt x="38736" y="307"/>
                    <a:pt x="38307" y="208"/>
                    <a:pt x="37815" y="208"/>
                  </a:cubicBezTo>
                  <a:cubicBezTo>
                    <a:pt x="37683" y="208"/>
                    <a:pt x="37547" y="215"/>
                    <a:pt x="37404" y="233"/>
                  </a:cubicBezTo>
                  <a:cubicBezTo>
                    <a:pt x="36682" y="316"/>
                    <a:pt x="36223" y="566"/>
                    <a:pt x="35584" y="746"/>
                  </a:cubicBezTo>
                  <a:cubicBezTo>
                    <a:pt x="35209" y="844"/>
                    <a:pt x="34793" y="872"/>
                    <a:pt x="34404" y="955"/>
                  </a:cubicBezTo>
                  <a:cubicBezTo>
                    <a:pt x="33973" y="1052"/>
                    <a:pt x="33598" y="1190"/>
                    <a:pt x="33348" y="1427"/>
                  </a:cubicBezTo>
                  <a:cubicBezTo>
                    <a:pt x="32889" y="1844"/>
                    <a:pt x="32445" y="2344"/>
                    <a:pt x="31848" y="2718"/>
                  </a:cubicBezTo>
                  <a:cubicBezTo>
                    <a:pt x="31389" y="2996"/>
                    <a:pt x="31182" y="3177"/>
                    <a:pt x="30917" y="3510"/>
                  </a:cubicBezTo>
                  <a:cubicBezTo>
                    <a:pt x="30682" y="3816"/>
                    <a:pt x="30432" y="4094"/>
                    <a:pt x="30043" y="4344"/>
                  </a:cubicBezTo>
                  <a:cubicBezTo>
                    <a:pt x="29598" y="4635"/>
                    <a:pt x="29139" y="5079"/>
                    <a:pt x="28626" y="5288"/>
                  </a:cubicBezTo>
                  <a:cubicBezTo>
                    <a:pt x="27376" y="5788"/>
                    <a:pt x="26209" y="5829"/>
                    <a:pt x="24751" y="5829"/>
                  </a:cubicBezTo>
                  <a:cubicBezTo>
                    <a:pt x="23973" y="5829"/>
                    <a:pt x="23612" y="5829"/>
                    <a:pt x="23056" y="6190"/>
                  </a:cubicBezTo>
                  <a:cubicBezTo>
                    <a:pt x="22432" y="6607"/>
                    <a:pt x="21959" y="7218"/>
                    <a:pt x="21765" y="7760"/>
                  </a:cubicBezTo>
                  <a:cubicBezTo>
                    <a:pt x="21667" y="8024"/>
                    <a:pt x="21626" y="8302"/>
                    <a:pt x="21515" y="8566"/>
                  </a:cubicBezTo>
                  <a:cubicBezTo>
                    <a:pt x="21459" y="8718"/>
                    <a:pt x="21487" y="8983"/>
                    <a:pt x="21404" y="9107"/>
                  </a:cubicBezTo>
                  <a:cubicBezTo>
                    <a:pt x="21237" y="9385"/>
                    <a:pt x="20278" y="9510"/>
                    <a:pt x="19834" y="9635"/>
                  </a:cubicBezTo>
                  <a:cubicBezTo>
                    <a:pt x="19411" y="9756"/>
                    <a:pt x="19053" y="9844"/>
                    <a:pt x="18682" y="9844"/>
                  </a:cubicBezTo>
                  <a:cubicBezTo>
                    <a:pt x="18456" y="9844"/>
                    <a:pt x="18225" y="9811"/>
                    <a:pt x="17973" y="9733"/>
                  </a:cubicBezTo>
                  <a:cubicBezTo>
                    <a:pt x="17278" y="9524"/>
                    <a:pt x="16737" y="9079"/>
                    <a:pt x="16126" y="8802"/>
                  </a:cubicBezTo>
                  <a:cubicBezTo>
                    <a:pt x="15334" y="8427"/>
                    <a:pt x="14584" y="8079"/>
                    <a:pt x="13682" y="7788"/>
                  </a:cubicBezTo>
                  <a:cubicBezTo>
                    <a:pt x="12945" y="7566"/>
                    <a:pt x="12251" y="7260"/>
                    <a:pt x="11445" y="7079"/>
                  </a:cubicBezTo>
                  <a:cubicBezTo>
                    <a:pt x="11129" y="7015"/>
                    <a:pt x="10738" y="6987"/>
                    <a:pt x="10346" y="6987"/>
                  </a:cubicBezTo>
                  <a:cubicBezTo>
                    <a:pt x="9981" y="6987"/>
                    <a:pt x="9614" y="7011"/>
                    <a:pt x="9306" y="7052"/>
                  </a:cubicBezTo>
                  <a:cubicBezTo>
                    <a:pt x="8589" y="7136"/>
                    <a:pt x="7721" y="7220"/>
                    <a:pt x="6896" y="7220"/>
                  </a:cubicBezTo>
                  <a:cubicBezTo>
                    <a:pt x="6492" y="7220"/>
                    <a:pt x="6098" y="7199"/>
                    <a:pt x="5737" y="7149"/>
                  </a:cubicBezTo>
                  <a:cubicBezTo>
                    <a:pt x="5140" y="7066"/>
                    <a:pt x="4528" y="6899"/>
                    <a:pt x="3973" y="6760"/>
                  </a:cubicBezTo>
                  <a:cubicBezTo>
                    <a:pt x="3321" y="6607"/>
                    <a:pt x="2848" y="6329"/>
                    <a:pt x="2237" y="6135"/>
                  </a:cubicBezTo>
                  <a:cubicBezTo>
                    <a:pt x="2015" y="6079"/>
                    <a:pt x="1765" y="6066"/>
                    <a:pt x="1556" y="5996"/>
                  </a:cubicBezTo>
                  <a:cubicBezTo>
                    <a:pt x="1112" y="6218"/>
                    <a:pt x="1001" y="6440"/>
                    <a:pt x="654" y="6677"/>
                  </a:cubicBezTo>
                  <a:cubicBezTo>
                    <a:pt x="390" y="6857"/>
                    <a:pt x="237" y="6899"/>
                    <a:pt x="1" y="6940"/>
                  </a:cubicBezTo>
                  <a:lnTo>
                    <a:pt x="1" y="11968"/>
                  </a:lnTo>
                  <a:cubicBezTo>
                    <a:pt x="417" y="12024"/>
                    <a:pt x="834" y="12079"/>
                    <a:pt x="1223" y="12177"/>
                  </a:cubicBezTo>
                  <a:cubicBezTo>
                    <a:pt x="1834" y="12329"/>
                    <a:pt x="2515" y="12468"/>
                    <a:pt x="3056" y="12705"/>
                  </a:cubicBezTo>
                  <a:cubicBezTo>
                    <a:pt x="3265" y="12788"/>
                    <a:pt x="3376" y="12899"/>
                    <a:pt x="3571" y="12996"/>
                  </a:cubicBezTo>
                  <a:cubicBezTo>
                    <a:pt x="3737" y="13094"/>
                    <a:pt x="3987" y="13163"/>
                    <a:pt x="4182" y="13246"/>
                  </a:cubicBezTo>
                  <a:cubicBezTo>
                    <a:pt x="4432" y="13357"/>
                    <a:pt x="4695" y="13455"/>
                    <a:pt x="4890" y="13594"/>
                  </a:cubicBezTo>
                  <a:cubicBezTo>
                    <a:pt x="5015" y="13690"/>
                    <a:pt x="5071" y="13816"/>
                    <a:pt x="5223" y="13899"/>
                  </a:cubicBezTo>
                  <a:cubicBezTo>
                    <a:pt x="5515" y="14066"/>
                    <a:pt x="5987" y="14190"/>
                    <a:pt x="6362" y="14288"/>
                  </a:cubicBezTo>
                  <a:cubicBezTo>
                    <a:pt x="6806" y="14413"/>
                    <a:pt x="7167" y="14357"/>
                    <a:pt x="7654" y="14413"/>
                  </a:cubicBezTo>
                  <a:cubicBezTo>
                    <a:pt x="8806" y="14538"/>
                    <a:pt x="10001" y="14440"/>
                    <a:pt x="11126" y="14594"/>
                  </a:cubicBezTo>
                  <a:cubicBezTo>
                    <a:pt x="11973" y="14718"/>
                    <a:pt x="12821" y="15010"/>
                    <a:pt x="13584" y="15246"/>
                  </a:cubicBezTo>
                  <a:cubicBezTo>
                    <a:pt x="14071" y="15399"/>
                    <a:pt x="14432" y="15579"/>
                    <a:pt x="14751" y="15816"/>
                  </a:cubicBezTo>
                  <a:cubicBezTo>
                    <a:pt x="14793" y="15829"/>
                    <a:pt x="14821" y="15857"/>
                    <a:pt x="14848" y="15872"/>
                  </a:cubicBezTo>
                  <a:cubicBezTo>
                    <a:pt x="14987" y="15983"/>
                    <a:pt x="15154" y="16024"/>
                    <a:pt x="15306" y="16107"/>
                  </a:cubicBezTo>
                  <a:lnTo>
                    <a:pt x="93000" y="16107"/>
                  </a:lnTo>
                  <a:cubicBezTo>
                    <a:pt x="93181" y="16066"/>
                    <a:pt x="93195" y="15940"/>
                    <a:pt x="93306" y="15816"/>
                  </a:cubicBezTo>
                  <a:cubicBezTo>
                    <a:pt x="93306" y="15802"/>
                    <a:pt x="93320" y="15788"/>
                    <a:pt x="93333" y="15774"/>
                  </a:cubicBezTo>
                  <a:cubicBezTo>
                    <a:pt x="93626" y="15496"/>
                    <a:pt x="94028" y="15246"/>
                    <a:pt x="94431" y="15079"/>
                  </a:cubicBezTo>
                  <a:cubicBezTo>
                    <a:pt x="94765" y="14940"/>
                    <a:pt x="95139" y="14829"/>
                    <a:pt x="95487" y="14690"/>
                  </a:cubicBezTo>
                  <a:cubicBezTo>
                    <a:pt x="95861" y="14538"/>
                    <a:pt x="96209" y="14524"/>
                    <a:pt x="96611" y="14440"/>
                  </a:cubicBezTo>
                  <a:cubicBezTo>
                    <a:pt x="96681" y="14427"/>
                    <a:pt x="96737" y="14413"/>
                    <a:pt x="96792" y="14399"/>
                  </a:cubicBezTo>
                  <a:cubicBezTo>
                    <a:pt x="96417" y="14190"/>
                    <a:pt x="96028" y="14010"/>
                    <a:pt x="95556" y="13816"/>
                  </a:cubicBezTo>
                  <a:cubicBezTo>
                    <a:pt x="95129" y="13650"/>
                    <a:pt x="94592" y="13373"/>
                    <a:pt x="94020" y="13373"/>
                  </a:cubicBezTo>
                  <a:cubicBezTo>
                    <a:pt x="93922" y="13373"/>
                    <a:pt x="93822" y="13381"/>
                    <a:pt x="93722" y="13399"/>
                  </a:cubicBezTo>
                  <a:cubicBezTo>
                    <a:pt x="93167" y="13510"/>
                    <a:pt x="92972" y="13885"/>
                    <a:pt x="92639" y="14122"/>
                  </a:cubicBezTo>
                  <a:cubicBezTo>
                    <a:pt x="92250" y="14399"/>
                    <a:pt x="91765" y="14399"/>
                    <a:pt x="91209" y="14483"/>
                  </a:cubicBezTo>
                  <a:cubicBezTo>
                    <a:pt x="90917" y="14524"/>
                    <a:pt x="90778" y="14594"/>
                    <a:pt x="90376" y="14594"/>
                  </a:cubicBezTo>
                  <a:cubicBezTo>
                    <a:pt x="90230" y="14594"/>
                    <a:pt x="89976" y="14617"/>
                    <a:pt x="89776" y="14617"/>
                  </a:cubicBezTo>
                  <a:cubicBezTo>
                    <a:pt x="89709" y="14617"/>
                    <a:pt x="89647" y="14614"/>
                    <a:pt x="89598" y="14607"/>
                  </a:cubicBezTo>
                  <a:cubicBezTo>
                    <a:pt x="89153" y="14552"/>
                    <a:pt x="89126" y="14372"/>
                    <a:pt x="88833" y="14177"/>
                  </a:cubicBezTo>
                  <a:cubicBezTo>
                    <a:pt x="88667" y="14079"/>
                    <a:pt x="88389" y="14024"/>
                    <a:pt x="88237" y="13899"/>
                  </a:cubicBezTo>
                  <a:cubicBezTo>
                    <a:pt x="87917" y="13635"/>
                    <a:pt x="87737" y="13344"/>
                    <a:pt x="87292" y="13107"/>
                  </a:cubicBezTo>
                  <a:cubicBezTo>
                    <a:pt x="87028" y="12968"/>
                    <a:pt x="86719" y="12961"/>
                    <a:pt x="86402" y="12961"/>
                  </a:cubicBezTo>
                  <a:cubicBezTo>
                    <a:pt x="86366" y="12961"/>
                    <a:pt x="86331" y="12961"/>
                    <a:pt x="86295" y="12961"/>
                  </a:cubicBezTo>
                  <a:cubicBezTo>
                    <a:pt x="86012" y="12961"/>
                    <a:pt x="85724" y="12956"/>
                    <a:pt x="85459" y="12857"/>
                  </a:cubicBezTo>
                  <a:cubicBezTo>
                    <a:pt x="85126" y="12746"/>
                    <a:pt x="84833" y="12566"/>
                    <a:pt x="84570" y="12385"/>
                  </a:cubicBezTo>
                  <a:cubicBezTo>
                    <a:pt x="84237" y="12149"/>
                    <a:pt x="83945" y="11885"/>
                    <a:pt x="83653" y="11663"/>
                  </a:cubicBezTo>
                  <a:cubicBezTo>
                    <a:pt x="83056" y="11205"/>
                    <a:pt x="82404" y="10733"/>
                    <a:pt x="81848" y="10260"/>
                  </a:cubicBezTo>
                  <a:cubicBezTo>
                    <a:pt x="81209" y="9718"/>
                    <a:pt x="80765" y="9135"/>
                    <a:pt x="80042" y="8607"/>
                  </a:cubicBezTo>
                  <a:cubicBezTo>
                    <a:pt x="79287" y="8069"/>
                    <a:pt x="76839" y="6714"/>
                    <a:pt x="75306" y="6714"/>
                  </a:cubicBezTo>
                  <a:cubicBezTo>
                    <a:pt x="74667" y="6714"/>
                    <a:pt x="74187" y="6950"/>
                    <a:pt x="74056" y="7579"/>
                  </a:cubicBezTo>
                  <a:cubicBezTo>
                    <a:pt x="73599" y="7592"/>
                    <a:pt x="73329" y="7769"/>
                    <a:pt x="72865" y="7769"/>
                  </a:cubicBezTo>
                  <a:cubicBezTo>
                    <a:pt x="72807" y="7769"/>
                    <a:pt x="72746" y="7767"/>
                    <a:pt x="72681" y="7760"/>
                  </a:cubicBezTo>
                  <a:cubicBezTo>
                    <a:pt x="71654" y="7690"/>
                    <a:pt x="71250" y="6983"/>
                    <a:pt x="70626" y="6579"/>
                  </a:cubicBezTo>
                  <a:cubicBezTo>
                    <a:pt x="70195" y="6302"/>
                    <a:pt x="69626" y="6107"/>
                    <a:pt x="69209" y="5829"/>
                  </a:cubicBezTo>
                  <a:cubicBezTo>
                    <a:pt x="68750" y="5524"/>
                    <a:pt x="68348" y="5135"/>
                    <a:pt x="67959" y="4788"/>
                  </a:cubicBezTo>
                  <a:cubicBezTo>
                    <a:pt x="67584" y="4455"/>
                    <a:pt x="67334" y="4079"/>
                    <a:pt x="66945" y="3746"/>
                  </a:cubicBezTo>
                  <a:cubicBezTo>
                    <a:pt x="66431" y="3302"/>
                    <a:pt x="65917" y="3010"/>
                    <a:pt x="65237" y="2663"/>
                  </a:cubicBezTo>
                  <a:cubicBezTo>
                    <a:pt x="64361" y="2218"/>
                    <a:pt x="64181" y="1579"/>
                    <a:pt x="63431" y="1079"/>
                  </a:cubicBezTo>
                  <a:cubicBezTo>
                    <a:pt x="63056" y="829"/>
                    <a:pt x="62431" y="441"/>
                    <a:pt x="61959" y="316"/>
                  </a:cubicBezTo>
                  <a:cubicBezTo>
                    <a:pt x="61701" y="250"/>
                    <a:pt x="61463" y="221"/>
                    <a:pt x="61238" y="221"/>
                  </a:cubicBezTo>
                  <a:cubicBezTo>
                    <a:pt x="60473" y="221"/>
                    <a:pt x="59860" y="550"/>
                    <a:pt x="59098" y="829"/>
                  </a:cubicBezTo>
                  <a:cubicBezTo>
                    <a:pt x="58515" y="1038"/>
                    <a:pt x="58376" y="1288"/>
                    <a:pt x="57945" y="1552"/>
                  </a:cubicBezTo>
                  <a:cubicBezTo>
                    <a:pt x="57695" y="1705"/>
                    <a:pt x="57361" y="1733"/>
                    <a:pt x="57043" y="1844"/>
                  </a:cubicBezTo>
                  <a:cubicBezTo>
                    <a:pt x="56265" y="2107"/>
                    <a:pt x="55639" y="2635"/>
                    <a:pt x="54709" y="2718"/>
                  </a:cubicBezTo>
                  <a:cubicBezTo>
                    <a:pt x="54628" y="2725"/>
                    <a:pt x="54547" y="2728"/>
                    <a:pt x="54467" y="2728"/>
                  </a:cubicBezTo>
                  <a:cubicBezTo>
                    <a:pt x="53384" y="2728"/>
                    <a:pt x="52491" y="2139"/>
                    <a:pt x="51611" y="1816"/>
                  </a:cubicBezTo>
                  <a:cubicBezTo>
                    <a:pt x="50515" y="1385"/>
                    <a:pt x="49778" y="579"/>
                    <a:pt x="48528" y="246"/>
                  </a:cubicBezTo>
                  <a:cubicBezTo>
                    <a:pt x="48178" y="149"/>
                    <a:pt x="47605" y="0"/>
                    <a:pt x="47160" y="0"/>
                  </a:cubicBezTo>
                  <a:close/>
                  <a:moveTo>
                    <a:pt x="98903" y="16094"/>
                  </a:moveTo>
                  <a:lnTo>
                    <a:pt x="93000" y="16107"/>
                  </a:lnTo>
                  <a:lnTo>
                    <a:pt x="98931" y="16107"/>
                  </a:lnTo>
                  <a:cubicBezTo>
                    <a:pt x="98917" y="16107"/>
                    <a:pt x="98917" y="16107"/>
                    <a:pt x="98903" y="16094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0"/>
            <p:cNvSpPr/>
            <p:nvPr/>
          </p:nvSpPr>
          <p:spPr>
            <a:xfrm>
              <a:off x="293100" y="1916625"/>
              <a:ext cx="4107002" cy="663305"/>
            </a:xfrm>
            <a:custGeom>
              <a:avLst/>
              <a:gdLst/>
              <a:ahLst/>
              <a:cxnLst/>
              <a:rect l="l" t="t" r="r" b="b"/>
              <a:pathLst>
                <a:path w="43695" h="7057" extrusionOk="0">
                  <a:moveTo>
                    <a:pt x="10882" y="0"/>
                  </a:moveTo>
                  <a:cubicBezTo>
                    <a:pt x="10545" y="0"/>
                    <a:pt x="10235" y="70"/>
                    <a:pt x="10015" y="241"/>
                  </a:cubicBezTo>
                  <a:cubicBezTo>
                    <a:pt x="9685" y="508"/>
                    <a:pt x="9505" y="1005"/>
                    <a:pt x="9044" y="1005"/>
                  </a:cubicBezTo>
                  <a:cubicBezTo>
                    <a:pt x="9000" y="1005"/>
                    <a:pt x="8953" y="1001"/>
                    <a:pt x="8904" y="991"/>
                  </a:cubicBezTo>
                  <a:cubicBezTo>
                    <a:pt x="8722" y="963"/>
                    <a:pt x="8598" y="852"/>
                    <a:pt x="8445" y="769"/>
                  </a:cubicBezTo>
                  <a:cubicBezTo>
                    <a:pt x="8235" y="664"/>
                    <a:pt x="8003" y="621"/>
                    <a:pt x="7759" y="621"/>
                  </a:cubicBezTo>
                  <a:cubicBezTo>
                    <a:pt x="7099" y="621"/>
                    <a:pt x="6357" y="940"/>
                    <a:pt x="5778" y="1213"/>
                  </a:cubicBezTo>
                  <a:cubicBezTo>
                    <a:pt x="4293" y="1935"/>
                    <a:pt x="2348" y="2505"/>
                    <a:pt x="473" y="2602"/>
                  </a:cubicBezTo>
                  <a:cubicBezTo>
                    <a:pt x="306" y="2617"/>
                    <a:pt x="154" y="2617"/>
                    <a:pt x="0" y="2617"/>
                  </a:cubicBezTo>
                  <a:lnTo>
                    <a:pt x="0" y="5991"/>
                  </a:lnTo>
                  <a:cubicBezTo>
                    <a:pt x="98" y="5963"/>
                    <a:pt x="209" y="5935"/>
                    <a:pt x="306" y="5922"/>
                  </a:cubicBezTo>
                  <a:cubicBezTo>
                    <a:pt x="473" y="5896"/>
                    <a:pt x="646" y="5883"/>
                    <a:pt x="819" y="5883"/>
                  </a:cubicBezTo>
                  <a:cubicBezTo>
                    <a:pt x="1294" y="5883"/>
                    <a:pt x="1769" y="5982"/>
                    <a:pt x="2126" y="6185"/>
                  </a:cubicBezTo>
                  <a:cubicBezTo>
                    <a:pt x="2237" y="6255"/>
                    <a:pt x="2348" y="6324"/>
                    <a:pt x="2487" y="6367"/>
                  </a:cubicBezTo>
                  <a:cubicBezTo>
                    <a:pt x="2545" y="6380"/>
                    <a:pt x="2605" y="6386"/>
                    <a:pt x="2664" y="6386"/>
                  </a:cubicBezTo>
                  <a:cubicBezTo>
                    <a:pt x="2971" y="6386"/>
                    <a:pt x="3273" y="6220"/>
                    <a:pt x="3389" y="6033"/>
                  </a:cubicBezTo>
                  <a:cubicBezTo>
                    <a:pt x="3543" y="5811"/>
                    <a:pt x="3543" y="5547"/>
                    <a:pt x="3667" y="5311"/>
                  </a:cubicBezTo>
                  <a:cubicBezTo>
                    <a:pt x="3769" y="5106"/>
                    <a:pt x="4060" y="4889"/>
                    <a:pt x="4409" y="4889"/>
                  </a:cubicBezTo>
                  <a:cubicBezTo>
                    <a:pt x="4439" y="4889"/>
                    <a:pt x="4470" y="4891"/>
                    <a:pt x="4500" y="4894"/>
                  </a:cubicBezTo>
                  <a:cubicBezTo>
                    <a:pt x="4782" y="4921"/>
                    <a:pt x="4999" y="5103"/>
                    <a:pt x="5288" y="5103"/>
                  </a:cubicBezTo>
                  <a:cubicBezTo>
                    <a:pt x="5299" y="5103"/>
                    <a:pt x="5309" y="5103"/>
                    <a:pt x="5320" y="5102"/>
                  </a:cubicBezTo>
                  <a:cubicBezTo>
                    <a:pt x="5570" y="5102"/>
                    <a:pt x="5765" y="4950"/>
                    <a:pt x="5876" y="4797"/>
                  </a:cubicBezTo>
                  <a:cubicBezTo>
                    <a:pt x="5987" y="4644"/>
                    <a:pt x="6042" y="4478"/>
                    <a:pt x="6209" y="4352"/>
                  </a:cubicBezTo>
                  <a:cubicBezTo>
                    <a:pt x="6313" y="4274"/>
                    <a:pt x="6488" y="4223"/>
                    <a:pt x="6645" y="4223"/>
                  </a:cubicBezTo>
                  <a:cubicBezTo>
                    <a:pt x="6739" y="4223"/>
                    <a:pt x="6827" y="4242"/>
                    <a:pt x="6889" y="4283"/>
                  </a:cubicBezTo>
                  <a:cubicBezTo>
                    <a:pt x="7111" y="4435"/>
                    <a:pt x="6904" y="4685"/>
                    <a:pt x="7000" y="4880"/>
                  </a:cubicBezTo>
                  <a:cubicBezTo>
                    <a:pt x="7103" y="4918"/>
                    <a:pt x="7218" y="4935"/>
                    <a:pt x="7336" y="4935"/>
                  </a:cubicBezTo>
                  <a:cubicBezTo>
                    <a:pt x="7653" y="4935"/>
                    <a:pt x="7988" y="4812"/>
                    <a:pt x="8139" y="4630"/>
                  </a:cubicBezTo>
                  <a:cubicBezTo>
                    <a:pt x="8348" y="4380"/>
                    <a:pt x="8250" y="4047"/>
                    <a:pt x="8000" y="3811"/>
                  </a:cubicBezTo>
                  <a:cubicBezTo>
                    <a:pt x="7931" y="3755"/>
                    <a:pt x="7834" y="3685"/>
                    <a:pt x="7834" y="3602"/>
                  </a:cubicBezTo>
                  <a:cubicBezTo>
                    <a:pt x="7806" y="3463"/>
                    <a:pt x="8028" y="3352"/>
                    <a:pt x="8237" y="3297"/>
                  </a:cubicBezTo>
                  <a:cubicBezTo>
                    <a:pt x="8445" y="3241"/>
                    <a:pt x="8681" y="3213"/>
                    <a:pt x="8820" y="3117"/>
                  </a:cubicBezTo>
                  <a:cubicBezTo>
                    <a:pt x="9042" y="2963"/>
                    <a:pt x="8972" y="2713"/>
                    <a:pt x="9028" y="2519"/>
                  </a:cubicBezTo>
                  <a:cubicBezTo>
                    <a:pt x="9084" y="2269"/>
                    <a:pt x="9348" y="2047"/>
                    <a:pt x="9722" y="1963"/>
                  </a:cubicBezTo>
                  <a:cubicBezTo>
                    <a:pt x="9832" y="1934"/>
                    <a:pt x="9949" y="1920"/>
                    <a:pt x="10066" y="1920"/>
                  </a:cubicBezTo>
                  <a:cubicBezTo>
                    <a:pt x="10335" y="1920"/>
                    <a:pt x="10604" y="1994"/>
                    <a:pt x="10778" y="2130"/>
                  </a:cubicBezTo>
                  <a:cubicBezTo>
                    <a:pt x="10972" y="2283"/>
                    <a:pt x="11028" y="2478"/>
                    <a:pt x="11195" y="2644"/>
                  </a:cubicBezTo>
                  <a:cubicBezTo>
                    <a:pt x="11308" y="2748"/>
                    <a:pt x="11524" y="2832"/>
                    <a:pt x="11716" y="2832"/>
                  </a:cubicBezTo>
                  <a:cubicBezTo>
                    <a:pt x="11807" y="2832"/>
                    <a:pt x="11892" y="2813"/>
                    <a:pt x="11959" y="2769"/>
                  </a:cubicBezTo>
                  <a:cubicBezTo>
                    <a:pt x="12056" y="2700"/>
                    <a:pt x="12084" y="2602"/>
                    <a:pt x="12126" y="2505"/>
                  </a:cubicBezTo>
                  <a:cubicBezTo>
                    <a:pt x="12181" y="2367"/>
                    <a:pt x="12306" y="2228"/>
                    <a:pt x="12515" y="2144"/>
                  </a:cubicBezTo>
                  <a:cubicBezTo>
                    <a:pt x="12596" y="2117"/>
                    <a:pt x="12692" y="2103"/>
                    <a:pt x="12788" y="2103"/>
                  </a:cubicBezTo>
                  <a:cubicBezTo>
                    <a:pt x="12936" y="2103"/>
                    <a:pt x="13082" y="2138"/>
                    <a:pt x="13167" y="2213"/>
                  </a:cubicBezTo>
                  <a:cubicBezTo>
                    <a:pt x="13292" y="2324"/>
                    <a:pt x="13265" y="2478"/>
                    <a:pt x="13334" y="2602"/>
                  </a:cubicBezTo>
                  <a:cubicBezTo>
                    <a:pt x="13423" y="2764"/>
                    <a:pt x="13705" y="2862"/>
                    <a:pt x="13980" y="2862"/>
                  </a:cubicBezTo>
                  <a:cubicBezTo>
                    <a:pt x="14129" y="2862"/>
                    <a:pt x="14277" y="2833"/>
                    <a:pt x="14389" y="2769"/>
                  </a:cubicBezTo>
                  <a:cubicBezTo>
                    <a:pt x="14542" y="2672"/>
                    <a:pt x="14654" y="2533"/>
                    <a:pt x="14861" y="2505"/>
                  </a:cubicBezTo>
                  <a:cubicBezTo>
                    <a:pt x="14873" y="2505"/>
                    <a:pt x="14884" y="2504"/>
                    <a:pt x="14896" y="2504"/>
                  </a:cubicBezTo>
                  <a:cubicBezTo>
                    <a:pt x="15075" y="2504"/>
                    <a:pt x="15227" y="2609"/>
                    <a:pt x="15306" y="2713"/>
                  </a:cubicBezTo>
                  <a:cubicBezTo>
                    <a:pt x="15376" y="2824"/>
                    <a:pt x="15417" y="2963"/>
                    <a:pt x="15556" y="3047"/>
                  </a:cubicBezTo>
                  <a:cubicBezTo>
                    <a:pt x="15693" y="3147"/>
                    <a:pt x="15896" y="3188"/>
                    <a:pt x="16102" y="3188"/>
                  </a:cubicBezTo>
                  <a:cubicBezTo>
                    <a:pt x="16209" y="3188"/>
                    <a:pt x="16317" y="3177"/>
                    <a:pt x="16417" y="3158"/>
                  </a:cubicBezTo>
                  <a:cubicBezTo>
                    <a:pt x="16722" y="3117"/>
                    <a:pt x="17000" y="3005"/>
                    <a:pt x="17306" y="2978"/>
                  </a:cubicBezTo>
                  <a:cubicBezTo>
                    <a:pt x="17347" y="2972"/>
                    <a:pt x="17390" y="2968"/>
                    <a:pt x="17434" y="2968"/>
                  </a:cubicBezTo>
                  <a:cubicBezTo>
                    <a:pt x="17494" y="2968"/>
                    <a:pt x="17555" y="2975"/>
                    <a:pt x="17611" y="2991"/>
                  </a:cubicBezTo>
                  <a:cubicBezTo>
                    <a:pt x="17750" y="3047"/>
                    <a:pt x="17820" y="3158"/>
                    <a:pt x="17931" y="3241"/>
                  </a:cubicBezTo>
                  <a:cubicBezTo>
                    <a:pt x="18123" y="3385"/>
                    <a:pt x="18428" y="3395"/>
                    <a:pt x="18731" y="3395"/>
                  </a:cubicBezTo>
                  <a:cubicBezTo>
                    <a:pt x="18779" y="3395"/>
                    <a:pt x="18828" y="3394"/>
                    <a:pt x="18876" y="3394"/>
                  </a:cubicBezTo>
                  <a:cubicBezTo>
                    <a:pt x="18906" y="3394"/>
                    <a:pt x="18936" y="3393"/>
                    <a:pt x="18967" y="3393"/>
                  </a:cubicBezTo>
                  <a:cubicBezTo>
                    <a:pt x="19706" y="3393"/>
                    <a:pt x="20513" y="3564"/>
                    <a:pt x="20834" y="3978"/>
                  </a:cubicBezTo>
                  <a:cubicBezTo>
                    <a:pt x="20945" y="4130"/>
                    <a:pt x="20987" y="4324"/>
                    <a:pt x="20820" y="4450"/>
                  </a:cubicBezTo>
                  <a:cubicBezTo>
                    <a:pt x="20709" y="4533"/>
                    <a:pt x="20542" y="4574"/>
                    <a:pt x="20389" y="4602"/>
                  </a:cubicBezTo>
                  <a:cubicBezTo>
                    <a:pt x="19181" y="4880"/>
                    <a:pt x="16820" y="5755"/>
                    <a:pt x="18250" y="6755"/>
                  </a:cubicBezTo>
                  <a:cubicBezTo>
                    <a:pt x="18534" y="6955"/>
                    <a:pt x="18953" y="7056"/>
                    <a:pt x="19371" y="7056"/>
                  </a:cubicBezTo>
                  <a:cubicBezTo>
                    <a:pt x="19712" y="7056"/>
                    <a:pt x="20052" y="6989"/>
                    <a:pt x="20320" y="6852"/>
                  </a:cubicBezTo>
                  <a:cubicBezTo>
                    <a:pt x="20690" y="6668"/>
                    <a:pt x="21038" y="6351"/>
                    <a:pt x="21462" y="6351"/>
                  </a:cubicBezTo>
                  <a:cubicBezTo>
                    <a:pt x="21515" y="6351"/>
                    <a:pt x="21570" y="6356"/>
                    <a:pt x="21626" y="6367"/>
                  </a:cubicBezTo>
                  <a:cubicBezTo>
                    <a:pt x="21806" y="6408"/>
                    <a:pt x="21931" y="6505"/>
                    <a:pt x="22070" y="6574"/>
                  </a:cubicBezTo>
                  <a:cubicBezTo>
                    <a:pt x="22406" y="6746"/>
                    <a:pt x="22834" y="6835"/>
                    <a:pt x="23264" y="6835"/>
                  </a:cubicBezTo>
                  <a:cubicBezTo>
                    <a:pt x="23597" y="6835"/>
                    <a:pt x="23931" y="6781"/>
                    <a:pt x="24222" y="6672"/>
                  </a:cubicBezTo>
                  <a:cubicBezTo>
                    <a:pt x="24876" y="6435"/>
                    <a:pt x="25250" y="5908"/>
                    <a:pt x="25111" y="5435"/>
                  </a:cubicBezTo>
                  <a:lnTo>
                    <a:pt x="25111" y="5435"/>
                  </a:lnTo>
                  <a:cubicBezTo>
                    <a:pt x="25230" y="5481"/>
                    <a:pt x="25362" y="5502"/>
                    <a:pt x="25497" y="5502"/>
                  </a:cubicBezTo>
                  <a:cubicBezTo>
                    <a:pt x="25852" y="5502"/>
                    <a:pt x="26226" y="5359"/>
                    <a:pt x="26417" y="5158"/>
                  </a:cubicBezTo>
                  <a:cubicBezTo>
                    <a:pt x="26681" y="4880"/>
                    <a:pt x="26681" y="4533"/>
                    <a:pt x="26639" y="4200"/>
                  </a:cubicBezTo>
                  <a:lnTo>
                    <a:pt x="26639" y="4200"/>
                  </a:lnTo>
                  <a:cubicBezTo>
                    <a:pt x="27028" y="4228"/>
                    <a:pt x="27403" y="4241"/>
                    <a:pt x="27792" y="4269"/>
                  </a:cubicBezTo>
                  <a:cubicBezTo>
                    <a:pt x="27931" y="4269"/>
                    <a:pt x="28070" y="4283"/>
                    <a:pt x="28195" y="4339"/>
                  </a:cubicBezTo>
                  <a:cubicBezTo>
                    <a:pt x="28417" y="4435"/>
                    <a:pt x="28431" y="4685"/>
                    <a:pt x="28695" y="4755"/>
                  </a:cubicBezTo>
                  <a:cubicBezTo>
                    <a:pt x="28749" y="4773"/>
                    <a:pt x="28806" y="4779"/>
                    <a:pt x="28865" y="4779"/>
                  </a:cubicBezTo>
                  <a:cubicBezTo>
                    <a:pt x="29064" y="4779"/>
                    <a:pt x="29279" y="4704"/>
                    <a:pt x="29470" y="4704"/>
                  </a:cubicBezTo>
                  <a:cubicBezTo>
                    <a:pt x="29540" y="4704"/>
                    <a:pt x="29606" y="4714"/>
                    <a:pt x="29667" y="4741"/>
                  </a:cubicBezTo>
                  <a:cubicBezTo>
                    <a:pt x="29765" y="4783"/>
                    <a:pt x="29806" y="4867"/>
                    <a:pt x="29861" y="4922"/>
                  </a:cubicBezTo>
                  <a:cubicBezTo>
                    <a:pt x="30032" y="5100"/>
                    <a:pt x="30355" y="5192"/>
                    <a:pt x="30675" y="5192"/>
                  </a:cubicBezTo>
                  <a:cubicBezTo>
                    <a:pt x="30927" y="5192"/>
                    <a:pt x="31177" y="5135"/>
                    <a:pt x="31348" y="5019"/>
                  </a:cubicBezTo>
                  <a:cubicBezTo>
                    <a:pt x="31603" y="5328"/>
                    <a:pt x="32156" y="5507"/>
                    <a:pt x="32703" y="5507"/>
                  </a:cubicBezTo>
                  <a:cubicBezTo>
                    <a:pt x="32990" y="5507"/>
                    <a:pt x="33275" y="5457"/>
                    <a:pt x="33515" y="5352"/>
                  </a:cubicBezTo>
                  <a:cubicBezTo>
                    <a:pt x="33639" y="5297"/>
                    <a:pt x="33750" y="5228"/>
                    <a:pt x="33903" y="5185"/>
                  </a:cubicBezTo>
                  <a:cubicBezTo>
                    <a:pt x="33973" y="5170"/>
                    <a:pt x="34045" y="5164"/>
                    <a:pt x="34118" y="5164"/>
                  </a:cubicBezTo>
                  <a:cubicBezTo>
                    <a:pt x="34379" y="5164"/>
                    <a:pt x="34654" y="5246"/>
                    <a:pt x="34903" y="5311"/>
                  </a:cubicBezTo>
                  <a:cubicBezTo>
                    <a:pt x="35047" y="5341"/>
                    <a:pt x="35211" y="5363"/>
                    <a:pt x="35365" y="5363"/>
                  </a:cubicBezTo>
                  <a:cubicBezTo>
                    <a:pt x="35570" y="5363"/>
                    <a:pt x="35759" y="5324"/>
                    <a:pt x="35861" y="5213"/>
                  </a:cubicBezTo>
                  <a:cubicBezTo>
                    <a:pt x="35931" y="5144"/>
                    <a:pt x="35945" y="5047"/>
                    <a:pt x="36042" y="4991"/>
                  </a:cubicBezTo>
                  <a:cubicBezTo>
                    <a:pt x="36090" y="4967"/>
                    <a:pt x="36140" y="4957"/>
                    <a:pt x="36192" y="4957"/>
                  </a:cubicBezTo>
                  <a:cubicBezTo>
                    <a:pt x="36383" y="4957"/>
                    <a:pt x="36599" y="5089"/>
                    <a:pt x="36806" y="5144"/>
                  </a:cubicBezTo>
                  <a:cubicBezTo>
                    <a:pt x="36872" y="5160"/>
                    <a:pt x="36938" y="5167"/>
                    <a:pt x="37003" y="5167"/>
                  </a:cubicBezTo>
                  <a:cubicBezTo>
                    <a:pt x="37348" y="5167"/>
                    <a:pt x="37670" y="4972"/>
                    <a:pt x="37903" y="4797"/>
                  </a:cubicBezTo>
                  <a:cubicBezTo>
                    <a:pt x="38150" y="4620"/>
                    <a:pt x="38477" y="4414"/>
                    <a:pt x="38816" y="4414"/>
                  </a:cubicBezTo>
                  <a:cubicBezTo>
                    <a:pt x="38877" y="4414"/>
                    <a:pt x="38939" y="4421"/>
                    <a:pt x="39000" y="4435"/>
                  </a:cubicBezTo>
                  <a:cubicBezTo>
                    <a:pt x="39167" y="4478"/>
                    <a:pt x="39292" y="4561"/>
                    <a:pt x="39459" y="4589"/>
                  </a:cubicBezTo>
                  <a:cubicBezTo>
                    <a:pt x="39511" y="4598"/>
                    <a:pt x="39562" y="4602"/>
                    <a:pt x="39614" y="4602"/>
                  </a:cubicBezTo>
                  <a:cubicBezTo>
                    <a:pt x="39948" y="4602"/>
                    <a:pt x="40276" y="4432"/>
                    <a:pt x="40626" y="4408"/>
                  </a:cubicBezTo>
                  <a:cubicBezTo>
                    <a:pt x="40848" y="4408"/>
                    <a:pt x="41070" y="4463"/>
                    <a:pt x="41278" y="4505"/>
                  </a:cubicBezTo>
                  <a:cubicBezTo>
                    <a:pt x="41737" y="4617"/>
                    <a:pt x="42209" y="4672"/>
                    <a:pt x="42681" y="4700"/>
                  </a:cubicBezTo>
                  <a:cubicBezTo>
                    <a:pt x="42749" y="4704"/>
                    <a:pt x="42818" y="4707"/>
                    <a:pt x="42887" y="4707"/>
                  </a:cubicBezTo>
                  <a:cubicBezTo>
                    <a:pt x="43043" y="4707"/>
                    <a:pt x="43198" y="4692"/>
                    <a:pt x="43333" y="4644"/>
                  </a:cubicBezTo>
                  <a:cubicBezTo>
                    <a:pt x="43542" y="4574"/>
                    <a:pt x="43694" y="4435"/>
                    <a:pt x="43626" y="4297"/>
                  </a:cubicBezTo>
                  <a:cubicBezTo>
                    <a:pt x="43572" y="4146"/>
                    <a:pt x="43319" y="4088"/>
                    <a:pt x="43073" y="4088"/>
                  </a:cubicBezTo>
                  <a:cubicBezTo>
                    <a:pt x="43000" y="4088"/>
                    <a:pt x="42928" y="4093"/>
                    <a:pt x="42861" y="4102"/>
                  </a:cubicBezTo>
                  <a:cubicBezTo>
                    <a:pt x="42556" y="4158"/>
                    <a:pt x="42292" y="4283"/>
                    <a:pt x="41987" y="4311"/>
                  </a:cubicBezTo>
                  <a:cubicBezTo>
                    <a:pt x="41948" y="4314"/>
                    <a:pt x="41910" y="4315"/>
                    <a:pt x="41873" y="4315"/>
                  </a:cubicBezTo>
                  <a:cubicBezTo>
                    <a:pt x="41376" y="4315"/>
                    <a:pt x="40927" y="4075"/>
                    <a:pt x="40500" y="3894"/>
                  </a:cubicBezTo>
                  <a:cubicBezTo>
                    <a:pt x="39903" y="3658"/>
                    <a:pt x="39209" y="3491"/>
                    <a:pt x="38500" y="3450"/>
                  </a:cubicBezTo>
                  <a:cubicBezTo>
                    <a:pt x="38433" y="3446"/>
                    <a:pt x="38365" y="3443"/>
                    <a:pt x="38295" y="3443"/>
                  </a:cubicBezTo>
                  <a:cubicBezTo>
                    <a:pt x="37902" y="3443"/>
                    <a:pt x="37494" y="3517"/>
                    <a:pt x="37376" y="3741"/>
                  </a:cubicBezTo>
                  <a:cubicBezTo>
                    <a:pt x="37320" y="3867"/>
                    <a:pt x="37348" y="4005"/>
                    <a:pt x="37237" y="4102"/>
                  </a:cubicBezTo>
                  <a:cubicBezTo>
                    <a:pt x="37111" y="4213"/>
                    <a:pt x="36861" y="4228"/>
                    <a:pt x="36639" y="4228"/>
                  </a:cubicBezTo>
                  <a:cubicBezTo>
                    <a:pt x="35459" y="4241"/>
                    <a:pt x="34265" y="4255"/>
                    <a:pt x="33083" y="4269"/>
                  </a:cubicBezTo>
                  <a:cubicBezTo>
                    <a:pt x="32820" y="4269"/>
                    <a:pt x="32556" y="4269"/>
                    <a:pt x="32306" y="4241"/>
                  </a:cubicBezTo>
                  <a:cubicBezTo>
                    <a:pt x="32126" y="4213"/>
                    <a:pt x="31945" y="4172"/>
                    <a:pt x="31750" y="4144"/>
                  </a:cubicBezTo>
                  <a:cubicBezTo>
                    <a:pt x="31693" y="4139"/>
                    <a:pt x="31636" y="4137"/>
                    <a:pt x="31578" y="4137"/>
                  </a:cubicBezTo>
                  <a:cubicBezTo>
                    <a:pt x="31340" y="4137"/>
                    <a:pt x="31096" y="4175"/>
                    <a:pt x="30861" y="4185"/>
                  </a:cubicBezTo>
                  <a:cubicBezTo>
                    <a:pt x="30739" y="4192"/>
                    <a:pt x="30569" y="4200"/>
                    <a:pt x="30383" y="4200"/>
                  </a:cubicBezTo>
                  <a:cubicBezTo>
                    <a:pt x="29806" y="4200"/>
                    <a:pt x="29073" y="4127"/>
                    <a:pt x="29126" y="3728"/>
                  </a:cubicBezTo>
                  <a:cubicBezTo>
                    <a:pt x="29126" y="3672"/>
                    <a:pt x="29167" y="3617"/>
                    <a:pt x="29167" y="3561"/>
                  </a:cubicBezTo>
                  <a:cubicBezTo>
                    <a:pt x="29167" y="3394"/>
                    <a:pt x="28945" y="3255"/>
                    <a:pt x="28695" y="3200"/>
                  </a:cubicBezTo>
                  <a:cubicBezTo>
                    <a:pt x="28481" y="3154"/>
                    <a:pt x="28239" y="3141"/>
                    <a:pt x="27989" y="3141"/>
                  </a:cubicBezTo>
                  <a:cubicBezTo>
                    <a:pt x="27688" y="3141"/>
                    <a:pt x="27375" y="3159"/>
                    <a:pt x="27088" y="3159"/>
                  </a:cubicBezTo>
                  <a:cubicBezTo>
                    <a:pt x="27039" y="3159"/>
                    <a:pt x="26992" y="3159"/>
                    <a:pt x="26945" y="3158"/>
                  </a:cubicBezTo>
                  <a:cubicBezTo>
                    <a:pt x="25972" y="3117"/>
                    <a:pt x="24987" y="3089"/>
                    <a:pt x="24015" y="3033"/>
                  </a:cubicBezTo>
                  <a:cubicBezTo>
                    <a:pt x="22056" y="2922"/>
                    <a:pt x="20098" y="2741"/>
                    <a:pt x="18167" y="2519"/>
                  </a:cubicBezTo>
                  <a:cubicBezTo>
                    <a:pt x="17445" y="2422"/>
                    <a:pt x="16654" y="2311"/>
                    <a:pt x="16209" y="1935"/>
                  </a:cubicBezTo>
                  <a:cubicBezTo>
                    <a:pt x="16028" y="1783"/>
                    <a:pt x="15904" y="1589"/>
                    <a:pt x="15667" y="1478"/>
                  </a:cubicBezTo>
                  <a:cubicBezTo>
                    <a:pt x="15334" y="1339"/>
                    <a:pt x="14889" y="1380"/>
                    <a:pt x="14500" y="1339"/>
                  </a:cubicBezTo>
                  <a:cubicBezTo>
                    <a:pt x="13626" y="1241"/>
                    <a:pt x="13042" y="741"/>
                    <a:pt x="12376" y="380"/>
                  </a:cubicBezTo>
                  <a:cubicBezTo>
                    <a:pt x="11965" y="162"/>
                    <a:pt x="11393" y="0"/>
                    <a:pt x="1088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0"/>
            <p:cNvSpPr/>
            <p:nvPr/>
          </p:nvSpPr>
          <p:spPr>
            <a:xfrm>
              <a:off x="299221" y="3745362"/>
              <a:ext cx="683239" cy="209111"/>
            </a:xfrm>
            <a:custGeom>
              <a:avLst/>
              <a:gdLst/>
              <a:ahLst/>
              <a:cxnLst/>
              <a:rect l="l" t="t" r="r" b="b"/>
              <a:pathLst>
                <a:path w="10168" h="3112" extrusionOk="0">
                  <a:moveTo>
                    <a:pt x="1" y="42"/>
                  </a:moveTo>
                  <a:lnTo>
                    <a:pt x="1" y="42"/>
                  </a:lnTo>
                  <a:lnTo>
                    <a:pt x="1" y="42"/>
                  </a:lnTo>
                  <a:close/>
                  <a:moveTo>
                    <a:pt x="28" y="42"/>
                  </a:moveTo>
                  <a:lnTo>
                    <a:pt x="15" y="42"/>
                  </a:lnTo>
                  <a:lnTo>
                    <a:pt x="28" y="42"/>
                  </a:lnTo>
                  <a:close/>
                  <a:moveTo>
                    <a:pt x="973" y="14"/>
                  </a:moveTo>
                  <a:lnTo>
                    <a:pt x="987" y="14"/>
                  </a:lnTo>
                  <a:cubicBezTo>
                    <a:pt x="1667" y="84"/>
                    <a:pt x="2265" y="347"/>
                    <a:pt x="2848" y="528"/>
                  </a:cubicBezTo>
                  <a:cubicBezTo>
                    <a:pt x="3654" y="778"/>
                    <a:pt x="4404" y="1084"/>
                    <a:pt x="5084" y="1445"/>
                  </a:cubicBezTo>
                  <a:cubicBezTo>
                    <a:pt x="5821" y="1819"/>
                    <a:pt x="6723" y="2084"/>
                    <a:pt x="7640" y="2278"/>
                  </a:cubicBezTo>
                  <a:cubicBezTo>
                    <a:pt x="8682" y="2486"/>
                    <a:pt x="9543" y="2708"/>
                    <a:pt x="10167" y="3112"/>
                  </a:cubicBezTo>
                  <a:lnTo>
                    <a:pt x="10167" y="3112"/>
                  </a:lnTo>
                  <a:lnTo>
                    <a:pt x="10167" y="3112"/>
                  </a:lnTo>
                  <a:cubicBezTo>
                    <a:pt x="9543" y="2708"/>
                    <a:pt x="8682" y="2486"/>
                    <a:pt x="7640" y="2278"/>
                  </a:cubicBezTo>
                  <a:cubicBezTo>
                    <a:pt x="6723" y="2084"/>
                    <a:pt x="5821" y="1819"/>
                    <a:pt x="5084" y="1445"/>
                  </a:cubicBezTo>
                  <a:cubicBezTo>
                    <a:pt x="4404" y="1084"/>
                    <a:pt x="3654" y="778"/>
                    <a:pt x="2848" y="528"/>
                  </a:cubicBezTo>
                  <a:cubicBezTo>
                    <a:pt x="2265" y="347"/>
                    <a:pt x="1667" y="84"/>
                    <a:pt x="987" y="14"/>
                  </a:cubicBezTo>
                  <a:lnTo>
                    <a:pt x="973" y="14"/>
                  </a:lnTo>
                  <a:close/>
                  <a:moveTo>
                    <a:pt x="960" y="14"/>
                  </a:moveTo>
                  <a:lnTo>
                    <a:pt x="960" y="14"/>
                  </a:lnTo>
                  <a:lnTo>
                    <a:pt x="960" y="14"/>
                  </a:lnTo>
                  <a:close/>
                  <a:moveTo>
                    <a:pt x="598" y="1"/>
                  </a:moveTo>
                  <a:cubicBezTo>
                    <a:pt x="417" y="1"/>
                    <a:pt x="223" y="14"/>
                    <a:pt x="28" y="42"/>
                  </a:cubicBezTo>
                  <a:cubicBezTo>
                    <a:pt x="223" y="14"/>
                    <a:pt x="417" y="1"/>
                    <a:pt x="598" y="1"/>
                  </a:cubicBezTo>
                  <a:close/>
                  <a:moveTo>
                    <a:pt x="598" y="1"/>
                  </a:moveTo>
                  <a:lnTo>
                    <a:pt x="598" y="1"/>
                  </a:lnTo>
                  <a:lnTo>
                    <a:pt x="598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0"/>
            <p:cNvSpPr/>
            <p:nvPr/>
          </p:nvSpPr>
          <p:spPr>
            <a:xfrm>
              <a:off x="299221" y="3379547"/>
              <a:ext cx="2371513" cy="574920"/>
            </a:xfrm>
            <a:custGeom>
              <a:avLst/>
              <a:gdLst/>
              <a:ahLst/>
              <a:cxnLst/>
              <a:rect l="l" t="t" r="r" b="b"/>
              <a:pathLst>
                <a:path w="35293" h="8556" extrusionOk="0">
                  <a:moveTo>
                    <a:pt x="1" y="0"/>
                  </a:moveTo>
                  <a:lnTo>
                    <a:pt x="1" y="3833"/>
                  </a:lnTo>
                  <a:lnTo>
                    <a:pt x="1" y="4180"/>
                  </a:lnTo>
                  <a:lnTo>
                    <a:pt x="1" y="5486"/>
                  </a:lnTo>
                  <a:lnTo>
                    <a:pt x="28" y="5486"/>
                  </a:lnTo>
                  <a:cubicBezTo>
                    <a:pt x="223" y="5458"/>
                    <a:pt x="417" y="5445"/>
                    <a:pt x="598" y="5445"/>
                  </a:cubicBezTo>
                  <a:cubicBezTo>
                    <a:pt x="723" y="5445"/>
                    <a:pt x="834" y="5445"/>
                    <a:pt x="960" y="5458"/>
                  </a:cubicBezTo>
                  <a:lnTo>
                    <a:pt x="987" y="5458"/>
                  </a:lnTo>
                  <a:cubicBezTo>
                    <a:pt x="1667" y="5528"/>
                    <a:pt x="2265" y="5791"/>
                    <a:pt x="2848" y="5972"/>
                  </a:cubicBezTo>
                  <a:cubicBezTo>
                    <a:pt x="3654" y="6222"/>
                    <a:pt x="4404" y="6528"/>
                    <a:pt x="5084" y="6889"/>
                  </a:cubicBezTo>
                  <a:cubicBezTo>
                    <a:pt x="5821" y="7263"/>
                    <a:pt x="6723" y="7528"/>
                    <a:pt x="7640" y="7722"/>
                  </a:cubicBezTo>
                  <a:cubicBezTo>
                    <a:pt x="8682" y="7930"/>
                    <a:pt x="9543" y="8152"/>
                    <a:pt x="10167" y="8556"/>
                  </a:cubicBezTo>
                  <a:lnTo>
                    <a:pt x="35293" y="8556"/>
                  </a:lnTo>
                  <a:cubicBezTo>
                    <a:pt x="34820" y="8333"/>
                    <a:pt x="34417" y="8152"/>
                    <a:pt x="33889" y="8000"/>
                  </a:cubicBezTo>
                  <a:cubicBezTo>
                    <a:pt x="33570" y="7917"/>
                    <a:pt x="33250" y="7861"/>
                    <a:pt x="32959" y="7736"/>
                  </a:cubicBezTo>
                  <a:cubicBezTo>
                    <a:pt x="32612" y="7583"/>
                    <a:pt x="32417" y="7528"/>
                    <a:pt x="31959" y="7458"/>
                  </a:cubicBezTo>
                  <a:lnTo>
                    <a:pt x="31917" y="7458"/>
                  </a:lnTo>
                  <a:cubicBezTo>
                    <a:pt x="31293" y="7375"/>
                    <a:pt x="30667" y="7361"/>
                    <a:pt x="30028" y="7361"/>
                  </a:cubicBezTo>
                  <a:lnTo>
                    <a:pt x="28126" y="7361"/>
                  </a:lnTo>
                  <a:cubicBezTo>
                    <a:pt x="27432" y="7361"/>
                    <a:pt x="26821" y="7319"/>
                    <a:pt x="26139" y="7278"/>
                  </a:cubicBezTo>
                  <a:cubicBezTo>
                    <a:pt x="25126" y="7195"/>
                    <a:pt x="24167" y="6986"/>
                    <a:pt x="23167" y="6861"/>
                  </a:cubicBezTo>
                  <a:cubicBezTo>
                    <a:pt x="22209" y="6750"/>
                    <a:pt x="21084" y="6611"/>
                    <a:pt x="20195" y="6347"/>
                  </a:cubicBezTo>
                  <a:cubicBezTo>
                    <a:pt x="19876" y="6250"/>
                    <a:pt x="19667" y="6111"/>
                    <a:pt x="19334" y="6013"/>
                  </a:cubicBezTo>
                  <a:cubicBezTo>
                    <a:pt x="18932" y="5902"/>
                    <a:pt x="18584" y="5736"/>
                    <a:pt x="18223" y="5583"/>
                  </a:cubicBezTo>
                  <a:cubicBezTo>
                    <a:pt x="17404" y="5250"/>
                    <a:pt x="16584" y="4945"/>
                    <a:pt x="15848" y="4541"/>
                  </a:cubicBezTo>
                  <a:cubicBezTo>
                    <a:pt x="15667" y="4445"/>
                    <a:pt x="15556" y="4306"/>
                    <a:pt x="15389" y="4180"/>
                  </a:cubicBezTo>
                  <a:cubicBezTo>
                    <a:pt x="15362" y="4180"/>
                    <a:pt x="15348" y="4167"/>
                    <a:pt x="15334" y="4152"/>
                  </a:cubicBezTo>
                  <a:cubicBezTo>
                    <a:pt x="15167" y="4056"/>
                    <a:pt x="14987" y="4013"/>
                    <a:pt x="14848" y="3902"/>
                  </a:cubicBezTo>
                  <a:cubicBezTo>
                    <a:pt x="14821" y="3875"/>
                    <a:pt x="14793" y="3861"/>
                    <a:pt x="14751" y="3833"/>
                  </a:cubicBezTo>
                  <a:cubicBezTo>
                    <a:pt x="14432" y="3611"/>
                    <a:pt x="14071" y="3430"/>
                    <a:pt x="13584" y="3278"/>
                  </a:cubicBezTo>
                  <a:cubicBezTo>
                    <a:pt x="12821" y="3041"/>
                    <a:pt x="11973" y="2736"/>
                    <a:pt x="11126" y="2625"/>
                  </a:cubicBezTo>
                  <a:cubicBezTo>
                    <a:pt x="10001" y="2458"/>
                    <a:pt x="8806" y="2556"/>
                    <a:pt x="7654" y="2430"/>
                  </a:cubicBezTo>
                  <a:cubicBezTo>
                    <a:pt x="7167" y="2375"/>
                    <a:pt x="6806" y="2430"/>
                    <a:pt x="6362" y="2319"/>
                  </a:cubicBezTo>
                  <a:cubicBezTo>
                    <a:pt x="5987" y="2208"/>
                    <a:pt x="5515" y="2097"/>
                    <a:pt x="5223" y="1917"/>
                  </a:cubicBezTo>
                  <a:cubicBezTo>
                    <a:pt x="5071" y="1833"/>
                    <a:pt x="5015" y="1708"/>
                    <a:pt x="4890" y="1625"/>
                  </a:cubicBezTo>
                  <a:cubicBezTo>
                    <a:pt x="4695" y="1486"/>
                    <a:pt x="4432" y="1375"/>
                    <a:pt x="4182" y="1278"/>
                  </a:cubicBezTo>
                  <a:cubicBezTo>
                    <a:pt x="3987" y="1195"/>
                    <a:pt x="3737" y="1111"/>
                    <a:pt x="3571" y="1028"/>
                  </a:cubicBezTo>
                  <a:cubicBezTo>
                    <a:pt x="3376" y="930"/>
                    <a:pt x="3265" y="806"/>
                    <a:pt x="3056" y="722"/>
                  </a:cubicBezTo>
                  <a:cubicBezTo>
                    <a:pt x="2515" y="500"/>
                    <a:pt x="1834" y="361"/>
                    <a:pt x="1223" y="208"/>
                  </a:cubicBezTo>
                  <a:cubicBezTo>
                    <a:pt x="834" y="111"/>
                    <a:pt x="417" y="41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0"/>
            <p:cNvSpPr/>
            <p:nvPr/>
          </p:nvSpPr>
          <p:spPr>
            <a:xfrm>
              <a:off x="299221" y="3673396"/>
              <a:ext cx="8549690" cy="948390"/>
            </a:xfrm>
            <a:custGeom>
              <a:avLst/>
              <a:gdLst/>
              <a:ahLst/>
              <a:cxnLst/>
              <a:rect l="l" t="t" r="r" b="b"/>
              <a:pathLst>
                <a:path w="127237" h="14114" extrusionOk="0">
                  <a:moveTo>
                    <a:pt x="2979" y="1"/>
                  </a:moveTo>
                  <a:cubicBezTo>
                    <a:pt x="2518" y="1"/>
                    <a:pt x="2047" y="30"/>
                    <a:pt x="1695" y="58"/>
                  </a:cubicBezTo>
                  <a:cubicBezTo>
                    <a:pt x="1140" y="100"/>
                    <a:pt x="612" y="211"/>
                    <a:pt x="56" y="253"/>
                  </a:cubicBezTo>
                  <a:lnTo>
                    <a:pt x="1" y="253"/>
                  </a:lnTo>
                  <a:lnTo>
                    <a:pt x="1" y="781"/>
                  </a:lnTo>
                  <a:lnTo>
                    <a:pt x="1" y="14114"/>
                  </a:lnTo>
                  <a:lnTo>
                    <a:pt x="127237" y="14114"/>
                  </a:lnTo>
                  <a:lnTo>
                    <a:pt x="127237" y="864"/>
                  </a:lnTo>
                  <a:lnTo>
                    <a:pt x="127209" y="864"/>
                  </a:lnTo>
                  <a:cubicBezTo>
                    <a:pt x="126792" y="947"/>
                    <a:pt x="126348" y="1031"/>
                    <a:pt x="125917" y="1086"/>
                  </a:cubicBezTo>
                  <a:cubicBezTo>
                    <a:pt x="125700" y="1110"/>
                    <a:pt x="125479" y="1116"/>
                    <a:pt x="125258" y="1116"/>
                  </a:cubicBezTo>
                  <a:cubicBezTo>
                    <a:pt x="125065" y="1116"/>
                    <a:pt x="124872" y="1111"/>
                    <a:pt x="124680" y="1111"/>
                  </a:cubicBezTo>
                  <a:cubicBezTo>
                    <a:pt x="124456" y="1111"/>
                    <a:pt x="124234" y="1117"/>
                    <a:pt x="124014" y="1142"/>
                  </a:cubicBezTo>
                  <a:cubicBezTo>
                    <a:pt x="123598" y="1183"/>
                    <a:pt x="123194" y="1281"/>
                    <a:pt x="122805" y="1350"/>
                  </a:cubicBezTo>
                  <a:cubicBezTo>
                    <a:pt x="122361" y="1433"/>
                    <a:pt x="122278" y="1433"/>
                    <a:pt x="122028" y="1697"/>
                  </a:cubicBezTo>
                  <a:cubicBezTo>
                    <a:pt x="121709" y="2016"/>
                    <a:pt x="121375" y="2336"/>
                    <a:pt x="121139" y="2683"/>
                  </a:cubicBezTo>
                  <a:cubicBezTo>
                    <a:pt x="120903" y="3016"/>
                    <a:pt x="120626" y="3349"/>
                    <a:pt x="120389" y="3683"/>
                  </a:cubicBezTo>
                  <a:cubicBezTo>
                    <a:pt x="120292" y="3822"/>
                    <a:pt x="120222" y="4183"/>
                    <a:pt x="119876" y="4211"/>
                  </a:cubicBezTo>
                  <a:cubicBezTo>
                    <a:pt x="119264" y="3947"/>
                    <a:pt x="118876" y="3614"/>
                    <a:pt x="118194" y="3377"/>
                  </a:cubicBezTo>
                  <a:cubicBezTo>
                    <a:pt x="117666" y="3187"/>
                    <a:pt x="117203" y="2891"/>
                    <a:pt x="116560" y="2891"/>
                  </a:cubicBezTo>
                  <a:cubicBezTo>
                    <a:pt x="116545" y="2891"/>
                    <a:pt x="116530" y="2891"/>
                    <a:pt x="116514" y="2892"/>
                  </a:cubicBezTo>
                  <a:cubicBezTo>
                    <a:pt x="115917" y="2905"/>
                    <a:pt x="115333" y="3364"/>
                    <a:pt x="115014" y="3627"/>
                  </a:cubicBezTo>
                  <a:cubicBezTo>
                    <a:pt x="114042" y="4433"/>
                    <a:pt x="112861" y="5197"/>
                    <a:pt x="111626" y="5849"/>
                  </a:cubicBezTo>
                  <a:cubicBezTo>
                    <a:pt x="111333" y="6016"/>
                    <a:pt x="111222" y="5961"/>
                    <a:pt x="110848" y="5988"/>
                  </a:cubicBezTo>
                  <a:cubicBezTo>
                    <a:pt x="110626" y="6016"/>
                    <a:pt x="110444" y="6099"/>
                    <a:pt x="110222" y="6127"/>
                  </a:cubicBezTo>
                  <a:cubicBezTo>
                    <a:pt x="110149" y="6134"/>
                    <a:pt x="110062" y="6137"/>
                    <a:pt x="109969" y="6137"/>
                  </a:cubicBezTo>
                  <a:cubicBezTo>
                    <a:pt x="109693" y="6137"/>
                    <a:pt x="109361" y="6114"/>
                    <a:pt x="109153" y="6114"/>
                  </a:cubicBezTo>
                  <a:cubicBezTo>
                    <a:pt x="108431" y="6114"/>
                    <a:pt x="107702" y="6120"/>
                    <a:pt x="106976" y="6120"/>
                  </a:cubicBezTo>
                  <a:cubicBezTo>
                    <a:pt x="106613" y="6120"/>
                    <a:pt x="106250" y="6118"/>
                    <a:pt x="105889" y="6114"/>
                  </a:cubicBezTo>
                  <a:cubicBezTo>
                    <a:pt x="105306" y="6114"/>
                    <a:pt x="105181" y="6197"/>
                    <a:pt x="104667" y="6364"/>
                  </a:cubicBezTo>
                  <a:cubicBezTo>
                    <a:pt x="103459" y="6781"/>
                    <a:pt x="102653" y="7294"/>
                    <a:pt x="101820" y="7919"/>
                  </a:cubicBezTo>
                  <a:cubicBezTo>
                    <a:pt x="101500" y="8142"/>
                    <a:pt x="101278" y="8127"/>
                    <a:pt x="100876" y="8322"/>
                  </a:cubicBezTo>
                  <a:cubicBezTo>
                    <a:pt x="100626" y="8447"/>
                    <a:pt x="100376" y="8599"/>
                    <a:pt x="100098" y="8711"/>
                  </a:cubicBezTo>
                  <a:cubicBezTo>
                    <a:pt x="99876" y="8808"/>
                    <a:pt x="99515" y="8877"/>
                    <a:pt x="99265" y="8947"/>
                  </a:cubicBezTo>
                  <a:cubicBezTo>
                    <a:pt x="98778" y="9086"/>
                    <a:pt x="98320" y="9225"/>
                    <a:pt x="97833" y="9336"/>
                  </a:cubicBezTo>
                  <a:cubicBezTo>
                    <a:pt x="97528" y="9405"/>
                    <a:pt x="97278" y="9488"/>
                    <a:pt x="96959" y="9544"/>
                  </a:cubicBezTo>
                  <a:cubicBezTo>
                    <a:pt x="96333" y="9655"/>
                    <a:pt x="95861" y="9669"/>
                    <a:pt x="95222" y="9725"/>
                  </a:cubicBezTo>
                  <a:cubicBezTo>
                    <a:pt x="94611" y="9781"/>
                    <a:pt x="94056" y="9822"/>
                    <a:pt x="93431" y="9822"/>
                  </a:cubicBezTo>
                  <a:cubicBezTo>
                    <a:pt x="92528" y="9822"/>
                    <a:pt x="91681" y="9697"/>
                    <a:pt x="90792" y="9697"/>
                  </a:cubicBezTo>
                  <a:cubicBezTo>
                    <a:pt x="89861" y="9683"/>
                    <a:pt x="88987" y="9572"/>
                    <a:pt x="88056" y="9572"/>
                  </a:cubicBezTo>
                  <a:cubicBezTo>
                    <a:pt x="87681" y="9579"/>
                    <a:pt x="87306" y="9583"/>
                    <a:pt x="86933" y="9583"/>
                  </a:cubicBezTo>
                  <a:cubicBezTo>
                    <a:pt x="86559" y="9583"/>
                    <a:pt x="86188" y="9579"/>
                    <a:pt x="85820" y="9572"/>
                  </a:cubicBezTo>
                  <a:cubicBezTo>
                    <a:pt x="84528" y="9572"/>
                    <a:pt x="83139" y="9683"/>
                    <a:pt x="81876" y="9836"/>
                  </a:cubicBezTo>
                  <a:cubicBezTo>
                    <a:pt x="81042" y="9947"/>
                    <a:pt x="80222" y="10072"/>
                    <a:pt x="79404" y="10183"/>
                  </a:cubicBezTo>
                  <a:cubicBezTo>
                    <a:pt x="78778" y="10266"/>
                    <a:pt x="78111" y="10281"/>
                    <a:pt x="77515" y="10405"/>
                  </a:cubicBezTo>
                  <a:cubicBezTo>
                    <a:pt x="77070" y="10503"/>
                    <a:pt x="76681" y="10614"/>
                    <a:pt x="76222" y="10683"/>
                  </a:cubicBezTo>
                  <a:cubicBezTo>
                    <a:pt x="75611" y="10781"/>
                    <a:pt x="75015" y="10947"/>
                    <a:pt x="74445" y="11016"/>
                  </a:cubicBezTo>
                  <a:cubicBezTo>
                    <a:pt x="74274" y="11035"/>
                    <a:pt x="74079" y="11041"/>
                    <a:pt x="73877" y="11041"/>
                  </a:cubicBezTo>
                  <a:cubicBezTo>
                    <a:pt x="73473" y="11041"/>
                    <a:pt x="73038" y="11016"/>
                    <a:pt x="72695" y="11016"/>
                  </a:cubicBezTo>
                  <a:cubicBezTo>
                    <a:pt x="72482" y="11016"/>
                    <a:pt x="72263" y="11023"/>
                    <a:pt x="72046" y="11023"/>
                  </a:cubicBezTo>
                  <a:cubicBezTo>
                    <a:pt x="71937" y="11023"/>
                    <a:pt x="71829" y="11021"/>
                    <a:pt x="71722" y="11016"/>
                  </a:cubicBezTo>
                  <a:cubicBezTo>
                    <a:pt x="71181" y="10988"/>
                    <a:pt x="70542" y="10919"/>
                    <a:pt x="69987" y="10864"/>
                  </a:cubicBezTo>
                  <a:cubicBezTo>
                    <a:pt x="69528" y="10822"/>
                    <a:pt x="69126" y="10697"/>
                    <a:pt x="68654" y="10655"/>
                  </a:cubicBezTo>
                  <a:cubicBezTo>
                    <a:pt x="68570" y="10652"/>
                    <a:pt x="68487" y="10651"/>
                    <a:pt x="68405" y="10651"/>
                  </a:cubicBezTo>
                  <a:cubicBezTo>
                    <a:pt x="68316" y="10651"/>
                    <a:pt x="68227" y="10652"/>
                    <a:pt x="68137" y="10652"/>
                  </a:cubicBezTo>
                  <a:cubicBezTo>
                    <a:pt x="67966" y="10652"/>
                    <a:pt x="67792" y="10648"/>
                    <a:pt x="67611" y="10627"/>
                  </a:cubicBezTo>
                  <a:cubicBezTo>
                    <a:pt x="66709" y="10531"/>
                    <a:pt x="65861" y="10544"/>
                    <a:pt x="64945" y="10531"/>
                  </a:cubicBezTo>
                  <a:cubicBezTo>
                    <a:pt x="64139" y="10531"/>
                    <a:pt x="63389" y="10655"/>
                    <a:pt x="62584" y="10655"/>
                  </a:cubicBezTo>
                  <a:cubicBezTo>
                    <a:pt x="62167" y="10655"/>
                    <a:pt x="61737" y="10642"/>
                    <a:pt x="61306" y="10642"/>
                  </a:cubicBezTo>
                  <a:cubicBezTo>
                    <a:pt x="60695" y="10655"/>
                    <a:pt x="60098" y="10766"/>
                    <a:pt x="59487" y="10781"/>
                  </a:cubicBezTo>
                  <a:cubicBezTo>
                    <a:pt x="59425" y="10782"/>
                    <a:pt x="59364" y="10783"/>
                    <a:pt x="59302" y="10783"/>
                  </a:cubicBezTo>
                  <a:cubicBezTo>
                    <a:pt x="58995" y="10783"/>
                    <a:pt x="58687" y="10763"/>
                    <a:pt x="58379" y="10763"/>
                  </a:cubicBezTo>
                  <a:cubicBezTo>
                    <a:pt x="58318" y="10763"/>
                    <a:pt x="58256" y="10764"/>
                    <a:pt x="58195" y="10766"/>
                  </a:cubicBezTo>
                  <a:cubicBezTo>
                    <a:pt x="57417" y="10794"/>
                    <a:pt x="56765" y="11003"/>
                    <a:pt x="56015" y="11016"/>
                  </a:cubicBezTo>
                  <a:cubicBezTo>
                    <a:pt x="55730" y="11019"/>
                    <a:pt x="55446" y="11021"/>
                    <a:pt x="55163" y="11021"/>
                  </a:cubicBezTo>
                  <a:cubicBezTo>
                    <a:pt x="54094" y="11021"/>
                    <a:pt x="53038" y="10996"/>
                    <a:pt x="51973" y="10919"/>
                  </a:cubicBezTo>
                  <a:cubicBezTo>
                    <a:pt x="51376" y="10877"/>
                    <a:pt x="50765" y="10877"/>
                    <a:pt x="50181" y="10766"/>
                  </a:cubicBezTo>
                  <a:cubicBezTo>
                    <a:pt x="49834" y="10711"/>
                    <a:pt x="49487" y="10655"/>
                    <a:pt x="49209" y="10531"/>
                  </a:cubicBezTo>
                  <a:cubicBezTo>
                    <a:pt x="48945" y="10433"/>
                    <a:pt x="48654" y="10253"/>
                    <a:pt x="48417" y="10114"/>
                  </a:cubicBezTo>
                  <a:cubicBezTo>
                    <a:pt x="47876" y="9794"/>
                    <a:pt x="47084" y="9419"/>
                    <a:pt x="46334" y="9281"/>
                  </a:cubicBezTo>
                  <a:cubicBezTo>
                    <a:pt x="45933" y="9203"/>
                    <a:pt x="45479" y="9176"/>
                    <a:pt x="45010" y="9176"/>
                  </a:cubicBezTo>
                  <a:cubicBezTo>
                    <a:pt x="44212" y="9176"/>
                    <a:pt x="43372" y="9256"/>
                    <a:pt x="42682" y="9308"/>
                  </a:cubicBezTo>
                  <a:cubicBezTo>
                    <a:pt x="41250" y="9433"/>
                    <a:pt x="39889" y="9738"/>
                    <a:pt x="38445" y="10044"/>
                  </a:cubicBezTo>
                  <a:cubicBezTo>
                    <a:pt x="37265" y="10294"/>
                    <a:pt x="36070" y="10364"/>
                    <a:pt x="34862" y="10531"/>
                  </a:cubicBezTo>
                  <a:cubicBezTo>
                    <a:pt x="33473" y="10711"/>
                    <a:pt x="32070" y="11003"/>
                    <a:pt x="30639" y="11016"/>
                  </a:cubicBezTo>
                  <a:cubicBezTo>
                    <a:pt x="30542" y="11016"/>
                    <a:pt x="30441" y="11017"/>
                    <a:pt x="30340" y="11017"/>
                  </a:cubicBezTo>
                  <a:cubicBezTo>
                    <a:pt x="30094" y="11017"/>
                    <a:pt x="29846" y="11010"/>
                    <a:pt x="29639" y="10961"/>
                  </a:cubicBezTo>
                  <a:cubicBezTo>
                    <a:pt x="29195" y="10836"/>
                    <a:pt x="28917" y="10503"/>
                    <a:pt x="28598" y="10294"/>
                  </a:cubicBezTo>
                  <a:cubicBezTo>
                    <a:pt x="28182" y="10031"/>
                    <a:pt x="27682" y="9503"/>
                    <a:pt x="27139" y="9308"/>
                  </a:cubicBezTo>
                  <a:cubicBezTo>
                    <a:pt x="26862" y="9211"/>
                    <a:pt x="26432" y="9155"/>
                    <a:pt x="26126" y="9127"/>
                  </a:cubicBezTo>
                  <a:cubicBezTo>
                    <a:pt x="25894" y="9103"/>
                    <a:pt x="25678" y="9092"/>
                    <a:pt x="25472" y="9092"/>
                  </a:cubicBezTo>
                  <a:cubicBezTo>
                    <a:pt x="24851" y="9092"/>
                    <a:pt x="24314" y="9193"/>
                    <a:pt x="23667" y="9349"/>
                  </a:cubicBezTo>
                  <a:cubicBezTo>
                    <a:pt x="22416" y="9649"/>
                    <a:pt x="20913" y="9948"/>
                    <a:pt x="19534" y="9948"/>
                  </a:cubicBezTo>
                  <a:cubicBezTo>
                    <a:pt x="19504" y="9948"/>
                    <a:pt x="19475" y="9948"/>
                    <a:pt x="19445" y="9947"/>
                  </a:cubicBezTo>
                  <a:cubicBezTo>
                    <a:pt x="18695" y="9947"/>
                    <a:pt x="17889" y="9836"/>
                    <a:pt x="17167" y="9753"/>
                  </a:cubicBezTo>
                  <a:cubicBezTo>
                    <a:pt x="16417" y="9669"/>
                    <a:pt x="15848" y="9447"/>
                    <a:pt x="15265" y="9142"/>
                  </a:cubicBezTo>
                  <a:cubicBezTo>
                    <a:pt x="14265" y="8599"/>
                    <a:pt x="13612" y="7822"/>
                    <a:pt x="12834" y="7183"/>
                  </a:cubicBezTo>
                  <a:cubicBezTo>
                    <a:pt x="12595" y="6975"/>
                    <a:pt x="12319" y="6947"/>
                    <a:pt x="12001" y="6947"/>
                  </a:cubicBezTo>
                  <a:cubicBezTo>
                    <a:pt x="11880" y="6947"/>
                    <a:pt x="11753" y="6951"/>
                    <a:pt x="11620" y="6951"/>
                  </a:cubicBezTo>
                  <a:cubicBezTo>
                    <a:pt x="11493" y="6951"/>
                    <a:pt x="11361" y="6947"/>
                    <a:pt x="11223" y="6933"/>
                  </a:cubicBezTo>
                  <a:cubicBezTo>
                    <a:pt x="11056" y="6905"/>
                    <a:pt x="10987" y="6849"/>
                    <a:pt x="10765" y="6836"/>
                  </a:cubicBezTo>
                  <a:cubicBezTo>
                    <a:pt x="10723" y="6831"/>
                    <a:pt x="10675" y="6830"/>
                    <a:pt x="10625" y="6830"/>
                  </a:cubicBezTo>
                  <a:cubicBezTo>
                    <a:pt x="10526" y="6830"/>
                    <a:pt x="10418" y="6836"/>
                    <a:pt x="10334" y="6836"/>
                  </a:cubicBezTo>
                  <a:cubicBezTo>
                    <a:pt x="9778" y="6836"/>
                    <a:pt x="9889" y="6836"/>
                    <a:pt x="9667" y="6627"/>
                  </a:cubicBezTo>
                  <a:cubicBezTo>
                    <a:pt x="9182" y="6197"/>
                    <a:pt x="8945" y="5572"/>
                    <a:pt x="8667" y="5086"/>
                  </a:cubicBezTo>
                  <a:cubicBezTo>
                    <a:pt x="8334" y="4516"/>
                    <a:pt x="7737" y="4003"/>
                    <a:pt x="7445" y="3433"/>
                  </a:cubicBezTo>
                  <a:cubicBezTo>
                    <a:pt x="7265" y="3099"/>
                    <a:pt x="7098" y="2753"/>
                    <a:pt x="6890" y="2420"/>
                  </a:cubicBezTo>
                  <a:cubicBezTo>
                    <a:pt x="6598" y="1961"/>
                    <a:pt x="6084" y="1488"/>
                    <a:pt x="5682" y="1058"/>
                  </a:cubicBezTo>
                  <a:cubicBezTo>
                    <a:pt x="5598" y="961"/>
                    <a:pt x="5515" y="877"/>
                    <a:pt x="5417" y="781"/>
                  </a:cubicBezTo>
                  <a:cubicBezTo>
                    <a:pt x="5112" y="488"/>
                    <a:pt x="4723" y="238"/>
                    <a:pt x="4140" y="100"/>
                  </a:cubicBezTo>
                  <a:cubicBezTo>
                    <a:pt x="3831" y="26"/>
                    <a:pt x="3409" y="1"/>
                    <a:pt x="2979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0"/>
            <p:cNvSpPr/>
            <p:nvPr/>
          </p:nvSpPr>
          <p:spPr>
            <a:xfrm>
              <a:off x="6548450" y="3056603"/>
              <a:ext cx="2295852" cy="603881"/>
            </a:xfrm>
            <a:custGeom>
              <a:avLst/>
              <a:gdLst/>
              <a:ahLst/>
              <a:cxnLst/>
              <a:rect l="l" t="t" r="r" b="b"/>
              <a:pathLst>
                <a:path w="34167" h="8987" extrusionOk="0">
                  <a:moveTo>
                    <a:pt x="23070" y="1"/>
                  </a:moveTo>
                  <a:cubicBezTo>
                    <a:pt x="23014" y="1"/>
                    <a:pt x="22959" y="1"/>
                    <a:pt x="22889" y="14"/>
                  </a:cubicBezTo>
                  <a:cubicBezTo>
                    <a:pt x="22667" y="14"/>
                    <a:pt x="22583" y="69"/>
                    <a:pt x="22389" y="112"/>
                  </a:cubicBezTo>
                  <a:cubicBezTo>
                    <a:pt x="22292" y="125"/>
                    <a:pt x="22209" y="139"/>
                    <a:pt x="22111" y="139"/>
                  </a:cubicBezTo>
                  <a:cubicBezTo>
                    <a:pt x="22070" y="139"/>
                    <a:pt x="22028" y="125"/>
                    <a:pt x="21987" y="125"/>
                  </a:cubicBezTo>
                  <a:lnTo>
                    <a:pt x="21848" y="125"/>
                  </a:lnTo>
                  <a:cubicBezTo>
                    <a:pt x="21806" y="125"/>
                    <a:pt x="21764" y="125"/>
                    <a:pt x="21709" y="139"/>
                  </a:cubicBezTo>
                  <a:cubicBezTo>
                    <a:pt x="21264" y="167"/>
                    <a:pt x="21209" y="292"/>
                    <a:pt x="20903" y="486"/>
                  </a:cubicBezTo>
                  <a:cubicBezTo>
                    <a:pt x="20598" y="667"/>
                    <a:pt x="20222" y="751"/>
                    <a:pt x="19889" y="889"/>
                  </a:cubicBezTo>
                  <a:cubicBezTo>
                    <a:pt x="18167" y="1612"/>
                    <a:pt x="17098" y="2819"/>
                    <a:pt x="16626" y="4278"/>
                  </a:cubicBezTo>
                  <a:cubicBezTo>
                    <a:pt x="16500" y="4653"/>
                    <a:pt x="16417" y="4973"/>
                    <a:pt x="16126" y="5278"/>
                  </a:cubicBezTo>
                  <a:cubicBezTo>
                    <a:pt x="15987" y="5431"/>
                    <a:pt x="15792" y="5542"/>
                    <a:pt x="15626" y="5681"/>
                  </a:cubicBezTo>
                  <a:cubicBezTo>
                    <a:pt x="15417" y="5875"/>
                    <a:pt x="15348" y="6139"/>
                    <a:pt x="15028" y="6139"/>
                  </a:cubicBezTo>
                  <a:lnTo>
                    <a:pt x="14917" y="6139"/>
                  </a:lnTo>
                  <a:cubicBezTo>
                    <a:pt x="14639" y="6084"/>
                    <a:pt x="14417" y="5792"/>
                    <a:pt x="14264" y="5625"/>
                  </a:cubicBezTo>
                  <a:cubicBezTo>
                    <a:pt x="13917" y="5264"/>
                    <a:pt x="13750" y="4973"/>
                    <a:pt x="13764" y="4528"/>
                  </a:cubicBezTo>
                  <a:cubicBezTo>
                    <a:pt x="13764" y="4278"/>
                    <a:pt x="13806" y="4014"/>
                    <a:pt x="13764" y="3764"/>
                  </a:cubicBezTo>
                  <a:cubicBezTo>
                    <a:pt x="13722" y="3556"/>
                    <a:pt x="13639" y="3514"/>
                    <a:pt x="13459" y="3514"/>
                  </a:cubicBezTo>
                  <a:cubicBezTo>
                    <a:pt x="13361" y="3514"/>
                    <a:pt x="13250" y="3528"/>
                    <a:pt x="13098" y="3528"/>
                  </a:cubicBezTo>
                  <a:lnTo>
                    <a:pt x="12820" y="3528"/>
                  </a:lnTo>
                  <a:cubicBezTo>
                    <a:pt x="12556" y="3528"/>
                    <a:pt x="12361" y="3528"/>
                    <a:pt x="12098" y="3639"/>
                  </a:cubicBezTo>
                  <a:cubicBezTo>
                    <a:pt x="11181" y="4042"/>
                    <a:pt x="10889" y="4667"/>
                    <a:pt x="10278" y="5278"/>
                  </a:cubicBezTo>
                  <a:cubicBezTo>
                    <a:pt x="10014" y="5556"/>
                    <a:pt x="9806" y="5862"/>
                    <a:pt x="9611" y="6167"/>
                  </a:cubicBezTo>
                  <a:cubicBezTo>
                    <a:pt x="9445" y="6417"/>
                    <a:pt x="9265" y="6667"/>
                    <a:pt x="9042" y="6903"/>
                  </a:cubicBezTo>
                  <a:cubicBezTo>
                    <a:pt x="8611" y="7347"/>
                    <a:pt x="8083" y="7431"/>
                    <a:pt x="7472" y="7431"/>
                  </a:cubicBezTo>
                  <a:cubicBezTo>
                    <a:pt x="7250" y="7431"/>
                    <a:pt x="7028" y="7417"/>
                    <a:pt x="6792" y="7417"/>
                  </a:cubicBezTo>
                  <a:cubicBezTo>
                    <a:pt x="6376" y="7403"/>
                    <a:pt x="6195" y="7167"/>
                    <a:pt x="5765" y="7153"/>
                  </a:cubicBezTo>
                  <a:lnTo>
                    <a:pt x="5070" y="7153"/>
                  </a:lnTo>
                  <a:cubicBezTo>
                    <a:pt x="4945" y="7153"/>
                    <a:pt x="4820" y="7167"/>
                    <a:pt x="4695" y="7167"/>
                  </a:cubicBezTo>
                  <a:lnTo>
                    <a:pt x="4626" y="7167"/>
                  </a:lnTo>
                  <a:cubicBezTo>
                    <a:pt x="4278" y="7167"/>
                    <a:pt x="4070" y="7208"/>
                    <a:pt x="3792" y="7278"/>
                  </a:cubicBezTo>
                  <a:cubicBezTo>
                    <a:pt x="3737" y="7292"/>
                    <a:pt x="3681" y="7306"/>
                    <a:pt x="3611" y="7319"/>
                  </a:cubicBezTo>
                  <a:cubicBezTo>
                    <a:pt x="3209" y="7403"/>
                    <a:pt x="2861" y="7417"/>
                    <a:pt x="2487" y="7569"/>
                  </a:cubicBezTo>
                  <a:cubicBezTo>
                    <a:pt x="2139" y="7708"/>
                    <a:pt x="1765" y="7819"/>
                    <a:pt x="1431" y="7958"/>
                  </a:cubicBezTo>
                  <a:cubicBezTo>
                    <a:pt x="1028" y="8125"/>
                    <a:pt x="626" y="8375"/>
                    <a:pt x="333" y="8653"/>
                  </a:cubicBezTo>
                  <a:cubicBezTo>
                    <a:pt x="320" y="8667"/>
                    <a:pt x="306" y="8681"/>
                    <a:pt x="306" y="8695"/>
                  </a:cubicBezTo>
                  <a:cubicBezTo>
                    <a:pt x="195" y="8819"/>
                    <a:pt x="181" y="8945"/>
                    <a:pt x="0" y="8986"/>
                  </a:cubicBezTo>
                  <a:lnTo>
                    <a:pt x="5903" y="8973"/>
                  </a:lnTo>
                  <a:lnTo>
                    <a:pt x="5987" y="8973"/>
                  </a:lnTo>
                  <a:lnTo>
                    <a:pt x="5903" y="8931"/>
                  </a:lnTo>
                  <a:lnTo>
                    <a:pt x="9348" y="8931"/>
                  </a:lnTo>
                  <a:lnTo>
                    <a:pt x="34167" y="8903"/>
                  </a:lnTo>
                  <a:cubicBezTo>
                    <a:pt x="34139" y="8819"/>
                    <a:pt x="34028" y="8792"/>
                    <a:pt x="33944" y="8695"/>
                  </a:cubicBezTo>
                  <a:cubicBezTo>
                    <a:pt x="33889" y="8612"/>
                    <a:pt x="33848" y="8514"/>
                    <a:pt x="33792" y="8445"/>
                  </a:cubicBezTo>
                  <a:cubicBezTo>
                    <a:pt x="33598" y="8236"/>
                    <a:pt x="33292" y="8153"/>
                    <a:pt x="33028" y="8014"/>
                  </a:cubicBezTo>
                  <a:cubicBezTo>
                    <a:pt x="32528" y="7708"/>
                    <a:pt x="31917" y="7514"/>
                    <a:pt x="31472" y="7195"/>
                  </a:cubicBezTo>
                  <a:cubicBezTo>
                    <a:pt x="31153" y="6973"/>
                    <a:pt x="30805" y="6792"/>
                    <a:pt x="30500" y="6556"/>
                  </a:cubicBezTo>
                  <a:cubicBezTo>
                    <a:pt x="30153" y="6306"/>
                    <a:pt x="29792" y="5958"/>
                    <a:pt x="29514" y="5653"/>
                  </a:cubicBezTo>
                  <a:cubicBezTo>
                    <a:pt x="29292" y="5431"/>
                    <a:pt x="29250" y="5319"/>
                    <a:pt x="28903" y="5181"/>
                  </a:cubicBezTo>
                  <a:cubicBezTo>
                    <a:pt x="28667" y="5084"/>
                    <a:pt x="28417" y="5042"/>
                    <a:pt x="28181" y="4931"/>
                  </a:cubicBezTo>
                  <a:cubicBezTo>
                    <a:pt x="27722" y="4723"/>
                    <a:pt x="27250" y="4486"/>
                    <a:pt x="26903" y="4181"/>
                  </a:cubicBezTo>
                  <a:cubicBezTo>
                    <a:pt x="26487" y="3834"/>
                    <a:pt x="25944" y="3431"/>
                    <a:pt x="25694" y="2986"/>
                  </a:cubicBezTo>
                  <a:cubicBezTo>
                    <a:pt x="25570" y="2792"/>
                    <a:pt x="25598" y="2612"/>
                    <a:pt x="25514" y="2431"/>
                  </a:cubicBezTo>
                  <a:cubicBezTo>
                    <a:pt x="25403" y="2208"/>
                    <a:pt x="25167" y="2056"/>
                    <a:pt x="25070" y="1834"/>
                  </a:cubicBezTo>
                  <a:cubicBezTo>
                    <a:pt x="24917" y="1458"/>
                    <a:pt x="24737" y="1223"/>
                    <a:pt x="24500" y="889"/>
                  </a:cubicBezTo>
                  <a:cubicBezTo>
                    <a:pt x="24320" y="653"/>
                    <a:pt x="24153" y="556"/>
                    <a:pt x="23917" y="362"/>
                  </a:cubicBezTo>
                  <a:cubicBezTo>
                    <a:pt x="23598" y="97"/>
                    <a:pt x="23487" y="1"/>
                    <a:pt x="23070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0"/>
            <p:cNvSpPr/>
            <p:nvPr/>
          </p:nvSpPr>
          <p:spPr>
            <a:xfrm>
              <a:off x="6945108" y="3654781"/>
              <a:ext cx="1900140" cy="4771"/>
            </a:xfrm>
            <a:custGeom>
              <a:avLst/>
              <a:gdLst/>
              <a:ahLst/>
              <a:cxnLst/>
              <a:rect l="l" t="t" r="r" b="b"/>
              <a:pathLst>
                <a:path w="28278" h="71" extrusionOk="0">
                  <a:moveTo>
                    <a:pt x="28264" y="1"/>
                  </a:moveTo>
                  <a:lnTo>
                    <a:pt x="3445" y="29"/>
                  </a:lnTo>
                  <a:lnTo>
                    <a:pt x="0" y="29"/>
                  </a:lnTo>
                  <a:lnTo>
                    <a:pt x="84" y="71"/>
                  </a:lnTo>
                  <a:lnTo>
                    <a:pt x="3445" y="71"/>
                  </a:lnTo>
                  <a:lnTo>
                    <a:pt x="28278" y="43"/>
                  </a:lnTo>
                  <a:cubicBezTo>
                    <a:pt x="28278" y="29"/>
                    <a:pt x="28264" y="15"/>
                    <a:pt x="28264" y="1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0"/>
            <p:cNvSpPr/>
            <p:nvPr/>
          </p:nvSpPr>
          <p:spPr>
            <a:xfrm>
              <a:off x="5981987" y="2897012"/>
              <a:ext cx="1212332" cy="663282"/>
            </a:xfrm>
            <a:custGeom>
              <a:avLst/>
              <a:gdLst/>
              <a:ahLst/>
              <a:cxnLst/>
              <a:rect l="l" t="t" r="r" b="b"/>
              <a:pathLst>
                <a:path w="18042" h="9871" extrusionOk="0">
                  <a:moveTo>
                    <a:pt x="8972" y="0"/>
                  </a:moveTo>
                  <a:cubicBezTo>
                    <a:pt x="4445" y="0"/>
                    <a:pt x="695" y="3306"/>
                    <a:pt x="0" y="7639"/>
                  </a:cubicBezTo>
                  <a:cubicBezTo>
                    <a:pt x="263" y="7820"/>
                    <a:pt x="556" y="8000"/>
                    <a:pt x="889" y="8111"/>
                  </a:cubicBezTo>
                  <a:cubicBezTo>
                    <a:pt x="1154" y="8210"/>
                    <a:pt x="1442" y="8215"/>
                    <a:pt x="1725" y="8215"/>
                  </a:cubicBezTo>
                  <a:cubicBezTo>
                    <a:pt x="1761" y="8215"/>
                    <a:pt x="1796" y="8215"/>
                    <a:pt x="1832" y="8215"/>
                  </a:cubicBezTo>
                  <a:cubicBezTo>
                    <a:pt x="2149" y="8215"/>
                    <a:pt x="2458" y="8222"/>
                    <a:pt x="2722" y="8361"/>
                  </a:cubicBezTo>
                  <a:cubicBezTo>
                    <a:pt x="3167" y="8598"/>
                    <a:pt x="3347" y="8889"/>
                    <a:pt x="3667" y="9153"/>
                  </a:cubicBezTo>
                  <a:cubicBezTo>
                    <a:pt x="3819" y="9278"/>
                    <a:pt x="4097" y="9333"/>
                    <a:pt x="4263" y="9431"/>
                  </a:cubicBezTo>
                  <a:cubicBezTo>
                    <a:pt x="4556" y="9626"/>
                    <a:pt x="4583" y="9806"/>
                    <a:pt x="5028" y="9861"/>
                  </a:cubicBezTo>
                  <a:cubicBezTo>
                    <a:pt x="5077" y="9868"/>
                    <a:pt x="5139" y="9871"/>
                    <a:pt x="5206" y="9871"/>
                  </a:cubicBezTo>
                  <a:cubicBezTo>
                    <a:pt x="5406" y="9871"/>
                    <a:pt x="5660" y="9848"/>
                    <a:pt x="5806" y="9848"/>
                  </a:cubicBezTo>
                  <a:cubicBezTo>
                    <a:pt x="6208" y="9848"/>
                    <a:pt x="6347" y="9778"/>
                    <a:pt x="6639" y="9737"/>
                  </a:cubicBezTo>
                  <a:cubicBezTo>
                    <a:pt x="7195" y="9653"/>
                    <a:pt x="7680" y="9653"/>
                    <a:pt x="8069" y="9376"/>
                  </a:cubicBezTo>
                  <a:cubicBezTo>
                    <a:pt x="8402" y="9139"/>
                    <a:pt x="8597" y="8764"/>
                    <a:pt x="9152" y="8653"/>
                  </a:cubicBezTo>
                  <a:cubicBezTo>
                    <a:pt x="9252" y="8635"/>
                    <a:pt x="9352" y="8627"/>
                    <a:pt x="9450" y="8627"/>
                  </a:cubicBezTo>
                  <a:cubicBezTo>
                    <a:pt x="10022" y="8627"/>
                    <a:pt x="10559" y="8904"/>
                    <a:pt x="10986" y="9070"/>
                  </a:cubicBezTo>
                  <a:cubicBezTo>
                    <a:pt x="11458" y="9264"/>
                    <a:pt x="11847" y="9444"/>
                    <a:pt x="12222" y="9653"/>
                  </a:cubicBezTo>
                  <a:cubicBezTo>
                    <a:pt x="12482" y="9591"/>
                    <a:pt x="12665" y="9540"/>
                    <a:pt x="12958" y="9540"/>
                  </a:cubicBezTo>
                  <a:cubicBezTo>
                    <a:pt x="12993" y="9540"/>
                    <a:pt x="13030" y="9541"/>
                    <a:pt x="13069" y="9542"/>
                  </a:cubicBezTo>
                  <a:cubicBezTo>
                    <a:pt x="13372" y="9542"/>
                    <a:pt x="13674" y="9524"/>
                    <a:pt x="13977" y="9524"/>
                  </a:cubicBezTo>
                  <a:cubicBezTo>
                    <a:pt x="14049" y="9524"/>
                    <a:pt x="14122" y="9525"/>
                    <a:pt x="14195" y="9528"/>
                  </a:cubicBezTo>
                  <a:cubicBezTo>
                    <a:pt x="14625" y="9542"/>
                    <a:pt x="14806" y="9778"/>
                    <a:pt x="15222" y="9792"/>
                  </a:cubicBezTo>
                  <a:cubicBezTo>
                    <a:pt x="15458" y="9799"/>
                    <a:pt x="15685" y="9810"/>
                    <a:pt x="15901" y="9810"/>
                  </a:cubicBezTo>
                  <a:cubicBezTo>
                    <a:pt x="16512" y="9810"/>
                    <a:pt x="17041" y="9729"/>
                    <a:pt x="17472" y="9278"/>
                  </a:cubicBezTo>
                  <a:cubicBezTo>
                    <a:pt x="17695" y="9042"/>
                    <a:pt x="17875" y="8792"/>
                    <a:pt x="18041" y="8542"/>
                  </a:cubicBezTo>
                  <a:cubicBezTo>
                    <a:pt x="17750" y="3778"/>
                    <a:pt x="13806" y="0"/>
                    <a:pt x="8972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08" name="Google Shape;808;p40"/>
            <p:cNvGrpSpPr/>
            <p:nvPr/>
          </p:nvGrpSpPr>
          <p:grpSpPr>
            <a:xfrm>
              <a:off x="1066577" y="708686"/>
              <a:ext cx="7223569" cy="583932"/>
              <a:chOff x="1212952" y="2493836"/>
              <a:chExt cx="7223569" cy="583932"/>
            </a:xfrm>
          </p:grpSpPr>
          <p:sp>
            <p:nvSpPr>
              <p:cNvPr id="809" name="Google Shape;809;p40"/>
              <p:cNvSpPr/>
              <p:nvPr/>
            </p:nvSpPr>
            <p:spPr>
              <a:xfrm>
                <a:off x="6447656" y="3018301"/>
                <a:ext cx="249226" cy="59468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885" extrusionOk="0">
                    <a:moveTo>
                      <a:pt x="3056" y="1"/>
                    </a:moveTo>
                    <a:cubicBezTo>
                      <a:pt x="2515" y="1"/>
                      <a:pt x="1903" y="139"/>
                      <a:pt x="1750" y="473"/>
                    </a:cubicBezTo>
                    <a:cubicBezTo>
                      <a:pt x="1546" y="241"/>
                      <a:pt x="982" y="21"/>
                      <a:pt x="541" y="21"/>
                    </a:cubicBezTo>
                    <a:cubicBezTo>
                      <a:pt x="293" y="21"/>
                      <a:pt x="85" y="90"/>
                      <a:pt x="0" y="265"/>
                    </a:cubicBezTo>
                    <a:cubicBezTo>
                      <a:pt x="67" y="261"/>
                      <a:pt x="135" y="258"/>
                      <a:pt x="204" y="258"/>
                    </a:cubicBezTo>
                    <a:cubicBezTo>
                      <a:pt x="581" y="258"/>
                      <a:pt x="978" y="327"/>
                      <a:pt x="1237" y="515"/>
                    </a:cubicBezTo>
                    <a:cubicBezTo>
                      <a:pt x="1361" y="612"/>
                      <a:pt x="1445" y="723"/>
                      <a:pt x="1598" y="806"/>
                    </a:cubicBezTo>
                    <a:cubicBezTo>
                      <a:pt x="1679" y="855"/>
                      <a:pt x="1792" y="884"/>
                      <a:pt x="1900" y="884"/>
                    </a:cubicBezTo>
                    <a:cubicBezTo>
                      <a:pt x="1978" y="884"/>
                      <a:pt x="2053" y="869"/>
                      <a:pt x="2111" y="834"/>
                    </a:cubicBezTo>
                    <a:cubicBezTo>
                      <a:pt x="2181" y="639"/>
                      <a:pt x="2431" y="487"/>
                      <a:pt x="2722" y="417"/>
                    </a:cubicBezTo>
                    <a:cubicBezTo>
                      <a:pt x="3015" y="348"/>
                      <a:pt x="3320" y="334"/>
                      <a:pt x="3626" y="321"/>
                    </a:cubicBezTo>
                    <a:cubicBezTo>
                      <a:pt x="3709" y="237"/>
                      <a:pt x="3639" y="126"/>
                      <a:pt x="3500" y="71"/>
                    </a:cubicBezTo>
                    <a:cubicBezTo>
                      <a:pt x="3376" y="15"/>
                      <a:pt x="3222" y="1"/>
                      <a:pt x="30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0" name="Google Shape;810;p40"/>
              <p:cNvSpPr/>
              <p:nvPr/>
            </p:nvSpPr>
            <p:spPr>
              <a:xfrm>
                <a:off x="7496653" y="2694483"/>
                <a:ext cx="249226" cy="59199"/>
              </a:xfrm>
              <a:custGeom>
                <a:avLst/>
                <a:gdLst/>
                <a:ahLst/>
                <a:cxnLst/>
                <a:rect l="l" t="t" r="r" b="b"/>
                <a:pathLst>
                  <a:path w="3709" h="881" extrusionOk="0">
                    <a:moveTo>
                      <a:pt x="3056" y="1"/>
                    </a:moveTo>
                    <a:cubicBezTo>
                      <a:pt x="2515" y="1"/>
                      <a:pt x="1903" y="140"/>
                      <a:pt x="1750" y="458"/>
                    </a:cubicBezTo>
                    <a:cubicBezTo>
                      <a:pt x="1546" y="237"/>
                      <a:pt x="984" y="20"/>
                      <a:pt x="543" y="20"/>
                    </a:cubicBezTo>
                    <a:cubicBezTo>
                      <a:pt x="295" y="20"/>
                      <a:pt x="85" y="89"/>
                      <a:pt x="0" y="264"/>
                    </a:cubicBezTo>
                    <a:cubicBezTo>
                      <a:pt x="67" y="260"/>
                      <a:pt x="135" y="257"/>
                      <a:pt x="204" y="257"/>
                    </a:cubicBezTo>
                    <a:cubicBezTo>
                      <a:pt x="581" y="257"/>
                      <a:pt x="979" y="326"/>
                      <a:pt x="1237" y="514"/>
                    </a:cubicBezTo>
                    <a:cubicBezTo>
                      <a:pt x="1361" y="612"/>
                      <a:pt x="1445" y="723"/>
                      <a:pt x="1598" y="806"/>
                    </a:cubicBezTo>
                    <a:cubicBezTo>
                      <a:pt x="1682" y="848"/>
                      <a:pt x="1802" y="880"/>
                      <a:pt x="1915" y="880"/>
                    </a:cubicBezTo>
                    <a:cubicBezTo>
                      <a:pt x="1987" y="880"/>
                      <a:pt x="2057" y="867"/>
                      <a:pt x="2111" y="834"/>
                    </a:cubicBezTo>
                    <a:cubicBezTo>
                      <a:pt x="2181" y="640"/>
                      <a:pt x="2431" y="486"/>
                      <a:pt x="2722" y="417"/>
                    </a:cubicBezTo>
                    <a:cubicBezTo>
                      <a:pt x="3015" y="334"/>
                      <a:pt x="3320" y="334"/>
                      <a:pt x="3626" y="320"/>
                    </a:cubicBezTo>
                    <a:cubicBezTo>
                      <a:pt x="3709" y="236"/>
                      <a:pt x="3639" y="112"/>
                      <a:pt x="3500" y="56"/>
                    </a:cubicBezTo>
                    <a:cubicBezTo>
                      <a:pt x="3376" y="1"/>
                      <a:pt x="3222" y="1"/>
                      <a:pt x="30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1" name="Google Shape;811;p40"/>
              <p:cNvSpPr/>
              <p:nvPr/>
            </p:nvSpPr>
            <p:spPr>
              <a:xfrm>
                <a:off x="6811589" y="2919388"/>
                <a:ext cx="174640" cy="42064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626" extrusionOk="0">
                    <a:moveTo>
                      <a:pt x="2140" y="0"/>
                    </a:moveTo>
                    <a:cubicBezTo>
                      <a:pt x="1765" y="0"/>
                      <a:pt x="1334" y="98"/>
                      <a:pt x="1223" y="334"/>
                    </a:cubicBezTo>
                    <a:cubicBezTo>
                      <a:pt x="1081" y="174"/>
                      <a:pt x="690" y="20"/>
                      <a:pt x="382" y="20"/>
                    </a:cubicBezTo>
                    <a:cubicBezTo>
                      <a:pt x="208" y="20"/>
                      <a:pt x="61" y="70"/>
                      <a:pt x="1" y="195"/>
                    </a:cubicBezTo>
                    <a:cubicBezTo>
                      <a:pt x="42" y="193"/>
                      <a:pt x="85" y="192"/>
                      <a:pt x="129" y="192"/>
                    </a:cubicBezTo>
                    <a:cubicBezTo>
                      <a:pt x="392" y="192"/>
                      <a:pt x="684" y="231"/>
                      <a:pt x="862" y="361"/>
                    </a:cubicBezTo>
                    <a:cubicBezTo>
                      <a:pt x="945" y="431"/>
                      <a:pt x="1015" y="515"/>
                      <a:pt x="1112" y="570"/>
                    </a:cubicBezTo>
                    <a:cubicBezTo>
                      <a:pt x="1168" y="602"/>
                      <a:pt x="1252" y="625"/>
                      <a:pt x="1329" y="625"/>
                    </a:cubicBezTo>
                    <a:cubicBezTo>
                      <a:pt x="1386" y="625"/>
                      <a:pt x="1438" y="613"/>
                      <a:pt x="1473" y="584"/>
                    </a:cubicBezTo>
                    <a:cubicBezTo>
                      <a:pt x="1529" y="459"/>
                      <a:pt x="1710" y="348"/>
                      <a:pt x="1904" y="293"/>
                    </a:cubicBezTo>
                    <a:cubicBezTo>
                      <a:pt x="2112" y="250"/>
                      <a:pt x="2334" y="237"/>
                      <a:pt x="2543" y="237"/>
                    </a:cubicBezTo>
                    <a:cubicBezTo>
                      <a:pt x="2599" y="167"/>
                      <a:pt x="2543" y="84"/>
                      <a:pt x="2460" y="56"/>
                    </a:cubicBezTo>
                    <a:cubicBezTo>
                      <a:pt x="2362" y="15"/>
                      <a:pt x="2251" y="0"/>
                      <a:pt x="214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2" name="Google Shape;812;p40"/>
              <p:cNvSpPr/>
              <p:nvPr/>
            </p:nvSpPr>
            <p:spPr>
              <a:xfrm>
                <a:off x="6679079" y="2819535"/>
                <a:ext cx="139161" cy="32926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90" extrusionOk="0">
                    <a:moveTo>
                      <a:pt x="1709" y="1"/>
                    </a:moveTo>
                    <a:cubicBezTo>
                      <a:pt x="1404" y="1"/>
                      <a:pt x="1056" y="70"/>
                      <a:pt x="973" y="264"/>
                    </a:cubicBezTo>
                    <a:cubicBezTo>
                      <a:pt x="857" y="130"/>
                      <a:pt x="540" y="8"/>
                      <a:pt x="295" y="8"/>
                    </a:cubicBezTo>
                    <a:cubicBezTo>
                      <a:pt x="159" y="8"/>
                      <a:pt x="45" y="45"/>
                      <a:pt x="1" y="140"/>
                    </a:cubicBezTo>
                    <a:cubicBezTo>
                      <a:pt x="37" y="137"/>
                      <a:pt x="75" y="136"/>
                      <a:pt x="113" y="136"/>
                    </a:cubicBezTo>
                    <a:cubicBezTo>
                      <a:pt x="321" y="136"/>
                      <a:pt x="541" y="173"/>
                      <a:pt x="682" y="279"/>
                    </a:cubicBezTo>
                    <a:cubicBezTo>
                      <a:pt x="751" y="334"/>
                      <a:pt x="806" y="403"/>
                      <a:pt x="889" y="445"/>
                    </a:cubicBezTo>
                    <a:cubicBezTo>
                      <a:pt x="931" y="470"/>
                      <a:pt x="998" y="490"/>
                      <a:pt x="1063" y="490"/>
                    </a:cubicBezTo>
                    <a:cubicBezTo>
                      <a:pt x="1106" y="490"/>
                      <a:pt x="1148" y="481"/>
                      <a:pt x="1182" y="459"/>
                    </a:cubicBezTo>
                    <a:cubicBezTo>
                      <a:pt x="1209" y="347"/>
                      <a:pt x="1362" y="264"/>
                      <a:pt x="1515" y="223"/>
                    </a:cubicBezTo>
                    <a:cubicBezTo>
                      <a:pt x="1682" y="181"/>
                      <a:pt x="1862" y="181"/>
                      <a:pt x="2028" y="181"/>
                    </a:cubicBezTo>
                    <a:cubicBezTo>
                      <a:pt x="2071" y="125"/>
                      <a:pt x="2028" y="56"/>
                      <a:pt x="1959" y="29"/>
                    </a:cubicBezTo>
                    <a:cubicBezTo>
                      <a:pt x="1889" y="1"/>
                      <a:pt x="1793" y="1"/>
                      <a:pt x="17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3" name="Google Shape;813;p40"/>
              <p:cNvSpPr/>
              <p:nvPr/>
            </p:nvSpPr>
            <p:spPr>
              <a:xfrm>
                <a:off x="8297360" y="2707586"/>
                <a:ext cx="139161" cy="32926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90" extrusionOk="0">
                    <a:moveTo>
                      <a:pt x="1710" y="0"/>
                    </a:moveTo>
                    <a:cubicBezTo>
                      <a:pt x="1404" y="0"/>
                      <a:pt x="1056" y="69"/>
                      <a:pt x="973" y="263"/>
                    </a:cubicBezTo>
                    <a:cubicBezTo>
                      <a:pt x="857" y="130"/>
                      <a:pt x="540" y="7"/>
                      <a:pt x="295" y="7"/>
                    </a:cubicBezTo>
                    <a:cubicBezTo>
                      <a:pt x="159" y="7"/>
                      <a:pt x="45" y="45"/>
                      <a:pt x="1" y="139"/>
                    </a:cubicBezTo>
                    <a:cubicBezTo>
                      <a:pt x="37" y="137"/>
                      <a:pt x="75" y="136"/>
                      <a:pt x="113" y="136"/>
                    </a:cubicBezTo>
                    <a:cubicBezTo>
                      <a:pt x="321" y="136"/>
                      <a:pt x="541" y="172"/>
                      <a:pt x="682" y="278"/>
                    </a:cubicBezTo>
                    <a:cubicBezTo>
                      <a:pt x="751" y="333"/>
                      <a:pt x="806" y="402"/>
                      <a:pt x="890" y="445"/>
                    </a:cubicBezTo>
                    <a:cubicBezTo>
                      <a:pt x="940" y="469"/>
                      <a:pt x="1005" y="489"/>
                      <a:pt x="1067" y="489"/>
                    </a:cubicBezTo>
                    <a:cubicBezTo>
                      <a:pt x="1108" y="489"/>
                      <a:pt x="1148" y="480"/>
                      <a:pt x="1182" y="458"/>
                    </a:cubicBezTo>
                    <a:cubicBezTo>
                      <a:pt x="1210" y="347"/>
                      <a:pt x="1362" y="263"/>
                      <a:pt x="1515" y="222"/>
                    </a:cubicBezTo>
                    <a:cubicBezTo>
                      <a:pt x="1682" y="195"/>
                      <a:pt x="1862" y="180"/>
                      <a:pt x="2028" y="180"/>
                    </a:cubicBezTo>
                    <a:cubicBezTo>
                      <a:pt x="2071" y="125"/>
                      <a:pt x="2028" y="56"/>
                      <a:pt x="1960" y="28"/>
                    </a:cubicBezTo>
                    <a:cubicBezTo>
                      <a:pt x="1890" y="0"/>
                      <a:pt x="1793" y="0"/>
                      <a:pt x="1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4" name="Google Shape;814;p40"/>
              <p:cNvSpPr/>
              <p:nvPr/>
            </p:nvSpPr>
            <p:spPr>
              <a:xfrm>
                <a:off x="7171827" y="2736481"/>
                <a:ext cx="139161" cy="33463"/>
              </a:xfrm>
              <a:custGeom>
                <a:avLst/>
                <a:gdLst/>
                <a:ahLst/>
                <a:cxnLst/>
                <a:rect l="l" t="t" r="r" b="b"/>
                <a:pathLst>
                  <a:path w="2071" h="498" extrusionOk="0">
                    <a:moveTo>
                      <a:pt x="1710" y="0"/>
                    </a:moveTo>
                    <a:cubicBezTo>
                      <a:pt x="1404" y="0"/>
                      <a:pt x="1056" y="83"/>
                      <a:pt x="973" y="265"/>
                    </a:cubicBezTo>
                    <a:cubicBezTo>
                      <a:pt x="858" y="140"/>
                      <a:pt x="543" y="21"/>
                      <a:pt x="298" y="21"/>
                    </a:cubicBezTo>
                    <a:cubicBezTo>
                      <a:pt x="161" y="21"/>
                      <a:pt x="46" y="58"/>
                      <a:pt x="1" y="153"/>
                    </a:cubicBezTo>
                    <a:cubicBezTo>
                      <a:pt x="38" y="151"/>
                      <a:pt x="75" y="150"/>
                      <a:pt x="113" y="150"/>
                    </a:cubicBezTo>
                    <a:cubicBezTo>
                      <a:pt x="321" y="150"/>
                      <a:pt x="541" y="186"/>
                      <a:pt x="682" y="292"/>
                    </a:cubicBezTo>
                    <a:cubicBezTo>
                      <a:pt x="751" y="348"/>
                      <a:pt x="806" y="417"/>
                      <a:pt x="890" y="459"/>
                    </a:cubicBezTo>
                    <a:cubicBezTo>
                      <a:pt x="930" y="483"/>
                      <a:pt x="994" y="498"/>
                      <a:pt x="1057" y="498"/>
                    </a:cubicBezTo>
                    <a:cubicBezTo>
                      <a:pt x="1102" y="498"/>
                      <a:pt x="1147" y="490"/>
                      <a:pt x="1182" y="472"/>
                    </a:cubicBezTo>
                    <a:cubicBezTo>
                      <a:pt x="1210" y="361"/>
                      <a:pt x="1362" y="278"/>
                      <a:pt x="1515" y="237"/>
                    </a:cubicBezTo>
                    <a:cubicBezTo>
                      <a:pt x="1682" y="195"/>
                      <a:pt x="1862" y="195"/>
                      <a:pt x="2029" y="181"/>
                    </a:cubicBezTo>
                    <a:cubicBezTo>
                      <a:pt x="2071" y="139"/>
                      <a:pt x="2029" y="70"/>
                      <a:pt x="1960" y="42"/>
                    </a:cubicBezTo>
                    <a:cubicBezTo>
                      <a:pt x="1890" y="15"/>
                      <a:pt x="1793" y="0"/>
                      <a:pt x="1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5" name="Google Shape;815;p40"/>
              <p:cNvSpPr/>
              <p:nvPr/>
            </p:nvSpPr>
            <p:spPr>
              <a:xfrm>
                <a:off x="6201248" y="3031404"/>
                <a:ext cx="140034" cy="33262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95" extrusionOk="0">
                    <a:moveTo>
                      <a:pt x="1709" y="0"/>
                    </a:moveTo>
                    <a:cubicBezTo>
                      <a:pt x="1417" y="0"/>
                      <a:pt x="1070" y="70"/>
                      <a:pt x="973" y="264"/>
                    </a:cubicBezTo>
                    <a:cubicBezTo>
                      <a:pt x="864" y="138"/>
                      <a:pt x="543" y="11"/>
                      <a:pt x="294" y="11"/>
                    </a:cubicBezTo>
                    <a:cubicBezTo>
                      <a:pt x="161" y="11"/>
                      <a:pt x="49" y="47"/>
                      <a:pt x="0" y="139"/>
                    </a:cubicBezTo>
                    <a:cubicBezTo>
                      <a:pt x="237" y="139"/>
                      <a:pt x="528" y="153"/>
                      <a:pt x="695" y="292"/>
                    </a:cubicBezTo>
                    <a:cubicBezTo>
                      <a:pt x="765" y="333"/>
                      <a:pt x="806" y="403"/>
                      <a:pt x="889" y="444"/>
                    </a:cubicBezTo>
                    <a:cubicBezTo>
                      <a:pt x="936" y="476"/>
                      <a:pt x="1001" y="494"/>
                      <a:pt x="1061" y="494"/>
                    </a:cubicBezTo>
                    <a:cubicBezTo>
                      <a:pt x="1107" y="494"/>
                      <a:pt x="1151" y="483"/>
                      <a:pt x="1182" y="459"/>
                    </a:cubicBezTo>
                    <a:cubicBezTo>
                      <a:pt x="1223" y="361"/>
                      <a:pt x="1362" y="278"/>
                      <a:pt x="1528" y="237"/>
                    </a:cubicBezTo>
                    <a:cubicBezTo>
                      <a:pt x="1682" y="194"/>
                      <a:pt x="1862" y="181"/>
                      <a:pt x="2028" y="181"/>
                    </a:cubicBezTo>
                    <a:cubicBezTo>
                      <a:pt x="2084" y="126"/>
                      <a:pt x="2043" y="70"/>
                      <a:pt x="1959" y="28"/>
                    </a:cubicBezTo>
                    <a:cubicBezTo>
                      <a:pt x="1889" y="0"/>
                      <a:pt x="1806" y="0"/>
                      <a:pt x="17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6" name="Google Shape;816;p40"/>
              <p:cNvSpPr/>
              <p:nvPr/>
            </p:nvSpPr>
            <p:spPr>
              <a:xfrm>
                <a:off x="7062701" y="2920329"/>
                <a:ext cx="250167" cy="60072"/>
              </a:xfrm>
              <a:custGeom>
                <a:avLst/>
                <a:gdLst/>
                <a:ahLst/>
                <a:cxnLst/>
                <a:rect l="l" t="t" r="r" b="b"/>
                <a:pathLst>
                  <a:path w="3723" h="894" extrusionOk="0">
                    <a:moveTo>
                      <a:pt x="3069" y="1"/>
                    </a:moveTo>
                    <a:cubicBezTo>
                      <a:pt x="2528" y="1"/>
                      <a:pt x="1903" y="153"/>
                      <a:pt x="1750" y="473"/>
                    </a:cubicBezTo>
                    <a:cubicBezTo>
                      <a:pt x="1555" y="251"/>
                      <a:pt x="990" y="34"/>
                      <a:pt x="547" y="34"/>
                    </a:cubicBezTo>
                    <a:cubicBezTo>
                      <a:pt x="297" y="34"/>
                      <a:pt x="85" y="103"/>
                      <a:pt x="0" y="279"/>
                    </a:cubicBezTo>
                    <a:cubicBezTo>
                      <a:pt x="75" y="274"/>
                      <a:pt x="152" y="271"/>
                      <a:pt x="230" y="271"/>
                    </a:cubicBezTo>
                    <a:cubicBezTo>
                      <a:pt x="598" y="271"/>
                      <a:pt x="984" y="333"/>
                      <a:pt x="1236" y="529"/>
                    </a:cubicBezTo>
                    <a:cubicBezTo>
                      <a:pt x="1362" y="625"/>
                      <a:pt x="1445" y="736"/>
                      <a:pt x="1597" y="820"/>
                    </a:cubicBezTo>
                    <a:cubicBezTo>
                      <a:pt x="1681" y="862"/>
                      <a:pt x="1806" y="894"/>
                      <a:pt x="1922" y="894"/>
                    </a:cubicBezTo>
                    <a:cubicBezTo>
                      <a:pt x="1998" y="894"/>
                      <a:pt x="2070" y="880"/>
                      <a:pt x="2125" y="847"/>
                    </a:cubicBezTo>
                    <a:cubicBezTo>
                      <a:pt x="2180" y="653"/>
                      <a:pt x="2445" y="501"/>
                      <a:pt x="2723" y="431"/>
                    </a:cubicBezTo>
                    <a:cubicBezTo>
                      <a:pt x="3014" y="347"/>
                      <a:pt x="3334" y="347"/>
                      <a:pt x="3639" y="334"/>
                    </a:cubicBezTo>
                    <a:cubicBezTo>
                      <a:pt x="3723" y="251"/>
                      <a:pt x="3639" y="125"/>
                      <a:pt x="3514" y="70"/>
                    </a:cubicBezTo>
                    <a:cubicBezTo>
                      <a:pt x="3389" y="14"/>
                      <a:pt x="3223" y="1"/>
                      <a:pt x="306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7" name="Google Shape;817;p40"/>
              <p:cNvSpPr/>
              <p:nvPr/>
            </p:nvSpPr>
            <p:spPr>
              <a:xfrm>
                <a:off x="7897947" y="2930476"/>
                <a:ext cx="174640" cy="41392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616" extrusionOk="0">
                    <a:moveTo>
                      <a:pt x="2078" y="1"/>
                    </a:moveTo>
                    <a:cubicBezTo>
                      <a:pt x="1719" y="1"/>
                      <a:pt x="1328" y="112"/>
                      <a:pt x="1223" y="322"/>
                    </a:cubicBezTo>
                    <a:cubicBezTo>
                      <a:pt x="1079" y="169"/>
                      <a:pt x="682" y="11"/>
                      <a:pt x="373" y="11"/>
                    </a:cubicBezTo>
                    <a:cubicBezTo>
                      <a:pt x="203" y="11"/>
                      <a:pt x="60" y="60"/>
                      <a:pt x="0" y="183"/>
                    </a:cubicBezTo>
                    <a:cubicBezTo>
                      <a:pt x="45" y="181"/>
                      <a:pt x="91" y="180"/>
                      <a:pt x="137" y="180"/>
                    </a:cubicBezTo>
                    <a:cubicBezTo>
                      <a:pt x="405" y="180"/>
                      <a:pt x="684" y="221"/>
                      <a:pt x="861" y="363"/>
                    </a:cubicBezTo>
                    <a:cubicBezTo>
                      <a:pt x="945" y="419"/>
                      <a:pt x="1015" y="502"/>
                      <a:pt x="1111" y="558"/>
                    </a:cubicBezTo>
                    <a:cubicBezTo>
                      <a:pt x="1172" y="592"/>
                      <a:pt x="1264" y="616"/>
                      <a:pt x="1348" y="616"/>
                    </a:cubicBezTo>
                    <a:cubicBezTo>
                      <a:pt x="1400" y="616"/>
                      <a:pt x="1450" y="607"/>
                      <a:pt x="1487" y="585"/>
                    </a:cubicBezTo>
                    <a:cubicBezTo>
                      <a:pt x="1528" y="446"/>
                      <a:pt x="1709" y="335"/>
                      <a:pt x="1904" y="294"/>
                    </a:cubicBezTo>
                    <a:cubicBezTo>
                      <a:pt x="2111" y="239"/>
                      <a:pt x="2334" y="224"/>
                      <a:pt x="2543" y="224"/>
                    </a:cubicBezTo>
                    <a:cubicBezTo>
                      <a:pt x="2598" y="169"/>
                      <a:pt x="2543" y="85"/>
                      <a:pt x="2459" y="44"/>
                    </a:cubicBezTo>
                    <a:cubicBezTo>
                      <a:pt x="2361" y="2"/>
                      <a:pt x="2250" y="2"/>
                      <a:pt x="2139" y="2"/>
                    </a:cubicBezTo>
                    <a:cubicBezTo>
                      <a:pt x="2119" y="1"/>
                      <a:pt x="2099" y="1"/>
                      <a:pt x="207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8" name="Google Shape;818;p40"/>
              <p:cNvSpPr/>
              <p:nvPr/>
            </p:nvSpPr>
            <p:spPr>
              <a:xfrm>
                <a:off x="1459360" y="2817721"/>
                <a:ext cx="249159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3708" h="884" extrusionOk="0">
                    <a:moveTo>
                      <a:pt x="3056" y="0"/>
                    </a:moveTo>
                    <a:cubicBezTo>
                      <a:pt x="2513" y="0"/>
                      <a:pt x="1889" y="139"/>
                      <a:pt x="1736" y="472"/>
                    </a:cubicBezTo>
                    <a:cubicBezTo>
                      <a:pt x="1538" y="248"/>
                      <a:pt x="972" y="30"/>
                      <a:pt x="531" y="30"/>
                    </a:cubicBezTo>
                    <a:cubicBezTo>
                      <a:pt x="288" y="30"/>
                      <a:pt x="84" y="96"/>
                      <a:pt x="0" y="263"/>
                    </a:cubicBezTo>
                    <a:cubicBezTo>
                      <a:pt x="47" y="262"/>
                      <a:pt x="94" y="261"/>
                      <a:pt x="142" y="261"/>
                    </a:cubicBezTo>
                    <a:cubicBezTo>
                      <a:pt x="536" y="261"/>
                      <a:pt x="962" y="315"/>
                      <a:pt x="1222" y="513"/>
                    </a:cubicBezTo>
                    <a:cubicBezTo>
                      <a:pt x="1347" y="611"/>
                      <a:pt x="1430" y="736"/>
                      <a:pt x="1583" y="806"/>
                    </a:cubicBezTo>
                    <a:cubicBezTo>
                      <a:pt x="1672" y="854"/>
                      <a:pt x="1789" y="884"/>
                      <a:pt x="1899" y="884"/>
                    </a:cubicBezTo>
                    <a:cubicBezTo>
                      <a:pt x="1978" y="884"/>
                      <a:pt x="2053" y="868"/>
                      <a:pt x="2111" y="833"/>
                    </a:cubicBezTo>
                    <a:cubicBezTo>
                      <a:pt x="2167" y="639"/>
                      <a:pt x="2430" y="500"/>
                      <a:pt x="2708" y="417"/>
                    </a:cubicBezTo>
                    <a:cubicBezTo>
                      <a:pt x="3000" y="347"/>
                      <a:pt x="3319" y="333"/>
                      <a:pt x="3624" y="333"/>
                    </a:cubicBezTo>
                    <a:cubicBezTo>
                      <a:pt x="3708" y="236"/>
                      <a:pt x="3624" y="124"/>
                      <a:pt x="3500" y="69"/>
                    </a:cubicBezTo>
                    <a:cubicBezTo>
                      <a:pt x="3374" y="13"/>
                      <a:pt x="3208" y="0"/>
                      <a:pt x="30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40"/>
              <p:cNvSpPr/>
              <p:nvPr/>
            </p:nvSpPr>
            <p:spPr>
              <a:xfrm>
                <a:off x="2508357" y="2493836"/>
                <a:ext cx="248286" cy="59400"/>
              </a:xfrm>
              <a:custGeom>
                <a:avLst/>
                <a:gdLst/>
                <a:ahLst/>
                <a:cxnLst/>
                <a:rect l="l" t="t" r="r" b="b"/>
                <a:pathLst>
                  <a:path w="3695" h="884" extrusionOk="0">
                    <a:moveTo>
                      <a:pt x="3056" y="0"/>
                    </a:moveTo>
                    <a:cubicBezTo>
                      <a:pt x="2513" y="0"/>
                      <a:pt x="1889" y="139"/>
                      <a:pt x="1736" y="472"/>
                    </a:cubicBezTo>
                    <a:cubicBezTo>
                      <a:pt x="1538" y="249"/>
                      <a:pt x="971" y="24"/>
                      <a:pt x="530" y="24"/>
                    </a:cubicBezTo>
                    <a:cubicBezTo>
                      <a:pt x="288" y="24"/>
                      <a:pt x="84" y="92"/>
                      <a:pt x="0" y="265"/>
                    </a:cubicBezTo>
                    <a:cubicBezTo>
                      <a:pt x="49" y="263"/>
                      <a:pt x="98" y="262"/>
                      <a:pt x="149" y="262"/>
                    </a:cubicBezTo>
                    <a:cubicBezTo>
                      <a:pt x="541" y="262"/>
                      <a:pt x="963" y="317"/>
                      <a:pt x="1222" y="515"/>
                    </a:cubicBezTo>
                    <a:cubicBezTo>
                      <a:pt x="1347" y="611"/>
                      <a:pt x="1430" y="722"/>
                      <a:pt x="1583" y="806"/>
                    </a:cubicBezTo>
                    <a:cubicBezTo>
                      <a:pt x="1672" y="854"/>
                      <a:pt x="1789" y="884"/>
                      <a:pt x="1899" y="884"/>
                    </a:cubicBezTo>
                    <a:cubicBezTo>
                      <a:pt x="1978" y="884"/>
                      <a:pt x="2053" y="868"/>
                      <a:pt x="2111" y="833"/>
                    </a:cubicBezTo>
                    <a:cubicBezTo>
                      <a:pt x="2167" y="639"/>
                      <a:pt x="2430" y="500"/>
                      <a:pt x="2708" y="417"/>
                    </a:cubicBezTo>
                    <a:cubicBezTo>
                      <a:pt x="3000" y="348"/>
                      <a:pt x="3319" y="333"/>
                      <a:pt x="3624" y="320"/>
                    </a:cubicBezTo>
                    <a:cubicBezTo>
                      <a:pt x="3694" y="237"/>
                      <a:pt x="3624" y="126"/>
                      <a:pt x="3500" y="70"/>
                    </a:cubicBezTo>
                    <a:cubicBezTo>
                      <a:pt x="3374" y="15"/>
                      <a:pt x="3208" y="0"/>
                      <a:pt x="305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40"/>
              <p:cNvSpPr/>
              <p:nvPr/>
            </p:nvSpPr>
            <p:spPr>
              <a:xfrm>
                <a:off x="1822353" y="2719682"/>
                <a:ext cx="175513" cy="41661"/>
              </a:xfrm>
              <a:custGeom>
                <a:avLst/>
                <a:gdLst/>
                <a:ahLst/>
                <a:cxnLst/>
                <a:rect l="l" t="t" r="r" b="b"/>
                <a:pathLst>
                  <a:path w="2612" h="620" extrusionOk="0">
                    <a:moveTo>
                      <a:pt x="2154" y="0"/>
                    </a:moveTo>
                    <a:cubicBezTo>
                      <a:pt x="1765" y="0"/>
                      <a:pt x="1334" y="98"/>
                      <a:pt x="1222" y="333"/>
                    </a:cubicBezTo>
                    <a:cubicBezTo>
                      <a:pt x="1088" y="172"/>
                      <a:pt x="687" y="17"/>
                      <a:pt x="375" y="17"/>
                    </a:cubicBezTo>
                    <a:cubicBezTo>
                      <a:pt x="204" y="17"/>
                      <a:pt x="59" y="63"/>
                      <a:pt x="0" y="181"/>
                    </a:cubicBezTo>
                    <a:cubicBezTo>
                      <a:pt x="37" y="180"/>
                      <a:pt x="75" y="179"/>
                      <a:pt x="112" y="179"/>
                    </a:cubicBezTo>
                    <a:cubicBezTo>
                      <a:pt x="388" y="179"/>
                      <a:pt x="679" y="227"/>
                      <a:pt x="861" y="361"/>
                    </a:cubicBezTo>
                    <a:cubicBezTo>
                      <a:pt x="959" y="431"/>
                      <a:pt x="1015" y="500"/>
                      <a:pt x="1111" y="570"/>
                    </a:cubicBezTo>
                    <a:cubicBezTo>
                      <a:pt x="1173" y="601"/>
                      <a:pt x="1253" y="619"/>
                      <a:pt x="1328" y="619"/>
                    </a:cubicBezTo>
                    <a:cubicBezTo>
                      <a:pt x="1387" y="619"/>
                      <a:pt x="1444" y="608"/>
                      <a:pt x="1487" y="583"/>
                    </a:cubicBezTo>
                    <a:cubicBezTo>
                      <a:pt x="1528" y="445"/>
                      <a:pt x="1709" y="348"/>
                      <a:pt x="1917" y="292"/>
                    </a:cubicBezTo>
                    <a:cubicBezTo>
                      <a:pt x="2111" y="237"/>
                      <a:pt x="2334" y="237"/>
                      <a:pt x="2556" y="222"/>
                    </a:cubicBezTo>
                    <a:cubicBezTo>
                      <a:pt x="2611" y="167"/>
                      <a:pt x="2556" y="83"/>
                      <a:pt x="2459" y="42"/>
                    </a:cubicBezTo>
                    <a:cubicBezTo>
                      <a:pt x="2376" y="0"/>
                      <a:pt x="2265" y="0"/>
                      <a:pt x="2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40"/>
              <p:cNvSpPr/>
              <p:nvPr/>
            </p:nvSpPr>
            <p:spPr>
              <a:xfrm>
                <a:off x="1689775" y="2618888"/>
                <a:ext cx="140102" cy="33463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98" extrusionOk="0">
                    <a:moveTo>
                      <a:pt x="1710" y="0"/>
                    </a:moveTo>
                    <a:cubicBezTo>
                      <a:pt x="1418" y="0"/>
                      <a:pt x="1071" y="83"/>
                      <a:pt x="973" y="265"/>
                    </a:cubicBezTo>
                    <a:cubicBezTo>
                      <a:pt x="866" y="140"/>
                      <a:pt x="553" y="15"/>
                      <a:pt x="306" y="15"/>
                    </a:cubicBezTo>
                    <a:cubicBezTo>
                      <a:pt x="168" y="15"/>
                      <a:pt x="51" y="54"/>
                      <a:pt x="1" y="153"/>
                    </a:cubicBezTo>
                    <a:cubicBezTo>
                      <a:pt x="38" y="151"/>
                      <a:pt x="76" y="150"/>
                      <a:pt x="114" y="150"/>
                    </a:cubicBezTo>
                    <a:cubicBezTo>
                      <a:pt x="325" y="150"/>
                      <a:pt x="555" y="186"/>
                      <a:pt x="695" y="292"/>
                    </a:cubicBezTo>
                    <a:cubicBezTo>
                      <a:pt x="765" y="348"/>
                      <a:pt x="807" y="403"/>
                      <a:pt x="890" y="459"/>
                    </a:cubicBezTo>
                    <a:cubicBezTo>
                      <a:pt x="938" y="483"/>
                      <a:pt x="1005" y="498"/>
                      <a:pt x="1067" y="498"/>
                    </a:cubicBezTo>
                    <a:cubicBezTo>
                      <a:pt x="1111" y="498"/>
                      <a:pt x="1153" y="490"/>
                      <a:pt x="1182" y="472"/>
                    </a:cubicBezTo>
                    <a:cubicBezTo>
                      <a:pt x="1223" y="361"/>
                      <a:pt x="1362" y="278"/>
                      <a:pt x="1529" y="237"/>
                    </a:cubicBezTo>
                    <a:cubicBezTo>
                      <a:pt x="1682" y="195"/>
                      <a:pt x="1862" y="195"/>
                      <a:pt x="2029" y="181"/>
                    </a:cubicBezTo>
                    <a:cubicBezTo>
                      <a:pt x="2084" y="139"/>
                      <a:pt x="2043" y="70"/>
                      <a:pt x="1960" y="42"/>
                    </a:cubicBezTo>
                    <a:cubicBezTo>
                      <a:pt x="1890" y="0"/>
                      <a:pt x="1807" y="0"/>
                      <a:pt x="171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40"/>
              <p:cNvSpPr/>
              <p:nvPr/>
            </p:nvSpPr>
            <p:spPr>
              <a:xfrm>
                <a:off x="3308124" y="2506872"/>
                <a:ext cx="140034" cy="33530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99" extrusionOk="0">
                    <a:moveTo>
                      <a:pt x="1709" y="1"/>
                    </a:moveTo>
                    <a:cubicBezTo>
                      <a:pt x="1417" y="1"/>
                      <a:pt x="1070" y="84"/>
                      <a:pt x="972" y="265"/>
                    </a:cubicBezTo>
                    <a:cubicBezTo>
                      <a:pt x="865" y="140"/>
                      <a:pt x="553" y="15"/>
                      <a:pt x="305" y="15"/>
                    </a:cubicBezTo>
                    <a:cubicBezTo>
                      <a:pt x="167" y="15"/>
                      <a:pt x="50" y="54"/>
                      <a:pt x="0" y="154"/>
                    </a:cubicBezTo>
                    <a:cubicBezTo>
                      <a:pt x="37" y="152"/>
                      <a:pt x="75" y="150"/>
                      <a:pt x="114" y="150"/>
                    </a:cubicBezTo>
                    <a:cubicBezTo>
                      <a:pt x="324" y="150"/>
                      <a:pt x="554" y="187"/>
                      <a:pt x="695" y="293"/>
                    </a:cubicBezTo>
                    <a:cubicBezTo>
                      <a:pt x="765" y="348"/>
                      <a:pt x="806" y="404"/>
                      <a:pt x="889" y="459"/>
                    </a:cubicBezTo>
                    <a:cubicBezTo>
                      <a:pt x="937" y="483"/>
                      <a:pt x="1005" y="498"/>
                      <a:pt x="1066" y="498"/>
                    </a:cubicBezTo>
                    <a:cubicBezTo>
                      <a:pt x="1111" y="498"/>
                      <a:pt x="1152" y="490"/>
                      <a:pt x="1181" y="473"/>
                    </a:cubicBezTo>
                    <a:cubicBezTo>
                      <a:pt x="1222" y="362"/>
                      <a:pt x="1361" y="278"/>
                      <a:pt x="1528" y="237"/>
                    </a:cubicBezTo>
                    <a:cubicBezTo>
                      <a:pt x="1681" y="195"/>
                      <a:pt x="1861" y="195"/>
                      <a:pt x="2042" y="182"/>
                    </a:cubicBezTo>
                    <a:cubicBezTo>
                      <a:pt x="2083" y="139"/>
                      <a:pt x="2042" y="71"/>
                      <a:pt x="1959" y="43"/>
                    </a:cubicBezTo>
                    <a:cubicBezTo>
                      <a:pt x="1889" y="15"/>
                      <a:pt x="1806" y="1"/>
                      <a:pt x="17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40"/>
              <p:cNvSpPr/>
              <p:nvPr/>
            </p:nvSpPr>
            <p:spPr>
              <a:xfrm>
                <a:off x="2182591" y="2536707"/>
                <a:ext cx="140034" cy="33262"/>
              </a:xfrm>
              <a:custGeom>
                <a:avLst/>
                <a:gdLst/>
                <a:ahLst/>
                <a:cxnLst/>
                <a:rect l="l" t="t" r="r" b="b"/>
                <a:pathLst>
                  <a:path w="2084" h="495" extrusionOk="0">
                    <a:moveTo>
                      <a:pt x="1709" y="1"/>
                    </a:moveTo>
                    <a:cubicBezTo>
                      <a:pt x="1417" y="1"/>
                      <a:pt x="1070" y="84"/>
                      <a:pt x="972" y="265"/>
                    </a:cubicBezTo>
                    <a:cubicBezTo>
                      <a:pt x="866" y="141"/>
                      <a:pt x="553" y="16"/>
                      <a:pt x="306" y="16"/>
                    </a:cubicBezTo>
                    <a:cubicBezTo>
                      <a:pt x="168" y="16"/>
                      <a:pt x="50" y="55"/>
                      <a:pt x="0" y="154"/>
                    </a:cubicBezTo>
                    <a:cubicBezTo>
                      <a:pt x="37" y="152"/>
                      <a:pt x="75" y="151"/>
                      <a:pt x="114" y="151"/>
                    </a:cubicBezTo>
                    <a:cubicBezTo>
                      <a:pt x="324" y="151"/>
                      <a:pt x="554" y="187"/>
                      <a:pt x="695" y="293"/>
                    </a:cubicBezTo>
                    <a:cubicBezTo>
                      <a:pt x="765" y="349"/>
                      <a:pt x="806" y="404"/>
                      <a:pt x="889" y="445"/>
                    </a:cubicBezTo>
                    <a:cubicBezTo>
                      <a:pt x="936" y="477"/>
                      <a:pt x="1001" y="495"/>
                      <a:pt x="1061" y="495"/>
                    </a:cubicBezTo>
                    <a:cubicBezTo>
                      <a:pt x="1107" y="495"/>
                      <a:pt x="1151" y="484"/>
                      <a:pt x="1181" y="460"/>
                    </a:cubicBezTo>
                    <a:cubicBezTo>
                      <a:pt x="1222" y="362"/>
                      <a:pt x="1361" y="279"/>
                      <a:pt x="1528" y="238"/>
                    </a:cubicBezTo>
                    <a:cubicBezTo>
                      <a:pt x="1681" y="195"/>
                      <a:pt x="1861" y="182"/>
                      <a:pt x="2028" y="182"/>
                    </a:cubicBezTo>
                    <a:cubicBezTo>
                      <a:pt x="2084" y="127"/>
                      <a:pt x="2042" y="71"/>
                      <a:pt x="1959" y="43"/>
                    </a:cubicBezTo>
                    <a:cubicBezTo>
                      <a:pt x="1889" y="1"/>
                      <a:pt x="1806" y="1"/>
                      <a:pt x="170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40"/>
              <p:cNvSpPr/>
              <p:nvPr/>
            </p:nvSpPr>
            <p:spPr>
              <a:xfrm>
                <a:off x="1212952" y="2830757"/>
                <a:ext cx="139094" cy="33463"/>
              </a:xfrm>
              <a:custGeom>
                <a:avLst/>
                <a:gdLst/>
                <a:ahLst/>
                <a:cxnLst/>
                <a:rect l="l" t="t" r="r" b="b"/>
                <a:pathLst>
                  <a:path w="2070" h="498" extrusionOk="0">
                    <a:moveTo>
                      <a:pt x="1708" y="0"/>
                    </a:moveTo>
                    <a:cubicBezTo>
                      <a:pt x="1403" y="0"/>
                      <a:pt x="1056" y="84"/>
                      <a:pt x="973" y="264"/>
                    </a:cubicBezTo>
                    <a:cubicBezTo>
                      <a:pt x="856" y="139"/>
                      <a:pt x="540" y="14"/>
                      <a:pt x="296" y="14"/>
                    </a:cubicBezTo>
                    <a:cubicBezTo>
                      <a:pt x="159" y="14"/>
                      <a:pt x="45" y="53"/>
                      <a:pt x="0" y="153"/>
                    </a:cubicBezTo>
                    <a:cubicBezTo>
                      <a:pt x="35" y="151"/>
                      <a:pt x="71" y="150"/>
                      <a:pt x="107" y="150"/>
                    </a:cubicBezTo>
                    <a:cubicBezTo>
                      <a:pt x="315" y="150"/>
                      <a:pt x="538" y="186"/>
                      <a:pt x="680" y="292"/>
                    </a:cubicBezTo>
                    <a:cubicBezTo>
                      <a:pt x="750" y="347"/>
                      <a:pt x="806" y="417"/>
                      <a:pt x="889" y="458"/>
                    </a:cubicBezTo>
                    <a:cubicBezTo>
                      <a:pt x="929" y="483"/>
                      <a:pt x="993" y="498"/>
                      <a:pt x="1056" y="498"/>
                    </a:cubicBezTo>
                    <a:cubicBezTo>
                      <a:pt x="1101" y="498"/>
                      <a:pt x="1145" y="490"/>
                      <a:pt x="1180" y="473"/>
                    </a:cubicBezTo>
                    <a:cubicBezTo>
                      <a:pt x="1208" y="362"/>
                      <a:pt x="1361" y="278"/>
                      <a:pt x="1514" y="236"/>
                    </a:cubicBezTo>
                    <a:cubicBezTo>
                      <a:pt x="1680" y="195"/>
                      <a:pt x="1861" y="195"/>
                      <a:pt x="2028" y="180"/>
                    </a:cubicBezTo>
                    <a:cubicBezTo>
                      <a:pt x="2069" y="139"/>
                      <a:pt x="2028" y="69"/>
                      <a:pt x="1958" y="42"/>
                    </a:cubicBezTo>
                    <a:cubicBezTo>
                      <a:pt x="1889" y="14"/>
                      <a:pt x="1791" y="0"/>
                      <a:pt x="17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40"/>
              <p:cNvSpPr/>
              <p:nvPr/>
            </p:nvSpPr>
            <p:spPr>
              <a:xfrm>
                <a:off x="2074338" y="2720623"/>
                <a:ext cx="249293" cy="59468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885" extrusionOk="0">
                    <a:moveTo>
                      <a:pt x="3056" y="1"/>
                    </a:moveTo>
                    <a:cubicBezTo>
                      <a:pt x="2515" y="1"/>
                      <a:pt x="1889" y="139"/>
                      <a:pt x="1737" y="473"/>
                    </a:cubicBezTo>
                    <a:cubicBezTo>
                      <a:pt x="1540" y="248"/>
                      <a:pt x="972" y="24"/>
                      <a:pt x="531" y="24"/>
                    </a:cubicBezTo>
                    <a:cubicBezTo>
                      <a:pt x="288" y="24"/>
                      <a:pt x="84" y="92"/>
                      <a:pt x="0" y="264"/>
                    </a:cubicBezTo>
                    <a:cubicBezTo>
                      <a:pt x="47" y="262"/>
                      <a:pt x="95" y="262"/>
                      <a:pt x="143" y="262"/>
                    </a:cubicBezTo>
                    <a:cubicBezTo>
                      <a:pt x="538" y="262"/>
                      <a:pt x="963" y="316"/>
                      <a:pt x="1222" y="514"/>
                    </a:cubicBezTo>
                    <a:cubicBezTo>
                      <a:pt x="1348" y="612"/>
                      <a:pt x="1445" y="723"/>
                      <a:pt x="1584" y="806"/>
                    </a:cubicBezTo>
                    <a:cubicBezTo>
                      <a:pt x="1673" y="855"/>
                      <a:pt x="1789" y="884"/>
                      <a:pt x="1899" y="884"/>
                    </a:cubicBezTo>
                    <a:cubicBezTo>
                      <a:pt x="1978" y="884"/>
                      <a:pt x="2053" y="869"/>
                      <a:pt x="2111" y="834"/>
                    </a:cubicBezTo>
                    <a:cubicBezTo>
                      <a:pt x="2181" y="639"/>
                      <a:pt x="2431" y="486"/>
                      <a:pt x="2722" y="417"/>
                    </a:cubicBezTo>
                    <a:cubicBezTo>
                      <a:pt x="3000" y="347"/>
                      <a:pt x="3320" y="334"/>
                      <a:pt x="3626" y="319"/>
                    </a:cubicBezTo>
                    <a:cubicBezTo>
                      <a:pt x="3709" y="236"/>
                      <a:pt x="3639" y="125"/>
                      <a:pt x="3500" y="69"/>
                    </a:cubicBezTo>
                    <a:cubicBezTo>
                      <a:pt x="3376" y="14"/>
                      <a:pt x="3209" y="1"/>
                      <a:pt x="305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40"/>
              <p:cNvSpPr/>
              <p:nvPr/>
            </p:nvSpPr>
            <p:spPr>
              <a:xfrm>
                <a:off x="2908644" y="2729963"/>
                <a:ext cx="174640" cy="41594"/>
              </a:xfrm>
              <a:custGeom>
                <a:avLst/>
                <a:gdLst/>
                <a:ahLst/>
                <a:cxnLst/>
                <a:rect l="l" t="t" r="r" b="b"/>
                <a:pathLst>
                  <a:path w="2599" h="619" extrusionOk="0">
                    <a:moveTo>
                      <a:pt x="2154" y="0"/>
                    </a:moveTo>
                    <a:cubicBezTo>
                      <a:pt x="1765" y="0"/>
                      <a:pt x="1334" y="97"/>
                      <a:pt x="1223" y="334"/>
                    </a:cubicBezTo>
                    <a:cubicBezTo>
                      <a:pt x="1089" y="172"/>
                      <a:pt x="687" y="16"/>
                      <a:pt x="374" y="16"/>
                    </a:cubicBezTo>
                    <a:cubicBezTo>
                      <a:pt x="204" y="16"/>
                      <a:pt x="60" y="63"/>
                      <a:pt x="1" y="180"/>
                    </a:cubicBezTo>
                    <a:cubicBezTo>
                      <a:pt x="36" y="179"/>
                      <a:pt x="72" y="178"/>
                      <a:pt x="108" y="178"/>
                    </a:cubicBezTo>
                    <a:cubicBezTo>
                      <a:pt x="385" y="178"/>
                      <a:pt x="678" y="226"/>
                      <a:pt x="862" y="362"/>
                    </a:cubicBezTo>
                    <a:cubicBezTo>
                      <a:pt x="960" y="430"/>
                      <a:pt x="1015" y="514"/>
                      <a:pt x="1112" y="569"/>
                    </a:cubicBezTo>
                    <a:cubicBezTo>
                      <a:pt x="1175" y="601"/>
                      <a:pt x="1255" y="619"/>
                      <a:pt x="1331" y="619"/>
                    </a:cubicBezTo>
                    <a:cubicBezTo>
                      <a:pt x="1389" y="619"/>
                      <a:pt x="1445" y="608"/>
                      <a:pt x="1487" y="584"/>
                    </a:cubicBezTo>
                    <a:cubicBezTo>
                      <a:pt x="1529" y="445"/>
                      <a:pt x="1710" y="347"/>
                      <a:pt x="1917" y="292"/>
                    </a:cubicBezTo>
                    <a:cubicBezTo>
                      <a:pt x="2112" y="236"/>
                      <a:pt x="2334" y="236"/>
                      <a:pt x="2556" y="223"/>
                    </a:cubicBezTo>
                    <a:cubicBezTo>
                      <a:pt x="2599" y="167"/>
                      <a:pt x="2556" y="84"/>
                      <a:pt x="2460" y="42"/>
                    </a:cubicBezTo>
                    <a:cubicBezTo>
                      <a:pt x="2376" y="14"/>
                      <a:pt x="2265" y="0"/>
                      <a:pt x="215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27" name="Google Shape;827;p40"/>
            <p:cNvSpPr/>
            <p:nvPr/>
          </p:nvSpPr>
          <p:spPr>
            <a:xfrm>
              <a:off x="6909002" y="1489321"/>
              <a:ext cx="1935216" cy="338072"/>
            </a:xfrm>
            <a:custGeom>
              <a:avLst/>
              <a:gdLst/>
              <a:ahLst/>
              <a:cxnLst/>
              <a:rect l="l" t="t" r="r" b="b"/>
              <a:pathLst>
                <a:path w="35237" h="6156" extrusionOk="0">
                  <a:moveTo>
                    <a:pt x="35237" y="1"/>
                  </a:moveTo>
                  <a:cubicBezTo>
                    <a:pt x="34806" y="29"/>
                    <a:pt x="34361" y="153"/>
                    <a:pt x="33876" y="334"/>
                  </a:cubicBezTo>
                  <a:cubicBezTo>
                    <a:pt x="33639" y="431"/>
                    <a:pt x="33417" y="514"/>
                    <a:pt x="33195" y="597"/>
                  </a:cubicBezTo>
                  <a:cubicBezTo>
                    <a:pt x="32154" y="973"/>
                    <a:pt x="31265" y="1236"/>
                    <a:pt x="29861" y="1236"/>
                  </a:cubicBezTo>
                  <a:cubicBezTo>
                    <a:pt x="29780" y="1237"/>
                    <a:pt x="29698" y="1238"/>
                    <a:pt x="29616" y="1238"/>
                  </a:cubicBezTo>
                  <a:cubicBezTo>
                    <a:pt x="28587" y="1238"/>
                    <a:pt x="27561" y="1153"/>
                    <a:pt x="26570" y="973"/>
                  </a:cubicBezTo>
                  <a:cubicBezTo>
                    <a:pt x="26323" y="932"/>
                    <a:pt x="26068" y="883"/>
                    <a:pt x="25817" y="883"/>
                  </a:cubicBezTo>
                  <a:cubicBezTo>
                    <a:pt x="25729" y="883"/>
                    <a:pt x="25642" y="889"/>
                    <a:pt x="25556" y="903"/>
                  </a:cubicBezTo>
                  <a:cubicBezTo>
                    <a:pt x="25070" y="959"/>
                    <a:pt x="24750" y="1251"/>
                    <a:pt x="24334" y="1445"/>
                  </a:cubicBezTo>
                  <a:cubicBezTo>
                    <a:pt x="23785" y="1688"/>
                    <a:pt x="23133" y="1737"/>
                    <a:pt x="22450" y="1737"/>
                  </a:cubicBezTo>
                  <a:cubicBezTo>
                    <a:pt x="21994" y="1737"/>
                    <a:pt x="21526" y="1715"/>
                    <a:pt x="21066" y="1715"/>
                  </a:cubicBezTo>
                  <a:cubicBezTo>
                    <a:pt x="20837" y="1715"/>
                    <a:pt x="20611" y="1720"/>
                    <a:pt x="20389" y="1736"/>
                  </a:cubicBezTo>
                  <a:cubicBezTo>
                    <a:pt x="18647" y="1871"/>
                    <a:pt x="17043" y="2722"/>
                    <a:pt x="15363" y="2722"/>
                  </a:cubicBezTo>
                  <a:cubicBezTo>
                    <a:pt x="15128" y="2722"/>
                    <a:pt x="14892" y="2705"/>
                    <a:pt x="14654" y="2667"/>
                  </a:cubicBezTo>
                  <a:cubicBezTo>
                    <a:pt x="14210" y="2607"/>
                    <a:pt x="13745" y="2473"/>
                    <a:pt x="13310" y="2473"/>
                  </a:cubicBezTo>
                  <a:cubicBezTo>
                    <a:pt x="13146" y="2473"/>
                    <a:pt x="12986" y="2493"/>
                    <a:pt x="12834" y="2542"/>
                  </a:cubicBezTo>
                  <a:cubicBezTo>
                    <a:pt x="12348" y="2709"/>
                    <a:pt x="12195" y="3140"/>
                    <a:pt x="11750" y="3347"/>
                  </a:cubicBezTo>
                  <a:cubicBezTo>
                    <a:pt x="11536" y="3446"/>
                    <a:pt x="11304" y="3485"/>
                    <a:pt x="11060" y="3485"/>
                  </a:cubicBezTo>
                  <a:cubicBezTo>
                    <a:pt x="10252" y="3485"/>
                    <a:pt x="9316" y="3066"/>
                    <a:pt x="8457" y="3066"/>
                  </a:cubicBezTo>
                  <a:cubicBezTo>
                    <a:pt x="8302" y="3066"/>
                    <a:pt x="8149" y="3080"/>
                    <a:pt x="8000" y="3112"/>
                  </a:cubicBezTo>
                  <a:cubicBezTo>
                    <a:pt x="7626" y="3195"/>
                    <a:pt x="7320" y="3375"/>
                    <a:pt x="6932" y="3390"/>
                  </a:cubicBezTo>
                  <a:cubicBezTo>
                    <a:pt x="6920" y="3390"/>
                    <a:pt x="6908" y="3390"/>
                    <a:pt x="6897" y="3390"/>
                  </a:cubicBezTo>
                  <a:cubicBezTo>
                    <a:pt x="6411" y="3390"/>
                    <a:pt x="5988" y="3125"/>
                    <a:pt x="5487" y="3125"/>
                  </a:cubicBezTo>
                  <a:cubicBezTo>
                    <a:pt x="4527" y="3139"/>
                    <a:pt x="4090" y="4135"/>
                    <a:pt x="3198" y="4135"/>
                  </a:cubicBezTo>
                  <a:cubicBezTo>
                    <a:pt x="3148" y="4135"/>
                    <a:pt x="3096" y="4132"/>
                    <a:pt x="3043" y="4125"/>
                  </a:cubicBezTo>
                  <a:cubicBezTo>
                    <a:pt x="2682" y="4097"/>
                    <a:pt x="2417" y="3903"/>
                    <a:pt x="2071" y="3847"/>
                  </a:cubicBezTo>
                  <a:cubicBezTo>
                    <a:pt x="2014" y="3840"/>
                    <a:pt x="1960" y="3837"/>
                    <a:pt x="1907" y="3837"/>
                  </a:cubicBezTo>
                  <a:cubicBezTo>
                    <a:pt x="1240" y="3837"/>
                    <a:pt x="822" y="4373"/>
                    <a:pt x="321" y="4695"/>
                  </a:cubicBezTo>
                  <a:cubicBezTo>
                    <a:pt x="223" y="4764"/>
                    <a:pt x="112" y="4820"/>
                    <a:pt x="1" y="4875"/>
                  </a:cubicBezTo>
                  <a:cubicBezTo>
                    <a:pt x="57" y="4873"/>
                    <a:pt x="113" y="4872"/>
                    <a:pt x="170" y="4872"/>
                  </a:cubicBezTo>
                  <a:cubicBezTo>
                    <a:pt x="514" y="4872"/>
                    <a:pt x="876" y="4910"/>
                    <a:pt x="1225" y="4910"/>
                  </a:cubicBezTo>
                  <a:cubicBezTo>
                    <a:pt x="1481" y="4910"/>
                    <a:pt x="1729" y="4889"/>
                    <a:pt x="1959" y="4820"/>
                  </a:cubicBezTo>
                  <a:cubicBezTo>
                    <a:pt x="2543" y="4653"/>
                    <a:pt x="2917" y="4181"/>
                    <a:pt x="3556" y="4167"/>
                  </a:cubicBezTo>
                  <a:cubicBezTo>
                    <a:pt x="3579" y="4166"/>
                    <a:pt x="3602" y="4166"/>
                    <a:pt x="3624" y="4166"/>
                  </a:cubicBezTo>
                  <a:cubicBezTo>
                    <a:pt x="3889" y="4166"/>
                    <a:pt x="4132" y="4240"/>
                    <a:pt x="4376" y="4279"/>
                  </a:cubicBezTo>
                  <a:cubicBezTo>
                    <a:pt x="4506" y="4296"/>
                    <a:pt x="4635" y="4304"/>
                    <a:pt x="4765" y="4304"/>
                  </a:cubicBezTo>
                  <a:cubicBezTo>
                    <a:pt x="6071" y="4304"/>
                    <a:pt x="7380" y="3487"/>
                    <a:pt x="8566" y="3487"/>
                  </a:cubicBezTo>
                  <a:cubicBezTo>
                    <a:pt x="8828" y="3487"/>
                    <a:pt x="9085" y="3527"/>
                    <a:pt x="9334" y="3625"/>
                  </a:cubicBezTo>
                  <a:cubicBezTo>
                    <a:pt x="10284" y="3995"/>
                    <a:pt x="10607" y="5066"/>
                    <a:pt x="11625" y="5066"/>
                  </a:cubicBezTo>
                  <a:cubicBezTo>
                    <a:pt x="11679" y="5066"/>
                    <a:pt x="11735" y="5063"/>
                    <a:pt x="11793" y="5056"/>
                  </a:cubicBezTo>
                  <a:cubicBezTo>
                    <a:pt x="11506" y="4770"/>
                    <a:pt x="12074" y="4398"/>
                    <a:pt x="12614" y="4398"/>
                  </a:cubicBezTo>
                  <a:cubicBezTo>
                    <a:pt x="12651" y="4398"/>
                    <a:pt x="12687" y="4400"/>
                    <a:pt x="12723" y="4403"/>
                  </a:cubicBezTo>
                  <a:cubicBezTo>
                    <a:pt x="13306" y="4473"/>
                    <a:pt x="13709" y="4779"/>
                    <a:pt x="14098" y="5056"/>
                  </a:cubicBezTo>
                  <a:cubicBezTo>
                    <a:pt x="14470" y="5322"/>
                    <a:pt x="14930" y="5599"/>
                    <a:pt x="15467" y="5599"/>
                  </a:cubicBezTo>
                  <a:cubicBezTo>
                    <a:pt x="15492" y="5599"/>
                    <a:pt x="15517" y="5599"/>
                    <a:pt x="15543" y="5597"/>
                  </a:cubicBezTo>
                  <a:cubicBezTo>
                    <a:pt x="16223" y="5584"/>
                    <a:pt x="16654" y="5181"/>
                    <a:pt x="17139" y="4875"/>
                  </a:cubicBezTo>
                  <a:cubicBezTo>
                    <a:pt x="17500" y="4650"/>
                    <a:pt x="17814" y="4561"/>
                    <a:pt x="18097" y="4561"/>
                  </a:cubicBezTo>
                  <a:cubicBezTo>
                    <a:pt x="18913" y="4561"/>
                    <a:pt x="19477" y="5302"/>
                    <a:pt x="20209" y="5653"/>
                  </a:cubicBezTo>
                  <a:cubicBezTo>
                    <a:pt x="20608" y="5846"/>
                    <a:pt x="21053" y="5914"/>
                    <a:pt x="21526" y="5914"/>
                  </a:cubicBezTo>
                  <a:cubicBezTo>
                    <a:pt x="22710" y="5914"/>
                    <a:pt x="24071" y="5484"/>
                    <a:pt x="25317" y="5484"/>
                  </a:cubicBezTo>
                  <a:cubicBezTo>
                    <a:pt x="25657" y="5484"/>
                    <a:pt x="25989" y="5516"/>
                    <a:pt x="26306" y="5597"/>
                  </a:cubicBezTo>
                  <a:cubicBezTo>
                    <a:pt x="26765" y="5723"/>
                    <a:pt x="27154" y="5945"/>
                    <a:pt x="27626" y="6056"/>
                  </a:cubicBezTo>
                  <a:cubicBezTo>
                    <a:pt x="27899" y="6126"/>
                    <a:pt x="28176" y="6156"/>
                    <a:pt x="28455" y="6156"/>
                  </a:cubicBezTo>
                  <a:cubicBezTo>
                    <a:pt x="29456" y="6156"/>
                    <a:pt x="30480" y="5771"/>
                    <a:pt x="31404" y="5445"/>
                  </a:cubicBezTo>
                  <a:cubicBezTo>
                    <a:pt x="31639" y="5362"/>
                    <a:pt x="31889" y="5279"/>
                    <a:pt x="32167" y="5264"/>
                  </a:cubicBezTo>
                  <a:cubicBezTo>
                    <a:pt x="32187" y="5263"/>
                    <a:pt x="32207" y="5263"/>
                    <a:pt x="32227" y="5263"/>
                  </a:cubicBezTo>
                  <a:cubicBezTo>
                    <a:pt x="32525" y="5263"/>
                    <a:pt x="32811" y="5354"/>
                    <a:pt x="33084" y="5445"/>
                  </a:cubicBezTo>
                  <a:cubicBezTo>
                    <a:pt x="33793" y="5695"/>
                    <a:pt x="34487" y="5973"/>
                    <a:pt x="35237" y="6140"/>
                  </a:cubicBezTo>
                  <a:lnTo>
                    <a:pt x="35237" y="1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40"/>
            <p:cNvSpPr/>
            <p:nvPr/>
          </p:nvSpPr>
          <p:spPr>
            <a:xfrm>
              <a:off x="982403" y="3637109"/>
              <a:ext cx="7868400" cy="1213273"/>
            </a:xfrm>
            <a:custGeom>
              <a:avLst/>
              <a:gdLst/>
              <a:ahLst/>
              <a:cxnLst/>
              <a:rect l="l" t="t" r="r" b="b"/>
              <a:pathLst>
                <a:path w="117098" h="18056" extrusionOk="0">
                  <a:moveTo>
                    <a:pt x="116777" y="0"/>
                  </a:moveTo>
                  <a:lnTo>
                    <a:pt x="116777" y="14"/>
                  </a:lnTo>
                  <a:cubicBezTo>
                    <a:pt x="116875" y="125"/>
                    <a:pt x="117014" y="139"/>
                    <a:pt x="117014" y="264"/>
                  </a:cubicBezTo>
                  <a:lnTo>
                    <a:pt x="92181" y="292"/>
                  </a:lnTo>
                  <a:lnTo>
                    <a:pt x="88736" y="292"/>
                  </a:lnTo>
                  <a:cubicBezTo>
                    <a:pt x="88778" y="319"/>
                    <a:pt x="88820" y="334"/>
                    <a:pt x="88848" y="347"/>
                  </a:cubicBezTo>
                  <a:lnTo>
                    <a:pt x="5222" y="347"/>
                  </a:lnTo>
                  <a:cubicBezTo>
                    <a:pt x="5389" y="473"/>
                    <a:pt x="5500" y="612"/>
                    <a:pt x="5681" y="708"/>
                  </a:cubicBezTo>
                  <a:cubicBezTo>
                    <a:pt x="6417" y="1112"/>
                    <a:pt x="7237" y="1417"/>
                    <a:pt x="8056" y="1750"/>
                  </a:cubicBezTo>
                  <a:cubicBezTo>
                    <a:pt x="8417" y="1903"/>
                    <a:pt x="8765" y="2069"/>
                    <a:pt x="9167" y="2180"/>
                  </a:cubicBezTo>
                  <a:cubicBezTo>
                    <a:pt x="9500" y="2278"/>
                    <a:pt x="9709" y="2417"/>
                    <a:pt x="10028" y="2514"/>
                  </a:cubicBezTo>
                  <a:cubicBezTo>
                    <a:pt x="10917" y="2778"/>
                    <a:pt x="12042" y="2917"/>
                    <a:pt x="13000" y="3028"/>
                  </a:cubicBezTo>
                  <a:cubicBezTo>
                    <a:pt x="14000" y="3153"/>
                    <a:pt x="14959" y="3362"/>
                    <a:pt x="15972" y="3445"/>
                  </a:cubicBezTo>
                  <a:cubicBezTo>
                    <a:pt x="16654" y="3486"/>
                    <a:pt x="17265" y="3528"/>
                    <a:pt x="17959" y="3528"/>
                  </a:cubicBezTo>
                  <a:lnTo>
                    <a:pt x="19265" y="3528"/>
                  </a:lnTo>
                  <a:cubicBezTo>
                    <a:pt x="19445" y="3528"/>
                    <a:pt x="19624" y="3528"/>
                    <a:pt x="19801" y="3528"/>
                  </a:cubicBezTo>
                  <a:cubicBezTo>
                    <a:pt x="20482" y="3528"/>
                    <a:pt x="21142" y="3537"/>
                    <a:pt x="21792" y="3625"/>
                  </a:cubicBezTo>
                  <a:cubicBezTo>
                    <a:pt x="22250" y="3695"/>
                    <a:pt x="22445" y="3750"/>
                    <a:pt x="22792" y="3903"/>
                  </a:cubicBezTo>
                  <a:cubicBezTo>
                    <a:pt x="23083" y="4028"/>
                    <a:pt x="23403" y="4084"/>
                    <a:pt x="23722" y="4167"/>
                  </a:cubicBezTo>
                  <a:cubicBezTo>
                    <a:pt x="24250" y="4319"/>
                    <a:pt x="24653" y="4500"/>
                    <a:pt x="25126" y="4723"/>
                  </a:cubicBezTo>
                  <a:lnTo>
                    <a:pt x="0" y="4723"/>
                  </a:lnTo>
                  <a:cubicBezTo>
                    <a:pt x="292" y="4917"/>
                    <a:pt x="542" y="5139"/>
                    <a:pt x="737" y="5417"/>
                  </a:cubicBezTo>
                  <a:cubicBezTo>
                    <a:pt x="1195" y="6084"/>
                    <a:pt x="1904" y="6680"/>
                    <a:pt x="2528" y="7306"/>
                  </a:cubicBezTo>
                  <a:cubicBezTo>
                    <a:pt x="2792" y="7556"/>
                    <a:pt x="2931" y="7639"/>
                    <a:pt x="3320" y="7847"/>
                  </a:cubicBezTo>
                  <a:cubicBezTo>
                    <a:pt x="3611" y="8014"/>
                    <a:pt x="3778" y="8223"/>
                    <a:pt x="4056" y="8403"/>
                  </a:cubicBezTo>
                  <a:cubicBezTo>
                    <a:pt x="4472" y="8653"/>
                    <a:pt x="5015" y="8806"/>
                    <a:pt x="5459" y="9041"/>
                  </a:cubicBezTo>
                  <a:cubicBezTo>
                    <a:pt x="6167" y="9417"/>
                    <a:pt x="6972" y="9667"/>
                    <a:pt x="7695" y="10028"/>
                  </a:cubicBezTo>
                  <a:cubicBezTo>
                    <a:pt x="8167" y="10278"/>
                    <a:pt x="8737" y="10473"/>
                    <a:pt x="9292" y="10639"/>
                  </a:cubicBezTo>
                  <a:cubicBezTo>
                    <a:pt x="10015" y="10875"/>
                    <a:pt x="10306" y="10847"/>
                    <a:pt x="11084" y="10889"/>
                  </a:cubicBezTo>
                  <a:cubicBezTo>
                    <a:pt x="11931" y="10945"/>
                    <a:pt x="12639" y="11041"/>
                    <a:pt x="13528" y="11041"/>
                  </a:cubicBezTo>
                  <a:cubicBezTo>
                    <a:pt x="14195" y="11041"/>
                    <a:pt x="14917" y="11011"/>
                    <a:pt x="15621" y="11011"/>
                  </a:cubicBezTo>
                  <a:cubicBezTo>
                    <a:pt x="15973" y="11011"/>
                    <a:pt x="16320" y="11019"/>
                    <a:pt x="16654" y="11041"/>
                  </a:cubicBezTo>
                  <a:cubicBezTo>
                    <a:pt x="17570" y="11111"/>
                    <a:pt x="17945" y="11584"/>
                    <a:pt x="18750" y="11750"/>
                  </a:cubicBezTo>
                  <a:cubicBezTo>
                    <a:pt x="18927" y="11781"/>
                    <a:pt x="19119" y="11790"/>
                    <a:pt x="19317" y="11790"/>
                  </a:cubicBezTo>
                  <a:cubicBezTo>
                    <a:pt x="19479" y="11790"/>
                    <a:pt x="19644" y="11784"/>
                    <a:pt x="19806" y="11778"/>
                  </a:cubicBezTo>
                  <a:lnTo>
                    <a:pt x="20237" y="11778"/>
                  </a:lnTo>
                  <a:cubicBezTo>
                    <a:pt x="20542" y="11778"/>
                    <a:pt x="20928" y="11809"/>
                    <a:pt x="21283" y="11809"/>
                  </a:cubicBezTo>
                  <a:cubicBezTo>
                    <a:pt x="21460" y="11809"/>
                    <a:pt x="21630" y="11801"/>
                    <a:pt x="21778" y="11778"/>
                  </a:cubicBezTo>
                  <a:cubicBezTo>
                    <a:pt x="22181" y="11723"/>
                    <a:pt x="22306" y="11625"/>
                    <a:pt x="22792" y="11625"/>
                  </a:cubicBezTo>
                  <a:cubicBezTo>
                    <a:pt x="23681" y="11625"/>
                    <a:pt x="24570" y="11389"/>
                    <a:pt x="25403" y="11195"/>
                  </a:cubicBezTo>
                  <a:cubicBezTo>
                    <a:pt x="26722" y="10889"/>
                    <a:pt x="27778" y="10584"/>
                    <a:pt x="29181" y="10430"/>
                  </a:cubicBezTo>
                  <a:cubicBezTo>
                    <a:pt x="30179" y="10316"/>
                    <a:pt x="31212" y="10167"/>
                    <a:pt x="32235" y="10167"/>
                  </a:cubicBezTo>
                  <a:cubicBezTo>
                    <a:pt x="32820" y="10167"/>
                    <a:pt x="33402" y="10216"/>
                    <a:pt x="33972" y="10347"/>
                  </a:cubicBezTo>
                  <a:cubicBezTo>
                    <a:pt x="35126" y="10625"/>
                    <a:pt x="36083" y="10903"/>
                    <a:pt x="37361" y="10903"/>
                  </a:cubicBezTo>
                  <a:lnTo>
                    <a:pt x="40431" y="10903"/>
                  </a:lnTo>
                  <a:cubicBezTo>
                    <a:pt x="40773" y="10903"/>
                    <a:pt x="41174" y="10873"/>
                    <a:pt x="41548" y="10873"/>
                  </a:cubicBezTo>
                  <a:cubicBezTo>
                    <a:pt x="41690" y="10873"/>
                    <a:pt x="41829" y="10878"/>
                    <a:pt x="41959" y="10889"/>
                  </a:cubicBezTo>
                  <a:cubicBezTo>
                    <a:pt x="42431" y="10945"/>
                    <a:pt x="42737" y="11041"/>
                    <a:pt x="43237" y="11041"/>
                  </a:cubicBezTo>
                  <a:cubicBezTo>
                    <a:pt x="43621" y="11049"/>
                    <a:pt x="44029" y="11064"/>
                    <a:pt x="44436" y="11064"/>
                  </a:cubicBezTo>
                  <a:cubicBezTo>
                    <a:pt x="44793" y="11064"/>
                    <a:pt x="45149" y="11053"/>
                    <a:pt x="45487" y="11014"/>
                  </a:cubicBezTo>
                  <a:cubicBezTo>
                    <a:pt x="46287" y="10911"/>
                    <a:pt x="47022" y="10902"/>
                    <a:pt x="47830" y="10902"/>
                  </a:cubicBezTo>
                  <a:cubicBezTo>
                    <a:pt x="48003" y="10902"/>
                    <a:pt x="48180" y="10903"/>
                    <a:pt x="48361" y="10903"/>
                  </a:cubicBezTo>
                  <a:cubicBezTo>
                    <a:pt x="49130" y="10903"/>
                    <a:pt x="49952" y="10861"/>
                    <a:pt x="50752" y="10861"/>
                  </a:cubicBezTo>
                  <a:cubicBezTo>
                    <a:pt x="51252" y="10861"/>
                    <a:pt x="51744" y="10877"/>
                    <a:pt x="52209" y="10930"/>
                  </a:cubicBezTo>
                  <a:cubicBezTo>
                    <a:pt x="52931" y="11014"/>
                    <a:pt x="53570" y="11041"/>
                    <a:pt x="54292" y="11041"/>
                  </a:cubicBezTo>
                  <a:lnTo>
                    <a:pt x="59167" y="11041"/>
                  </a:lnTo>
                  <a:cubicBezTo>
                    <a:pt x="59667" y="11041"/>
                    <a:pt x="60181" y="11041"/>
                    <a:pt x="60694" y="11056"/>
                  </a:cubicBezTo>
                  <a:cubicBezTo>
                    <a:pt x="60931" y="11056"/>
                    <a:pt x="61181" y="11014"/>
                    <a:pt x="61431" y="10986"/>
                  </a:cubicBezTo>
                  <a:cubicBezTo>
                    <a:pt x="61659" y="10962"/>
                    <a:pt x="61888" y="10928"/>
                    <a:pt x="62090" y="10928"/>
                  </a:cubicBezTo>
                  <a:cubicBezTo>
                    <a:pt x="62121" y="10928"/>
                    <a:pt x="62151" y="10929"/>
                    <a:pt x="62181" y="10930"/>
                  </a:cubicBezTo>
                  <a:cubicBezTo>
                    <a:pt x="62528" y="10930"/>
                    <a:pt x="62667" y="11056"/>
                    <a:pt x="62972" y="11056"/>
                  </a:cubicBezTo>
                  <a:cubicBezTo>
                    <a:pt x="63320" y="11056"/>
                    <a:pt x="63528" y="10958"/>
                    <a:pt x="63833" y="10903"/>
                  </a:cubicBezTo>
                  <a:cubicBezTo>
                    <a:pt x="64641" y="10730"/>
                    <a:pt x="65516" y="10567"/>
                    <a:pt x="66432" y="10567"/>
                  </a:cubicBezTo>
                  <a:cubicBezTo>
                    <a:pt x="66697" y="10567"/>
                    <a:pt x="66965" y="10580"/>
                    <a:pt x="67237" y="10611"/>
                  </a:cubicBezTo>
                  <a:cubicBezTo>
                    <a:pt x="68861" y="10791"/>
                    <a:pt x="70625" y="10889"/>
                    <a:pt x="72417" y="10903"/>
                  </a:cubicBezTo>
                  <a:cubicBezTo>
                    <a:pt x="72509" y="10903"/>
                    <a:pt x="72597" y="10903"/>
                    <a:pt x="72683" y="10903"/>
                  </a:cubicBezTo>
                  <a:cubicBezTo>
                    <a:pt x="73135" y="10903"/>
                    <a:pt x="73505" y="10893"/>
                    <a:pt x="73972" y="10764"/>
                  </a:cubicBezTo>
                  <a:cubicBezTo>
                    <a:pt x="75083" y="10430"/>
                    <a:pt x="76278" y="10319"/>
                    <a:pt x="77500" y="10139"/>
                  </a:cubicBezTo>
                  <a:cubicBezTo>
                    <a:pt x="79028" y="9903"/>
                    <a:pt x="80514" y="9639"/>
                    <a:pt x="82083" y="9584"/>
                  </a:cubicBezTo>
                  <a:cubicBezTo>
                    <a:pt x="82305" y="9576"/>
                    <a:pt x="82528" y="9573"/>
                    <a:pt x="82750" y="9573"/>
                  </a:cubicBezTo>
                  <a:cubicBezTo>
                    <a:pt x="82972" y="9573"/>
                    <a:pt x="83194" y="9576"/>
                    <a:pt x="83416" y="9584"/>
                  </a:cubicBezTo>
                  <a:cubicBezTo>
                    <a:pt x="83694" y="9584"/>
                    <a:pt x="83986" y="9597"/>
                    <a:pt x="84264" y="9597"/>
                  </a:cubicBezTo>
                  <a:cubicBezTo>
                    <a:pt x="84296" y="9596"/>
                    <a:pt x="84328" y="9596"/>
                    <a:pt x="84359" y="9596"/>
                  </a:cubicBezTo>
                  <a:cubicBezTo>
                    <a:pt x="85083" y="9596"/>
                    <a:pt x="85557" y="9741"/>
                    <a:pt x="86250" y="9847"/>
                  </a:cubicBezTo>
                  <a:cubicBezTo>
                    <a:pt x="86884" y="9954"/>
                    <a:pt x="87540" y="10032"/>
                    <a:pt x="88181" y="10032"/>
                  </a:cubicBezTo>
                  <a:cubicBezTo>
                    <a:pt x="88876" y="10032"/>
                    <a:pt x="89553" y="9940"/>
                    <a:pt x="90166" y="9695"/>
                  </a:cubicBezTo>
                  <a:cubicBezTo>
                    <a:pt x="91070" y="9334"/>
                    <a:pt x="91916" y="8945"/>
                    <a:pt x="92777" y="8541"/>
                  </a:cubicBezTo>
                  <a:cubicBezTo>
                    <a:pt x="93250" y="8319"/>
                    <a:pt x="93820" y="8084"/>
                    <a:pt x="94250" y="7847"/>
                  </a:cubicBezTo>
                  <a:cubicBezTo>
                    <a:pt x="94750" y="7569"/>
                    <a:pt x="94653" y="7556"/>
                    <a:pt x="95375" y="7556"/>
                  </a:cubicBezTo>
                  <a:cubicBezTo>
                    <a:pt x="96070" y="7556"/>
                    <a:pt x="96555" y="7528"/>
                    <a:pt x="97181" y="7445"/>
                  </a:cubicBezTo>
                  <a:cubicBezTo>
                    <a:pt x="97375" y="7417"/>
                    <a:pt x="97722" y="7458"/>
                    <a:pt x="97889" y="7389"/>
                  </a:cubicBezTo>
                  <a:cubicBezTo>
                    <a:pt x="98055" y="7334"/>
                    <a:pt x="98305" y="7056"/>
                    <a:pt x="98459" y="6973"/>
                  </a:cubicBezTo>
                  <a:cubicBezTo>
                    <a:pt x="98694" y="6834"/>
                    <a:pt x="98986" y="6750"/>
                    <a:pt x="99222" y="6625"/>
                  </a:cubicBezTo>
                  <a:cubicBezTo>
                    <a:pt x="99555" y="6445"/>
                    <a:pt x="99736" y="6180"/>
                    <a:pt x="100055" y="6000"/>
                  </a:cubicBezTo>
                  <a:cubicBezTo>
                    <a:pt x="100389" y="5792"/>
                    <a:pt x="100764" y="5625"/>
                    <a:pt x="100972" y="5362"/>
                  </a:cubicBezTo>
                  <a:cubicBezTo>
                    <a:pt x="101055" y="5264"/>
                    <a:pt x="101027" y="5180"/>
                    <a:pt x="101125" y="5084"/>
                  </a:cubicBezTo>
                  <a:cubicBezTo>
                    <a:pt x="101236" y="4986"/>
                    <a:pt x="101570" y="4875"/>
                    <a:pt x="101709" y="4806"/>
                  </a:cubicBezTo>
                  <a:cubicBezTo>
                    <a:pt x="101986" y="4667"/>
                    <a:pt x="102236" y="4473"/>
                    <a:pt x="102486" y="4347"/>
                  </a:cubicBezTo>
                  <a:cubicBezTo>
                    <a:pt x="103027" y="4097"/>
                    <a:pt x="103833" y="4014"/>
                    <a:pt x="104542" y="3889"/>
                  </a:cubicBezTo>
                  <a:cubicBezTo>
                    <a:pt x="105861" y="3653"/>
                    <a:pt x="106931" y="3430"/>
                    <a:pt x="108181" y="3084"/>
                  </a:cubicBezTo>
                  <a:cubicBezTo>
                    <a:pt x="109292" y="2792"/>
                    <a:pt x="110361" y="2500"/>
                    <a:pt x="111486" y="2223"/>
                  </a:cubicBezTo>
                  <a:cubicBezTo>
                    <a:pt x="112153" y="2042"/>
                    <a:pt x="112861" y="1930"/>
                    <a:pt x="113527" y="1750"/>
                  </a:cubicBezTo>
                  <a:cubicBezTo>
                    <a:pt x="114416" y="1528"/>
                    <a:pt x="115194" y="1223"/>
                    <a:pt x="116097" y="1014"/>
                  </a:cubicBezTo>
                  <a:cubicBezTo>
                    <a:pt x="116347" y="958"/>
                    <a:pt x="116694" y="862"/>
                    <a:pt x="117070" y="778"/>
                  </a:cubicBezTo>
                  <a:lnTo>
                    <a:pt x="117070" y="4806"/>
                  </a:lnTo>
                  <a:lnTo>
                    <a:pt x="117070" y="18056"/>
                  </a:lnTo>
                  <a:lnTo>
                    <a:pt x="117097" y="18056"/>
                  </a:lnTo>
                  <a:lnTo>
                    <a:pt x="11709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40"/>
            <p:cNvSpPr/>
            <p:nvPr/>
          </p:nvSpPr>
          <p:spPr>
            <a:xfrm>
              <a:off x="1333300" y="3660426"/>
              <a:ext cx="1337449" cy="294045"/>
            </a:xfrm>
            <a:custGeom>
              <a:avLst/>
              <a:gdLst/>
              <a:ahLst/>
              <a:cxnLst/>
              <a:rect l="l" t="t" r="r" b="b"/>
              <a:pathLst>
                <a:path w="19904" h="4376" extrusionOk="0">
                  <a:moveTo>
                    <a:pt x="16528" y="3278"/>
                  </a:moveTo>
                  <a:lnTo>
                    <a:pt x="16570" y="3278"/>
                  </a:lnTo>
                  <a:cubicBezTo>
                    <a:pt x="17028" y="3348"/>
                    <a:pt x="17223" y="3403"/>
                    <a:pt x="17570" y="3556"/>
                  </a:cubicBezTo>
                  <a:cubicBezTo>
                    <a:pt x="17861" y="3681"/>
                    <a:pt x="18181" y="3737"/>
                    <a:pt x="18500" y="3820"/>
                  </a:cubicBezTo>
                  <a:cubicBezTo>
                    <a:pt x="19028" y="3972"/>
                    <a:pt x="19431" y="4153"/>
                    <a:pt x="19904" y="4376"/>
                  </a:cubicBezTo>
                  <a:lnTo>
                    <a:pt x="19904" y="4376"/>
                  </a:lnTo>
                  <a:cubicBezTo>
                    <a:pt x="19431" y="4153"/>
                    <a:pt x="19028" y="3972"/>
                    <a:pt x="18500" y="3820"/>
                  </a:cubicBezTo>
                  <a:cubicBezTo>
                    <a:pt x="18181" y="3737"/>
                    <a:pt x="17861" y="3681"/>
                    <a:pt x="17570" y="3556"/>
                  </a:cubicBezTo>
                  <a:cubicBezTo>
                    <a:pt x="17223" y="3403"/>
                    <a:pt x="17028" y="3348"/>
                    <a:pt x="16570" y="3278"/>
                  </a:cubicBezTo>
                  <a:lnTo>
                    <a:pt x="16528" y="3278"/>
                  </a:lnTo>
                  <a:close/>
                  <a:moveTo>
                    <a:pt x="14639" y="3181"/>
                  </a:moveTo>
                  <a:lnTo>
                    <a:pt x="14348" y="3181"/>
                  </a:lnTo>
                  <a:lnTo>
                    <a:pt x="14639" y="3181"/>
                  </a:lnTo>
                  <a:close/>
                  <a:moveTo>
                    <a:pt x="14639" y="3181"/>
                  </a:moveTo>
                  <a:lnTo>
                    <a:pt x="14639" y="3181"/>
                  </a:lnTo>
                  <a:lnTo>
                    <a:pt x="14639" y="3181"/>
                  </a:lnTo>
                  <a:lnTo>
                    <a:pt x="14639" y="3181"/>
                  </a:ln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167" y="126"/>
                    <a:pt x="278" y="265"/>
                    <a:pt x="459" y="361"/>
                  </a:cubicBezTo>
                  <a:cubicBezTo>
                    <a:pt x="1195" y="765"/>
                    <a:pt x="2015" y="1070"/>
                    <a:pt x="2834" y="1403"/>
                  </a:cubicBezTo>
                  <a:cubicBezTo>
                    <a:pt x="3195" y="1556"/>
                    <a:pt x="3543" y="1722"/>
                    <a:pt x="3945" y="1833"/>
                  </a:cubicBezTo>
                  <a:cubicBezTo>
                    <a:pt x="4278" y="1931"/>
                    <a:pt x="4487" y="2070"/>
                    <a:pt x="4806" y="2167"/>
                  </a:cubicBezTo>
                  <a:cubicBezTo>
                    <a:pt x="5695" y="2431"/>
                    <a:pt x="6820" y="2570"/>
                    <a:pt x="7778" y="2681"/>
                  </a:cubicBezTo>
                  <a:cubicBezTo>
                    <a:pt x="8778" y="2806"/>
                    <a:pt x="9737" y="3015"/>
                    <a:pt x="10750" y="3098"/>
                  </a:cubicBezTo>
                  <a:cubicBezTo>
                    <a:pt x="11432" y="3139"/>
                    <a:pt x="12043" y="3181"/>
                    <a:pt x="12737" y="3181"/>
                  </a:cubicBezTo>
                  <a:lnTo>
                    <a:pt x="14043" y="3181"/>
                  </a:lnTo>
                  <a:lnTo>
                    <a:pt x="14043" y="3181"/>
                  </a:lnTo>
                  <a:lnTo>
                    <a:pt x="14043" y="3181"/>
                  </a:lnTo>
                  <a:lnTo>
                    <a:pt x="12737" y="3181"/>
                  </a:lnTo>
                  <a:cubicBezTo>
                    <a:pt x="12043" y="3181"/>
                    <a:pt x="11432" y="3139"/>
                    <a:pt x="10750" y="3098"/>
                  </a:cubicBezTo>
                  <a:cubicBezTo>
                    <a:pt x="9737" y="3015"/>
                    <a:pt x="8778" y="2806"/>
                    <a:pt x="7778" y="2681"/>
                  </a:cubicBezTo>
                  <a:cubicBezTo>
                    <a:pt x="6820" y="2570"/>
                    <a:pt x="5695" y="2431"/>
                    <a:pt x="4806" y="2167"/>
                  </a:cubicBezTo>
                  <a:cubicBezTo>
                    <a:pt x="4487" y="2070"/>
                    <a:pt x="4278" y="1931"/>
                    <a:pt x="3945" y="1833"/>
                  </a:cubicBezTo>
                  <a:cubicBezTo>
                    <a:pt x="3543" y="1722"/>
                    <a:pt x="3195" y="1556"/>
                    <a:pt x="2834" y="1403"/>
                  </a:cubicBezTo>
                  <a:cubicBezTo>
                    <a:pt x="2015" y="1070"/>
                    <a:pt x="1195" y="765"/>
                    <a:pt x="459" y="361"/>
                  </a:cubicBezTo>
                  <a:cubicBezTo>
                    <a:pt x="278" y="265"/>
                    <a:pt x="167" y="126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40"/>
            <p:cNvSpPr/>
            <p:nvPr/>
          </p:nvSpPr>
          <p:spPr>
            <a:xfrm>
              <a:off x="299221" y="3460787"/>
              <a:ext cx="8549690" cy="954707"/>
            </a:xfrm>
            <a:custGeom>
              <a:avLst/>
              <a:gdLst/>
              <a:ahLst/>
              <a:cxnLst/>
              <a:rect l="l" t="t" r="r" b="b"/>
              <a:pathLst>
                <a:path w="127237" h="14208" extrusionOk="0">
                  <a:moveTo>
                    <a:pt x="127237" y="0"/>
                  </a:moveTo>
                  <a:cubicBezTo>
                    <a:pt x="126861" y="84"/>
                    <a:pt x="126514" y="180"/>
                    <a:pt x="126264" y="236"/>
                  </a:cubicBezTo>
                  <a:cubicBezTo>
                    <a:pt x="125361" y="445"/>
                    <a:pt x="124583" y="750"/>
                    <a:pt x="123694" y="972"/>
                  </a:cubicBezTo>
                  <a:cubicBezTo>
                    <a:pt x="123028" y="1152"/>
                    <a:pt x="122320" y="1264"/>
                    <a:pt x="121653" y="1445"/>
                  </a:cubicBezTo>
                  <a:cubicBezTo>
                    <a:pt x="120528" y="1722"/>
                    <a:pt x="119459" y="2014"/>
                    <a:pt x="118348" y="2306"/>
                  </a:cubicBezTo>
                  <a:cubicBezTo>
                    <a:pt x="117098" y="2652"/>
                    <a:pt x="116028" y="2875"/>
                    <a:pt x="114709" y="3111"/>
                  </a:cubicBezTo>
                  <a:cubicBezTo>
                    <a:pt x="114000" y="3236"/>
                    <a:pt x="113194" y="3319"/>
                    <a:pt x="112653" y="3569"/>
                  </a:cubicBezTo>
                  <a:cubicBezTo>
                    <a:pt x="112403" y="3695"/>
                    <a:pt x="112153" y="3889"/>
                    <a:pt x="111876" y="4028"/>
                  </a:cubicBezTo>
                  <a:cubicBezTo>
                    <a:pt x="111737" y="4097"/>
                    <a:pt x="111403" y="4208"/>
                    <a:pt x="111292" y="4306"/>
                  </a:cubicBezTo>
                  <a:cubicBezTo>
                    <a:pt x="111194" y="4402"/>
                    <a:pt x="111222" y="4486"/>
                    <a:pt x="111139" y="4584"/>
                  </a:cubicBezTo>
                  <a:cubicBezTo>
                    <a:pt x="110931" y="4847"/>
                    <a:pt x="110556" y="5014"/>
                    <a:pt x="110222" y="5222"/>
                  </a:cubicBezTo>
                  <a:cubicBezTo>
                    <a:pt x="109903" y="5402"/>
                    <a:pt x="109722" y="5667"/>
                    <a:pt x="109389" y="5847"/>
                  </a:cubicBezTo>
                  <a:cubicBezTo>
                    <a:pt x="109153" y="5972"/>
                    <a:pt x="108861" y="6056"/>
                    <a:pt x="108626" y="6195"/>
                  </a:cubicBezTo>
                  <a:cubicBezTo>
                    <a:pt x="108472" y="6278"/>
                    <a:pt x="108222" y="6556"/>
                    <a:pt x="108056" y="6611"/>
                  </a:cubicBezTo>
                  <a:cubicBezTo>
                    <a:pt x="107889" y="6680"/>
                    <a:pt x="107542" y="6639"/>
                    <a:pt x="107348" y="6667"/>
                  </a:cubicBezTo>
                  <a:cubicBezTo>
                    <a:pt x="106722" y="6750"/>
                    <a:pt x="106237" y="6778"/>
                    <a:pt x="105542" y="6778"/>
                  </a:cubicBezTo>
                  <a:cubicBezTo>
                    <a:pt x="104820" y="6778"/>
                    <a:pt x="104917" y="6791"/>
                    <a:pt x="104417" y="7069"/>
                  </a:cubicBezTo>
                  <a:cubicBezTo>
                    <a:pt x="103987" y="7306"/>
                    <a:pt x="103417" y="7541"/>
                    <a:pt x="102944" y="7763"/>
                  </a:cubicBezTo>
                  <a:cubicBezTo>
                    <a:pt x="102083" y="8167"/>
                    <a:pt x="101237" y="8556"/>
                    <a:pt x="100333" y="8917"/>
                  </a:cubicBezTo>
                  <a:lnTo>
                    <a:pt x="100320" y="8930"/>
                  </a:lnTo>
                  <a:lnTo>
                    <a:pt x="100306" y="8930"/>
                  </a:lnTo>
                  <a:cubicBezTo>
                    <a:pt x="100306" y="8930"/>
                    <a:pt x="100292" y="8930"/>
                    <a:pt x="100292" y="8945"/>
                  </a:cubicBezTo>
                  <a:lnTo>
                    <a:pt x="100278" y="8945"/>
                  </a:lnTo>
                  <a:cubicBezTo>
                    <a:pt x="99681" y="9167"/>
                    <a:pt x="99028" y="9250"/>
                    <a:pt x="98361" y="9250"/>
                  </a:cubicBezTo>
                  <a:lnTo>
                    <a:pt x="98348" y="9250"/>
                  </a:lnTo>
                  <a:cubicBezTo>
                    <a:pt x="97750" y="9250"/>
                    <a:pt x="97126" y="9180"/>
                    <a:pt x="96528" y="9097"/>
                  </a:cubicBezTo>
                  <a:cubicBezTo>
                    <a:pt x="96528" y="9083"/>
                    <a:pt x="96515" y="9083"/>
                    <a:pt x="96515" y="9083"/>
                  </a:cubicBezTo>
                  <a:lnTo>
                    <a:pt x="96500" y="9083"/>
                  </a:lnTo>
                  <a:cubicBezTo>
                    <a:pt x="96472" y="9083"/>
                    <a:pt x="96445" y="9083"/>
                    <a:pt x="96417" y="9069"/>
                  </a:cubicBezTo>
                  <a:lnTo>
                    <a:pt x="96361" y="9069"/>
                  </a:lnTo>
                  <a:lnTo>
                    <a:pt x="96361" y="9056"/>
                  </a:lnTo>
                  <a:lnTo>
                    <a:pt x="96333" y="9056"/>
                  </a:lnTo>
                  <a:cubicBezTo>
                    <a:pt x="96320" y="9056"/>
                    <a:pt x="96292" y="9056"/>
                    <a:pt x="96278" y="9041"/>
                  </a:cubicBezTo>
                  <a:cubicBezTo>
                    <a:pt x="95639" y="8930"/>
                    <a:pt x="95167" y="8819"/>
                    <a:pt x="94472" y="8819"/>
                  </a:cubicBezTo>
                  <a:lnTo>
                    <a:pt x="94333" y="8819"/>
                  </a:lnTo>
                  <a:cubicBezTo>
                    <a:pt x="94098" y="8819"/>
                    <a:pt x="93861" y="8806"/>
                    <a:pt x="93639" y="8806"/>
                  </a:cubicBezTo>
                  <a:lnTo>
                    <a:pt x="93583" y="8806"/>
                  </a:lnTo>
                  <a:cubicBezTo>
                    <a:pt x="93333" y="8806"/>
                    <a:pt x="93083" y="8791"/>
                    <a:pt x="92833" y="8791"/>
                  </a:cubicBezTo>
                  <a:lnTo>
                    <a:pt x="92820" y="8791"/>
                  </a:lnTo>
                  <a:cubicBezTo>
                    <a:pt x="92653" y="8791"/>
                    <a:pt x="92487" y="8806"/>
                    <a:pt x="92320" y="8806"/>
                  </a:cubicBezTo>
                  <a:lnTo>
                    <a:pt x="92250" y="8806"/>
                  </a:lnTo>
                  <a:cubicBezTo>
                    <a:pt x="90681" y="8861"/>
                    <a:pt x="89195" y="9125"/>
                    <a:pt x="87667" y="9361"/>
                  </a:cubicBezTo>
                  <a:cubicBezTo>
                    <a:pt x="86445" y="9541"/>
                    <a:pt x="85250" y="9652"/>
                    <a:pt x="84139" y="9986"/>
                  </a:cubicBezTo>
                  <a:lnTo>
                    <a:pt x="84111" y="9986"/>
                  </a:lnTo>
                  <a:lnTo>
                    <a:pt x="84098" y="10000"/>
                  </a:lnTo>
                  <a:cubicBezTo>
                    <a:pt x="83695" y="10111"/>
                    <a:pt x="83361" y="10125"/>
                    <a:pt x="82972" y="10125"/>
                  </a:cubicBezTo>
                  <a:lnTo>
                    <a:pt x="82584" y="10125"/>
                  </a:lnTo>
                  <a:cubicBezTo>
                    <a:pt x="80792" y="10111"/>
                    <a:pt x="79028" y="10013"/>
                    <a:pt x="77404" y="9833"/>
                  </a:cubicBezTo>
                  <a:cubicBezTo>
                    <a:pt x="77389" y="9833"/>
                    <a:pt x="77389" y="9833"/>
                    <a:pt x="77376" y="9819"/>
                  </a:cubicBezTo>
                  <a:cubicBezTo>
                    <a:pt x="77111" y="9791"/>
                    <a:pt x="76861" y="9778"/>
                    <a:pt x="76598" y="9778"/>
                  </a:cubicBezTo>
                  <a:cubicBezTo>
                    <a:pt x="75722" y="9778"/>
                    <a:pt x="74876" y="9930"/>
                    <a:pt x="74084" y="10097"/>
                  </a:cubicBezTo>
                  <a:cubicBezTo>
                    <a:pt x="74056" y="10111"/>
                    <a:pt x="74028" y="10111"/>
                    <a:pt x="74000" y="10125"/>
                  </a:cubicBezTo>
                  <a:cubicBezTo>
                    <a:pt x="73695" y="10180"/>
                    <a:pt x="73487" y="10278"/>
                    <a:pt x="73139" y="10278"/>
                  </a:cubicBezTo>
                  <a:cubicBezTo>
                    <a:pt x="72945" y="10278"/>
                    <a:pt x="72806" y="10222"/>
                    <a:pt x="72639" y="10180"/>
                  </a:cubicBezTo>
                  <a:cubicBezTo>
                    <a:pt x="72556" y="10167"/>
                    <a:pt x="72472" y="10152"/>
                    <a:pt x="72348" y="10152"/>
                  </a:cubicBezTo>
                  <a:lnTo>
                    <a:pt x="72292" y="10152"/>
                  </a:lnTo>
                  <a:cubicBezTo>
                    <a:pt x="72084" y="10152"/>
                    <a:pt x="71848" y="10180"/>
                    <a:pt x="71611" y="10208"/>
                  </a:cubicBezTo>
                  <a:lnTo>
                    <a:pt x="71556" y="10208"/>
                  </a:lnTo>
                  <a:cubicBezTo>
                    <a:pt x="71556" y="10208"/>
                    <a:pt x="71542" y="10208"/>
                    <a:pt x="71542" y="10222"/>
                  </a:cubicBezTo>
                  <a:lnTo>
                    <a:pt x="71515" y="10222"/>
                  </a:lnTo>
                  <a:cubicBezTo>
                    <a:pt x="71306" y="10250"/>
                    <a:pt x="71084" y="10278"/>
                    <a:pt x="70876" y="10278"/>
                  </a:cubicBezTo>
                  <a:lnTo>
                    <a:pt x="70861" y="10278"/>
                  </a:lnTo>
                  <a:cubicBezTo>
                    <a:pt x="70654" y="10263"/>
                    <a:pt x="70459" y="10263"/>
                    <a:pt x="70250" y="10263"/>
                  </a:cubicBezTo>
                  <a:lnTo>
                    <a:pt x="64389" y="10263"/>
                  </a:lnTo>
                  <a:cubicBezTo>
                    <a:pt x="63723" y="10263"/>
                    <a:pt x="63126" y="10236"/>
                    <a:pt x="62473" y="10167"/>
                  </a:cubicBezTo>
                  <a:lnTo>
                    <a:pt x="62445" y="10167"/>
                  </a:lnTo>
                  <a:cubicBezTo>
                    <a:pt x="62431" y="10167"/>
                    <a:pt x="62417" y="10152"/>
                    <a:pt x="62404" y="10152"/>
                  </a:cubicBezTo>
                  <a:lnTo>
                    <a:pt x="62376" y="10152"/>
                  </a:lnTo>
                  <a:cubicBezTo>
                    <a:pt x="61904" y="10097"/>
                    <a:pt x="61404" y="10083"/>
                    <a:pt x="60889" y="10083"/>
                  </a:cubicBezTo>
                  <a:cubicBezTo>
                    <a:pt x="60487" y="10083"/>
                    <a:pt x="60098" y="10097"/>
                    <a:pt x="59695" y="10097"/>
                  </a:cubicBezTo>
                  <a:cubicBezTo>
                    <a:pt x="59306" y="10111"/>
                    <a:pt x="58917" y="10125"/>
                    <a:pt x="58528" y="10125"/>
                  </a:cubicBezTo>
                  <a:lnTo>
                    <a:pt x="58195" y="10125"/>
                  </a:lnTo>
                  <a:cubicBezTo>
                    <a:pt x="57306" y="10125"/>
                    <a:pt x="56515" y="10125"/>
                    <a:pt x="55654" y="10236"/>
                  </a:cubicBezTo>
                  <a:lnTo>
                    <a:pt x="55626" y="10236"/>
                  </a:lnTo>
                  <a:cubicBezTo>
                    <a:pt x="55293" y="10278"/>
                    <a:pt x="54959" y="10291"/>
                    <a:pt x="54611" y="10291"/>
                  </a:cubicBezTo>
                  <a:cubicBezTo>
                    <a:pt x="54306" y="10291"/>
                    <a:pt x="54000" y="10278"/>
                    <a:pt x="53709" y="10278"/>
                  </a:cubicBezTo>
                  <a:cubicBezTo>
                    <a:pt x="53639" y="10278"/>
                    <a:pt x="53570" y="10263"/>
                    <a:pt x="53500" y="10263"/>
                  </a:cubicBezTo>
                  <a:lnTo>
                    <a:pt x="53404" y="10263"/>
                  </a:lnTo>
                  <a:cubicBezTo>
                    <a:pt x="52904" y="10263"/>
                    <a:pt x="52598" y="10167"/>
                    <a:pt x="52126" y="10111"/>
                  </a:cubicBezTo>
                  <a:lnTo>
                    <a:pt x="52098" y="10111"/>
                  </a:lnTo>
                  <a:cubicBezTo>
                    <a:pt x="51959" y="10097"/>
                    <a:pt x="51820" y="10097"/>
                    <a:pt x="51681" y="10097"/>
                  </a:cubicBezTo>
                  <a:cubicBezTo>
                    <a:pt x="51500" y="10097"/>
                    <a:pt x="51320" y="10097"/>
                    <a:pt x="51154" y="10111"/>
                  </a:cubicBezTo>
                  <a:cubicBezTo>
                    <a:pt x="50959" y="10111"/>
                    <a:pt x="50765" y="10125"/>
                    <a:pt x="50598" y="10125"/>
                  </a:cubicBezTo>
                  <a:lnTo>
                    <a:pt x="47500" y="10125"/>
                  </a:lnTo>
                  <a:cubicBezTo>
                    <a:pt x="46293" y="10125"/>
                    <a:pt x="45362" y="9861"/>
                    <a:pt x="44293" y="9611"/>
                  </a:cubicBezTo>
                  <a:lnTo>
                    <a:pt x="44278" y="9611"/>
                  </a:lnTo>
                  <a:cubicBezTo>
                    <a:pt x="44250" y="9597"/>
                    <a:pt x="44223" y="9597"/>
                    <a:pt x="44195" y="9583"/>
                  </a:cubicBezTo>
                  <a:lnTo>
                    <a:pt x="44182" y="9583"/>
                  </a:lnTo>
                  <a:cubicBezTo>
                    <a:pt x="44167" y="9583"/>
                    <a:pt x="44154" y="9569"/>
                    <a:pt x="44139" y="9569"/>
                  </a:cubicBezTo>
                  <a:cubicBezTo>
                    <a:pt x="43570" y="9445"/>
                    <a:pt x="42987" y="9389"/>
                    <a:pt x="42404" y="9389"/>
                  </a:cubicBezTo>
                  <a:cubicBezTo>
                    <a:pt x="41417" y="9389"/>
                    <a:pt x="40432" y="9528"/>
                    <a:pt x="39473" y="9639"/>
                  </a:cubicBezTo>
                  <a:cubicBezTo>
                    <a:pt x="39445" y="9639"/>
                    <a:pt x="39404" y="9639"/>
                    <a:pt x="39376" y="9652"/>
                  </a:cubicBezTo>
                  <a:lnTo>
                    <a:pt x="39348" y="9652"/>
                  </a:lnTo>
                  <a:cubicBezTo>
                    <a:pt x="37945" y="9806"/>
                    <a:pt x="36889" y="10111"/>
                    <a:pt x="35570" y="10417"/>
                  </a:cubicBezTo>
                  <a:cubicBezTo>
                    <a:pt x="34737" y="10611"/>
                    <a:pt x="33848" y="10847"/>
                    <a:pt x="32959" y="10847"/>
                  </a:cubicBezTo>
                  <a:cubicBezTo>
                    <a:pt x="32473" y="10847"/>
                    <a:pt x="32348" y="10945"/>
                    <a:pt x="31945" y="11000"/>
                  </a:cubicBezTo>
                  <a:lnTo>
                    <a:pt x="31917" y="11000"/>
                  </a:lnTo>
                  <a:cubicBezTo>
                    <a:pt x="31778" y="11028"/>
                    <a:pt x="31639" y="11028"/>
                    <a:pt x="31487" y="11028"/>
                  </a:cubicBezTo>
                  <a:cubicBezTo>
                    <a:pt x="31320" y="11028"/>
                    <a:pt x="31139" y="11013"/>
                    <a:pt x="30959" y="11013"/>
                  </a:cubicBezTo>
                  <a:cubicBezTo>
                    <a:pt x="30765" y="11000"/>
                    <a:pt x="30570" y="11000"/>
                    <a:pt x="30404" y="11000"/>
                  </a:cubicBezTo>
                  <a:lnTo>
                    <a:pt x="29917" y="11000"/>
                  </a:lnTo>
                  <a:cubicBezTo>
                    <a:pt x="29793" y="11013"/>
                    <a:pt x="29667" y="11013"/>
                    <a:pt x="29543" y="11013"/>
                  </a:cubicBezTo>
                  <a:cubicBezTo>
                    <a:pt x="29334" y="11013"/>
                    <a:pt x="29126" y="11000"/>
                    <a:pt x="28959" y="10972"/>
                  </a:cubicBezTo>
                  <a:lnTo>
                    <a:pt x="28917" y="10972"/>
                  </a:lnTo>
                  <a:cubicBezTo>
                    <a:pt x="28112" y="10806"/>
                    <a:pt x="27737" y="10333"/>
                    <a:pt x="26821" y="10263"/>
                  </a:cubicBezTo>
                  <a:lnTo>
                    <a:pt x="26751" y="10263"/>
                  </a:lnTo>
                  <a:cubicBezTo>
                    <a:pt x="26445" y="10236"/>
                    <a:pt x="26126" y="10236"/>
                    <a:pt x="25806" y="10236"/>
                  </a:cubicBezTo>
                  <a:cubicBezTo>
                    <a:pt x="25459" y="10236"/>
                    <a:pt x="25098" y="10236"/>
                    <a:pt x="24751" y="10250"/>
                  </a:cubicBezTo>
                  <a:cubicBezTo>
                    <a:pt x="24389" y="10263"/>
                    <a:pt x="24043" y="10263"/>
                    <a:pt x="23695" y="10263"/>
                  </a:cubicBezTo>
                  <a:lnTo>
                    <a:pt x="23667" y="10263"/>
                  </a:lnTo>
                  <a:cubicBezTo>
                    <a:pt x="22917" y="10263"/>
                    <a:pt x="22293" y="10195"/>
                    <a:pt x="21598" y="10139"/>
                  </a:cubicBezTo>
                  <a:lnTo>
                    <a:pt x="21571" y="10139"/>
                  </a:lnTo>
                  <a:cubicBezTo>
                    <a:pt x="21556" y="10139"/>
                    <a:pt x="21528" y="10139"/>
                    <a:pt x="21515" y="10125"/>
                  </a:cubicBezTo>
                  <a:lnTo>
                    <a:pt x="21321" y="10125"/>
                  </a:lnTo>
                  <a:cubicBezTo>
                    <a:pt x="21293" y="10111"/>
                    <a:pt x="21265" y="10111"/>
                    <a:pt x="21251" y="10111"/>
                  </a:cubicBezTo>
                  <a:cubicBezTo>
                    <a:pt x="20473" y="10069"/>
                    <a:pt x="20182" y="10097"/>
                    <a:pt x="19459" y="9861"/>
                  </a:cubicBezTo>
                  <a:cubicBezTo>
                    <a:pt x="18904" y="9695"/>
                    <a:pt x="18334" y="9500"/>
                    <a:pt x="17862" y="9250"/>
                  </a:cubicBezTo>
                  <a:cubicBezTo>
                    <a:pt x="17139" y="8889"/>
                    <a:pt x="16334" y="8639"/>
                    <a:pt x="15626" y="8263"/>
                  </a:cubicBezTo>
                  <a:cubicBezTo>
                    <a:pt x="15182" y="8028"/>
                    <a:pt x="14639" y="7875"/>
                    <a:pt x="14223" y="7625"/>
                  </a:cubicBezTo>
                  <a:cubicBezTo>
                    <a:pt x="13945" y="7445"/>
                    <a:pt x="13778" y="7236"/>
                    <a:pt x="13487" y="7069"/>
                  </a:cubicBezTo>
                  <a:cubicBezTo>
                    <a:pt x="13098" y="6861"/>
                    <a:pt x="12959" y="6778"/>
                    <a:pt x="12695" y="6528"/>
                  </a:cubicBezTo>
                  <a:cubicBezTo>
                    <a:pt x="12071" y="5902"/>
                    <a:pt x="11362" y="5306"/>
                    <a:pt x="10904" y="4639"/>
                  </a:cubicBezTo>
                  <a:cubicBezTo>
                    <a:pt x="10709" y="4361"/>
                    <a:pt x="10459" y="4139"/>
                    <a:pt x="10167" y="3945"/>
                  </a:cubicBezTo>
                  <a:cubicBezTo>
                    <a:pt x="9543" y="3541"/>
                    <a:pt x="8682" y="3319"/>
                    <a:pt x="7640" y="3111"/>
                  </a:cubicBezTo>
                  <a:cubicBezTo>
                    <a:pt x="6723" y="2917"/>
                    <a:pt x="5821" y="2652"/>
                    <a:pt x="5084" y="2278"/>
                  </a:cubicBezTo>
                  <a:cubicBezTo>
                    <a:pt x="4404" y="1917"/>
                    <a:pt x="3654" y="1611"/>
                    <a:pt x="2848" y="1361"/>
                  </a:cubicBezTo>
                  <a:cubicBezTo>
                    <a:pt x="2265" y="1180"/>
                    <a:pt x="1667" y="917"/>
                    <a:pt x="987" y="847"/>
                  </a:cubicBezTo>
                  <a:lnTo>
                    <a:pt x="960" y="847"/>
                  </a:lnTo>
                  <a:cubicBezTo>
                    <a:pt x="834" y="834"/>
                    <a:pt x="723" y="834"/>
                    <a:pt x="598" y="834"/>
                  </a:cubicBezTo>
                  <a:cubicBezTo>
                    <a:pt x="417" y="834"/>
                    <a:pt x="223" y="847"/>
                    <a:pt x="28" y="875"/>
                  </a:cubicBezTo>
                  <a:lnTo>
                    <a:pt x="1" y="875"/>
                  </a:lnTo>
                  <a:lnTo>
                    <a:pt x="1" y="3417"/>
                  </a:lnTo>
                  <a:lnTo>
                    <a:pt x="56" y="3417"/>
                  </a:lnTo>
                  <a:cubicBezTo>
                    <a:pt x="612" y="3375"/>
                    <a:pt x="1140" y="3264"/>
                    <a:pt x="1695" y="3222"/>
                  </a:cubicBezTo>
                  <a:cubicBezTo>
                    <a:pt x="2056" y="3195"/>
                    <a:pt x="2528" y="3167"/>
                    <a:pt x="2987" y="3167"/>
                  </a:cubicBezTo>
                  <a:cubicBezTo>
                    <a:pt x="3417" y="3167"/>
                    <a:pt x="3834" y="3195"/>
                    <a:pt x="4140" y="3264"/>
                  </a:cubicBezTo>
                  <a:cubicBezTo>
                    <a:pt x="4723" y="3402"/>
                    <a:pt x="5112" y="3652"/>
                    <a:pt x="5417" y="3945"/>
                  </a:cubicBezTo>
                  <a:cubicBezTo>
                    <a:pt x="5515" y="4041"/>
                    <a:pt x="5598" y="4125"/>
                    <a:pt x="5682" y="4222"/>
                  </a:cubicBezTo>
                  <a:cubicBezTo>
                    <a:pt x="6084" y="4652"/>
                    <a:pt x="6598" y="5125"/>
                    <a:pt x="6890" y="5584"/>
                  </a:cubicBezTo>
                  <a:cubicBezTo>
                    <a:pt x="7098" y="5917"/>
                    <a:pt x="7265" y="6263"/>
                    <a:pt x="7445" y="6597"/>
                  </a:cubicBezTo>
                  <a:cubicBezTo>
                    <a:pt x="7737" y="7167"/>
                    <a:pt x="8334" y="7680"/>
                    <a:pt x="8667" y="8250"/>
                  </a:cubicBezTo>
                  <a:cubicBezTo>
                    <a:pt x="8945" y="8736"/>
                    <a:pt x="9182" y="9361"/>
                    <a:pt x="9667" y="9791"/>
                  </a:cubicBezTo>
                  <a:cubicBezTo>
                    <a:pt x="9862" y="9972"/>
                    <a:pt x="9806" y="10000"/>
                    <a:pt x="10126" y="10000"/>
                  </a:cubicBezTo>
                  <a:lnTo>
                    <a:pt x="10334" y="10000"/>
                  </a:lnTo>
                  <a:cubicBezTo>
                    <a:pt x="10432" y="10000"/>
                    <a:pt x="10543" y="9986"/>
                    <a:pt x="10639" y="9986"/>
                  </a:cubicBezTo>
                  <a:cubicBezTo>
                    <a:pt x="10682" y="9986"/>
                    <a:pt x="10723" y="9986"/>
                    <a:pt x="10765" y="10000"/>
                  </a:cubicBezTo>
                  <a:cubicBezTo>
                    <a:pt x="10987" y="10013"/>
                    <a:pt x="11056" y="10069"/>
                    <a:pt x="11223" y="10097"/>
                  </a:cubicBezTo>
                  <a:cubicBezTo>
                    <a:pt x="11389" y="10111"/>
                    <a:pt x="11543" y="10111"/>
                    <a:pt x="11682" y="10111"/>
                  </a:cubicBezTo>
                  <a:lnTo>
                    <a:pt x="11987" y="10111"/>
                  </a:lnTo>
                  <a:cubicBezTo>
                    <a:pt x="12306" y="10111"/>
                    <a:pt x="12584" y="10139"/>
                    <a:pt x="12834" y="10347"/>
                  </a:cubicBezTo>
                  <a:cubicBezTo>
                    <a:pt x="13612" y="10986"/>
                    <a:pt x="14265" y="11763"/>
                    <a:pt x="15265" y="12306"/>
                  </a:cubicBezTo>
                  <a:cubicBezTo>
                    <a:pt x="15848" y="12611"/>
                    <a:pt x="16417" y="12833"/>
                    <a:pt x="17167" y="12917"/>
                  </a:cubicBezTo>
                  <a:cubicBezTo>
                    <a:pt x="17889" y="13000"/>
                    <a:pt x="18695" y="13111"/>
                    <a:pt x="19445" y="13111"/>
                  </a:cubicBezTo>
                  <a:lnTo>
                    <a:pt x="19556" y="13111"/>
                  </a:lnTo>
                  <a:cubicBezTo>
                    <a:pt x="20932" y="13111"/>
                    <a:pt x="22432" y="12806"/>
                    <a:pt x="23667" y="12513"/>
                  </a:cubicBezTo>
                  <a:cubicBezTo>
                    <a:pt x="24306" y="12361"/>
                    <a:pt x="24862" y="12250"/>
                    <a:pt x="25473" y="12250"/>
                  </a:cubicBezTo>
                  <a:cubicBezTo>
                    <a:pt x="25682" y="12250"/>
                    <a:pt x="25889" y="12263"/>
                    <a:pt x="26126" y="12291"/>
                  </a:cubicBezTo>
                  <a:cubicBezTo>
                    <a:pt x="26432" y="12319"/>
                    <a:pt x="26862" y="12375"/>
                    <a:pt x="27139" y="12472"/>
                  </a:cubicBezTo>
                  <a:cubicBezTo>
                    <a:pt x="27682" y="12667"/>
                    <a:pt x="28182" y="13195"/>
                    <a:pt x="28598" y="13458"/>
                  </a:cubicBezTo>
                  <a:cubicBezTo>
                    <a:pt x="28917" y="13667"/>
                    <a:pt x="29195" y="14000"/>
                    <a:pt x="29639" y="14125"/>
                  </a:cubicBezTo>
                  <a:cubicBezTo>
                    <a:pt x="29834" y="14180"/>
                    <a:pt x="30084" y="14180"/>
                    <a:pt x="30320" y="14180"/>
                  </a:cubicBezTo>
                  <a:lnTo>
                    <a:pt x="30639" y="14180"/>
                  </a:lnTo>
                  <a:cubicBezTo>
                    <a:pt x="32070" y="14167"/>
                    <a:pt x="33473" y="13875"/>
                    <a:pt x="34862" y="13695"/>
                  </a:cubicBezTo>
                  <a:cubicBezTo>
                    <a:pt x="36070" y="13528"/>
                    <a:pt x="37265" y="13458"/>
                    <a:pt x="38445" y="13208"/>
                  </a:cubicBezTo>
                  <a:cubicBezTo>
                    <a:pt x="39889" y="12902"/>
                    <a:pt x="41250" y="12597"/>
                    <a:pt x="42682" y="12472"/>
                  </a:cubicBezTo>
                  <a:cubicBezTo>
                    <a:pt x="43376" y="12417"/>
                    <a:pt x="44223" y="12333"/>
                    <a:pt x="45015" y="12333"/>
                  </a:cubicBezTo>
                  <a:cubicBezTo>
                    <a:pt x="45487" y="12333"/>
                    <a:pt x="45932" y="12361"/>
                    <a:pt x="46334" y="12445"/>
                  </a:cubicBezTo>
                  <a:cubicBezTo>
                    <a:pt x="47084" y="12583"/>
                    <a:pt x="47876" y="12958"/>
                    <a:pt x="48417" y="13278"/>
                  </a:cubicBezTo>
                  <a:cubicBezTo>
                    <a:pt x="48654" y="13417"/>
                    <a:pt x="48945" y="13597"/>
                    <a:pt x="49209" y="13695"/>
                  </a:cubicBezTo>
                  <a:cubicBezTo>
                    <a:pt x="49487" y="13819"/>
                    <a:pt x="49834" y="13875"/>
                    <a:pt x="50181" y="13930"/>
                  </a:cubicBezTo>
                  <a:cubicBezTo>
                    <a:pt x="50765" y="14041"/>
                    <a:pt x="51376" y="14041"/>
                    <a:pt x="51973" y="14083"/>
                  </a:cubicBezTo>
                  <a:cubicBezTo>
                    <a:pt x="53043" y="14152"/>
                    <a:pt x="54098" y="14180"/>
                    <a:pt x="55167" y="14180"/>
                  </a:cubicBezTo>
                  <a:lnTo>
                    <a:pt x="56015" y="14180"/>
                  </a:lnTo>
                  <a:cubicBezTo>
                    <a:pt x="56765" y="14167"/>
                    <a:pt x="57417" y="13958"/>
                    <a:pt x="58195" y="13930"/>
                  </a:cubicBezTo>
                  <a:lnTo>
                    <a:pt x="58889" y="13930"/>
                  </a:lnTo>
                  <a:cubicBezTo>
                    <a:pt x="59043" y="13945"/>
                    <a:pt x="59195" y="13945"/>
                    <a:pt x="59348" y="13945"/>
                  </a:cubicBezTo>
                  <a:lnTo>
                    <a:pt x="59487" y="13945"/>
                  </a:lnTo>
                  <a:cubicBezTo>
                    <a:pt x="60098" y="13930"/>
                    <a:pt x="60695" y="13819"/>
                    <a:pt x="61306" y="13806"/>
                  </a:cubicBezTo>
                  <a:lnTo>
                    <a:pt x="62098" y="13806"/>
                  </a:lnTo>
                  <a:cubicBezTo>
                    <a:pt x="62250" y="13819"/>
                    <a:pt x="62417" y="13819"/>
                    <a:pt x="62570" y="13819"/>
                  </a:cubicBezTo>
                  <a:lnTo>
                    <a:pt x="62584" y="13819"/>
                  </a:lnTo>
                  <a:cubicBezTo>
                    <a:pt x="63376" y="13819"/>
                    <a:pt x="64111" y="13695"/>
                    <a:pt x="64889" y="13695"/>
                  </a:cubicBezTo>
                  <a:lnTo>
                    <a:pt x="64945" y="13695"/>
                  </a:lnTo>
                  <a:cubicBezTo>
                    <a:pt x="65861" y="13708"/>
                    <a:pt x="66709" y="13695"/>
                    <a:pt x="67611" y="13791"/>
                  </a:cubicBezTo>
                  <a:cubicBezTo>
                    <a:pt x="67792" y="13812"/>
                    <a:pt x="67966" y="13816"/>
                    <a:pt x="68137" y="13816"/>
                  </a:cubicBezTo>
                  <a:cubicBezTo>
                    <a:pt x="68227" y="13816"/>
                    <a:pt x="68316" y="13815"/>
                    <a:pt x="68405" y="13815"/>
                  </a:cubicBezTo>
                  <a:cubicBezTo>
                    <a:pt x="68487" y="13815"/>
                    <a:pt x="68570" y="13816"/>
                    <a:pt x="68654" y="13819"/>
                  </a:cubicBezTo>
                  <a:cubicBezTo>
                    <a:pt x="69126" y="13861"/>
                    <a:pt x="69528" y="13986"/>
                    <a:pt x="69987" y="14028"/>
                  </a:cubicBezTo>
                  <a:cubicBezTo>
                    <a:pt x="70542" y="14083"/>
                    <a:pt x="71181" y="14152"/>
                    <a:pt x="71722" y="14180"/>
                  </a:cubicBezTo>
                  <a:lnTo>
                    <a:pt x="72695" y="14180"/>
                  </a:lnTo>
                  <a:cubicBezTo>
                    <a:pt x="73042" y="14180"/>
                    <a:pt x="73500" y="14208"/>
                    <a:pt x="73904" y="14208"/>
                  </a:cubicBezTo>
                  <a:cubicBezTo>
                    <a:pt x="74098" y="14208"/>
                    <a:pt x="74292" y="14195"/>
                    <a:pt x="74445" y="14180"/>
                  </a:cubicBezTo>
                  <a:cubicBezTo>
                    <a:pt x="75015" y="14111"/>
                    <a:pt x="75611" y="13945"/>
                    <a:pt x="76222" y="13847"/>
                  </a:cubicBezTo>
                  <a:cubicBezTo>
                    <a:pt x="76681" y="13778"/>
                    <a:pt x="77070" y="13667"/>
                    <a:pt x="77515" y="13569"/>
                  </a:cubicBezTo>
                  <a:cubicBezTo>
                    <a:pt x="78111" y="13445"/>
                    <a:pt x="78778" y="13430"/>
                    <a:pt x="79404" y="13347"/>
                  </a:cubicBezTo>
                  <a:cubicBezTo>
                    <a:pt x="80222" y="13236"/>
                    <a:pt x="81042" y="13111"/>
                    <a:pt x="81876" y="13000"/>
                  </a:cubicBezTo>
                  <a:cubicBezTo>
                    <a:pt x="83111" y="12847"/>
                    <a:pt x="84459" y="12736"/>
                    <a:pt x="85722" y="12736"/>
                  </a:cubicBezTo>
                  <a:lnTo>
                    <a:pt x="85820" y="12736"/>
                  </a:lnTo>
                  <a:cubicBezTo>
                    <a:pt x="86056" y="12750"/>
                    <a:pt x="86306" y="12750"/>
                    <a:pt x="86556" y="12750"/>
                  </a:cubicBezTo>
                  <a:cubicBezTo>
                    <a:pt x="87056" y="12750"/>
                    <a:pt x="87556" y="12736"/>
                    <a:pt x="88056" y="12736"/>
                  </a:cubicBezTo>
                  <a:lnTo>
                    <a:pt x="88111" y="12736"/>
                  </a:lnTo>
                  <a:cubicBezTo>
                    <a:pt x="89028" y="12736"/>
                    <a:pt x="89889" y="12847"/>
                    <a:pt x="90792" y="12861"/>
                  </a:cubicBezTo>
                  <a:cubicBezTo>
                    <a:pt x="91681" y="12861"/>
                    <a:pt x="92528" y="12986"/>
                    <a:pt x="93431" y="12986"/>
                  </a:cubicBezTo>
                  <a:cubicBezTo>
                    <a:pt x="94056" y="12986"/>
                    <a:pt x="94611" y="12945"/>
                    <a:pt x="95222" y="12889"/>
                  </a:cubicBezTo>
                  <a:cubicBezTo>
                    <a:pt x="95861" y="12833"/>
                    <a:pt x="96333" y="12819"/>
                    <a:pt x="96959" y="12708"/>
                  </a:cubicBezTo>
                  <a:cubicBezTo>
                    <a:pt x="97278" y="12652"/>
                    <a:pt x="97528" y="12569"/>
                    <a:pt x="97833" y="12500"/>
                  </a:cubicBezTo>
                  <a:cubicBezTo>
                    <a:pt x="98320" y="12389"/>
                    <a:pt x="98778" y="12250"/>
                    <a:pt x="99265" y="12111"/>
                  </a:cubicBezTo>
                  <a:cubicBezTo>
                    <a:pt x="99515" y="12041"/>
                    <a:pt x="99876" y="11972"/>
                    <a:pt x="100098" y="11875"/>
                  </a:cubicBezTo>
                  <a:cubicBezTo>
                    <a:pt x="100376" y="11763"/>
                    <a:pt x="100626" y="11611"/>
                    <a:pt x="100876" y="11486"/>
                  </a:cubicBezTo>
                  <a:cubicBezTo>
                    <a:pt x="101278" y="11291"/>
                    <a:pt x="101500" y="11306"/>
                    <a:pt x="101820" y="11083"/>
                  </a:cubicBezTo>
                  <a:cubicBezTo>
                    <a:pt x="102653" y="10458"/>
                    <a:pt x="103459" y="9945"/>
                    <a:pt x="104667" y="9528"/>
                  </a:cubicBezTo>
                  <a:cubicBezTo>
                    <a:pt x="105167" y="9361"/>
                    <a:pt x="105292" y="9278"/>
                    <a:pt x="105833" y="9278"/>
                  </a:cubicBezTo>
                  <a:lnTo>
                    <a:pt x="105889" y="9278"/>
                  </a:lnTo>
                  <a:cubicBezTo>
                    <a:pt x="106250" y="9291"/>
                    <a:pt x="106611" y="9291"/>
                    <a:pt x="106972" y="9291"/>
                  </a:cubicBezTo>
                  <a:cubicBezTo>
                    <a:pt x="107694" y="9291"/>
                    <a:pt x="108431" y="9278"/>
                    <a:pt x="109153" y="9278"/>
                  </a:cubicBezTo>
                  <a:cubicBezTo>
                    <a:pt x="109250" y="9278"/>
                    <a:pt x="109376" y="9291"/>
                    <a:pt x="109514" y="9291"/>
                  </a:cubicBezTo>
                  <a:cubicBezTo>
                    <a:pt x="109639" y="9291"/>
                    <a:pt x="109792" y="9306"/>
                    <a:pt x="109917" y="9306"/>
                  </a:cubicBezTo>
                  <a:cubicBezTo>
                    <a:pt x="110028" y="9306"/>
                    <a:pt x="110139" y="9291"/>
                    <a:pt x="110222" y="9291"/>
                  </a:cubicBezTo>
                  <a:cubicBezTo>
                    <a:pt x="110444" y="9263"/>
                    <a:pt x="110626" y="9180"/>
                    <a:pt x="110848" y="9152"/>
                  </a:cubicBezTo>
                  <a:cubicBezTo>
                    <a:pt x="111222" y="9125"/>
                    <a:pt x="111333" y="9180"/>
                    <a:pt x="111626" y="9013"/>
                  </a:cubicBezTo>
                  <a:cubicBezTo>
                    <a:pt x="112861" y="8361"/>
                    <a:pt x="114042" y="7597"/>
                    <a:pt x="115014" y="6791"/>
                  </a:cubicBezTo>
                  <a:cubicBezTo>
                    <a:pt x="115333" y="6528"/>
                    <a:pt x="115917" y="6069"/>
                    <a:pt x="116514" y="6056"/>
                  </a:cubicBezTo>
                  <a:lnTo>
                    <a:pt x="116542" y="6056"/>
                  </a:lnTo>
                  <a:cubicBezTo>
                    <a:pt x="117194" y="6056"/>
                    <a:pt x="117653" y="6347"/>
                    <a:pt x="118194" y="6541"/>
                  </a:cubicBezTo>
                  <a:cubicBezTo>
                    <a:pt x="118876" y="6778"/>
                    <a:pt x="119264" y="7111"/>
                    <a:pt x="119876" y="7375"/>
                  </a:cubicBezTo>
                  <a:cubicBezTo>
                    <a:pt x="120222" y="7347"/>
                    <a:pt x="120292" y="6986"/>
                    <a:pt x="120389" y="6847"/>
                  </a:cubicBezTo>
                  <a:cubicBezTo>
                    <a:pt x="120626" y="6513"/>
                    <a:pt x="120903" y="6180"/>
                    <a:pt x="121139" y="5847"/>
                  </a:cubicBezTo>
                  <a:cubicBezTo>
                    <a:pt x="121375" y="5500"/>
                    <a:pt x="121709" y="5180"/>
                    <a:pt x="122028" y="4861"/>
                  </a:cubicBezTo>
                  <a:cubicBezTo>
                    <a:pt x="122278" y="4597"/>
                    <a:pt x="122361" y="4597"/>
                    <a:pt x="122805" y="4514"/>
                  </a:cubicBezTo>
                  <a:cubicBezTo>
                    <a:pt x="123194" y="4445"/>
                    <a:pt x="123598" y="4347"/>
                    <a:pt x="124014" y="4306"/>
                  </a:cubicBezTo>
                  <a:cubicBezTo>
                    <a:pt x="124222" y="4278"/>
                    <a:pt x="124431" y="4278"/>
                    <a:pt x="124639" y="4278"/>
                  </a:cubicBezTo>
                  <a:lnTo>
                    <a:pt x="125237" y="4278"/>
                  </a:lnTo>
                  <a:cubicBezTo>
                    <a:pt x="125472" y="4278"/>
                    <a:pt x="125694" y="4278"/>
                    <a:pt x="125917" y="4250"/>
                  </a:cubicBezTo>
                  <a:cubicBezTo>
                    <a:pt x="126348" y="4195"/>
                    <a:pt x="126792" y="4111"/>
                    <a:pt x="127209" y="4028"/>
                  </a:cubicBezTo>
                  <a:lnTo>
                    <a:pt x="127237" y="4028"/>
                  </a:lnTo>
                  <a:lnTo>
                    <a:pt x="127237" y="0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0"/>
            <p:cNvSpPr/>
            <p:nvPr/>
          </p:nvSpPr>
          <p:spPr>
            <a:xfrm>
              <a:off x="982403" y="3689387"/>
              <a:ext cx="7866519" cy="741026"/>
            </a:xfrm>
            <a:custGeom>
              <a:avLst/>
              <a:gdLst/>
              <a:ahLst/>
              <a:cxnLst/>
              <a:rect l="l" t="t" r="r" b="b"/>
              <a:pathLst>
                <a:path w="117070" h="11028" extrusionOk="0">
                  <a:moveTo>
                    <a:pt x="21320" y="11028"/>
                  </a:moveTo>
                  <a:lnTo>
                    <a:pt x="21320" y="11028"/>
                  </a:lnTo>
                  <a:lnTo>
                    <a:pt x="21320" y="11028"/>
                  </a:lnTo>
                  <a:lnTo>
                    <a:pt x="21320" y="11028"/>
                  </a:lnTo>
                  <a:close/>
                  <a:moveTo>
                    <a:pt x="19376" y="11013"/>
                  </a:moveTo>
                  <a:lnTo>
                    <a:pt x="19376" y="11013"/>
                  </a:lnTo>
                  <a:lnTo>
                    <a:pt x="19376" y="11013"/>
                  </a:lnTo>
                  <a:lnTo>
                    <a:pt x="19376" y="11013"/>
                  </a:lnTo>
                  <a:close/>
                  <a:moveTo>
                    <a:pt x="21750" y="11000"/>
                  </a:moveTo>
                  <a:cubicBezTo>
                    <a:pt x="21611" y="11028"/>
                    <a:pt x="21472" y="11028"/>
                    <a:pt x="21320" y="11028"/>
                  </a:cubicBezTo>
                  <a:cubicBezTo>
                    <a:pt x="21472" y="11028"/>
                    <a:pt x="21611" y="11028"/>
                    <a:pt x="21750" y="11000"/>
                  </a:cubicBezTo>
                  <a:close/>
                  <a:moveTo>
                    <a:pt x="19750" y="11000"/>
                  </a:moveTo>
                  <a:cubicBezTo>
                    <a:pt x="19626" y="11013"/>
                    <a:pt x="19500" y="11013"/>
                    <a:pt x="19376" y="11013"/>
                  </a:cubicBezTo>
                  <a:cubicBezTo>
                    <a:pt x="19500" y="11013"/>
                    <a:pt x="19626" y="11013"/>
                    <a:pt x="19750" y="11000"/>
                  </a:cubicBezTo>
                  <a:close/>
                  <a:moveTo>
                    <a:pt x="19806" y="11000"/>
                  </a:moveTo>
                  <a:lnTo>
                    <a:pt x="19806" y="11000"/>
                  </a:lnTo>
                  <a:lnTo>
                    <a:pt x="19806" y="11000"/>
                  </a:lnTo>
                  <a:lnTo>
                    <a:pt x="19806" y="11000"/>
                  </a:lnTo>
                  <a:lnTo>
                    <a:pt x="19806" y="11000"/>
                  </a:lnTo>
                  <a:close/>
                  <a:moveTo>
                    <a:pt x="21765" y="11000"/>
                  </a:moveTo>
                  <a:lnTo>
                    <a:pt x="21750" y="11000"/>
                  </a:lnTo>
                  <a:lnTo>
                    <a:pt x="21765" y="11000"/>
                  </a:lnTo>
                  <a:close/>
                  <a:moveTo>
                    <a:pt x="20222" y="11000"/>
                  </a:moveTo>
                  <a:lnTo>
                    <a:pt x="19820" y="11000"/>
                  </a:lnTo>
                  <a:lnTo>
                    <a:pt x="20222" y="11000"/>
                  </a:lnTo>
                  <a:close/>
                  <a:moveTo>
                    <a:pt x="20222" y="11000"/>
                  </a:moveTo>
                  <a:lnTo>
                    <a:pt x="20222" y="11000"/>
                  </a:lnTo>
                  <a:lnTo>
                    <a:pt x="20237" y="11000"/>
                  </a:lnTo>
                  <a:cubicBezTo>
                    <a:pt x="20403" y="11000"/>
                    <a:pt x="20598" y="11000"/>
                    <a:pt x="20792" y="11013"/>
                  </a:cubicBezTo>
                  <a:cubicBezTo>
                    <a:pt x="20598" y="11000"/>
                    <a:pt x="20403" y="11000"/>
                    <a:pt x="20237" y="11000"/>
                  </a:cubicBezTo>
                  <a:lnTo>
                    <a:pt x="20222" y="11000"/>
                  </a:lnTo>
                  <a:close/>
                  <a:moveTo>
                    <a:pt x="18778" y="10972"/>
                  </a:moveTo>
                  <a:lnTo>
                    <a:pt x="18792" y="10972"/>
                  </a:lnTo>
                  <a:lnTo>
                    <a:pt x="18778" y="10972"/>
                  </a:lnTo>
                  <a:close/>
                  <a:moveTo>
                    <a:pt x="18765" y="10972"/>
                  </a:moveTo>
                  <a:lnTo>
                    <a:pt x="18765" y="10972"/>
                  </a:lnTo>
                  <a:lnTo>
                    <a:pt x="18765" y="10972"/>
                  </a:lnTo>
                  <a:close/>
                  <a:moveTo>
                    <a:pt x="44444" y="10291"/>
                  </a:moveTo>
                  <a:lnTo>
                    <a:pt x="44444" y="10291"/>
                  </a:lnTo>
                  <a:lnTo>
                    <a:pt x="44444" y="10291"/>
                  </a:lnTo>
                  <a:lnTo>
                    <a:pt x="44444" y="10291"/>
                  </a:lnTo>
                  <a:close/>
                  <a:moveTo>
                    <a:pt x="62972" y="10278"/>
                  </a:moveTo>
                  <a:lnTo>
                    <a:pt x="62972" y="10278"/>
                  </a:lnTo>
                  <a:lnTo>
                    <a:pt x="62972" y="10278"/>
                  </a:lnTo>
                  <a:lnTo>
                    <a:pt x="62972" y="10278"/>
                  </a:lnTo>
                  <a:close/>
                  <a:moveTo>
                    <a:pt x="60709" y="10278"/>
                  </a:moveTo>
                  <a:lnTo>
                    <a:pt x="60709" y="10278"/>
                  </a:lnTo>
                  <a:lnTo>
                    <a:pt x="60709" y="10278"/>
                  </a:lnTo>
                  <a:lnTo>
                    <a:pt x="60709" y="10278"/>
                  </a:lnTo>
                  <a:close/>
                  <a:moveTo>
                    <a:pt x="43333" y="10263"/>
                  </a:moveTo>
                  <a:cubicBezTo>
                    <a:pt x="43403" y="10263"/>
                    <a:pt x="43472" y="10278"/>
                    <a:pt x="43542" y="10278"/>
                  </a:cubicBezTo>
                  <a:cubicBezTo>
                    <a:pt x="43472" y="10278"/>
                    <a:pt x="43403" y="10263"/>
                    <a:pt x="43333" y="10263"/>
                  </a:cubicBezTo>
                  <a:close/>
                  <a:moveTo>
                    <a:pt x="60083" y="10263"/>
                  </a:moveTo>
                  <a:cubicBezTo>
                    <a:pt x="60292" y="10263"/>
                    <a:pt x="60487" y="10263"/>
                    <a:pt x="60694" y="10278"/>
                  </a:cubicBezTo>
                  <a:lnTo>
                    <a:pt x="60709" y="10278"/>
                  </a:lnTo>
                  <a:lnTo>
                    <a:pt x="60694" y="10278"/>
                  </a:lnTo>
                  <a:cubicBezTo>
                    <a:pt x="60487" y="10263"/>
                    <a:pt x="60292" y="10263"/>
                    <a:pt x="60083" y="10263"/>
                  </a:cubicBezTo>
                  <a:close/>
                  <a:moveTo>
                    <a:pt x="54222" y="10263"/>
                  </a:moveTo>
                  <a:lnTo>
                    <a:pt x="54222" y="10263"/>
                  </a:lnTo>
                  <a:lnTo>
                    <a:pt x="54222" y="10263"/>
                  </a:lnTo>
                  <a:lnTo>
                    <a:pt x="54222" y="10263"/>
                  </a:lnTo>
                  <a:close/>
                  <a:moveTo>
                    <a:pt x="58931" y="10263"/>
                  </a:moveTo>
                  <a:lnTo>
                    <a:pt x="58931" y="10263"/>
                  </a:lnTo>
                  <a:lnTo>
                    <a:pt x="58931" y="10263"/>
                  </a:lnTo>
                  <a:lnTo>
                    <a:pt x="58931" y="10263"/>
                  </a:lnTo>
                  <a:close/>
                  <a:moveTo>
                    <a:pt x="54278" y="10263"/>
                  </a:moveTo>
                  <a:lnTo>
                    <a:pt x="54222" y="10263"/>
                  </a:lnTo>
                  <a:lnTo>
                    <a:pt x="54278" y="10263"/>
                  </a:lnTo>
                  <a:close/>
                  <a:moveTo>
                    <a:pt x="13500" y="10263"/>
                  </a:moveTo>
                  <a:lnTo>
                    <a:pt x="13500" y="10263"/>
                  </a:lnTo>
                  <a:lnTo>
                    <a:pt x="13500" y="10263"/>
                  </a:lnTo>
                  <a:lnTo>
                    <a:pt x="13500" y="10263"/>
                  </a:lnTo>
                  <a:close/>
                  <a:moveTo>
                    <a:pt x="13528" y="10263"/>
                  </a:moveTo>
                  <a:lnTo>
                    <a:pt x="13528" y="10263"/>
                  </a:lnTo>
                  <a:lnTo>
                    <a:pt x="13528" y="10263"/>
                  </a:lnTo>
                  <a:lnTo>
                    <a:pt x="13528" y="10263"/>
                  </a:lnTo>
                  <a:lnTo>
                    <a:pt x="13528" y="10263"/>
                  </a:lnTo>
                  <a:close/>
                  <a:moveTo>
                    <a:pt x="54292" y="10263"/>
                  </a:moveTo>
                  <a:lnTo>
                    <a:pt x="54292" y="10263"/>
                  </a:lnTo>
                  <a:lnTo>
                    <a:pt x="54292" y="10263"/>
                  </a:lnTo>
                  <a:lnTo>
                    <a:pt x="54292" y="10263"/>
                  </a:lnTo>
                  <a:lnTo>
                    <a:pt x="54292" y="10263"/>
                  </a:lnTo>
                  <a:close/>
                  <a:moveTo>
                    <a:pt x="59167" y="10263"/>
                  </a:moveTo>
                  <a:lnTo>
                    <a:pt x="59167" y="10263"/>
                  </a:lnTo>
                  <a:lnTo>
                    <a:pt x="59167" y="10263"/>
                  </a:lnTo>
                  <a:lnTo>
                    <a:pt x="59167" y="10263"/>
                  </a:lnTo>
                  <a:lnTo>
                    <a:pt x="59167" y="10263"/>
                  </a:lnTo>
                  <a:close/>
                  <a:moveTo>
                    <a:pt x="59472" y="10263"/>
                  </a:moveTo>
                  <a:lnTo>
                    <a:pt x="59320" y="10263"/>
                  </a:lnTo>
                  <a:lnTo>
                    <a:pt x="59472" y="10263"/>
                  </a:lnTo>
                  <a:close/>
                  <a:moveTo>
                    <a:pt x="59472" y="10263"/>
                  </a:moveTo>
                  <a:lnTo>
                    <a:pt x="59472" y="10263"/>
                  </a:lnTo>
                  <a:lnTo>
                    <a:pt x="59487" y="10263"/>
                  </a:lnTo>
                  <a:lnTo>
                    <a:pt x="59472" y="10263"/>
                  </a:lnTo>
                  <a:close/>
                  <a:moveTo>
                    <a:pt x="56625" y="10263"/>
                  </a:moveTo>
                  <a:lnTo>
                    <a:pt x="57403" y="10263"/>
                  </a:lnTo>
                  <a:lnTo>
                    <a:pt x="58167" y="10263"/>
                  </a:lnTo>
                  <a:lnTo>
                    <a:pt x="57403" y="10263"/>
                  </a:lnTo>
                  <a:lnTo>
                    <a:pt x="56625" y="10263"/>
                  </a:lnTo>
                  <a:close/>
                  <a:moveTo>
                    <a:pt x="55833" y="10263"/>
                  </a:moveTo>
                  <a:lnTo>
                    <a:pt x="55070" y="10263"/>
                  </a:lnTo>
                  <a:lnTo>
                    <a:pt x="55833" y="10263"/>
                  </a:lnTo>
                  <a:close/>
                  <a:moveTo>
                    <a:pt x="55833" y="10263"/>
                  </a:moveTo>
                  <a:lnTo>
                    <a:pt x="55833" y="10263"/>
                  </a:lnTo>
                  <a:lnTo>
                    <a:pt x="55848" y="10263"/>
                  </a:lnTo>
                  <a:lnTo>
                    <a:pt x="55833" y="10263"/>
                  </a:lnTo>
                  <a:close/>
                  <a:moveTo>
                    <a:pt x="16639" y="10263"/>
                  </a:moveTo>
                  <a:lnTo>
                    <a:pt x="16654" y="10263"/>
                  </a:lnTo>
                  <a:cubicBezTo>
                    <a:pt x="17570" y="10333"/>
                    <a:pt x="17945" y="10806"/>
                    <a:pt x="18750" y="10972"/>
                  </a:cubicBezTo>
                  <a:lnTo>
                    <a:pt x="18750" y="10972"/>
                  </a:lnTo>
                  <a:lnTo>
                    <a:pt x="18750" y="10972"/>
                  </a:lnTo>
                  <a:cubicBezTo>
                    <a:pt x="17945" y="10806"/>
                    <a:pt x="17570" y="10333"/>
                    <a:pt x="16654" y="10263"/>
                  </a:cubicBezTo>
                  <a:lnTo>
                    <a:pt x="16639" y="10263"/>
                  </a:lnTo>
                  <a:close/>
                  <a:moveTo>
                    <a:pt x="16584" y="10263"/>
                  </a:moveTo>
                  <a:lnTo>
                    <a:pt x="16598" y="10263"/>
                  </a:lnTo>
                  <a:lnTo>
                    <a:pt x="16584" y="10263"/>
                  </a:lnTo>
                  <a:close/>
                  <a:moveTo>
                    <a:pt x="45459" y="10236"/>
                  </a:moveTo>
                  <a:cubicBezTo>
                    <a:pt x="45126" y="10278"/>
                    <a:pt x="44792" y="10291"/>
                    <a:pt x="44444" y="10291"/>
                  </a:cubicBezTo>
                  <a:cubicBezTo>
                    <a:pt x="44792" y="10291"/>
                    <a:pt x="45126" y="10278"/>
                    <a:pt x="45459" y="10236"/>
                  </a:cubicBezTo>
                  <a:close/>
                  <a:moveTo>
                    <a:pt x="45472" y="10236"/>
                  </a:moveTo>
                  <a:lnTo>
                    <a:pt x="45459" y="10236"/>
                  </a:lnTo>
                  <a:lnTo>
                    <a:pt x="45472" y="10236"/>
                  </a:lnTo>
                  <a:close/>
                  <a:moveTo>
                    <a:pt x="15639" y="10236"/>
                  </a:moveTo>
                  <a:cubicBezTo>
                    <a:pt x="15292" y="10236"/>
                    <a:pt x="14931" y="10236"/>
                    <a:pt x="14584" y="10250"/>
                  </a:cubicBezTo>
                  <a:cubicBezTo>
                    <a:pt x="14931" y="10236"/>
                    <a:pt x="15292" y="10236"/>
                    <a:pt x="15639" y="10236"/>
                  </a:cubicBezTo>
                  <a:close/>
                  <a:moveTo>
                    <a:pt x="15639" y="10236"/>
                  </a:moveTo>
                  <a:lnTo>
                    <a:pt x="15639" y="10236"/>
                  </a:lnTo>
                  <a:lnTo>
                    <a:pt x="15639" y="10236"/>
                  </a:lnTo>
                  <a:lnTo>
                    <a:pt x="15639" y="10236"/>
                  </a:lnTo>
                  <a:close/>
                  <a:moveTo>
                    <a:pt x="61348" y="10222"/>
                  </a:moveTo>
                  <a:cubicBezTo>
                    <a:pt x="61139" y="10250"/>
                    <a:pt x="60917" y="10278"/>
                    <a:pt x="60709" y="10278"/>
                  </a:cubicBezTo>
                  <a:cubicBezTo>
                    <a:pt x="60917" y="10278"/>
                    <a:pt x="61139" y="10250"/>
                    <a:pt x="61348" y="10222"/>
                  </a:cubicBezTo>
                  <a:close/>
                  <a:moveTo>
                    <a:pt x="61375" y="10222"/>
                  </a:moveTo>
                  <a:lnTo>
                    <a:pt x="61361" y="10222"/>
                  </a:lnTo>
                  <a:lnTo>
                    <a:pt x="61375" y="10222"/>
                  </a:lnTo>
                  <a:close/>
                  <a:moveTo>
                    <a:pt x="61417" y="10208"/>
                  </a:moveTo>
                  <a:lnTo>
                    <a:pt x="61389" y="10208"/>
                  </a:lnTo>
                  <a:lnTo>
                    <a:pt x="61417" y="10208"/>
                  </a:lnTo>
                  <a:close/>
                  <a:moveTo>
                    <a:pt x="61431" y="10208"/>
                  </a:moveTo>
                  <a:lnTo>
                    <a:pt x="61431" y="10208"/>
                  </a:lnTo>
                  <a:lnTo>
                    <a:pt x="61431" y="10208"/>
                  </a:lnTo>
                  <a:lnTo>
                    <a:pt x="61431" y="10208"/>
                  </a:lnTo>
                  <a:lnTo>
                    <a:pt x="61431" y="10208"/>
                  </a:lnTo>
                  <a:close/>
                  <a:moveTo>
                    <a:pt x="52278" y="10167"/>
                  </a:moveTo>
                  <a:lnTo>
                    <a:pt x="52306" y="10167"/>
                  </a:lnTo>
                  <a:lnTo>
                    <a:pt x="52278" y="10167"/>
                  </a:lnTo>
                  <a:close/>
                  <a:moveTo>
                    <a:pt x="52237" y="10152"/>
                  </a:moveTo>
                  <a:cubicBezTo>
                    <a:pt x="52250" y="10152"/>
                    <a:pt x="52264" y="10167"/>
                    <a:pt x="52278" y="10167"/>
                  </a:cubicBezTo>
                  <a:cubicBezTo>
                    <a:pt x="52264" y="10167"/>
                    <a:pt x="52250" y="10152"/>
                    <a:pt x="52237" y="10152"/>
                  </a:cubicBezTo>
                  <a:close/>
                  <a:moveTo>
                    <a:pt x="52209" y="10152"/>
                  </a:moveTo>
                  <a:lnTo>
                    <a:pt x="52209" y="10152"/>
                  </a:lnTo>
                  <a:lnTo>
                    <a:pt x="52209" y="10152"/>
                  </a:lnTo>
                  <a:lnTo>
                    <a:pt x="52209" y="10152"/>
                  </a:lnTo>
                  <a:lnTo>
                    <a:pt x="52209" y="10152"/>
                  </a:lnTo>
                  <a:close/>
                  <a:moveTo>
                    <a:pt x="62181" y="10152"/>
                  </a:moveTo>
                  <a:lnTo>
                    <a:pt x="62181" y="10152"/>
                  </a:lnTo>
                  <a:cubicBezTo>
                    <a:pt x="62305" y="10152"/>
                    <a:pt x="62389" y="10167"/>
                    <a:pt x="62472" y="10180"/>
                  </a:cubicBezTo>
                  <a:cubicBezTo>
                    <a:pt x="62389" y="10167"/>
                    <a:pt x="62305" y="10152"/>
                    <a:pt x="62181" y="10152"/>
                  </a:cubicBezTo>
                  <a:lnTo>
                    <a:pt x="62181" y="10152"/>
                  </a:lnTo>
                  <a:close/>
                  <a:moveTo>
                    <a:pt x="62125" y="10152"/>
                  </a:moveTo>
                  <a:cubicBezTo>
                    <a:pt x="61917" y="10152"/>
                    <a:pt x="61681" y="10180"/>
                    <a:pt x="61444" y="10208"/>
                  </a:cubicBezTo>
                  <a:cubicBezTo>
                    <a:pt x="61681" y="10180"/>
                    <a:pt x="61917" y="10152"/>
                    <a:pt x="62125" y="10152"/>
                  </a:cubicBezTo>
                  <a:close/>
                  <a:moveTo>
                    <a:pt x="62125" y="10152"/>
                  </a:moveTo>
                  <a:lnTo>
                    <a:pt x="62125" y="10152"/>
                  </a:lnTo>
                  <a:lnTo>
                    <a:pt x="62125" y="10152"/>
                  </a:lnTo>
                  <a:lnTo>
                    <a:pt x="62125" y="10152"/>
                  </a:lnTo>
                  <a:close/>
                  <a:moveTo>
                    <a:pt x="11417" y="10139"/>
                  </a:moveTo>
                  <a:lnTo>
                    <a:pt x="11431" y="10139"/>
                  </a:lnTo>
                  <a:lnTo>
                    <a:pt x="11417" y="10139"/>
                  </a:lnTo>
                  <a:close/>
                  <a:moveTo>
                    <a:pt x="11348" y="10125"/>
                  </a:moveTo>
                  <a:cubicBezTo>
                    <a:pt x="11361" y="10139"/>
                    <a:pt x="11389" y="10139"/>
                    <a:pt x="11404" y="10139"/>
                  </a:cubicBezTo>
                  <a:cubicBezTo>
                    <a:pt x="11389" y="10139"/>
                    <a:pt x="11361" y="10139"/>
                    <a:pt x="11348" y="10125"/>
                  </a:cubicBezTo>
                  <a:close/>
                  <a:moveTo>
                    <a:pt x="72805" y="10125"/>
                  </a:moveTo>
                  <a:lnTo>
                    <a:pt x="72805" y="10125"/>
                  </a:lnTo>
                  <a:lnTo>
                    <a:pt x="72805" y="10125"/>
                  </a:lnTo>
                  <a:lnTo>
                    <a:pt x="72805" y="10125"/>
                  </a:lnTo>
                  <a:close/>
                  <a:moveTo>
                    <a:pt x="11222" y="10125"/>
                  </a:moveTo>
                  <a:lnTo>
                    <a:pt x="11320" y="10125"/>
                  </a:lnTo>
                  <a:lnTo>
                    <a:pt x="11222" y="10125"/>
                  </a:lnTo>
                  <a:close/>
                  <a:moveTo>
                    <a:pt x="72514" y="10125"/>
                  </a:moveTo>
                  <a:lnTo>
                    <a:pt x="72639" y="10125"/>
                  </a:lnTo>
                  <a:lnTo>
                    <a:pt x="72514" y="10125"/>
                  </a:lnTo>
                  <a:close/>
                  <a:moveTo>
                    <a:pt x="37333" y="10125"/>
                  </a:moveTo>
                  <a:lnTo>
                    <a:pt x="37333" y="10125"/>
                  </a:lnTo>
                  <a:lnTo>
                    <a:pt x="37333" y="10125"/>
                  </a:lnTo>
                  <a:lnTo>
                    <a:pt x="37333" y="10125"/>
                  </a:lnTo>
                  <a:close/>
                  <a:moveTo>
                    <a:pt x="37348" y="10125"/>
                  </a:moveTo>
                  <a:lnTo>
                    <a:pt x="37333" y="10125"/>
                  </a:lnTo>
                  <a:lnTo>
                    <a:pt x="37348" y="10125"/>
                  </a:lnTo>
                  <a:close/>
                  <a:moveTo>
                    <a:pt x="37348" y="10125"/>
                  </a:moveTo>
                  <a:lnTo>
                    <a:pt x="37348" y="10125"/>
                  </a:lnTo>
                  <a:lnTo>
                    <a:pt x="37348" y="10125"/>
                  </a:lnTo>
                  <a:close/>
                  <a:moveTo>
                    <a:pt x="37361" y="10125"/>
                  </a:moveTo>
                  <a:lnTo>
                    <a:pt x="37361" y="10125"/>
                  </a:lnTo>
                  <a:lnTo>
                    <a:pt x="37361" y="10125"/>
                  </a:lnTo>
                  <a:lnTo>
                    <a:pt x="37361" y="10125"/>
                  </a:lnTo>
                  <a:lnTo>
                    <a:pt x="37361" y="10125"/>
                  </a:lnTo>
                  <a:close/>
                  <a:moveTo>
                    <a:pt x="48194" y="10125"/>
                  </a:moveTo>
                  <a:lnTo>
                    <a:pt x="48361" y="10125"/>
                  </a:lnTo>
                  <a:lnTo>
                    <a:pt x="48361" y="10125"/>
                  </a:lnTo>
                  <a:lnTo>
                    <a:pt x="48361" y="10125"/>
                  </a:lnTo>
                  <a:lnTo>
                    <a:pt x="48194" y="10125"/>
                  </a:lnTo>
                  <a:close/>
                  <a:moveTo>
                    <a:pt x="48028" y="10125"/>
                  </a:moveTo>
                  <a:cubicBezTo>
                    <a:pt x="47139" y="10125"/>
                    <a:pt x="46348" y="10125"/>
                    <a:pt x="45487" y="10236"/>
                  </a:cubicBezTo>
                  <a:lnTo>
                    <a:pt x="45487" y="10236"/>
                  </a:lnTo>
                  <a:lnTo>
                    <a:pt x="45487" y="10236"/>
                  </a:lnTo>
                  <a:cubicBezTo>
                    <a:pt x="46348" y="10125"/>
                    <a:pt x="47139" y="10125"/>
                    <a:pt x="48028" y="10125"/>
                  </a:cubicBezTo>
                  <a:close/>
                  <a:moveTo>
                    <a:pt x="48028" y="10125"/>
                  </a:moveTo>
                  <a:lnTo>
                    <a:pt x="48028" y="10125"/>
                  </a:lnTo>
                  <a:lnTo>
                    <a:pt x="48028" y="10125"/>
                  </a:lnTo>
                  <a:lnTo>
                    <a:pt x="48028" y="10125"/>
                  </a:lnTo>
                  <a:close/>
                  <a:moveTo>
                    <a:pt x="63833" y="10125"/>
                  </a:moveTo>
                  <a:lnTo>
                    <a:pt x="63833" y="10125"/>
                  </a:lnTo>
                  <a:cubicBezTo>
                    <a:pt x="63528" y="10180"/>
                    <a:pt x="63320" y="10278"/>
                    <a:pt x="62972" y="10278"/>
                  </a:cubicBezTo>
                  <a:lnTo>
                    <a:pt x="62972" y="10278"/>
                  </a:lnTo>
                  <a:lnTo>
                    <a:pt x="62972" y="10278"/>
                  </a:lnTo>
                  <a:cubicBezTo>
                    <a:pt x="63320" y="10278"/>
                    <a:pt x="63528" y="10180"/>
                    <a:pt x="63833" y="10125"/>
                  </a:cubicBezTo>
                  <a:lnTo>
                    <a:pt x="63833" y="10125"/>
                  </a:lnTo>
                  <a:close/>
                  <a:moveTo>
                    <a:pt x="39403" y="10125"/>
                  </a:moveTo>
                  <a:lnTo>
                    <a:pt x="40431" y="10125"/>
                  </a:lnTo>
                  <a:lnTo>
                    <a:pt x="40431" y="10125"/>
                  </a:lnTo>
                  <a:lnTo>
                    <a:pt x="40431" y="10125"/>
                  </a:lnTo>
                  <a:lnTo>
                    <a:pt x="39403" y="10125"/>
                  </a:lnTo>
                  <a:close/>
                  <a:moveTo>
                    <a:pt x="38376" y="10125"/>
                  </a:moveTo>
                  <a:lnTo>
                    <a:pt x="37876" y="10125"/>
                  </a:lnTo>
                  <a:lnTo>
                    <a:pt x="38376" y="10125"/>
                  </a:lnTo>
                  <a:close/>
                  <a:moveTo>
                    <a:pt x="38376" y="10125"/>
                  </a:moveTo>
                  <a:lnTo>
                    <a:pt x="38376" y="10125"/>
                  </a:lnTo>
                  <a:lnTo>
                    <a:pt x="38389" y="10125"/>
                  </a:lnTo>
                  <a:lnTo>
                    <a:pt x="38376" y="10125"/>
                  </a:lnTo>
                  <a:close/>
                  <a:moveTo>
                    <a:pt x="11167" y="10125"/>
                  </a:moveTo>
                  <a:lnTo>
                    <a:pt x="11195" y="10125"/>
                  </a:lnTo>
                  <a:lnTo>
                    <a:pt x="11167" y="10125"/>
                  </a:lnTo>
                  <a:close/>
                  <a:moveTo>
                    <a:pt x="41944" y="10111"/>
                  </a:moveTo>
                  <a:lnTo>
                    <a:pt x="41959" y="10111"/>
                  </a:lnTo>
                  <a:cubicBezTo>
                    <a:pt x="42431" y="10167"/>
                    <a:pt x="42737" y="10263"/>
                    <a:pt x="43237" y="10263"/>
                  </a:cubicBezTo>
                  <a:lnTo>
                    <a:pt x="43306" y="10263"/>
                  </a:lnTo>
                  <a:lnTo>
                    <a:pt x="43237" y="10263"/>
                  </a:lnTo>
                  <a:cubicBezTo>
                    <a:pt x="42737" y="10263"/>
                    <a:pt x="42431" y="10167"/>
                    <a:pt x="41959" y="10111"/>
                  </a:cubicBezTo>
                  <a:lnTo>
                    <a:pt x="41944" y="10111"/>
                  </a:lnTo>
                  <a:close/>
                  <a:moveTo>
                    <a:pt x="41931" y="10111"/>
                  </a:moveTo>
                  <a:lnTo>
                    <a:pt x="41931" y="10111"/>
                  </a:lnTo>
                  <a:lnTo>
                    <a:pt x="41931" y="10111"/>
                  </a:lnTo>
                  <a:close/>
                  <a:moveTo>
                    <a:pt x="41514" y="10097"/>
                  </a:moveTo>
                  <a:cubicBezTo>
                    <a:pt x="41333" y="10097"/>
                    <a:pt x="41153" y="10097"/>
                    <a:pt x="40987" y="10111"/>
                  </a:cubicBezTo>
                  <a:cubicBezTo>
                    <a:pt x="41153" y="10097"/>
                    <a:pt x="41333" y="10097"/>
                    <a:pt x="41514" y="10097"/>
                  </a:cubicBezTo>
                  <a:close/>
                  <a:moveTo>
                    <a:pt x="41514" y="10097"/>
                  </a:moveTo>
                  <a:lnTo>
                    <a:pt x="41514" y="10097"/>
                  </a:lnTo>
                  <a:lnTo>
                    <a:pt x="41514" y="10097"/>
                  </a:lnTo>
                  <a:lnTo>
                    <a:pt x="41514" y="10097"/>
                  </a:lnTo>
                  <a:close/>
                  <a:moveTo>
                    <a:pt x="50722" y="10083"/>
                  </a:moveTo>
                  <a:cubicBezTo>
                    <a:pt x="50320" y="10083"/>
                    <a:pt x="49931" y="10097"/>
                    <a:pt x="49528" y="10097"/>
                  </a:cubicBezTo>
                  <a:cubicBezTo>
                    <a:pt x="49931" y="10097"/>
                    <a:pt x="50320" y="10083"/>
                    <a:pt x="50722" y="10083"/>
                  </a:cubicBezTo>
                  <a:close/>
                  <a:moveTo>
                    <a:pt x="50722" y="10083"/>
                  </a:moveTo>
                  <a:lnTo>
                    <a:pt x="50722" y="10083"/>
                  </a:lnTo>
                  <a:lnTo>
                    <a:pt x="50722" y="10083"/>
                  </a:lnTo>
                  <a:lnTo>
                    <a:pt x="50722" y="10083"/>
                  </a:lnTo>
                  <a:close/>
                  <a:moveTo>
                    <a:pt x="73931" y="10000"/>
                  </a:moveTo>
                  <a:cubicBezTo>
                    <a:pt x="73528" y="10111"/>
                    <a:pt x="73194" y="10125"/>
                    <a:pt x="72805" y="10125"/>
                  </a:cubicBezTo>
                  <a:cubicBezTo>
                    <a:pt x="73194" y="10125"/>
                    <a:pt x="73528" y="10111"/>
                    <a:pt x="73931" y="10000"/>
                  </a:cubicBezTo>
                  <a:close/>
                  <a:moveTo>
                    <a:pt x="73944" y="9986"/>
                  </a:moveTo>
                  <a:lnTo>
                    <a:pt x="73944" y="9986"/>
                  </a:lnTo>
                  <a:lnTo>
                    <a:pt x="73944" y="9986"/>
                  </a:lnTo>
                  <a:close/>
                  <a:moveTo>
                    <a:pt x="67209" y="9819"/>
                  </a:moveTo>
                  <a:cubicBezTo>
                    <a:pt x="67222" y="9833"/>
                    <a:pt x="67222" y="9833"/>
                    <a:pt x="67237" y="9833"/>
                  </a:cubicBezTo>
                  <a:cubicBezTo>
                    <a:pt x="68861" y="10013"/>
                    <a:pt x="70625" y="10111"/>
                    <a:pt x="72417" y="10125"/>
                  </a:cubicBezTo>
                  <a:lnTo>
                    <a:pt x="72431" y="10125"/>
                  </a:lnTo>
                  <a:lnTo>
                    <a:pt x="72417" y="10125"/>
                  </a:lnTo>
                  <a:cubicBezTo>
                    <a:pt x="70625" y="10111"/>
                    <a:pt x="68861" y="10013"/>
                    <a:pt x="67237" y="9833"/>
                  </a:cubicBezTo>
                  <a:cubicBezTo>
                    <a:pt x="67222" y="9833"/>
                    <a:pt x="67222" y="9833"/>
                    <a:pt x="67209" y="9819"/>
                  </a:cubicBezTo>
                  <a:close/>
                  <a:moveTo>
                    <a:pt x="66431" y="9778"/>
                  </a:moveTo>
                  <a:cubicBezTo>
                    <a:pt x="65555" y="9778"/>
                    <a:pt x="64709" y="9930"/>
                    <a:pt x="63917" y="10097"/>
                  </a:cubicBezTo>
                  <a:cubicBezTo>
                    <a:pt x="64709" y="9930"/>
                    <a:pt x="65555" y="9778"/>
                    <a:pt x="66431" y="9778"/>
                  </a:cubicBezTo>
                  <a:close/>
                  <a:moveTo>
                    <a:pt x="66431" y="9778"/>
                  </a:moveTo>
                  <a:lnTo>
                    <a:pt x="66431" y="9778"/>
                  </a:lnTo>
                  <a:lnTo>
                    <a:pt x="66431" y="9778"/>
                  </a:lnTo>
                  <a:lnTo>
                    <a:pt x="66431" y="9778"/>
                  </a:lnTo>
                  <a:close/>
                  <a:moveTo>
                    <a:pt x="29195" y="9652"/>
                  </a:moveTo>
                  <a:lnTo>
                    <a:pt x="29181" y="9652"/>
                  </a:lnTo>
                  <a:cubicBezTo>
                    <a:pt x="27778" y="9806"/>
                    <a:pt x="26722" y="10111"/>
                    <a:pt x="25403" y="10417"/>
                  </a:cubicBezTo>
                  <a:cubicBezTo>
                    <a:pt x="24570" y="10611"/>
                    <a:pt x="23681" y="10847"/>
                    <a:pt x="22792" y="10847"/>
                  </a:cubicBezTo>
                  <a:cubicBezTo>
                    <a:pt x="22306" y="10847"/>
                    <a:pt x="22181" y="10945"/>
                    <a:pt x="21778" y="11000"/>
                  </a:cubicBezTo>
                  <a:lnTo>
                    <a:pt x="21778" y="11000"/>
                  </a:lnTo>
                  <a:lnTo>
                    <a:pt x="21778" y="11000"/>
                  </a:lnTo>
                  <a:cubicBezTo>
                    <a:pt x="22181" y="10945"/>
                    <a:pt x="22306" y="10847"/>
                    <a:pt x="22792" y="10847"/>
                  </a:cubicBezTo>
                  <a:cubicBezTo>
                    <a:pt x="23681" y="10847"/>
                    <a:pt x="24570" y="10611"/>
                    <a:pt x="25403" y="10417"/>
                  </a:cubicBezTo>
                  <a:cubicBezTo>
                    <a:pt x="26722" y="10111"/>
                    <a:pt x="27778" y="9806"/>
                    <a:pt x="29181" y="9652"/>
                  </a:cubicBezTo>
                  <a:lnTo>
                    <a:pt x="29195" y="9652"/>
                  </a:lnTo>
                  <a:close/>
                  <a:moveTo>
                    <a:pt x="29306" y="9639"/>
                  </a:moveTo>
                  <a:cubicBezTo>
                    <a:pt x="29278" y="9639"/>
                    <a:pt x="29237" y="9639"/>
                    <a:pt x="29209" y="9652"/>
                  </a:cubicBezTo>
                  <a:cubicBezTo>
                    <a:pt x="29237" y="9639"/>
                    <a:pt x="29278" y="9639"/>
                    <a:pt x="29306" y="9639"/>
                  </a:cubicBezTo>
                  <a:close/>
                  <a:moveTo>
                    <a:pt x="34111" y="9611"/>
                  </a:moveTo>
                  <a:lnTo>
                    <a:pt x="34126" y="9611"/>
                  </a:lnTo>
                  <a:lnTo>
                    <a:pt x="34111" y="9611"/>
                  </a:lnTo>
                  <a:close/>
                  <a:moveTo>
                    <a:pt x="34015" y="9583"/>
                  </a:moveTo>
                  <a:lnTo>
                    <a:pt x="34028" y="9583"/>
                  </a:lnTo>
                  <a:lnTo>
                    <a:pt x="34015" y="9583"/>
                  </a:lnTo>
                  <a:close/>
                  <a:moveTo>
                    <a:pt x="32237" y="9389"/>
                  </a:moveTo>
                  <a:cubicBezTo>
                    <a:pt x="31250" y="9389"/>
                    <a:pt x="30265" y="9528"/>
                    <a:pt x="29306" y="9639"/>
                  </a:cubicBezTo>
                  <a:cubicBezTo>
                    <a:pt x="30265" y="9528"/>
                    <a:pt x="31250" y="9389"/>
                    <a:pt x="32237" y="9389"/>
                  </a:cubicBezTo>
                  <a:close/>
                  <a:moveTo>
                    <a:pt x="32237" y="9389"/>
                  </a:moveTo>
                  <a:lnTo>
                    <a:pt x="32237" y="9389"/>
                  </a:lnTo>
                  <a:lnTo>
                    <a:pt x="32237" y="9389"/>
                  </a:lnTo>
                  <a:lnTo>
                    <a:pt x="32237" y="9389"/>
                  </a:lnTo>
                  <a:close/>
                  <a:moveTo>
                    <a:pt x="88181" y="9250"/>
                  </a:moveTo>
                  <a:lnTo>
                    <a:pt x="88181" y="9250"/>
                  </a:lnTo>
                  <a:lnTo>
                    <a:pt x="88181" y="9250"/>
                  </a:lnTo>
                  <a:lnTo>
                    <a:pt x="88181" y="9250"/>
                  </a:lnTo>
                  <a:close/>
                  <a:moveTo>
                    <a:pt x="86348" y="9083"/>
                  </a:moveTo>
                  <a:cubicBezTo>
                    <a:pt x="86348" y="9083"/>
                    <a:pt x="86361" y="9083"/>
                    <a:pt x="86361" y="9097"/>
                  </a:cubicBezTo>
                  <a:cubicBezTo>
                    <a:pt x="86361" y="9083"/>
                    <a:pt x="86348" y="9083"/>
                    <a:pt x="86348" y="9083"/>
                  </a:cubicBezTo>
                  <a:close/>
                  <a:moveTo>
                    <a:pt x="86250" y="9069"/>
                  </a:moveTo>
                  <a:lnTo>
                    <a:pt x="86250" y="9069"/>
                  </a:lnTo>
                  <a:cubicBezTo>
                    <a:pt x="86278" y="9083"/>
                    <a:pt x="86305" y="9083"/>
                    <a:pt x="86333" y="9083"/>
                  </a:cubicBezTo>
                  <a:cubicBezTo>
                    <a:pt x="86305" y="9083"/>
                    <a:pt x="86278" y="9083"/>
                    <a:pt x="86250" y="9069"/>
                  </a:cubicBezTo>
                  <a:lnTo>
                    <a:pt x="86250" y="9069"/>
                  </a:lnTo>
                  <a:close/>
                  <a:moveTo>
                    <a:pt x="86222" y="9069"/>
                  </a:moveTo>
                  <a:lnTo>
                    <a:pt x="86222" y="9069"/>
                  </a:lnTo>
                  <a:lnTo>
                    <a:pt x="86222" y="9069"/>
                  </a:lnTo>
                  <a:close/>
                  <a:moveTo>
                    <a:pt x="86194" y="9069"/>
                  </a:moveTo>
                  <a:lnTo>
                    <a:pt x="86209" y="9069"/>
                  </a:lnTo>
                  <a:lnTo>
                    <a:pt x="86194" y="9069"/>
                  </a:lnTo>
                  <a:close/>
                  <a:moveTo>
                    <a:pt x="86166" y="9056"/>
                  </a:moveTo>
                  <a:lnTo>
                    <a:pt x="86194" y="9056"/>
                  </a:lnTo>
                  <a:lnTo>
                    <a:pt x="86166" y="9056"/>
                  </a:lnTo>
                  <a:close/>
                  <a:moveTo>
                    <a:pt x="86111" y="9041"/>
                  </a:moveTo>
                  <a:cubicBezTo>
                    <a:pt x="86125" y="9056"/>
                    <a:pt x="86153" y="9056"/>
                    <a:pt x="86166" y="9056"/>
                  </a:cubicBezTo>
                  <a:cubicBezTo>
                    <a:pt x="86153" y="9056"/>
                    <a:pt x="86125" y="9056"/>
                    <a:pt x="86111" y="9041"/>
                  </a:cubicBezTo>
                  <a:close/>
                  <a:moveTo>
                    <a:pt x="90111" y="8945"/>
                  </a:moveTo>
                  <a:cubicBezTo>
                    <a:pt x="89514" y="9167"/>
                    <a:pt x="88861" y="9250"/>
                    <a:pt x="88194" y="9250"/>
                  </a:cubicBezTo>
                  <a:cubicBezTo>
                    <a:pt x="88861" y="9250"/>
                    <a:pt x="89514" y="9167"/>
                    <a:pt x="90111" y="8945"/>
                  </a:cubicBezTo>
                  <a:close/>
                  <a:moveTo>
                    <a:pt x="90139" y="8930"/>
                  </a:moveTo>
                  <a:cubicBezTo>
                    <a:pt x="90139" y="8930"/>
                    <a:pt x="90125" y="8930"/>
                    <a:pt x="90125" y="8945"/>
                  </a:cubicBezTo>
                  <a:cubicBezTo>
                    <a:pt x="90125" y="8930"/>
                    <a:pt x="90139" y="8930"/>
                    <a:pt x="90139" y="8930"/>
                  </a:cubicBezTo>
                  <a:close/>
                  <a:moveTo>
                    <a:pt x="84166" y="8819"/>
                  </a:moveTo>
                  <a:lnTo>
                    <a:pt x="84166" y="8819"/>
                  </a:lnTo>
                  <a:lnTo>
                    <a:pt x="84166" y="8819"/>
                  </a:lnTo>
                  <a:lnTo>
                    <a:pt x="84166" y="8819"/>
                  </a:lnTo>
                  <a:close/>
                  <a:moveTo>
                    <a:pt x="84236" y="8819"/>
                  </a:moveTo>
                  <a:lnTo>
                    <a:pt x="84166" y="8819"/>
                  </a:lnTo>
                  <a:lnTo>
                    <a:pt x="84236" y="8819"/>
                  </a:lnTo>
                  <a:close/>
                  <a:moveTo>
                    <a:pt x="84292" y="8819"/>
                  </a:moveTo>
                  <a:lnTo>
                    <a:pt x="84264" y="8819"/>
                  </a:lnTo>
                  <a:lnTo>
                    <a:pt x="84264" y="8819"/>
                  </a:lnTo>
                  <a:lnTo>
                    <a:pt x="84264" y="8819"/>
                  </a:lnTo>
                  <a:lnTo>
                    <a:pt x="84292" y="8819"/>
                  </a:lnTo>
                  <a:close/>
                  <a:moveTo>
                    <a:pt x="84305" y="8819"/>
                  </a:moveTo>
                  <a:lnTo>
                    <a:pt x="84292" y="8819"/>
                  </a:lnTo>
                  <a:lnTo>
                    <a:pt x="84305" y="8819"/>
                  </a:lnTo>
                  <a:close/>
                  <a:moveTo>
                    <a:pt x="84305" y="8819"/>
                  </a:moveTo>
                  <a:lnTo>
                    <a:pt x="84305" y="8819"/>
                  </a:lnTo>
                  <a:lnTo>
                    <a:pt x="84305" y="8819"/>
                  </a:lnTo>
                  <a:lnTo>
                    <a:pt x="84305" y="8819"/>
                  </a:lnTo>
                  <a:close/>
                  <a:moveTo>
                    <a:pt x="83416" y="8806"/>
                  </a:moveTo>
                  <a:lnTo>
                    <a:pt x="83416" y="8806"/>
                  </a:lnTo>
                  <a:lnTo>
                    <a:pt x="83472" y="8806"/>
                  </a:lnTo>
                  <a:lnTo>
                    <a:pt x="83416" y="8806"/>
                  </a:lnTo>
                  <a:lnTo>
                    <a:pt x="83416" y="8806"/>
                  </a:lnTo>
                  <a:close/>
                  <a:moveTo>
                    <a:pt x="82125" y="8806"/>
                  </a:moveTo>
                  <a:lnTo>
                    <a:pt x="82083" y="8806"/>
                  </a:lnTo>
                  <a:cubicBezTo>
                    <a:pt x="80514" y="8861"/>
                    <a:pt x="79028" y="9125"/>
                    <a:pt x="77500" y="9361"/>
                  </a:cubicBezTo>
                  <a:cubicBezTo>
                    <a:pt x="76278" y="9541"/>
                    <a:pt x="75083" y="9652"/>
                    <a:pt x="73972" y="9986"/>
                  </a:cubicBezTo>
                  <a:lnTo>
                    <a:pt x="73959" y="9986"/>
                  </a:lnTo>
                  <a:lnTo>
                    <a:pt x="73972" y="9986"/>
                  </a:lnTo>
                  <a:cubicBezTo>
                    <a:pt x="75083" y="9652"/>
                    <a:pt x="76278" y="9541"/>
                    <a:pt x="77500" y="9361"/>
                  </a:cubicBezTo>
                  <a:cubicBezTo>
                    <a:pt x="79028" y="9125"/>
                    <a:pt x="80514" y="8861"/>
                    <a:pt x="82083" y="8806"/>
                  </a:cubicBezTo>
                  <a:lnTo>
                    <a:pt x="82125" y="8806"/>
                  </a:lnTo>
                  <a:close/>
                  <a:moveTo>
                    <a:pt x="82125" y="8806"/>
                  </a:moveTo>
                  <a:lnTo>
                    <a:pt x="82125" y="8806"/>
                  </a:lnTo>
                  <a:lnTo>
                    <a:pt x="82125" y="8806"/>
                  </a:lnTo>
                  <a:close/>
                  <a:moveTo>
                    <a:pt x="82653" y="8791"/>
                  </a:moveTo>
                  <a:cubicBezTo>
                    <a:pt x="82486" y="8791"/>
                    <a:pt x="82320" y="8806"/>
                    <a:pt x="82153" y="8806"/>
                  </a:cubicBezTo>
                  <a:cubicBezTo>
                    <a:pt x="82320" y="8806"/>
                    <a:pt x="82486" y="8791"/>
                    <a:pt x="82653" y="8791"/>
                  </a:cubicBezTo>
                  <a:close/>
                  <a:moveTo>
                    <a:pt x="82666" y="8791"/>
                  </a:moveTo>
                  <a:lnTo>
                    <a:pt x="82666" y="8791"/>
                  </a:lnTo>
                  <a:lnTo>
                    <a:pt x="82666" y="8791"/>
                  </a:lnTo>
                  <a:lnTo>
                    <a:pt x="82666" y="8791"/>
                  </a:lnTo>
                  <a:close/>
                  <a:moveTo>
                    <a:pt x="0" y="3945"/>
                  </a:moveTo>
                  <a:lnTo>
                    <a:pt x="0" y="3945"/>
                  </a:lnTo>
                  <a:cubicBezTo>
                    <a:pt x="292" y="4139"/>
                    <a:pt x="542" y="4361"/>
                    <a:pt x="737" y="4639"/>
                  </a:cubicBezTo>
                  <a:cubicBezTo>
                    <a:pt x="1195" y="5306"/>
                    <a:pt x="1904" y="5902"/>
                    <a:pt x="2528" y="6528"/>
                  </a:cubicBezTo>
                  <a:cubicBezTo>
                    <a:pt x="2792" y="6778"/>
                    <a:pt x="2931" y="6861"/>
                    <a:pt x="3320" y="7069"/>
                  </a:cubicBezTo>
                  <a:cubicBezTo>
                    <a:pt x="3611" y="7236"/>
                    <a:pt x="3778" y="7445"/>
                    <a:pt x="4056" y="7625"/>
                  </a:cubicBezTo>
                  <a:cubicBezTo>
                    <a:pt x="4472" y="7875"/>
                    <a:pt x="5015" y="8028"/>
                    <a:pt x="5459" y="8263"/>
                  </a:cubicBezTo>
                  <a:cubicBezTo>
                    <a:pt x="6167" y="8639"/>
                    <a:pt x="6972" y="8889"/>
                    <a:pt x="7695" y="9250"/>
                  </a:cubicBezTo>
                  <a:cubicBezTo>
                    <a:pt x="8167" y="9500"/>
                    <a:pt x="8737" y="9695"/>
                    <a:pt x="9292" y="9861"/>
                  </a:cubicBezTo>
                  <a:cubicBezTo>
                    <a:pt x="10015" y="10097"/>
                    <a:pt x="10306" y="10069"/>
                    <a:pt x="11084" y="10111"/>
                  </a:cubicBezTo>
                  <a:cubicBezTo>
                    <a:pt x="11098" y="10111"/>
                    <a:pt x="11126" y="10111"/>
                    <a:pt x="11154" y="10125"/>
                  </a:cubicBezTo>
                  <a:cubicBezTo>
                    <a:pt x="11126" y="10111"/>
                    <a:pt x="11098" y="10111"/>
                    <a:pt x="11084" y="10111"/>
                  </a:cubicBezTo>
                  <a:cubicBezTo>
                    <a:pt x="10306" y="10069"/>
                    <a:pt x="10015" y="10097"/>
                    <a:pt x="9292" y="9861"/>
                  </a:cubicBezTo>
                  <a:cubicBezTo>
                    <a:pt x="8737" y="9695"/>
                    <a:pt x="8167" y="9500"/>
                    <a:pt x="7695" y="9250"/>
                  </a:cubicBezTo>
                  <a:cubicBezTo>
                    <a:pt x="6972" y="8889"/>
                    <a:pt x="6167" y="8639"/>
                    <a:pt x="5459" y="8263"/>
                  </a:cubicBezTo>
                  <a:cubicBezTo>
                    <a:pt x="5015" y="8028"/>
                    <a:pt x="4472" y="7875"/>
                    <a:pt x="4056" y="7625"/>
                  </a:cubicBezTo>
                  <a:cubicBezTo>
                    <a:pt x="3778" y="7445"/>
                    <a:pt x="3611" y="7236"/>
                    <a:pt x="3320" y="7069"/>
                  </a:cubicBezTo>
                  <a:cubicBezTo>
                    <a:pt x="2931" y="6861"/>
                    <a:pt x="2792" y="6778"/>
                    <a:pt x="2528" y="6528"/>
                  </a:cubicBezTo>
                  <a:cubicBezTo>
                    <a:pt x="1904" y="5902"/>
                    <a:pt x="1195" y="5306"/>
                    <a:pt x="737" y="4639"/>
                  </a:cubicBezTo>
                  <a:cubicBezTo>
                    <a:pt x="542" y="4361"/>
                    <a:pt x="292" y="4139"/>
                    <a:pt x="0" y="3945"/>
                  </a:cubicBezTo>
                  <a:close/>
                  <a:moveTo>
                    <a:pt x="117070" y="0"/>
                  </a:moveTo>
                  <a:cubicBezTo>
                    <a:pt x="116694" y="84"/>
                    <a:pt x="116347" y="180"/>
                    <a:pt x="116097" y="236"/>
                  </a:cubicBezTo>
                  <a:cubicBezTo>
                    <a:pt x="115194" y="445"/>
                    <a:pt x="114416" y="750"/>
                    <a:pt x="113527" y="972"/>
                  </a:cubicBezTo>
                  <a:cubicBezTo>
                    <a:pt x="112861" y="1152"/>
                    <a:pt x="112153" y="1264"/>
                    <a:pt x="111486" y="1445"/>
                  </a:cubicBezTo>
                  <a:cubicBezTo>
                    <a:pt x="110361" y="1722"/>
                    <a:pt x="109292" y="2014"/>
                    <a:pt x="108181" y="2306"/>
                  </a:cubicBezTo>
                  <a:cubicBezTo>
                    <a:pt x="106931" y="2652"/>
                    <a:pt x="105861" y="2875"/>
                    <a:pt x="104542" y="3111"/>
                  </a:cubicBezTo>
                  <a:cubicBezTo>
                    <a:pt x="103833" y="3236"/>
                    <a:pt x="103027" y="3319"/>
                    <a:pt x="102486" y="3569"/>
                  </a:cubicBezTo>
                  <a:cubicBezTo>
                    <a:pt x="102236" y="3695"/>
                    <a:pt x="101986" y="3889"/>
                    <a:pt x="101709" y="4028"/>
                  </a:cubicBezTo>
                  <a:cubicBezTo>
                    <a:pt x="101570" y="4097"/>
                    <a:pt x="101236" y="4208"/>
                    <a:pt x="101125" y="4306"/>
                  </a:cubicBezTo>
                  <a:cubicBezTo>
                    <a:pt x="101027" y="4402"/>
                    <a:pt x="101055" y="4486"/>
                    <a:pt x="100972" y="4584"/>
                  </a:cubicBezTo>
                  <a:cubicBezTo>
                    <a:pt x="100764" y="4847"/>
                    <a:pt x="100389" y="5014"/>
                    <a:pt x="100055" y="5222"/>
                  </a:cubicBezTo>
                  <a:cubicBezTo>
                    <a:pt x="99736" y="5402"/>
                    <a:pt x="99555" y="5667"/>
                    <a:pt x="99222" y="5847"/>
                  </a:cubicBezTo>
                  <a:cubicBezTo>
                    <a:pt x="98986" y="5972"/>
                    <a:pt x="98694" y="6056"/>
                    <a:pt x="98459" y="6195"/>
                  </a:cubicBezTo>
                  <a:cubicBezTo>
                    <a:pt x="98305" y="6278"/>
                    <a:pt x="98055" y="6556"/>
                    <a:pt x="97889" y="6611"/>
                  </a:cubicBezTo>
                  <a:cubicBezTo>
                    <a:pt x="97722" y="6680"/>
                    <a:pt x="97375" y="6639"/>
                    <a:pt x="97181" y="6667"/>
                  </a:cubicBezTo>
                  <a:cubicBezTo>
                    <a:pt x="96555" y="6750"/>
                    <a:pt x="96070" y="6778"/>
                    <a:pt x="95375" y="6778"/>
                  </a:cubicBezTo>
                  <a:cubicBezTo>
                    <a:pt x="94653" y="6778"/>
                    <a:pt x="94750" y="6791"/>
                    <a:pt x="94250" y="7069"/>
                  </a:cubicBezTo>
                  <a:cubicBezTo>
                    <a:pt x="93820" y="7306"/>
                    <a:pt x="93250" y="7541"/>
                    <a:pt x="92777" y="7763"/>
                  </a:cubicBezTo>
                  <a:cubicBezTo>
                    <a:pt x="91916" y="8167"/>
                    <a:pt x="91070" y="8556"/>
                    <a:pt x="90166" y="8917"/>
                  </a:cubicBezTo>
                  <a:lnTo>
                    <a:pt x="90153" y="8930"/>
                  </a:lnTo>
                  <a:lnTo>
                    <a:pt x="90166" y="8917"/>
                  </a:lnTo>
                  <a:cubicBezTo>
                    <a:pt x="91070" y="8556"/>
                    <a:pt x="91916" y="8167"/>
                    <a:pt x="92777" y="7763"/>
                  </a:cubicBezTo>
                  <a:cubicBezTo>
                    <a:pt x="93250" y="7541"/>
                    <a:pt x="93820" y="7306"/>
                    <a:pt x="94250" y="7069"/>
                  </a:cubicBezTo>
                  <a:cubicBezTo>
                    <a:pt x="94750" y="6791"/>
                    <a:pt x="94653" y="6778"/>
                    <a:pt x="95375" y="6778"/>
                  </a:cubicBezTo>
                  <a:cubicBezTo>
                    <a:pt x="96070" y="6778"/>
                    <a:pt x="96555" y="6750"/>
                    <a:pt x="97181" y="6667"/>
                  </a:cubicBezTo>
                  <a:cubicBezTo>
                    <a:pt x="97375" y="6639"/>
                    <a:pt x="97722" y="6680"/>
                    <a:pt x="97889" y="6611"/>
                  </a:cubicBezTo>
                  <a:cubicBezTo>
                    <a:pt x="98055" y="6556"/>
                    <a:pt x="98305" y="6278"/>
                    <a:pt x="98459" y="6195"/>
                  </a:cubicBezTo>
                  <a:cubicBezTo>
                    <a:pt x="98694" y="6056"/>
                    <a:pt x="98986" y="5972"/>
                    <a:pt x="99222" y="5847"/>
                  </a:cubicBezTo>
                  <a:cubicBezTo>
                    <a:pt x="99555" y="5667"/>
                    <a:pt x="99736" y="5402"/>
                    <a:pt x="100055" y="5222"/>
                  </a:cubicBezTo>
                  <a:cubicBezTo>
                    <a:pt x="100389" y="5014"/>
                    <a:pt x="100764" y="4847"/>
                    <a:pt x="100972" y="4584"/>
                  </a:cubicBezTo>
                  <a:cubicBezTo>
                    <a:pt x="101055" y="4486"/>
                    <a:pt x="101027" y="4402"/>
                    <a:pt x="101125" y="4306"/>
                  </a:cubicBezTo>
                  <a:cubicBezTo>
                    <a:pt x="101236" y="4208"/>
                    <a:pt x="101570" y="4097"/>
                    <a:pt x="101709" y="4028"/>
                  </a:cubicBezTo>
                  <a:cubicBezTo>
                    <a:pt x="101986" y="3889"/>
                    <a:pt x="102236" y="3695"/>
                    <a:pt x="102486" y="3569"/>
                  </a:cubicBezTo>
                  <a:cubicBezTo>
                    <a:pt x="103027" y="3319"/>
                    <a:pt x="103833" y="3236"/>
                    <a:pt x="104542" y="3111"/>
                  </a:cubicBezTo>
                  <a:cubicBezTo>
                    <a:pt x="105861" y="2875"/>
                    <a:pt x="106931" y="2652"/>
                    <a:pt x="108181" y="2306"/>
                  </a:cubicBezTo>
                  <a:cubicBezTo>
                    <a:pt x="109292" y="2014"/>
                    <a:pt x="110361" y="1722"/>
                    <a:pt x="111486" y="1445"/>
                  </a:cubicBezTo>
                  <a:cubicBezTo>
                    <a:pt x="112153" y="1264"/>
                    <a:pt x="112861" y="1152"/>
                    <a:pt x="113527" y="972"/>
                  </a:cubicBezTo>
                  <a:cubicBezTo>
                    <a:pt x="114416" y="750"/>
                    <a:pt x="115194" y="445"/>
                    <a:pt x="116097" y="236"/>
                  </a:cubicBezTo>
                  <a:cubicBezTo>
                    <a:pt x="116347" y="180"/>
                    <a:pt x="116694" y="84"/>
                    <a:pt x="117070" y="0"/>
                  </a:cubicBezTo>
                  <a:lnTo>
                    <a:pt x="117070" y="4028"/>
                  </a:lnTo>
                  <a:lnTo>
                    <a:pt x="117070" y="4028"/>
                  </a:lnTo>
                  <a:close/>
                </a:path>
              </a:pathLst>
            </a:custGeom>
            <a:gradFill>
              <a:gsLst>
                <a:gs pos="0">
                  <a:schemeClr val="accent3"/>
                </a:gs>
                <a:gs pos="100000">
                  <a:schemeClr val="accent4"/>
                </a:gs>
              </a:gsLst>
              <a:lin ang="1619866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832" name="Google Shape;832;p40"/>
            <p:cNvGrpSpPr/>
            <p:nvPr/>
          </p:nvGrpSpPr>
          <p:grpSpPr>
            <a:xfrm>
              <a:off x="299374" y="3601031"/>
              <a:ext cx="8556765" cy="1249197"/>
              <a:chOff x="299375" y="3180361"/>
              <a:chExt cx="8556765" cy="1670049"/>
            </a:xfrm>
          </p:grpSpPr>
          <p:sp>
            <p:nvSpPr>
              <p:cNvPr id="833" name="Google Shape;833;p40"/>
              <p:cNvSpPr/>
              <p:nvPr/>
            </p:nvSpPr>
            <p:spPr>
              <a:xfrm>
                <a:off x="299375" y="3180361"/>
                <a:ext cx="6554125" cy="1013951"/>
              </a:xfrm>
              <a:custGeom>
                <a:avLst/>
                <a:gdLst/>
                <a:ahLst/>
                <a:cxnLst/>
                <a:rect l="l" t="t" r="r" b="b"/>
                <a:pathLst>
                  <a:path w="97528" h="15088" extrusionOk="0">
                    <a:moveTo>
                      <a:pt x="39048" y="1"/>
                    </a:moveTo>
                    <a:cubicBezTo>
                      <a:pt x="38012" y="1"/>
                      <a:pt x="36777" y="940"/>
                      <a:pt x="35874" y="1421"/>
                    </a:cubicBezTo>
                    <a:cubicBezTo>
                      <a:pt x="35745" y="1492"/>
                      <a:pt x="35544" y="1514"/>
                      <a:pt x="35293" y="1514"/>
                    </a:cubicBezTo>
                    <a:cubicBezTo>
                      <a:pt x="34875" y="1514"/>
                      <a:pt x="34317" y="1453"/>
                      <a:pt x="33712" y="1453"/>
                    </a:cubicBezTo>
                    <a:cubicBezTo>
                      <a:pt x="33049" y="1453"/>
                      <a:pt x="32330" y="1527"/>
                      <a:pt x="31680" y="1838"/>
                    </a:cubicBezTo>
                    <a:cubicBezTo>
                      <a:pt x="30639" y="2810"/>
                      <a:pt x="27875" y="3421"/>
                      <a:pt x="26000" y="3921"/>
                    </a:cubicBezTo>
                    <a:cubicBezTo>
                      <a:pt x="25041" y="4171"/>
                      <a:pt x="24195" y="4684"/>
                      <a:pt x="23139" y="4823"/>
                    </a:cubicBezTo>
                    <a:cubicBezTo>
                      <a:pt x="22821" y="4866"/>
                      <a:pt x="22509" y="4879"/>
                      <a:pt x="22200" y="4879"/>
                    </a:cubicBezTo>
                    <a:cubicBezTo>
                      <a:pt x="21760" y="4879"/>
                      <a:pt x="21327" y="4853"/>
                      <a:pt x="20895" y="4853"/>
                    </a:cubicBezTo>
                    <a:cubicBezTo>
                      <a:pt x="20450" y="4853"/>
                      <a:pt x="20006" y="4880"/>
                      <a:pt x="19556" y="4990"/>
                    </a:cubicBezTo>
                    <a:cubicBezTo>
                      <a:pt x="17819" y="5407"/>
                      <a:pt x="15708" y="6088"/>
                      <a:pt x="14167" y="6699"/>
                    </a:cubicBezTo>
                    <a:cubicBezTo>
                      <a:pt x="13811" y="6837"/>
                      <a:pt x="13239" y="6875"/>
                      <a:pt x="12575" y="6875"/>
                    </a:cubicBezTo>
                    <a:cubicBezTo>
                      <a:pt x="11754" y="6875"/>
                      <a:pt x="10792" y="6817"/>
                      <a:pt x="9918" y="6817"/>
                    </a:cubicBezTo>
                    <a:cubicBezTo>
                      <a:pt x="9293" y="6817"/>
                      <a:pt x="8713" y="6846"/>
                      <a:pt x="8264" y="6949"/>
                    </a:cubicBezTo>
                    <a:cubicBezTo>
                      <a:pt x="7991" y="7085"/>
                      <a:pt x="7699" y="7454"/>
                      <a:pt x="7298" y="7454"/>
                    </a:cubicBezTo>
                    <a:cubicBezTo>
                      <a:pt x="7209" y="7454"/>
                      <a:pt x="7114" y="7436"/>
                      <a:pt x="7014" y="7393"/>
                    </a:cubicBezTo>
                    <a:cubicBezTo>
                      <a:pt x="6843" y="7285"/>
                      <a:pt x="6591" y="7244"/>
                      <a:pt x="6335" y="7244"/>
                    </a:cubicBezTo>
                    <a:cubicBezTo>
                      <a:pt x="6029" y="7244"/>
                      <a:pt x="5717" y="7303"/>
                      <a:pt x="5528" y="7379"/>
                    </a:cubicBezTo>
                    <a:cubicBezTo>
                      <a:pt x="5111" y="7490"/>
                      <a:pt x="5014" y="7490"/>
                      <a:pt x="4625" y="7643"/>
                    </a:cubicBezTo>
                    <a:cubicBezTo>
                      <a:pt x="4282" y="7499"/>
                      <a:pt x="3975" y="7443"/>
                      <a:pt x="3691" y="7443"/>
                    </a:cubicBezTo>
                    <a:cubicBezTo>
                      <a:pt x="2938" y="7443"/>
                      <a:pt x="2346" y="7836"/>
                      <a:pt x="1680" y="8018"/>
                    </a:cubicBezTo>
                    <a:cubicBezTo>
                      <a:pt x="1167" y="8157"/>
                      <a:pt x="569" y="8268"/>
                      <a:pt x="0" y="8379"/>
                    </a:cubicBezTo>
                    <a:lnTo>
                      <a:pt x="0" y="11962"/>
                    </a:lnTo>
                    <a:cubicBezTo>
                      <a:pt x="2945" y="11865"/>
                      <a:pt x="5291" y="11782"/>
                      <a:pt x="8361" y="11088"/>
                    </a:cubicBezTo>
                    <a:cubicBezTo>
                      <a:pt x="9361" y="10865"/>
                      <a:pt x="10236" y="10560"/>
                      <a:pt x="11236" y="10379"/>
                    </a:cubicBezTo>
                    <a:cubicBezTo>
                      <a:pt x="11306" y="10365"/>
                      <a:pt x="11389" y="10338"/>
                      <a:pt x="11472" y="10323"/>
                    </a:cubicBezTo>
                    <a:cubicBezTo>
                      <a:pt x="12041" y="10184"/>
                      <a:pt x="12834" y="10143"/>
                      <a:pt x="13514" y="10143"/>
                    </a:cubicBezTo>
                    <a:cubicBezTo>
                      <a:pt x="14306" y="10143"/>
                      <a:pt x="14875" y="10254"/>
                      <a:pt x="15556" y="10379"/>
                    </a:cubicBezTo>
                    <a:cubicBezTo>
                      <a:pt x="15902" y="10434"/>
                      <a:pt x="16083" y="10504"/>
                      <a:pt x="16458" y="10545"/>
                    </a:cubicBezTo>
                    <a:cubicBezTo>
                      <a:pt x="16763" y="10573"/>
                      <a:pt x="17139" y="10588"/>
                      <a:pt x="17263" y="10740"/>
                    </a:cubicBezTo>
                    <a:cubicBezTo>
                      <a:pt x="17341" y="10747"/>
                      <a:pt x="17420" y="10750"/>
                      <a:pt x="17498" y="10750"/>
                    </a:cubicBezTo>
                    <a:cubicBezTo>
                      <a:pt x="17707" y="10750"/>
                      <a:pt x="17917" y="10731"/>
                      <a:pt x="18125" y="10731"/>
                    </a:cubicBezTo>
                    <a:cubicBezTo>
                      <a:pt x="18285" y="10731"/>
                      <a:pt x="18443" y="10742"/>
                      <a:pt x="18597" y="10782"/>
                    </a:cubicBezTo>
                    <a:cubicBezTo>
                      <a:pt x="18847" y="10838"/>
                      <a:pt x="19306" y="11045"/>
                      <a:pt x="19458" y="11129"/>
                    </a:cubicBezTo>
                    <a:cubicBezTo>
                      <a:pt x="19680" y="11254"/>
                      <a:pt x="19847" y="11434"/>
                      <a:pt x="20125" y="11518"/>
                    </a:cubicBezTo>
                    <a:cubicBezTo>
                      <a:pt x="20319" y="11573"/>
                      <a:pt x="20402" y="11545"/>
                      <a:pt x="20652" y="11588"/>
                    </a:cubicBezTo>
                    <a:cubicBezTo>
                      <a:pt x="21000" y="11643"/>
                      <a:pt x="20902" y="11615"/>
                      <a:pt x="21152" y="11740"/>
                    </a:cubicBezTo>
                    <a:cubicBezTo>
                      <a:pt x="21778" y="12060"/>
                      <a:pt x="22180" y="12295"/>
                      <a:pt x="23152" y="12338"/>
                    </a:cubicBezTo>
                    <a:cubicBezTo>
                      <a:pt x="23389" y="12351"/>
                      <a:pt x="23500" y="12379"/>
                      <a:pt x="23763" y="12379"/>
                    </a:cubicBezTo>
                    <a:cubicBezTo>
                      <a:pt x="23945" y="12365"/>
                      <a:pt x="24180" y="12295"/>
                      <a:pt x="24361" y="12282"/>
                    </a:cubicBezTo>
                    <a:cubicBezTo>
                      <a:pt x="24384" y="12282"/>
                      <a:pt x="24406" y="12281"/>
                      <a:pt x="24426" y="12281"/>
                    </a:cubicBezTo>
                    <a:cubicBezTo>
                      <a:pt x="24953" y="12281"/>
                      <a:pt x="24906" y="12452"/>
                      <a:pt x="25333" y="12532"/>
                    </a:cubicBezTo>
                    <a:cubicBezTo>
                      <a:pt x="25347" y="12545"/>
                      <a:pt x="25347" y="12545"/>
                      <a:pt x="25347" y="12560"/>
                    </a:cubicBezTo>
                    <a:cubicBezTo>
                      <a:pt x="25475" y="12546"/>
                      <a:pt x="25582" y="12540"/>
                      <a:pt x="25677" y="12540"/>
                    </a:cubicBezTo>
                    <a:cubicBezTo>
                      <a:pt x="25974" y="12540"/>
                      <a:pt x="26159" y="12600"/>
                      <a:pt x="26528" y="12684"/>
                    </a:cubicBezTo>
                    <a:cubicBezTo>
                      <a:pt x="26986" y="12795"/>
                      <a:pt x="27347" y="12823"/>
                      <a:pt x="27833" y="12879"/>
                    </a:cubicBezTo>
                    <a:cubicBezTo>
                      <a:pt x="28625" y="12949"/>
                      <a:pt x="29278" y="13157"/>
                      <a:pt x="30013" y="13351"/>
                    </a:cubicBezTo>
                    <a:cubicBezTo>
                      <a:pt x="30791" y="13560"/>
                      <a:pt x="31695" y="13657"/>
                      <a:pt x="32583" y="13699"/>
                    </a:cubicBezTo>
                    <a:cubicBezTo>
                      <a:pt x="32672" y="13701"/>
                      <a:pt x="32761" y="13702"/>
                      <a:pt x="32850" y="13702"/>
                    </a:cubicBezTo>
                    <a:cubicBezTo>
                      <a:pt x="33220" y="13702"/>
                      <a:pt x="33594" y="13684"/>
                      <a:pt x="33986" y="13684"/>
                    </a:cubicBezTo>
                    <a:cubicBezTo>
                      <a:pt x="34624" y="13684"/>
                      <a:pt x="34847" y="13545"/>
                      <a:pt x="35402" y="13477"/>
                    </a:cubicBezTo>
                    <a:cubicBezTo>
                      <a:pt x="35833" y="13407"/>
                      <a:pt x="36250" y="13421"/>
                      <a:pt x="36667" y="13295"/>
                    </a:cubicBezTo>
                    <a:cubicBezTo>
                      <a:pt x="37000" y="13199"/>
                      <a:pt x="37291" y="13018"/>
                      <a:pt x="37597" y="12893"/>
                    </a:cubicBezTo>
                    <a:cubicBezTo>
                      <a:pt x="37889" y="12768"/>
                      <a:pt x="38319" y="12684"/>
                      <a:pt x="38556" y="12532"/>
                    </a:cubicBezTo>
                    <a:cubicBezTo>
                      <a:pt x="38861" y="12338"/>
                      <a:pt x="38750" y="12143"/>
                      <a:pt x="39361" y="12088"/>
                    </a:cubicBezTo>
                    <a:cubicBezTo>
                      <a:pt x="39418" y="12112"/>
                      <a:pt x="39481" y="12123"/>
                      <a:pt x="39548" y="12123"/>
                    </a:cubicBezTo>
                    <a:cubicBezTo>
                      <a:pt x="39856" y="12123"/>
                      <a:pt x="40257" y="11907"/>
                      <a:pt x="40611" y="11907"/>
                    </a:cubicBezTo>
                    <a:cubicBezTo>
                      <a:pt x="40638" y="11906"/>
                      <a:pt x="40666" y="11905"/>
                      <a:pt x="40694" y="11905"/>
                    </a:cubicBezTo>
                    <a:cubicBezTo>
                      <a:pt x="41101" y="11905"/>
                      <a:pt x="41539" y="11993"/>
                      <a:pt x="41917" y="12032"/>
                    </a:cubicBezTo>
                    <a:cubicBezTo>
                      <a:pt x="42011" y="12038"/>
                      <a:pt x="42096" y="12039"/>
                      <a:pt x="42174" y="12039"/>
                    </a:cubicBezTo>
                    <a:cubicBezTo>
                      <a:pt x="42209" y="12039"/>
                      <a:pt x="42242" y="12039"/>
                      <a:pt x="42275" y="12039"/>
                    </a:cubicBezTo>
                    <a:cubicBezTo>
                      <a:pt x="42518" y="12039"/>
                      <a:pt x="42711" y="12048"/>
                      <a:pt x="42972" y="12212"/>
                    </a:cubicBezTo>
                    <a:cubicBezTo>
                      <a:pt x="43139" y="12323"/>
                      <a:pt x="43263" y="12588"/>
                      <a:pt x="43541" y="12643"/>
                    </a:cubicBezTo>
                    <a:cubicBezTo>
                      <a:pt x="43603" y="12654"/>
                      <a:pt x="43664" y="12659"/>
                      <a:pt x="43725" y="12659"/>
                    </a:cubicBezTo>
                    <a:cubicBezTo>
                      <a:pt x="44381" y="12659"/>
                      <a:pt x="45016" y="12098"/>
                      <a:pt x="45639" y="12060"/>
                    </a:cubicBezTo>
                    <a:cubicBezTo>
                      <a:pt x="45757" y="12053"/>
                      <a:pt x="45864" y="12053"/>
                      <a:pt x="45973" y="12053"/>
                    </a:cubicBezTo>
                    <a:cubicBezTo>
                      <a:pt x="46083" y="12053"/>
                      <a:pt x="46194" y="12053"/>
                      <a:pt x="46319" y="12045"/>
                    </a:cubicBezTo>
                    <a:cubicBezTo>
                      <a:pt x="46541" y="12018"/>
                      <a:pt x="46778" y="11949"/>
                      <a:pt x="47000" y="11934"/>
                    </a:cubicBezTo>
                    <a:cubicBezTo>
                      <a:pt x="47094" y="11926"/>
                      <a:pt x="47182" y="11923"/>
                      <a:pt x="47265" y="11923"/>
                    </a:cubicBezTo>
                    <a:cubicBezTo>
                      <a:pt x="47613" y="11923"/>
                      <a:pt x="47883" y="11989"/>
                      <a:pt x="48208" y="12101"/>
                    </a:cubicBezTo>
                    <a:cubicBezTo>
                      <a:pt x="48444" y="12199"/>
                      <a:pt x="48680" y="12295"/>
                      <a:pt x="48889" y="12407"/>
                    </a:cubicBezTo>
                    <a:cubicBezTo>
                      <a:pt x="49361" y="12504"/>
                      <a:pt x="49819" y="12629"/>
                      <a:pt x="50222" y="12768"/>
                    </a:cubicBezTo>
                    <a:cubicBezTo>
                      <a:pt x="50958" y="12407"/>
                      <a:pt x="51639" y="12032"/>
                      <a:pt x="52472" y="11810"/>
                    </a:cubicBezTo>
                    <a:cubicBezTo>
                      <a:pt x="53111" y="11643"/>
                      <a:pt x="53444" y="11462"/>
                      <a:pt x="54097" y="11240"/>
                    </a:cubicBezTo>
                    <a:cubicBezTo>
                      <a:pt x="54443" y="11123"/>
                      <a:pt x="54665" y="11080"/>
                      <a:pt x="54843" y="11080"/>
                    </a:cubicBezTo>
                    <a:cubicBezTo>
                      <a:pt x="55195" y="11080"/>
                      <a:pt x="55378" y="11246"/>
                      <a:pt x="56013" y="11338"/>
                    </a:cubicBezTo>
                    <a:cubicBezTo>
                      <a:pt x="56209" y="11366"/>
                      <a:pt x="56369" y="11377"/>
                      <a:pt x="56507" y="11377"/>
                    </a:cubicBezTo>
                    <a:cubicBezTo>
                      <a:pt x="57055" y="11377"/>
                      <a:pt x="57262" y="11195"/>
                      <a:pt x="58028" y="11129"/>
                    </a:cubicBezTo>
                    <a:cubicBezTo>
                      <a:pt x="58150" y="11118"/>
                      <a:pt x="58280" y="11113"/>
                      <a:pt x="58417" y="11113"/>
                    </a:cubicBezTo>
                    <a:cubicBezTo>
                      <a:pt x="59118" y="11113"/>
                      <a:pt x="59967" y="11245"/>
                      <a:pt x="60513" y="11338"/>
                    </a:cubicBezTo>
                    <a:cubicBezTo>
                      <a:pt x="60735" y="11379"/>
                      <a:pt x="61263" y="11518"/>
                      <a:pt x="61444" y="11532"/>
                    </a:cubicBezTo>
                    <a:cubicBezTo>
                      <a:pt x="61516" y="11540"/>
                      <a:pt x="61586" y="11543"/>
                      <a:pt x="61654" y="11543"/>
                    </a:cubicBezTo>
                    <a:cubicBezTo>
                      <a:pt x="61827" y="11543"/>
                      <a:pt x="61993" y="11525"/>
                      <a:pt x="62162" y="11525"/>
                    </a:cubicBezTo>
                    <a:cubicBezTo>
                      <a:pt x="62276" y="11525"/>
                      <a:pt x="62392" y="11533"/>
                      <a:pt x="62513" y="11560"/>
                    </a:cubicBezTo>
                    <a:cubicBezTo>
                      <a:pt x="63401" y="11743"/>
                      <a:pt x="63430" y="12036"/>
                      <a:pt x="64470" y="12036"/>
                    </a:cubicBezTo>
                    <a:cubicBezTo>
                      <a:pt x="64536" y="12036"/>
                      <a:pt x="64606" y="12035"/>
                      <a:pt x="64680" y="12032"/>
                    </a:cubicBezTo>
                    <a:cubicBezTo>
                      <a:pt x="64925" y="12242"/>
                      <a:pt x="65428" y="12342"/>
                      <a:pt x="65944" y="12342"/>
                    </a:cubicBezTo>
                    <a:cubicBezTo>
                      <a:pt x="66248" y="12342"/>
                      <a:pt x="66556" y="12307"/>
                      <a:pt x="66819" y="12240"/>
                    </a:cubicBezTo>
                    <a:cubicBezTo>
                      <a:pt x="67291" y="12434"/>
                      <a:pt x="67541" y="12684"/>
                      <a:pt x="67958" y="12907"/>
                    </a:cubicBezTo>
                    <a:cubicBezTo>
                      <a:pt x="68597" y="13268"/>
                      <a:pt x="68819" y="13212"/>
                      <a:pt x="69680" y="13295"/>
                    </a:cubicBezTo>
                    <a:cubicBezTo>
                      <a:pt x="70149" y="13336"/>
                      <a:pt x="71182" y="13557"/>
                      <a:pt x="71926" y="13557"/>
                    </a:cubicBezTo>
                    <a:cubicBezTo>
                      <a:pt x="72481" y="13557"/>
                      <a:pt x="72874" y="13433"/>
                      <a:pt x="72750" y="13018"/>
                    </a:cubicBezTo>
                    <a:cubicBezTo>
                      <a:pt x="72923" y="12971"/>
                      <a:pt x="73061" y="12952"/>
                      <a:pt x="73177" y="12952"/>
                    </a:cubicBezTo>
                    <a:cubicBezTo>
                      <a:pt x="73545" y="12952"/>
                      <a:pt x="73702" y="13139"/>
                      <a:pt x="74124" y="13212"/>
                    </a:cubicBezTo>
                    <a:cubicBezTo>
                      <a:pt x="74490" y="13280"/>
                      <a:pt x="74762" y="13301"/>
                      <a:pt x="75077" y="13301"/>
                    </a:cubicBezTo>
                    <a:cubicBezTo>
                      <a:pt x="75277" y="13301"/>
                      <a:pt x="75494" y="13293"/>
                      <a:pt x="75763" y="13282"/>
                    </a:cubicBezTo>
                    <a:lnTo>
                      <a:pt x="75763" y="13282"/>
                    </a:lnTo>
                    <a:cubicBezTo>
                      <a:pt x="75513" y="14254"/>
                      <a:pt x="78611" y="13795"/>
                      <a:pt x="78861" y="14588"/>
                    </a:cubicBezTo>
                    <a:cubicBezTo>
                      <a:pt x="79094" y="14557"/>
                      <a:pt x="79328" y="14543"/>
                      <a:pt x="79563" y="14543"/>
                    </a:cubicBezTo>
                    <a:cubicBezTo>
                      <a:pt x="80713" y="14543"/>
                      <a:pt x="81878" y="14868"/>
                      <a:pt x="82985" y="15088"/>
                    </a:cubicBezTo>
                    <a:cubicBezTo>
                      <a:pt x="83055" y="15073"/>
                      <a:pt x="83111" y="15060"/>
                      <a:pt x="83166" y="15032"/>
                    </a:cubicBezTo>
                    <a:cubicBezTo>
                      <a:pt x="83555" y="14879"/>
                      <a:pt x="83458" y="14851"/>
                      <a:pt x="83985" y="14795"/>
                    </a:cubicBezTo>
                    <a:cubicBezTo>
                      <a:pt x="84356" y="14760"/>
                      <a:pt x="84418" y="14662"/>
                      <a:pt x="84692" y="14662"/>
                    </a:cubicBezTo>
                    <a:cubicBezTo>
                      <a:pt x="84737" y="14662"/>
                      <a:pt x="84788" y="14665"/>
                      <a:pt x="84846" y="14671"/>
                    </a:cubicBezTo>
                    <a:cubicBezTo>
                      <a:pt x="85157" y="14683"/>
                      <a:pt x="85432" y="14769"/>
                      <a:pt x="85771" y="14769"/>
                    </a:cubicBezTo>
                    <a:cubicBezTo>
                      <a:pt x="85796" y="14769"/>
                      <a:pt x="85821" y="14769"/>
                      <a:pt x="85846" y="14768"/>
                    </a:cubicBezTo>
                    <a:cubicBezTo>
                      <a:pt x="86235" y="14754"/>
                      <a:pt x="86444" y="14629"/>
                      <a:pt x="86778" y="14588"/>
                    </a:cubicBezTo>
                    <a:cubicBezTo>
                      <a:pt x="86834" y="14577"/>
                      <a:pt x="86895" y="14575"/>
                      <a:pt x="86956" y="14575"/>
                    </a:cubicBezTo>
                    <a:cubicBezTo>
                      <a:pt x="87021" y="14575"/>
                      <a:pt x="87088" y="14578"/>
                      <a:pt x="87152" y="14578"/>
                    </a:cubicBezTo>
                    <a:cubicBezTo>
                      <a:pt x="87190" y="14578"/>
                      <a:pt x="87227" y="14577"/>
                      <a:pt x="87263" y="14573"/>
                    </a:cubicBezTo>
                    <a:cubicBezTo>
                      <a:pt x="87458" y="14545"/>
                      <a:pt x="87596" y="14449"/>
                      <a:pt x="87805" y="14421"/>
                    </a:cubicBezTo>
                    <a:cubicBezTo>
                      <a:pt x="87947" y="14407"/>
                      <a:pt x="88143" y="14403"/>
                      <a:pt x="88339" y="14403"/>
                    </a:cubicBezTo>
                    <a:cubicBezTo>
                      <a:pt x="88528" y="14403"/>
                      <a:pt x="88718" y="14407"/>
                      <a:pt x="88861" y="14407"/>
                    </a:cubicBezTo>
                    <a:cubicBezTo>
                      <a:pt x="88944" y="14421"/>
                      <a:pt x="89013" y="14421"/>
                      <a:pt x="89096" y="14421"/>
                    </a:cubicBezTo>
                    <a:cubicBezTo>
                      <a:pt x="89139" y="14393"/>
                      <a:pt x="89180" y="14365"/>
                      <a:pt x="89235" y="14351"/>
                    </a:cubicBezTo>
                    <a:cubicBezTo>
                      <a:pt x="89457" y="14268"/>
                      <a:pt x="89722" y="14310"/>
                      <a:pt x="89944" y="14240"/>
                    </a:cubicBezTo>
                    <a:cubicBezTo>
                      <a:pt x="90250" y="14129"/>
                      <a:pt x="90361" y="13907"/>
                      <a:pt x="90680" y="13795"/>
                    </a:cubicBezTo>
                    <a:cubicBezTo>
                      <a:pt x="90874" y="13727"/>
                      <a:pt x="91180" y="13754"/>
                      <a:pt x="91430" y="13657"/>
                    </a:cubicBezTo>
                    <a:cubicBezTo>
                      <a:pt x="91763" y="13545"/>
                      <a:pt x="92416" y="13240"/>
                      <a:pt x="92611" y="13073"/>
                    </a:cubicBezTo>
                    <a:cubicBezTo>
                      <a:pt x="92889" y="12838"/>
                      <a:pt x="92694" y="12504"/>
                      <a:pt x="93041" y="12295"/>
                    </a:cubicBezTo>
                    <a:cubicBezTo>
                      <a:pt x="93111" y="12254"/>
                      <a:pt x="93194" y="12212"/>
                      <a:pt x="93319" y="12184"/>
                    </a:cubicBezTo>
                    <a:cubicBezTo>
                      <a:pt x="93451" y="12150"/>
                      <a:pt x="93598" y="12144"/>
                      <a:pt x="93745" y="12144"/>
                    </a:cubicBezTo>
                    <a:cubicBezTo>
                      <a:pt x="93823" y="12144"/>
                      <a:pt x="93901" y="12146"/>
                      <a:pt x="93978" y="12146"/>
                    </a:cubicBezTo>
                    <a:cubicBezTo>
                      <a:pt x="94108" y="12146"/>
                      <a:pt x="94234" y="12141"/>
                      <a:pt x="94346" y="12115"/>
                    </a:cubicBezTo>
                    <a:cubicBezTo>
                      <a:pt x="94444" y="12088"/>
                      <a:pt x="94889" y="11865"/>
                      <a:pt x="95013" y="11823"/>
                    </a:cubicBezTo>
                    <a:cubicBezTo>
                      <a:pt x="95485" y="11629"/>
                      <a:pt x="96027" y="11615"/>
                      <a:pt x="96569" y="11477"/>
                    </a:cubicBezTo>
                    <a:cubicBezTo>
                      <a:pt x="96861" y="11407"/>
                      <a:pt x="97194" y="11227"/>
                      <a:pt x="97527" y="11101"/>
                    </a:cubicBezTo>
                    <a:cubicBezTo>
                      <a:pt x="96374" y="10990"/>
                      <a:pt x="95235" y="10893"/>
                      <a:pt x="94055" y="10865"/>
                    </a:cubicBezTo>
                    <a:cubicBezTo>
                      <a:pt x="88513" y="10754"/>
                      <a:pt x="82139" y="10365"/>
                      <a:pt x="77000" y="9504"/>
                    </a:cubicBezTo>
                    <a:cubicBezTo>
                      <a:pt x="75444" y="9254"/>
                      <a:pt x="73819" y="9032"/>
                      <a:pt x="72222" y="8795"/>
                    </a:cubicBezTo>
                    <a:cubicBezTo>
                      <a:pt x="69389" y="8365"/>
                      <a:pt x="66597" y="7879"/>
                      <a:pt x="64263" y="6949"/>
                    </a:cubicBezTo>
                    <a:cubicBezTo>
                      <a:pt x="63402" y="6615"/>
                      <a:pt x="62624" y="6129"/>
                      <a:pt x="61569" y="5990"/>
                    </a:cubicBezTo>
                    <a:cubicBezTo>
                      <a:pt x="61461" y="5975"/>
                      <a:pt x="61344" y="5970"/>
                      <a:pt x="61220" y="5970"/>
                    </a:cubicBezTo>
                    <a:cubicBezTo>
                      <a:pt x="60881" y="5970"/>
                      <a:pt x="60492" y="6010"/>
                      <a:pt x="60110" y="6010"/>
                    </a:cubicBezTo>
                    <a:cubicBezTo>
                      <a:pt x="59970" y="6010"/>
                      <a:pt x="59830" y="6005"/>
                      <a:pt x="59694" y="5990"/>
                    </a:cubicBezTo>
                    <a:cubicBezTo>
                      <a:pt x="59083" y="5907"/>
                      <a:pt x="58972" y="5699"/>
                      <a:pt x="58458" y="5588"/>
                    </a:cubicBezTo>
                    <a:cubicBezTo>
                      <a:pt x="57250" y="5351"/>
                      <a:pt x="56028" y="5379"/>
                      <a:pt x="54944" y="4949"/>
                    </a:cubicBezTo>
                    <a:cubicBezTo>
                      <a:pt x="53902" y="4532"/>
                      <a:pt x="53500" y="4240"/>
                      <a:pt x="52167" y="3921"/>
                    </a:cubicBezTo>
                    <a:cubicBezTo>
                      <a:pt x="50972" y="3643"/>
                      <a:pt x="49694" y="3477"/>
                      <a:pt x="48624" y="3129"/>
                    </a:cubicBezTo>
                    <a:cubicBezTo>
                      <a:pt x="47708" y="2838"/>
                      <a:pt x="47291" y="2434"/>
                      <a:pt x="46569" y="2032"/>
                    </a:cubicBezTo>
                    <a:cubicBezTo>
                      <a:pt x="45847" y="1629"/>
                      <a:pt x="44791" y="1129"/>
                      <a:pt x="43958" y="796"/>
                    </a:cubicBezTo>
                    <a:cubicBezTo>
                      <a:pt x="43397" y="569"/>
                      <a:pt x="42973" y="502"/>
                      <a:pt x="42545" y="502"/>
                    </a:cubicBezTo>
                    <a:cubicBezTo>
                      <a:pt x="42030" y="502"/>
                      <a:pt x="41509" y="599"/>
                      <a:pt x="40736" y="629"/>
                    </a:cubicBezTo>
                    <a:cubicBezTo>
                      <a:pt x="40486" y="393"/>
                      <a:pt x="40028" y="199"/>
                      <a:pt x="39513" y="73"/>
                    </a:cubicBezTo>
                    <a:cubicBezTo>
                      <a:pt x="39364" y="23"/>
                      <a:pt x="39209" y="1"/>
                      <a:pt x="39048" y="1"/>
                    </a:cubicBezTo>
                    <a:close/>
                  </a:path>
                </a:pathLst>
              </a:custGeom>
              <a:gradFill>
                <a:gsLst>
                  <a:gs pos="0">
                    <a:srgbClr val="8E7CC3"/>
                  </a:gs>
                  <a:gs pos="100000">
                    <a:schemeClr val="accent6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4" name="Google Shape;834;p40"/>
              <p:cNvSpPr/>
              <p:nvPr/>
            </p:nvSpPr>
            <p:spPr>
              <a:xfrm>
                <a:off x="5136475" y="3509452"/>
                <a:ext cx="3714390" cy="503753"/>
              </a:xfrm>
              <a:custGeom>
                <a:avLst/>
                <a:gdLst/>
                <a:ahLst/>
                <a:cxnLst/>
                <a:rect l="l" t="t" r="r" b="b"/>
                <a:pathLst>
                  <a:path w="55028" h="7463" extrusionOk="0">
                    <a:moveTo>
                      <a:pt x="24172" y="0"/>
                    </a:moveTo>
                    <a:cubicBezTo>
                      <a:pt x="23107" y="0"/>
                      <a:pt x="21841" y="186"/>
                      <a:pt x="21500" y="352"/>
                    </a:cubicBezTo>
                    <a:cubicBezTo>
                      <a:pt x="21152" y="589"/>
                      <a:pt x="21152" y="546"/>
                      <a:pt x="20652" y="672"/>
                    </a:cubicBezTo>
                    <a:cubicBezTo>
                      <a:pt x="20214" y="942"/>
                      <a:pt x="19338" y="1376"/>
                      <a:pt x="18364" y="1376"/>
                    </a:cubicBezTo>
                    <a:cubicBezTo>
                      <a:pt x="18135" y="1376"/>
                      <a:pt x="17901" y="1352"/>
                      <a:pt x="17667" y="1296"/>
                    </a:cubicBezTo>
                    <a:cubicBezTo>
                      <a:pt x="17473" y="1277"/>
                      <a:pt x="17294" y="1268"/>
                      <a:pt x="17129" y="1268"/>
                    </a:cubicBezTo>
                    <a:cubicBezTo>
                      <a:pt x="15325" y="1268"/>
                      <a:pt x="15118" y="2317"/>
                      <a:pt x="13672" y="2317"/>
                    </a:cubicBezTo>
                    <a:cubicBezTo>
                      <a:pt x="13527" y="2317"/>
                      <a:pt x="13368" y="2307"/>
                      <a:pt x="13194" y="2283"/>
                    </a:cubicBezTo>
                    <a:cubicBezTo>
                      <a:pt x="12754" y="2203"/>
                      <a:pt x="12311" y="2168"/>
                      <a:pt x="11875" y="2168"/>
                    </a:cubicBezTo>
                    <a:cubicBezTo>
                      <a:pt x="9450" y="2168"/>
                      <a:pt x="7203" y="3236"/>
                      <a:pt x="6402" y="3435"/>
                    </a:cubicBezTo>
                    <a:cubicBezTo>
                      <a:pt x="4389" y="3935"/>
                      <a:pt x="2028" y="3700"/>
                      <a:pt x="0" y="3907"/>
                    </a:cubicBezTo>
                    <a:cubicBezTo>
                      <a:pt x="1597" y="4144"/>
                      <a:pt x="3222" y="4366"/>
                      <a:pt x="4778" y="4616"/>
                    </a:cubicBezTo>
                    <a:cubicBezTo>
                      <a:pt x="9917" y="5477"/>
                      <a:pt x="16291" y="5866"/>
                      <a:pt x="21833" y="5977"/>
                    </a:cubicBezTo>
                    <a:cubicBezTo>
                      <a:pt x="23013" y="6005"/>
                      <a:pt x="24152" y="6102"/>
                      <a:pt x="25305" y="6213"/>
                    </a:cubicBezTo>
                    <a:cubicBezTo>
                      <a:pt x="25472" y="6157"/>
                      <a:pt x="25624" y="6102"/>
                      <a:pt x="25778" y="6074"/>
                    </a:cubicBezTo>
                    <a:cubicBezTo>
                      <a:pt x="26444" y="5963"/>
                      <a:pt x="26902" y="6046"/>
                      <a:pt x="27472" y="5796"/>
                    </a:cubicBezTo>
                    <a:cubicBezTo>
                      <a:pt x="27778" y="5685"/>
                      <a:pt x="28417" y="5407"/>
                      <a:pt x="28569" y="5255"/>
                    </a:cubicBezTo>
                    <a:cubicBezTo>
                      <a:pt x="28588" y="5256"/>
                      <a:pt x="28607" y="5256"/>
                      <a:pt x="28626" y="5256"/>
                    </a:cubicBezTo>
                    <a:cubicBezTo>
                      <a:pt x="29391" y="5256"/>
                      <a:pt x="29995" y="4727"/>
                      <a:pt x="30930" y="4727"/>
                    </a:cubicBezTo>
                    <a:cubicBezTo>
                      <a:pt x="32152" y="4727"/>
                      <a:pt x="32694" y="4866"/>
                      <a:pt x="33569" y="5157"/>
                    </a:cubicBezTo>
                    <a:cubicBezTo>
                      <a:pt x="34092" y="5324"/>
                      <a:pt x="34953" y="5652"/>
                      <a:pt x="35607" y="5652"/>
                    </a:cubicBezTo>
                    <a:cubicBezTo>
                      <a:pt x="35665" y="5652"/>
                      <a:pt x="35723" y="5650"/>
                      <a:pt x="35778" y="5644"/>
                    </a:cubicBezTo>
                    <a:cubicBezTo>
                      <a:pt x="36572" y="5575"/>
                      <a:pt x="36870" y="5267"/>
                      <a:pt x="37662" y="5267"/>
                    </a:cubicBezTo>
                    <a:cubicBezTo>
                      <a:pt x="37825" y="5267"/>
                      <a:pt x="38009" y="5280"/>
                      <a:pt x="38222" y="5311"/>
                    </a:cubicBezTo>
                    <a:cubicBezTo>
                      <a:pt x="39263" y="5463"/>
                      <a:pt x="40430" y="5977"/>
                      <a:pt x="41278" y="6311"/>
                    </a:cubicBezTo>
                    <a:cubicBezTo>
                      <a:pt x="41833" y="6519"/>
                      <a:pt x="42458" y="6491"/>
                      <a:pt x="42916" y="6657"/>
                    </a:cubicBezTo>
                    <a:cubicBezTo>
                      <a:pt x="43028" y="6700"/>
                      <a:pt x="43208" y="6977"/>
                      <a:pt x="43319" y="7061"/>
                    </a:cubicBezTo>
                    <a:cubicBezTo>
                      <a:pt x="43458" y="7144"/>
                      <a:pt x="43555" y="7200"/>
                      <a:pt x="43680" y="7255"/>
                    </a:cubicBezTo>
                    <a:cubicBezTo>
                      <a:pt x="47458" y="7380"/>
                      <a:pt x="51222" y="7380"/>
                      <a:pt x="55027" y="7463"/>
                    </a:cubicBezTo>
                    <a:lnTo>
                      <a:pt x="55027" y="6074"/>
                    </a:lnTo>
                    <a:cubicBezTo>
                      <a:pt x="54885" y="6072"/>
                      <a:pt x="54738" y="6071"/>
                      <a:pt x="54591" y="6071"/>
                    </a:cubicBezTo>
                    <a:cubicBezTo>
                      <a:pt x="53855" y="6071"/>
                      <a:pt x="53092" y="6091"/>
                      <a:pt x="52596" y="6091"/>
                    </a:cubicBezTo>
                    <a:cubicBezTo>
                      <a:pt x="52497" y="6091"/>
                      <a:pt x="52408" y="6090"/>
                      <a:pt x="52333" y="6089"/>
                    </a:cubicBezTo>
                    <a:cubicBezTo>
                      <a:pt x="52102" y="6084"/>
                      <a:pt x="51868" y="6082"/>
                      <a:pt x="51631" y="6082"/>
                    </a:cubicBezTo>
                    <a:cubicBezTo>
                      <a:pt x="50858" y="6082"/>
                      <a:pt x="50061" y="6102"/>
                      <a:pt x="49262" y="6102"/>
                    </a:cubicBezTo>
                    <a:cubicBezTo>
                      <a:pt x="48929" y="6102"/>
                      <a:pt x="48596" y="6099"/>
                      <a:pt x="48263" y="6089"/>
                    </a:cubicBezTo>
                    <a:cubicBezTo>
                      <a:pt x="45485" y="6019"/>
                      <a:pt x="42402" y="5561"/>
                      <a:pt x="39778" y="5061"/>
                    </a:cubicBezTo>
                    <a:cubicBezTo>
                      <a:pt x="35666" y="4283"/>
                      <a:pt x="33235" y="2796"/>
                      <a:pt x="30028" y="1435"/>
                    </a:cubicBezTo>
                    <a:cubicBezTo>
                      <a:pt x="29541" y="1231"/>
                      <a:pt x="29030" y="958"/>
                      <a:pt x="28461" y="958"/>
                    </a:cubicBezTo>
                    <a:cubicBezTo>
                      <a:pt x="28298" y="958"/>
                      <a:pt x="28131" y="980"/>
                      <a:pt x="27958" y="1033"/>
                    </a:cubicBezTo>
                    <a:cubicBezTo>
                      <a:pt x="27942" y="1033"/>
                      <a:pt x="27926" y="1033"/>
                      <a:pt x="27910" y="1033"/>
                    </a:cubicBezTo>
                    <a:cubicBezTo>
                      <a:pt x="26191" y="1033"/>
                      <a:pt x="26035" y="322"/>
                      <a:pt x="25333" y="116"/>
                    </a:cubicBezTo>
                    <a:cubicBezTo>
                      <a:pt x="25040" y="34"/>
                      <a:pt x="24624" y="0"/>
                      <a:pt x="2417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E7CC3"/>
                  </a:gs>
                  <a:gs pos="100000">
                    <a:schemeClr val="accent6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5" name="Google Shape;835;p40"/>
              <p:cNvSpPr/>
              <p:nvPr/>
            </p:nvSpPr>
            <p:spPr>
              <a:xfrm>
                <a:off x="8088201" y="3996401"/>
                <a:ext cx="762681" cy="129768"/>
              </a:xfrm>
              <a:custGeom>
                <a:avLst/>
                <a:gdLst/>
                <a:ahLst/>
                <a:cxnLst/>
                <a:rect l="l" t="t" r="r" b="b"/>
                <a:pathLst>
                  <a:path w="11349" h="1931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71" y="28"/>
                      <a:pt x="154" y="69"/>
                      <a:pt x="251" y="97"/>
                    </a:cubicBezTo>
                    <a:cubicBezTo>
                      <a:pt x="1765" y="680"/>
                      <a:pt x="3737" y="986"/>
                      <a:pt x="5195" y="1597"/>
                    </a:cubicBezTo>
                    <a:cubicBezTo>
                      <a:pt x="5417" y="1680"/>
                      <a:pt x="5640" y="1778"/>
                      <a:pt x="5834" y="1889"/>
                    </a:cubicBezTo>
                    <a:cubicBezTo>
                      <a:pt x="6492" y="1828"/>
                      <a:pt x="6338" y="1596"/>
                      <a:pt x="6945" y="1596"/>
                    </a:cubicBezTo>
                    <a:cubicBezTo>
                      <a:pt x="7030" y="1596"/>
                      <a:pt x="7131" y="1601"/>
                      <a:pt x="7251" y="1611"/>
                    </a:cubicBezTo>
                    <a:cubicBezTo>
                      <a:pt x="7779" y="1667"/>
                      <a:pt x="7960" y="1791"/>
                      <a:pt x="8210" y="1930"/>
                    </a:cubicBezTo>
                    <a:cubicBezTo>
                      <a:pt x="9015" y="1806"/>
                      <a:pt x="9834" y="1667"/>
                      <a:pt x="10640" y="1541"/>
                    </a:cubicBezTo>
                    <a:cubicBezTo>
                      <a:pt x="10876" y="1514"/>
                      <a:pt x="11112" y="1472"/>
                      <a:pt x="11348" y="1430"/>
                    </a:cubicBezTo>
                    <a:lnTo>
                      <a:pt x="11348" y="208"/>
                    </a:lnTo>
                    <a:cubicBezTo>
                      <a:pt x="7543" y="125"/>
                      <a:pt x="3779" y="125"/>
                      <a:pt x="1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E7CC3"/>
                  </a:gs>
                  <a:gs pos="100000">
                    <a:schemeClr val="accent6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6" name="Google Shape;836;p40"/>
              <p:cNvSpPr/>
              <p:nvPr/>
            </p:nvSpPr>
            <p:spPr>
              <a:xfrm>
                <a:off x="8611699" y="4076923"/>
                <a:ext cx="244441" cy="129776"/>
              </a:xfrm>
              <a:custGeom>
                <a:avLst/>
                <a:gdLst/>
                <a:ahLst/>
                <a:cxnLst/>
                <a:rect l="l" t="t" r="r" b="b"/>
                <a:pathLst>
                  <a:path w="3140" h="1667" extrusionOk="0">
                    <a:moveTo>
                      <a:pt x="3139" y="0"/>
                    </a:moveTo>
                    <a:cubicBezTo>
                      <a:pt x="2903" y="42"/>
                      <a:pt x="2667" y="84"/>
                      <a:pt x="2431" y="111"/>
                    </a:cubicBezTo>
                    <a:cubicBezTo>
                      <a:pt x="1625" y="237"/>
                      <a:pt x="806" y="376"/>
                      <a:pt x="1" y="500"/>
                    </a:cubicBezTo>
                    <a:cubicBezTo>
                      <a:pt x="70" y="542"/>
                      <a:pt x="167" y="598"/>
                      <a:pt x="278" y="639"/>
                    </a:cubicBezTo>
                    <a:cubicBezTo>
                      <a:pt x="1097" y="972"/>
                      <a:pt x="2014" y="1361"/>
                      <a:pt x="2986" y="1626"/>
                    </a:cubicBezTo>
                    <a:cubicBezTo>
                      <a:pt x="3042" y="1639"/>
                      <a:pt x="3084" y="1654"/>
                      <a:pt x="3139" y="1667"/>
                    </a:cubicBezTo>
                    <a:lnTo>
                      <a:pt x="3139" y="98"/>
                    </a:lnTo>
                    <a:lnTo>
                      <a:pt x="3139" y="0"/>
                    </a:lnTo>
                    <a:close/>
                  </a:path>
                </a:pathLst>
              </a:custGeom>
              <a:gradFill>
                <a:gsLst>
                  <a:gs pos="0">
                    <a:srgbClr val="8E7CC3"/>
                  </a:gs>
                  <a:gs pos="100000">
                    <a:schemeClr val="accent6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7" name="Google Shape;837;p40"/>
              <p:cNvSpPr/>
              <p:nvPr/>
            </p:nvSpPr>
            <p:spPr>
              <a:xfrm>
                <a:off x="299375" y="3826513"/>
                <a:ext cx="8551518" cy="1023897"/>
              </a:xfrm>
              <a:custGeom>
                <a:avLst/>
                <a:gdLst/>
                <a:ahLst/>
                <a:cxnLst/>
                <a:rect l="l" t="t" r="r" b="b"/>
                <a:pathLst>
                  <a:path w="127250" h="15236" extrusionOk="0">
                    <a:moveTo>
                      <a:pt x="25377" y="5986"/>
                    </a:moveTo>
                    <a:cubicBezTo>
                      <a:pt x="25376" y="5986"/>
                      <a:pt x="25375" y="5986"/>
                      <a:pt x="25375" y="5986"/>
                    </a:cubicBezTo>
                    <a:cubicBezTo>
                      <a:pt x="25375" y="5986"/>
                      <a:pt x="25376" y="5986"/>
                      <a:pt x="25377" y="5986"/>
                    </a:cubicBezTo>
                    <a:close/>
                    <a:moveTo>
                      <a:pt x="24430" y="6236"/>
                    </a:moveTo>
                    <a:cubicBezTo>
                      <a:pt x="24427" y="6238"/>
                      <a:pt x="24424" y="6239"/>
                      <a:pt x="24422" y="6241"/>
                    </a:cubicBezTo>
                    <a:lnTo>
                      <a:pt x="24422" y="6241"/>
                    </a:lnTo>
                    <a:cubicBezTo>
                      <a:pt x="24425" y="6239"/>
                      <a:pt x="24427" y="6238"/>
                      <a:pt x="24430" y="6236"/>
                    </a:cubicBezTo>
                    <a:close/>
                    <a:moveTo>
                      <a:pt x="103152" y="0"/>
                    </a:moveTo>
                    <a:cubicBezTo>
                      <a:pt x="102217" y="0"/>
                      <a:pt x="101613" y="529"/>
                      <a:pt x="100848" y="529"/>
                    </a:cubicBezTo>
                    <a:cubicBezTo>
                      <a:pt x="100829" y="529"/>
                      <a:pt x="100810" y="529"/>
                      <a:pt x="100791" y="528"/>
                    </a:cubicBezTo>
                    <a:cubicBezTo>
                      <a:pt x="100639" y="680"/>
                      <a:pt x="100000" y="958"/>
                      <a:pt x="99694" y="1069"/>
                    </a:cubicBezTo>
                    <a:cubicBezTo>
                      <a:pt x="99124" y="1319"/>
                      <a:pt x="98666" y="1236"/>
                      <a:pt x="98000" y="1347"/>
                    </a:cubicBezTo>
                    <a:cubicBezTo>
                      <a:pt x="97846" y="1375"/>
                      <a:pt x="97694" y="1430"/>
                      <a:pt x="97527" y="1486"/>
                    </a:cubicBezTo>
                    <a:cubicBezTo>
                      <a:pt x="97194" y="1612"/>
                      <a:pt x="96861" y="1792"/>
                      <a:pt x="96569" y="1862"/>
                    </a:cubicBezTo>
                    <a:cubicBezTo>
                      <a:pt x="96027" y="2000"/>
                      <a:pt x="95485" y="2014"/>
                      <a:pt x="95013" y="2208"/>
                    </a:cubicBezTo>
                    <a:cubicBezTo>
                      <a:pt x="94889" y="2250"/>
                      <a:pt x="94444" y="2473"/>
                      <a:pt x="94346" y="2500"/>
                    </a:cubicBezTo>
                    <a:cubicBezTo>
                      <a:pt x="94234" y="2526"/>
                      <a:pt x="94108" y="2531"/>
                      <a:pt x="93978" y="2531"/>
                    </a:cubicBezTo>
                    <a:cubicBezTo>
                      <a:pt x="93901" y="2531"/>
                      <a:pt x="93823" y="2529"/>
                      <a:pt x="93745" y="2529"/>
                    </a:cubicBezTo>
                    <a:cubicBezTo>
                      <a:pt x="93598" y="2529"/>
                      <a:pt x="93451" y="2535"/>
                      <a:pt x="93319" y="2569"/>
                    </a:cubicBezTo>
                    <a:cubicBezTo>
                      <a:pt x="93194" y="2597"/>
                      <a:pt x="93111" y="2639"/>
                      <a:pt x="93041" y="2680"/>
                    </a:cubicBezTo>
                    <a:cubicBezTo>
                      <a:pt x="92694" y="2889"/>
                      <a:pt x="92889" y="3223"/>
                      <a:pt x="92611" y="3458"/>
                    </a:cubicBezTo>
                    <a:cubicBezTo>
                      <a:pt x="92416" y="3625"/>
                      <a:pt x="91763" y="3930"/>
                      <a:pt x="91430" y="4042"/>
                    </a:cubicBezTo>
                    <a:cubicBezTo>
                      <a:pt x="91180" y="4139"/>
                      <a:pt x="90874" y="4112"/>
                      <a:pt x="90680" y="4180"/>
                    </a:cubicBezTo>
                    <a:cubicBezTo>
                      <a:pt x="90361" y="4292"/>
                      <a:pt x="90250" y="4514"/>
                      <a:pt x="89944" y="4625"/>
                    </a:cubicBezTo>
                    <a:cubicBezTo>
                      <a:pt x="89722" y="4695"/>
                      <a:pt x="89457" y="4653"/>
                      <a:pt x="89235" y="4736"/>
                    </a:cubicBezTo>
                    <a:cubicBezTo>
                      <a:pt x="89180" y="4750"/>
                      <a:pt x="89139" y="4778"/>
                      <a:pt x="89096" y="4806"/>
                    </a:cubicBezTo>
                    <a:cubicBezTo>
                      <a:pt x="88985" y="4875"/>
                      <a:pt x="88916" y="4945"/>
                      <a:pt x="88805" y="4986"/>
                    </a:cubicBezTo>
                    <a:cubicBezTo>
                      <a:pt x="88444" y="5125"/>
                      <a:pt x="88069" y="5236"/>
                      <a:pt x="87694" y="5347"/>
                    </a:cubicBezTo>
                    <a:cubicBezTo>
                      <a:pt x="87235" y="5500"/>
                      <a:pt x="86819" y="5667"/>
                      <a:pt x="86361" y="5792"/>
                    </a:cubicBezTo>
                    <a:cubicBezTo>
                      <a:pt x="85513" y="5764"/>
                      <a:pt x="84680" y="5708"/>
                      <a:pt x="83819" y="5597"/>
                    </a:cubicBezTo>
                    <a:cubicBezTo>
                      <a:pt x="83541" y="5569"/>
                      <a:pt x="83263" y="5528"/>
                      <a:pt x="82985" y="5473"/>
                    </a:cubicBezTo>
                    <a:cubicBezTo>
                      <a:pt x="81878" y="5253"/>
                      <a:pt x="80713" y="4928"/>
                      <a:pt x="79563" y="4928"/>
                    </a:cubicBezTo>
                    <a:cubicBezTo>
                      <a:pt x="79328" y="4928"/>
                      <a:pt x="79094" y="4942"/>
                      <a:pt x="78861" y="4973"/>
                    </a:cubicBezTo>
                    <a:cubicBezTo>
                      <a:pt x="78611" y="4180"/>
                      <a:pt x="75513" y="4639"/>
                      <a:pt x="75763" y="3667"/>
                    </a:cubicBezTo>
                    <a:lnTo>
                      <a:pt x="75763" y="3667"/>
                    </a:lnTo>
                    <a:cubicBezTo>
                      <a:pt x="75494" y="3678"/>
                      <a:pt x="75277" y="3686"/>
                      <a:pt x="75077" y="3686"/>
                    </a:cubicBezTo>
                    <a:cubicBezTo>
                      <a:pt x="74762" y="3686"/>
                      <a:pt x="74490" y="3665"/>
                      <a:pt x="74124" y="3597"/>
                    </a:cubicBezTo>
                    <a:cubicBezTo>
                      <a:pt x="73702" y="3524"/>
                      <a:pt x="73545" y="3337"/>
                      <a:pt x="73177" y="3337"/>
                    </a:cubicBezTo>
                    <a:cubicBezTo>
                      <a:pt x="73061" y="3337"/>
                      <a:pt x="72923" y="3356"/>
                      <a:pt x="72750" y="3403"/>
                    </a:cubicBezTo>
                    <a:cubicBezTo>
                      <a:pt x="72874" y="3818"/>
                      <a:pt x="72481" y="3942"/>
                      <a:pt x="71926" y="3942"/>
                    </a:cubicBezTo>
                    <a:cubicBezTo>
                      <a:pt x="71182" y="3942"/>
                      <a:pt x="70149" y="3721"/>
                      <a:pt x="69680" y="3680"/>
                    </a:cubicBezTo>
                    <a:cubicBezTo>
                      <a:pt x="68819" y="3597"/>
                      <a:pt x="68597" y="3653"/>
                      <a:pt x="67958" y="3292"/>
                    </a:cubicBezTo>
                    <a:cubicBezTo>
                      <a:pt x="67541" y="3069"/>
                      <a:pt x="67291" y="2819"/>
                      <a:pt x="66819" y="2625"/>
                    </a:cubicBezTo>
                    <a:cubicBezTo>
                      <a:pt x="66556" y="2692"/>
                      <a:pt x="66248" y="2727"/>
                      <a:pt x="65944" y="2727"/>
                    </a:cubicBezTo>
                    <a:cubicBezTo>
                      <a:pt x="65428" y="2727"/>
                      <a:pt x="64925" y="2627"/>
                      <a:pt x="64680" y="2417"/>
                    </a:cubicBezTo>
                    <a:cubicBezTo>
                      <a:pt x="64606" y="2420"/>
                      <a:pt x="64536" y="2421"/>
                      <a:pt x="64470" y="2421"/>
                    </a:cubicBezTo>
                    <a:cubicBezTo>
                      <a:pt x="63430" y="2421"/>
                      <a:pt x="63401" y="2128"/>
                      <a:pt x="62513" y="1945"/>
                    </a:cubicBezTo>
                    <a:cubicBezTo>
                      <a:pt x="62392" y="1918"/>
                      <a:pt x="62276" y="1910"/>
                      <a:pt x="62162" y="1910"/>
                    </a:cubicBezTo>
                    <a:cubicBezTo>
                      <a:pt x="61993" y="1910"/>
                      <a:pt x="61827" y="1928"/>
                      <a:pt x="61654" y="1928"/>
                    </a:cubicBezTo>
                    <a:cubicBezTo>
                      <a:pt x="61586" y="1928"/>
                      <a:pt x="61516" y="1925"/>
                      <a:pt x="61444" y="1917"/>
                    </a:cubicBezTo>
                    <a:cubicBezTo>
                      <a:pt x="61263" y="1903"/>
                      <a:pt x="60735" y="1764"/>
                      <a:pt x="60513" y="1723"/>
                    </a:cubicBezTo>
                    <a:cubicBezTo>
                      <a:pt x="59967" y="1630"/>
                      <a:pt x="59118" y="1498"/>
                      <a:pt x="58417" y="1498"/>
                    </a:cubicBezTo>
                    <a:cubicBezTo>
                      <a:pt x="58280" y="1498"/>
                      <a:pt x="58150" y="1503"/>
                      <a:pt x="58028" y="1514"/>
                    </a:cubicBezTo>
                    <a:cubicBezTo>
                      <a:pt x="57262" y="1580"/>
                      <a:pt x="57055" y="1762"/>
                      <a:pt x="56507" y="1762"/>
                    </a:cubicBezTo>
                    <a:cubicBezTo>
                      <a:pt x="56369" y="1762"/>
                      <a:pt x="56209" y="1751"/>
                      <a:pt x="56013" y="1723"/>
                    </a:cubicBezTo>
                    <a:cubicBezTo>
                      <a:pt x="55378" y="1631"/>
                      <a:pt x="55195" y="1465"/>
                      <a:pt x="54843" y="1465"/>
                    </a:cubicBezTo>
                    <a:cubicBezTo>
                      <a:pt x="54665" y="1465"/>
                      <a:pt x="54443" y="1508"/>
                      <a:pt x="54097" y="1625"/>
                    </a:cubicBezTo>
                    <a:cubicBezTo>
                      <a:pt x="53444" y="1847"/>
                      <a:pt x="53111" y="2028"/>
                      <a:pt x="52472" y="2195"/>
                    </a:cubicBezTo>
                    <a:cubicBezTo>
                      <a:pt x="51639" y="2417"/>
                      <a:pt x="50958" y="2792"/>
                      <a:pt x="50222" y="3153"/>
                    </a:cubicBezTo>
                    <a:cubicBezTo>
                      <a:pt x="49763" y="3375"/>
                      <a:pt x="49291" y="3597"/>
                      <a:pt x="48750" y="3764"/>
                    </a:cubicBezTo>
                    <a:cubicBezTo>
                      <a:pt x="48263" y="3930"/>
                      <a:pt x="47472" y="4306"/>
                      <a:pt x="46806" y="4389"/>
                    </a:cubicBezTo>
                    <a:cubicBezTo>
                      <a:pt x="46563" y="4421"/>
                      <a:pt x="46303" y="4432"/>
                      <a:pt x="46035" y="4432"/>
                    </a:cubicBezTo>
                    <a:cubicBezTo>
                      <a:pt x="45352" y="4432"/>
                      <a:pt x="44619" y="4357"/>
                      <a:pt x="44000" y="4347"/>
                    </a:cubicBezTo>
                    <a:cubicBezTo>
                      <a:pt x="43839" y="4343"/>
                      <a:pt x="43691" y="4341"/>
                      <a:pt x="43554" y="4341"/>
                    </a:cubicBezTo>
                    <a:cubicBezTo>
                      <a:pt x="42661" y="4341"/>
                      <a:pt x="42209" y="4424"/>
                      <a:pt x="41402" y="4653"/>
                    </a:cubicBezTo>
                    <a:cubicBezTo>
                      <a:pt x="40667" y="4862"/>
                      <a:pt x="39833" y="4862"/>
                      <a:pt x="39167" y="5084"/>
                    </a:cubicBezTo>
                    <a:cubicBezTo>
                      <a:pt x="38736" y="5236"/>
                      <a:pt x="38624" y="5569"/>
                      <a:pt x="38124" y="5667"/>
                    </a:cubicBezTo>
                    <a:cubicBezTo>
                      <a:pt x="38079" y="5674"/>
                      <a:pt x="38021" y="5677"/>
                      <a:pt x="37955" y="5677"/>
                    </a:cubicBezTo>
                    <a:cubicBezTo>
                      <a:pt x="37641" y="5677"/>
                      <a:pt x="37139" y="5609"/>
                      <a:pt x="36874" y="5597"/>
                    </a:cubicBezTo>
                    <a:cubicBezTo>
                      <a:pt x="36700" y="5594"/>
                      <a:pt x="36495" y="5592"/>
                      <a:pt x="36273" y="5592"/>
                    </a:cubicBezTo>
                    <a:cubicBezTo>
                      <a:pt x="35558" y="5592"/>
                      <a:pt x="34679" y="5617"/>
                      <a:pt x="34180" y="5723"/>
                    </a:cubicBezTo>
                    <a:cubicBezTo>
                      <a:pt x="33361" y="5889"/>
                      <a:pt x="32833" y="6250"/>
                      <a:pt x="31791" y="6292"/>
                    </a:cubicBezTo>
                    <a:cubicBezTo>
                      <a:pt x="31762" y="6293"/>
                      <a:pt x="31732" y="6293"/>
                      <a:pt x="31702" y="6293"/>
                    </a:cubicBezTo>
                    <a:cubicBezTo>
                      <a:pt x="30954" y="6293"/>
                      <a:pt x="30213" y="5965"/>
                      <a:pt x="29639" y="5778"/>
                    </a:cubicBezTo>
                    <a:cubicBezTo>
                      <a:pt x="29556" y="5750"/>
                      <a:pt x="28500" y="5514"/>
                      <a:pt x="28500" y="5514"/>
                    </a:cubicBezTo>
                    <a:cubicBezTo>
                      <a:pt x="27861" y="5542"/>
                      <a:pt x="27917" y="5819"/>
                      <a:pt x="27513" y="5917"/>
                    </a:cubicBezTo>
                    <a:cubicBezTo>
                      <a:pt x="27304" y="5971"/>
                      <a:pt x="27109" y="5988"/>
                      <a:pt x="26913" y="5988"/>
                    </a:cubicBezTo>
                    <a:cubicBezTo>
                      <a:pt x="26609" y="5988"/>
                      <a:pt x="26304" y="5948"/>
                      <a:pt x="25946" y="5948"/>
                    </a:cubicBezTo>
                    <a:cubicBezTo>
                      <a:pt x="25771" y="5948"/>
                      <a:pt x="25583" y="5957"/>
                      <a:pt x="25377" y="5986"/>
                    </a:cubicBezTo>
                    <a:lnTo>
                      <a:pt x="25377" y="5986"/>
                    </a:lnTo>
                    <a:cubicBezTo>
                      <a:pt x="25377" y="5986"/>
                      <a:pt x="25378" y="5986"/>
                      <a:pt x="25378" y="5986"/>
                    </a:cubicBezTo>
                    <a:cubicBezTo>
                      <a:pt x="25409" y="5986"/>
                      <a:pt x="24500" y="6246"/>
                      <a:pt x="24424" y="6246"/>
                    </a:cubicBezTo>
                    <a:cubicBezTo>
                      <a:pt x="24418" y="6246"/>
                      <a:pt x="24417" y="6244"/>
                      <a:pt x="24422" y="6241"/>
                    </a:cubicBezTo>
                    <a:lnTo>
                      <a:pt x="24422" y="6241"/>
                    </a:lnTo>
                    <a:cubicBezTo>
                      <a:pt x="24086" y="6431"/>
                      <a:pt x="24277" y="6460"/>
                      <a:pt x="24208" y="6667"/>
                    </a:cubicBezTo>
                    <a:cubicBezTo>
                      <a:pt x="24180" y="6736"/>
                      <a:pt x="24472" y="6834"/>
                      <a:pt x="24347" y="6986"/>
                    </a:cubicBezTo>
                    <a:cubicBezTo>
                      <a:pt x="24236" y="7112"/>
                      <a:pt x="23958" y="7069"/>
                      <a:pt x="23861" y="7125"/>
                    </a:cubicBezTo>
                    <a:cubicBezTo>
                      <a:pt x="23667" y="7264"/>
                      <a:pt x="23319" y="7319"/>
                      <a:pt x="23278" y="7584"/>
                    </a:cubicBezTo>
                    <a:cubicBezTo>
                      <a:pt x="22680" y="7597"/>
                      <a:pt x="22778" y="7806"/>
                      <a:pt x="22430" y="7917"/>
                    </a:cubicBezTo>
                    <a:cubicBezTo>
                      <a:pt x="22139" y="8000"/>
                      <a:pt x="21875" y="8028"/>
                      <a:pt x="21500" y="8125"/>
                    </a:cubicBezTo>
                    <a:cubicBezTo>
                      <a:pt x="20722" y="8319"/>
                      <a:pt x="20597" y="8473"/>
                      <a:pt x="19902" y="8750"/>
                    </a:cubicBezTo>
                    <a:cubicBezTo>
                      <a:pt x="19430" y="8958"/>
                      <a:pt x="18833" y="9084"/>
                      <a:pt x="18208" y="9180"/>
                    </a:cubicBezTo>
                    <a:cubicBezTo>
                      <a:pt x="17626" y="9259"/>
                      <a:pt x="17009" y="9296"/>
                      <a:pt x="16422" y="9296"/>
                    </a:cubicBezTo>
                    <a:cubicBezTo>
                      <a:pt x="16182" y="9296"/>
                      <a:pt x="15948" y="9290"/>
                      <a:pt x="15722" y="9278"/>
                    </a:cubicBezTo>
                    <a:cubicBezTo>
                      <a:pt x="14875" y="9237"/>
                      <a:pt x="13938" y="9216"/>
                      <a:pt x="13002" y="9216"/>
                    </a:cubicBezTo>
                    <a:cubicBezTo>
                      <a:pt x="12066" y="9216"/>
                      <a:pt x="11132" y="9237"/>
                      <a:pt x="10291" y="9278"/>
                    </a:cubicBezTo>
                    <a:cubicBezTo>
                      <a:pt x="9236" y="9334"/>
                      <a:pt x="8528" y="9389"/>
                      <a:pt x="7667" y="9528"/>
                    </a:cubicBezTo>
                    <a:cubicBezTo>
                      <a:pt x="7152" y="9612"/>
                      <a:pt x="6152" y="9903"/>
                      <a:pt x="5667" y="9903"/>
                    </a:cubicBezTo>
                    <a:cubicBezTo>
                      <a:pt x="5649" y="9903"/>
                      <a:pt x="5632" y="9903"/>
                      <a:pt x="5615" y="9903"/>
                    </a:cubicBezTo>
                    <a:cubicBezTo>
                      <a:pt x="4940" y="9903"/>
                      <a:pt x="4414" y="9693"/>
                      <a:pt x="3754" y="9693"/>
                    </a:cubicBezTo>
                    <a:cubicBezTo>
                      <a:pt x="3570" y="9693"/>
                      <a:pt x="3377" y="9709"/>
                      <a:pt x="3167" y="9750"/>
                    </a:cubicBezTo>
                    <a:cubicBezTo>
                      <a:pt x="2514" y="9875"/>
                      <a:pt x="2180" y="10264"/>
                      <a:pt x="1486" y="10375"/>
                    </a:cubicBezTo>
                    <a:cubicBezTo>
                      <a:pt x="1084" y="10458"/>
                      <a:pt x="597" y="10389"/>
                      <a:pt x="195" y="10473"/>
                    </a:cubicBezTo>
                    <a:cubicBezTo>
                      <a:pt x="139" y="10486"/>
                      <a:pt x="69" y="10500"/>
                      <a:pt x="0" y="10528"/>
                    </a:cubicBezTo>
                    <a:lnTo>
                      <a:pt x="0" y="13264"/>
                    </a:lnTo>
                    <a:lnTo>
                      <a:pt x="0" y="15236"/>
                    </a:lnTo>
                    <a:lnTo>
                      <a:pt x="127249" y="15236"/>
                    </a:lnTo>
                    <a:lnTo>
                      <a:pt x="127249" y="11847"/>
                    </a:lnTo>
                    <a:lnTo>
                      <a:pt x="127249" y="10292"/>
                    </a:lnTo>
                    <a:lnTo>
                      <a:pt x="127249" y="5625"/>
                    </a:lnTo>
                    <a:cubicBezTo>
                      <a:pt x="127194" y="5612"/>
                      <a:pt x="127152" y="5597"/>
                      <a:pt x="127096" y="5584"/>
                    </a:cubicBezTo>
                    <a:cubicBezTo>
                      <a:pt x="126124" y="5319"/>
                      <a:pt x="125207" y="4930"/>
                      <a:pt x="124388" y="4597"/>
                    </a:cubicBezTo>
                    <a:cubicBezTo>
                      <a:pt x="124277" y="4556"/>
                      <a:pt x="124180" y="4500"/>
                      <a:pt x="124111" y="4458"/>
                    </a:cubicBezTo>
                    <a:cubicBezTo>
                      <a:pt x="123861" y="4319"/>
                      <a:pt x="123680" y="4195"/>
                      <a:pt x="123152" y="4139"/>
                    </a:cubicBezTo>
                    <a:cubicBezTo>
                      <a:pt x="123032" y="4129"/>
                      <a:pt x="122931" y="4124"/>
                      <a:pt x="122846" y="4124"/>
                    </a:cubicBezTo>
                    <a:cubicBezTo>
                      <a:pt x="122239" y="4124"/>
                      <a:pt x="122393" y="4356"/>
                      <a:pt x="121735" y="4417"/>
                    </a:cubicBezTo>
                    <a:cubicBezTo>
                      <a:pt x="121541" y="4306"/>
                      <a:pt x="121318" y="4208"/>
                      <a:pt x="121096" y="4125"/>
                    </a:cubicBezTo>
                    <a:cubicBezTo>
                      <a:pt x="119638" y="3514"/>
                      <a:pt x="117666" y="3208"/>
                      <a:pt x="116152" y="2625"/>
                    </a:cubicBezTo>
                    <a:cubicBezTo>
                      <a:pt x="116055" y="2597"/>
                      <a:pt x="115972" y="2556"/>
                      <a:pt x="115902" y="2528"/>
                    </a:cubicBezTo>
                    <a:cubicBezTo>
                      <a:pt x="115777" y="2473"/>
                      <a:pt x="115680" y="2417"/>
                      <a:pt x="115541" y="2334"/>
                    </a:cubicBezTo>
                    <a:cubicBezTo>
                      <a:pt x="115430" y="2250"/>
                      <a:pt x="115250" y="1973"/>
                      <a:pt x="115138" y="1930"/>
                    </a:cubicBezTo>
                    <a:cubicBezTo>
                      <a:pt x="114680" y="1764"/>
                      <a:pt x="114055" y="1792"/>
                      <a:pt x="113500" y="1584"/>
                    </a:cubicBezTo>
                    <a:cubicBezTo>
                      <a:pt x="112652" y="1250"/>
                      <a:pt x="111485" y="736"/>
                      <a:pt x="110444" y="584"/>
                    </a:cubicBezTo>
                    <a:cubicBezTo>
                      <a:pt x="110231" y="553"/>
                      <a:pt x="110047" y="540"/>
                      <a:pt x="109884" y="540"/>
                    </a:cubicBezTo>
                    <a:cubicBezTo>
                      <a:pt x="109092" y="540"/>
                      <a:pt x="108794" y="848"/>
                      <a:pt x="108000" y="917"/>
                    </a:cubicBezTo>
                    <a:cubicBezTo>
                      <a:pt x="107945" y="923"/>
                      <a:pt x="107887" y="925"/>
                      <a:pt x="107829" y="925"/>
                    </a:cubicBezTo>
                    <a:cubicBezTo>
                      <a:pt x="107175" y="925"/>
                      <a:pt x="106314" y="597"/>
                      <a:pt x="105791" y="430"/>
                    </a:cubicBezTo>
                    <a:cubicBezTo>
                      <a:pt x="104916" y="139"/>
                      <a:pt x="104374" y="0"/>
                      <a:pt x="103152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E7CC3"/>
                  </a:gs>
                  <a:gs pos="100000">
                    <a:schemeClr val="accent6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8" name="Google Shape;838;p40"/>
              <p:cNvSpPr/>
              <p:nvPr/>
            </p:nvSpPr>
            <p:spPr>
              <a:xfrm>
                <a:off x="299375" y="3861996"/>
                <a:ext cx="3375111" cy="672092"/>
              </a:xfrm>
              <a:custGeom>
                <a:avLst/>
                <a:gdLst/>
                <a:ahLst/>
                <a:cxnLst/>
                <a:rect l="l" t="t" r="r" b="b"/>
                <a:pathLst>
                  <a:path w="50223" h="10001" extrusionOk="0">
                    <a:moveTo>
                      <a:pt x="13514" y="0"/>
                    </a:moveTo>
                    <a:cubicBezTo>
                      <a:pt x="12834" y="0"/>
                      <a:pt x="12041" y="41"/>
                      <a:pt x="11472" y="180"/>
                    </a:cubicBezTo>
                    <a:cubicBezTo>
                      <a:pt x="11389" y="195"/>
                      <a:pt x="11306" y="222"/>
                      <a:pt x="11236" y="236"/>
                    </a:cubicBezTo>
                    <a:cubicBezTo>
                      <a:pt x="10236" y="417"/>
                      <a:pt x="9361" y="722"/>
                      <a:pt x="8361" y="945"/>
                    </a:cubicBezTo>
                    <a:cubicBezTo>
                      <a:pt x="5291" y="1639"/>
                      <a:pt x="2945" y="1722"/>
                      <a:pt x="0" y="1819"/>
                    </a:cubicBezTo>
                    <a:lnTo>
                      <a:pt x="0" y="5972"/>
                    </a:lnTo>
                    <a:lnTo>
                      <a:pt x="0" y="10000"/>
                    </a:lnTo>
                    <a:cubicBezTo>
                      <a:pt x="69" y="9972"/>
                      <a:pt x="139" y="9958"/>
                      <a:pt x="195" y="9945"/>
                    </a:cubicBezTo>
                    <a:cubicBezTo>
                      <a:pt x="597" y="9861"/>
                      <a:pt x="1084" y="9930"/>
                      <a:pt x="1486" y="9847"/>
                    </a:cubicBezTo>
                    <a:cubicBezTo>
                      <a:pt x="2180" y="9736"/>
                      <a:pt x="2514" y="9347"/>
                      <a:pt x="3167" y="9222"/>
                    </a:cubicBezTo>
                    <a:cubicBezTo>
                      <a:pt x="3377" y="9181"/>
                      <a:pt x="3570" y="9165"/>
                      <a:pt x="3754" y="9165"/>
                    </a:cubicBezTo>
                    <a:cubicBezTo>
                      <a:pt x="4414" y="9165"/>
                      <a:pt x="4940" y="9375"/>
                      <a:pt x="5615" y="9375"/>
                    </a:cubicBezTo>
                    <a:cubicBezTo>
                      <a:pt x="5632" y="9375"/>
                      <a:pt x="5649" y="9375"/>
                      <a:pt x="5667" y="9375"/>
                    </a:cubicBezTo>
                    <a:cubicBezTo>
                      <a:pt x="6152" y="9375"/>
                      <a:pt x="7152" y="9084"/>
                      <a:pt x="7667" y="9000"/>
                    </a:cubicBezTo>
                    <a:cubicBezTo>
                      <a:pt x="8528" y="8861"/>
                      <a:pt x="9236" y="8806"/>
                      <a:pt x="10291" y="8750"/>
                    </a:cubicBezTo>
                    <a:cubicBezTo>
                      <a:pt x="11132" y="8709"/>
                      <a:pt x="12066" y="8688"/>
                      <a:pt x="13002" y="8688"/>
                    </a:cubicBezTo>
                    <a:cubicBezTo>
                      <a:pt x="13938" y="8688"/>
                      <a:pt x="14875" y="8709"/>
                      <a:pt x="15722" y="8750"/>
                    </a:cubicBezTo>
                    <a:cubicBezTo>
                      <a:pt x="15948" y="8762"/>
                      <a:pt x="16182" y="8768"/>
                      <a:pt x="16422" y="8768"/>
                    </a:cubicBezTo>
                    <a:cubicBezTo>
                      <a:pt x="17009" y="8768"/>
                      <a:pt x="17626" y="8731"/>
                      <a:pt x="18208" y="8652"/>
                    </a:cubicBezTo>
                    <a:cubicBezTo>
                      <a:pt x="18833" y="8556"/>
                      <a:pt x="19430" y="8430"/>
                      <a:pt x="19902" y="8222"/>
                    </a:cubicBezTo>
                    <a:cubicBezTo>
                      <a:pt x="20597" y="7945"/>
                      <a:pt x="20722" y="7791"/>
                      <a:pt x="21500" y="7597"/>
                    </a:cubicBezTo>
                    <a:cubicBezTo>
                      <a:pt x="21875" y="7500"/>
                      <a:pt x="22139" y="7472"/>
                      <a:pt x="22430" y="7389"/>
                    </a:cubicBezTo>
                    <a:cubicBezTo>
                      <a:pt x="22778" y="7278"/>
                      <a:pt x="22680" y="7069"/>
                      <a:pt x="23278" y="7056"/>
                    </a:cubicBezTo>
                    <a:cubicBezTo>
                      <a:pt x="23319" y="6791"/>
                      <a:pt x="23667" y="6736"/>
                      <a:pt x="23861" y="6597"/>
                    </a:cubicBezTo>
                    <a:cubicBezTo>
                      <a:pt x="23958" y="6541"/>
                      <a:pt x="24236" y="6584"/>
                      <a:pt x="24347" y="6458"/>
                    </a:cubicBezTo>
                    <a:cubicBezTo>
                      <a:pt x="24472" y="6306"/>
                      <a:pt x="24180" y="6208"/>
                      <a:pt x="24208" y="6139"/>
                    </a:cubicBezTo>
                    <a:cubicBezTo>
                      <a:pt x="24277" y="5932"/>
                      <a:pt x="24086" y="5903"/>
                      <a:pt x="24422" y="5713"/>
                    </a:cubicBezTo>
                    <a:lnTo>
                      <a:pt x="24422" y="5713"/>
                    </a:lnTo>
                    <a:cubicBezTo>
                      <a:pt x="24417" y="5716"/>
                      <a:pt x="24418" y="5718"/>
                      <a:pt x="24424" y="5718"/>
                    </a:cubicBezTo>
                    <a:cubicBezTo>
                      <a:pt x="24500" y="5718"/>
                      <a:pt x="25409" y="5458"/>
                      <a:pt x="25378" y="5458"/>
                    </a:cubicBezTo>
                    <a:cubicBezTo>
                      <a:pt x="25378" y="5458"/>
                      <a:pt x="25377" y="5458"/>
                      <a:pt x="25377" y="5458"/>
                    </a:cubicBezTo>
                    <a:lnTo>
                      <a:pt x="25377" y="5458"/>
                    </a:lnTo>
                    <a:cubicBezTo>
                      <a:pt x="25583" y="5429"/>
                      <a:pt x="25771" y="5420"/>
                      <a:pt x="25946" y="5420"/>
                    </a:cubicBezTo>
                    <a:cubicBezTo>
                      <a:pt x="26304" y="5420"/>
                      <a:pt x="26609" y="5460"/>
                      <a:pt x="26913" y="5460"/>
                    </a:cubicBezTo>
                    <a:cubicBezTo>
                      <a:pt x="27109" y="5460"/>
                      <a:pt x="27304" y="5443"/>
                      <a:pt x="27513" y="5389"/>
                    </a:cubicBezTo>
                    <a:cubicBezTo>
                      <a:pt x="27917" y="5291"/>
                      <a:pt x="27861" y="5014"/>
                      <a:pt x="28500" y="4986"/>
                    </a:cubicBezTo>
                    <a:cubicBezTo>
                      <a:pt x="28500" y="4986"/>
                      <a:pt x="29556" y="5222"/>
                      <a:pt x="29639" y="5250"/>
                    </a:cubicBezTo>
                    <a:cubicBezTo>
                      <a:pt x="30213" y="5437"/>
                      <a:pt x="30954" y="5765"/>
                      <a:pt x="31702" y="5765"/>
                    </a:cubicBezTo>
                    <a:cubicBezTo>
                      <a:pt x="31732" y="5765"/>
                      <a:pt x="31762" y="5765"/>
                      <a:pt x="31791" y="5764"/>
                    </a:cubicBezTo>
                    <a:cubicBezTo>
                      <a:pt x="32833" y="5722"/>
                      <a:pt x="33361" y="5361"/>
                      <a:pt x="34180" y="5195"/>
                    </a:cubicBezTo>
                    <a:cubicBezTo>
                      <a:pt x="34679" y="5089"/>
                      <a:pt x="35558" y="5064"/>
                      <a:pt x="36273" y="5064"/>
                    </a:cubicBezTo>
                    <a:cubicBezTo>
                      <a:pt x="36495" y="5064"/>
                      <a:pt x="36700" y="5066"/>
                      <a:pt x="36874" y="5069"/>
                    </a:cubicBezTo>
                    <a:cubicBezTo>
                      <a:pt x="37139" y="5081"/>
                      <a:pt x="37641" y="5149"/>
                      <a:pt x="37955" y="5149"/>
                    </a:cubicBezTo>
                    <a:cubicBezTo>
                      <a:pt x="38021" y="5149"/>
                      <a:pt x="38079" y="5146"/>
                      <a:pt x="38124" y="5139"/>
                    </a:cubicBezTo>
                    <a:cubicBezTo>
                      <a:pt x="38624" y="5041"/>
                      <a:pt x="38736" y="4708"/>
                      <a:pt x="39167" y="4556"/>
                    </a:cubicBezTo>
                    <a:cubicBezTo>
                      <a:pt x="39833" y="4334"/>
                      <a:pt x="40667" y="4334"/>
                      <a:pt x="41402" y="4125"/>
                    </a:cubicBezTo>
                    <a:cubicBezTo>
                      <a:pt x="42209" y="3896"/>
                      <a:pt x="42661" y="3813"/>
                      <a:pt x="43554" y="3813"/>
                    </a:cubicBezTo>
                    <a:cubicBezTo>
                      <a:pt x="43691" y="3813"/>
                      <a:pt x="43839" y="3815"/>
                      <a:pt x="44000" y="3819"/>
                    </a:cubicBezTo>
                    <a:cubicBezTo>
                      <a:pt x="44619" y="3829"/>
                      <a:pt x="45352" y="3904"/>
                      <a:pt x="46035" y="3904"/>
                    </a:cubicBezTo>
                    <a:cubicBezTo>
                      <a:pt x="46303" y="3904"/>
                      <a:pt x="46563" y="3893"/>
                      <a:pt x="46806" y="3861"/>
                    </a:cubicBezTo>
                    <a:cubicBezTo>
                      <a:pt x="47472" y="3778"/>
                      <a:pt x="48263" y="3402"/>
                      <a:pt x="48750" y="3236"/>
                    </a:cubicBezTo>
                    <a:cubicBezTo>
                      <a:pt x="49291" y="3069"/>
                      <a:pt x="49763" y="2847"/>
                      <a:pt x="50222" y="2625"/>
                    </a:cubicBezTo>
                    <a:cubicBezTo>
                      <a:pt x="49819" y="2486"/>
                      <a:pt x="49361" y="2361"/>
                      <a:pt x="48889" y="2264"/>
                    </a:cubicBezTo>
                    <a:cubicBezTo>
                      <a:pt x="48680" y="2152"/>
                      <a:pt x="48444" y="2056"/>
                      <a:pt x="48208" y="1958"/>
                    </a:cubicBezTo>
                    <a:cubicBezTo>
                      <a:pt x="47883" y="1846"/>
                      <a:pt x="47613" y="1780"/>
                      <a:pt x="47265" y="1780"/>
                    </a:cubicBezTo>
                    <a:cubicBezTo>
                      <a:pt x="47182" y="1780"/>
                      <a:pt x="47094" y="1783"/>
                      <a:pt x="47000" y="1791"/>
                    </a:cubicBezTo>
                    <a:cubicBezTo>
                      <a:pt x="46778" y="1806"/>
                      <a:pt x="46541" y="1875"/>
                      <a:pt x="46319" y="1902"/>
                    </a:cubicBezTo>
                    <a:cubicBezTo>
                      <a:pt x="46194" y="1910"/>
                      <a:pt x="46083" y="1910"/>
                      <a:pt x="45973" y="1910"/>
                    </a:cubicBezTo>
                    <a:cubicBezTo>
                      <a:pt x="45864" y="1910"/>
                      <a:pt x="45757" y="1910"/>
                      <a:pt x="45639" y="1917"/>
                    </a:cubicBezTo>
                    <a:cubicBezTo>
                      <a:pt x="45016" y="1955"/>
                      <a:pt x="44381" y="2516"/>
                      <a:pt x="43725" y="2516"/>
                    </a:cubicBezTo>
                    <a:cubicBezTo>
                      <a:pt x="43664" y="2516"/>
                      <a:pt x="43603" y="2511"/>
                      <a:pt x="43541" y="2500"/>
                    </a:cubicBezTo>
                    <a:cubicBezTo>
                      <a:pt x="43263" y="2445"/>
                      <a:pt x="43139" y="2180"/>
                      <a:pt x="42972" y="2069"/>
                    </a:cubicBezTo>
                    <a:cubicBezTo>
                      <a:pt x="42711" y="1905"/>
                      <a:pt x="42518" y="1896"/>
                      <a:pt x="42275" y="1896"/>
                    </a:cubicBezTo>
                    <a:cubicBezTo>
                      <a:pt x="42242" y="1896"/>
                      <a:pt x="42209" y="1896"/>
                      <a:pt x="42174" y="1896"/>
                    </a:cubicBezTo>
                    <a:cubicBezTo>
                      <a:pt x="42096" y="1896"/>
                      <a:pt x="42011" y="1895"/>
                      <a:pt x="41917" y="1889"/>
                    </a:cubicBezTo>
                    <a:cubicBezTo>
                      <a:pt x="41539" y="1850"/>
                      <a:pt x="41101" y="1762"/>
                      <a:pt x="40694" y="1762"/>
                    </a:cubicBezTo>
                    <a:cubicBezTo>
                      <a:pt x="40666" y="1762"/>
                      <a:pt x="40638" y="1763"/>
                      <a:pt x="40611" y="1764"/>
                    </a:cubicBezTo>
                    <a:cubicBezTo>
                      <a:pt x="40257" y="1764"/>
                      <a:pt x="39856" y="1980"/>
                      <a:pt x="39548" y="1980"/>
                    </a:cubicBezTo>
                    <a:cubicBezTo>
                      <a:pt x="39481" y="1980"/>
                      <a:pt x="39418" y="1969"/>
                      <a:pt x="39361" y="1945"/>
                    </a:cubicBezTo>
                    <a:cubicBezTo>
                      <a:pt x="38750" y="2000"/>
                      <a:pt x="38861" y="2195"/>
                      <a:pt x="38556" y="2389"/>
                    </a:cubicBezTo>
                    <a:cubicBezTo>
                      <a:pt x="38319" y="2541"/>
                      <a:pt x="37889" y="2625"/>
                      <a:pt x="37597" y="2750"/>
                    </a:cubicBezTo>
                    <a:cubicBezTo>
                      <a:pt x="37291" y="2875"/>
                      <a:pt x="37000" y="3056"/>
                      <a:pt x="36667" y="3152"/>
                    </a:cubicBezTo>
                    <a:cubicBezTo>
                      <a:pt x="36250" y="3278"/>
                      <a:pt x="35833" y="3264"/>
                      <a:pt x="35402" y="3334"/>
                    </a:cubicBezTo>
                    <a:cubicBezTo>
                      <a:pt x="34847" y="3402"/>
                      <a:pt x="34624" y="3541"/>
                      <a:pt x="33986" y="3541"/>
                    </a:cubicBezTo>
                    <a:cubicBezTo>
                      <a:pt x="33594" y="3541"/>
                      <a:pt x="33220" y="3559"/>
                      <a:pt x="32850" y="3559"/>
                    </a:cubicBezTo>
                    <a:cubicBezTo>
                      <a:pt x="32761" y="3559"/>
                      <a:pt x="32672" y="3558"/>
                      <a:pt x="32583" y="3556"/>
                    </a:cubicBezTo>
                    <a:cubicBezTo>
                      <a:pt x="31695" y="3514"/>
                      <a:pt x="30791" y="3417"/>
                      <a:pt x="30013" y="3208"/>
                    </a:cubicBezTo>
                    <a:cubicBezTo>
                      <a:pt x="29278" y="3014"/>
                      <a:pt x="28625" y="2806"/>
                      <a:pt x="27833" y="2736"/>
                    </a:cubicBezTo>
                    <a:cubicBezTo>
                      <a:pt x="27347" y="2680"/>
                      <a:pt x="26986" y="2652"/>
                      <a:pt x="26528" y="2541"/>
                    </a:cubicBezTo>
                    <a:cubicBezTo>
                      <a:pt x="26159" y="2457"/>
                      <a:pt x="25974" y="2397"/>
                      <a:pt x="25677" y="2397"/>
                    </a:cubicBezTo>
                    <a:cubicBezTo>
                      <a:pt x="25582" y="2397"/>
                      <a:pt x="25475" y="2403"/>
                      <a:pt x="25347" y="2417"/>
                    </a:cubicBezTo>
                    <a:cubicBezTo>
                      <a:pt x="25347" y="2402"/>
                      <a:pt x="25347" y="2402"/>
                      <a:pt x="25333" y="2389"/>
                    </a:cubicBezTo>
                    <a:cubicBezTo>
                      <a:pt x="24906" y="2309"/>
                      <a:pt x="24953" y="2138"/>
                      <a:pt x="24426" y="2138"/>
                    </a:cubicBezTo>
                    <a:cubicBezTo>
                      <a:pt x="24406" y="2138"/>
                      <a:pt x="24384" y="2139"/>
                      <a:pt x="24361" y="2139"/>
                    </a:cubicBezTo>
                    <a:cubicBezTo>
                      <a:pt x="24180" y="2152"/>
                      <a:pt x="23945" y="2222"/>
                      <a:pt x="23763" y="2236"/>
                    </a:cubicBezTo>
                    <a:cubicBezTo>
                      <a:pt x="23500" y="2236"/>
                      <a:pt x="23389" y="2208"/>
                      <a:pt x="23152" y="2195"/>
                    </a:cubicBezTo>
                    <a:cubicBezTo>
                      <a:pt x="22180" y="2152"/>
                      <a:pt x="21778" y="1917"/>
                      <a:pt x="21152" y="1597"/>
                    </a:cubicBezTo>
                    <a:cubicBezTo>
                      <a:pt x="20902" y="1472"/>
                      <a:pt x="21000" y="1500"/>
                      <a:pt x="20652" y="1445"/>
                    </a:cubicBezTo>
                    <a:cubicBezTo>
                      <a:pt x="20402" y="1402"/>
                      <a:pt x="20319" y="1430"/>
                      <a:pt x="20125" y="1375"/>
                    </a:cubicBezTo>
                    <a:cubicBezTo>
                      <a:pt x="19847" y="1291"/>
                      <a:pt x="19680" y="1111"/>
                      <a:pt x="19458" y="986"/>
                    </a:cubicBezTo>
                    <a:cubicBezTo>
                      <a:pt x="19306" y="902"/>
                      <a:pt x="18847" y="695"/>
                      <a:pt x="18597" y="639"/>
                    </a:cubicBezTo>
                    <a:cubicBezTo>
                      <a:pt x="18443" y="599"/>
                      <a:pt x="18285" y="588"/>
                      <a:pt x="18125" y="588"/>
                    </a:cubicBezTo>
                    <a:cubicBezTo>
                      <a:pt x="17917" y="588"/>
                      <a:pt x="17707" y="607"/>
                      <a:pt x="17498" y="607"/>
                    </a:cubicBezTo>
                    <a:cubicBezTo>
                      <a:pt x="17420" y="607"/>
                      <a:pt x="17341" y="604"/>
                      <a:pt x="17263" y="597"/>
                    </a:cubicBezTo>
                    <a:cubicBezTo>
                      <a:pt x="17139" y="445"/>
                      <a:pt x="16763" y="430"/>
                      <a:pt x="16458" y="402"/>
                    </a:cubicBezTo>
                    <a:cubicBezTo>
                      <a:pt x="16083" y="361"/>
                      <a:pt x="15902" y="291"/>
                      <a:pt x="15556" y="236"/>
                    </a:cubicBezTo>
                    <a:cubicBezTo>
                      <a:pt x="14875" y="111"/>
                      <a:pt x="14306" y="0"/>
                      <a:pt x="1351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E7CC3"/>
                  </a:gs>
                  <a:gs pos="100000">
                    <a:schemeClr val="accent6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9" name="Google Shape;839;p40"/>
              <p:cNvSpPr/>
              <p:nvPr/>
            </p:nvSpPr>
            <p:spPr>
              <a:xfrm>
                <a:off x="5876166" y="4148278"/>
                <a:ext cx="410742" cy="67471"/>
              </a:xfrm>
              <a:custGeom>
                <a:avLst/>
                <a:gdLst/>
                <a:ahLst/>
                <a:cxnLst/>
                <a:rect l="l" t="t" r="r" b="b"/>
                <a:pathLst>
                  <a:path w="6112" h="1004" extrusionOk="0">
                    <a:moveTo>
                      <a:pt x="5354" y="0"/>
                    </a:moveTo>
                    <a:cubicBezTo>
                      <a:pt x="5158" y="0"/>
                      <a:pt x="4962" y="4"/>
                      <a:pt x="4820" y="18"/>
                    </a:cubicBezTo>
                    <a:cubicBezTo>
                      <a:pt x="4611" y="46"/>
                      <a:pt x="4473" y="142"/>
                      <a:pt x="4278" y="170"/>
                    </a:cubicBezTo>
                    <a:cubicBezTo>
                      <a:pt x="4242" y="174"/>
                      <a:pt x="4205" y="175"/>
                      <a:pt x="4167" y="175"/>
                    </a:cubicBezTo>
                    <a:cubicBezTo>
                      <a:pt x="4103" y="175"/>
                      <a:pt x="4036" y="172"/>
                      <a:pt x="3971" y="172"/>
                    </a:cubicBezTo>
                    <a:cubicBezTo>
                      <a:pt x="3910" y="172"/>
                      <a:pt x="3849" y="174"/>
                      <a:pt x="3793" y="185"/>
                    </a:cubicBezTo>
                    <a:cubicBezTo>
                      <a:pt x="3459" y="226"/>
                      <a:pt x="3250" y="351"/>
                      <a:pt x="2861" y="365"/>
                    </a:cubicBezTo>
                    <a:cubicBezTo>
                      <a:pt x="2836" y="366"/>
                      <a:pt x="2811" y="366"/>
                      <a:pt x="2786" y="366"/>
                    </a:cubicBezTo>
                    <a:cubicBezTo>
                      <a:pt x="2447" y="366"/>
                      <a:pt x="2172" y="280"/>
                      <a:pt x="1861" y="268"/>
                    </a:cubicBezTo>
                    <a:cubicBezTo>
                      <a:pt x="1803" y="262"/>
                      <a:pt x="1752" y="259"/>
                      <a:pt x="1707" y="259"/>
                    </a:cubicBezTo>
                    <a:cubicBezTo>
                      <a:pt x="1433" y="259"/>
                      <a:pt x="1371" y="357"/>
                      <a:pt x="1000" y="392"/>
                    </a:cubicBezTo>
                    <a:cubicBezTo>
                      <a:pt x="473" y="448"/>
                      <a:pt x="570" y="476"/>
                      <a:pt x="181" y="629"/>
                    </a:cubicBezTo>
                    <a:cubicBezTo>
                      <a:pt x="126" y="657"/>
                      <a:pt x="70" y="670"/>
                      <a:pt x="0" y="685"/>
                    </a:cubicBezTo>
                    <a:cubicBezTo>
                      <a:pt x="278" y="740"/>
                      <a:pt x="556" y="781"/>
                      <a:pt x="834" y="809"/>
                    </a:cubicBezTo>
                    <a:cubicBezTo>
                      <a:pt x="1695" y="920"/>
                      <a:pt x="2528" y="976"/>
                      <a:pt x="3376" y="1004"/>
                    </a:cubicBezTo>
                    <a:cubicBezTo>
                      <a:pt x="3834" y="879"/>
                      <a:pt x="4250" y="712"/>
                      <a:pt x="4709" y="559"/>
                    </a:cubicBezTo>
                    <a:cubicBezTo>
                      <a:pt x="5084" y="448"/>
                      <a:pt x="5459" y="337"/>
                      <a:pt x="5820" y="198"/>
                    </a:cubicBezTo>
                    <a:cubicBezTo>
                      <a:pt x="5931" y="157"/>
                      <a:pt x="6000" y="87"/>
                      <a:pt x="6111" y="18"/>
                    </a:cubicBezTo>
                    <a:cubicBezTo>
                      <a:pt x="6028" y="18"/>
                      <a:pt x="5959" y="18"/>
                      <a:pt x="5876" y="4"/>
                    </a:cubicBezTo>
                    <a:cubicBezTo>
                      <a:pt x="5733" y="4"/>
                      <a:pt x="5543" y="0"/>
                      <a:pt x="5354" y="0"/>
                    </a:cubicBezTo>
                    <a:close/>
                  </a:path>
                </a:pathLst>
              </a:custGeom>
              <a:gradFill>
                <a:gsLst>
                  <a:gs pos="0">
                    <a:srgbClr val="8E7CC3"/>
                  </a:gs>
                  <a:gs pos="100000">
                    <a:schemeClr val="accent6"/>
                  </a:gs>
                </a:gsLst>
                <a:lin ang="16198662" scaled="0"/>
              </a:gra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4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3000" b="1">
                <a:solidFill>
                  <a:schemeClr val="dk1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  <a:defRPr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○"/>
              <a:defRPr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■"/>
              <a:defRPr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  <a:defRPr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○"/>
              <a:defRPr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■"/>
              <a:defRPr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●"/>
              <a:defRPr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500"/>
              <a:buFont typeface="Lato"/>
              <a:buChar char="○"/>
              <a:defRPr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500"/>
              <a:buFont typeface="Lato"/>
              <a:buChar char="■"/>
              <a:defRPr sz="15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8" r:id="rId2"/>
    <p:sldLayoutId id="2147483666" r:id="rId3"/>
    <p:sldLayoutId id="2147483672" r:id="rId4"/>
    <p:sldLayoutId id="2147483680" r:id="rId5"/>
    <p:sldLayoutId id="2147483681" r:id="rId6"/>
    <p:sldLayoutId id="2147483682" r:id="rId7"/>
    <p:sldLayoutId id="2147483684" r:id="rId8"/>
    <p:sldLayoutId id="2147483686" r:id="rId9"/>
    <p:sldLayoutId id="2147483690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A4335"/>
          </p15:clr>
        </p15:guide>
        <p15:guide id="2" pos="5306">
          <p15:clr>
            <a:srgbClr val="EA4335"/>
          </p15:clr>
        </p15:guide>
        <p15:guide id="3" pos="1191">
          <p15:clr>
            <a:srgbClr val="00FF00"/>
          </p15:clr>
        </p15:guide>
        <p15:guide id="4" pos="1284">
          <p15:clr>
            <a:srgbClr val="00FF00"/>
          </p15:clr>
        </p15:guide>
        <p15:guide id="5" pos="2018">
          <p15:clr>
            <a:srgbClr val="00FF00"/>
          </p15:clr>
        </p15:guide>
        <p15:guide id="6" pos="2098">
          <p15:clr>
            <a:srgbClr val="00FF00"/>
          </p15:clr>
        </p15:guide>
        <p15:guide id="7" pos="2835">
          <p15:clr>
            <a:srgbClr val="00FF00"/>
          </p15:clr>
        </p15:guide>
        <p15:guide id="8" pos="2925">
          <p15:clr>
            <a:srgbClr val="00FF00"/>
          </p15:clr>
        </p15:guide>
        <p15:guide id="9" pos="3662">
          <p15:clr>
            <a:srgbClr val="00FF00"/>
          </p15:clr>
        </p15:guide>
        <p15:guide id="10" pos="3742">
          <p15:clr>
            <a:srgbClr val="00FF00"/>
          </p15:clr>
        </p15:guide>
        <p15:guide id="11" pos="4476">
          <p15:clr>
            <a:srgbClr val="00FF00"/>
          </p15:clr>
        </p15:guide>
        <p15:guide id="12" pos="4569">
          <p15:clr>
            <a:srgbClr val="00FF00"/>
          </p15:clr>
        </p15:guide>
        <p15:guide id="13" orient="horz" pos="340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orient="horz" pos="1120">
          <p15:clr>
            <a:srgbClr val="00FF00"/>
          </p15:clr>
        </p15:guide>
        <p15:guide id="16" orient="horz" pos="1231">
          <p15:clr>
            <a:srgbClr val="00FF00"/>
          </p15:clr>
        </p15:guide>
        <p15:guide id="17" orient="horz" pos="2007">
          <p15:clr>
            <a:srgbClr val="00FF00"/>
          </p15:clr>
        </p15:guide>
        <p15:guide id="18" orient="horz" pos="2120">
          <p15:clr>
            <a:srgbClr val="00FF0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DADA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Mouse Memoirs"/>
              <a:buNone/>
              <a:defRPr sz="2800">
                <a:solidFill>
                  <a:schemeClr val="accent6"/>
                </a:solidFill>
                <a:latin typeface="Mouse Memoirs"/>
                <a:ea typeface="Mouse Memoirs"/>
                <a:cs typeface="Mouse Memoirs"/>
                <a:sym typeface="Mouse Memoir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Font typeface="Catamaran"/>
              <a:buChar char="●"/>
              <a:defRPr sz="1800"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●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○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Catamaran"/>
              <a:buChar char="■"/>
              <a:defRPr>
                <a:solidFill>
                  <a:schemeClr val="accent6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019105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2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3" r:id="rId8"/>
    <p:sldLayoutId id="2147483704" r:id="rId9"/>
    <p:sldLayoutId id="2147483705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ar-BH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BH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D2C261-13AA-4B24-8FE4-A26096716FD8}" type="datetimeFigureOut">
              <a:rPr lang="ar-BH" smtClean="0"/>
              <a:t>03/12/1444</a:t>
            </a:fld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B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8F2B79-B517-4A7F-88ED-4885F6D25A7B}" type="slidenum">
              <a:rPr lang="ar-BH" smtClean="0"/>
              <a:t>‹#›</a:t>
            </a:fld>
            <a:endParaRPr lang="ar-BH"/>
          </a:p>
        </p:txBody>
      </p:sp>
    </p:spTree>
    <p:extLst>
      <p:ext uri="{BB962C8B-B14F-4D97-AF65-F5344CB8AC3E}">
        <p14:creationId xmlns:p14="http://schemas.microsoft.com/office/powerpoint/2010/main" val="4287043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BH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173355" y="182881"/>
            <a:ext cx="8793480" cy="4783454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10172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1" y="1543050"/>
            <a:ext cx="7404653" cy="30289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7247" y="4667871"/>
            <a:ext cx="174680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1"/>
                </a:solidFill>
              </a:defRPr>
            </a:lvl1pPr>
          </a:lstStyle>
          <a:p>
            <a:fld id="{95BB54EE-DF0D-4FA1-B48F-C292469C25C4}" type="datetimeFigureOut">
              <a:rPr lang="en-US" smtClean="0"/>
              <a:t>6/21/2023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1861" y="4667871"/>
            <a:ext cx="3538331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148" y="4667871"/>
            <a:ext cx="1279663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6F20112-F681-4D23-BAD6-386DBC2EFD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1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37160" algn="l" defTabSz="685800" rtl="0" eaLnBrk="1" latinLnBrk="0" hangingPunct="1">
        <a:lnSpc>
          <a:spcPct val="90000"/>
        </a:lnSpc>
        <a:spcBef>
          <a:spcPts val="1050"/>
        </a:spcBef>
        <a:buClr>
          <a:schemeClr val="accent1"/>
        </a:buClr>
        <a:buSzPct val="80000"/>
        <a:buFont typeface="Corbel" pitchFamily="34" charset="0"/>
        <a:buChar char="•"/>
        <a:defRPr sz="165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5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54864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35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38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60120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2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4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65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8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2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B9D0BB8-2D9C-FFCB-CD80-143D29252260}"/>
              </a:ext>
            </a:extLst>
          </p:cNvPr>
          <p:cNvSpPr/>
          <p:nvPr/>
        </p:nvSpPr>
        <p:spPr>
          <a:xfrm>
            <a:off x="175022" y="155377"/>
            <a:ext cx="8793956" cy="483274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 panose="020B0503020204020204"/>
              <a:ea typeface="+mn-ea"/>
              <a:cs typeface="+mn-cs"/>
              <a:sym typeface="Arial"/>
            </a:endParaRPr>
          </a:p>
        </p:txBody>
      </p:sp>
      <p:pic>
        <p:nvPicPr>
          <p:cNvPr id="3" name="Picture 2" descr="A picture containing shape&#10;&#10;Description automatically generated">
            <a:extLst>
              <a:ext uri="{FF2B5EF4-FFF2-40B4-BE49-F238E27FC236}">
                <a16:creationId xmlns:a16="http://schemas.microsoft.com/office/drawing/2014/main" xmlns="" id="{3AE53795-A94E-3B08-EC5E-A72BD4049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159" y="217509"/>
            <a:ext cx="6018473" cy="9670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1C0CCC-FCFA-ACA7-5CDA-E50DC24DB72E}"/>
              </a:ext>
            </a:extLst>
          </p:cNvPr>
          <p:cNvSpPr txBox="1"/>
          <p:nvPr/>
        </p:nvSpPr>
        <p:spPr>
          <a:xfrm>
            <a:off x="1802480" y="1715128"/>
            <a:ext cx="60576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ar-BH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a Hamah 1964 B Bold" panose="00000800000000000000" pitchFamily="2" charset="-78"/>
                <a:ea typeface="+mn-ea"/>
                <a:cs typeface="Ara Hamah 1964 B Bold" panose="00000800000000000000" pitchFamily="2" charset="-78"/>
                <a:sym typeface="Arial"/>
              </a:rPr>
              <a:t>الصحاري الحارة والباردة 1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a Hamah 1964 B Bold" panose="00000800000000000000" pitchFamily="2" charset="-78"/>
              <a:ea typeface="+mn-ea"/>
              <a:cs typeface="Ara Hamah 1964 B Bold" panose="00000800000000000000" pitchFamily="2" charset="-78"/>
              <a:sym typeface="Arial"/>
            </a:endParaRPr>
          </a:p>
        </p:txBody>
      </p:sp>
      <p:pic>
        <p:nvPicPr>
          <p:cNvPr id="13" name="Picture 2" descr="عن رخصة المشاع الإبداعي | عالم التقنية">
            <a:extLst>
              <a:ext uri="{FF2B5EF4-FFF2-40B4-BE49-F238E27FC236}">
                <a16:creationId xmlns:a16="http://schemas.microsoft.com/office/drawing/2014/main" xmlns="" id="{BE36E210-9DD2-93CD-3CC7-4E5CCB1A03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3" t="4607" r="2155"/>
          <a:stretch/>
        </p:blipFill>
        <p:spPr bwMode="auto">
          <a:xfrm>
            <a:off x="107412" y="4470919"/>
            <a:ext cx="1355834" cy="523221"/>
          </a:xfrm>
          <a:prstGeom prst="rect">
            <a:avLst/>
          </a:prstGeom>
          <a:noFill/>
          <a:ln w="19050">
            <a:solidFill>
              <a:srgbClr val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0D27BF24-C7B0-57FD-3AE0-D97D17E45A87}"/>
              </a:ext>
            </a:extLst>
          </p:cNvPr>
          <p:cNvSpPr txBox="1"/>
          <p:nvPr/>
        </p:nvSpPr>
        <p:spPr>
          <a:xfrm>
            <a:off x="573318" y="2768910"/>
            <a:ext cx="818860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BH" sz="2800" b="1" u="sng" kern="1200" dirty="0">
                <a:solidFill>
                  <a:prstClr val="black"/>
                </a:solidFill>
                <a:ea typeface="+mn-ea"/>
                <a:cs typeface="Ara Hamah 1964 B Bold" panose="00000800000000000000" pitchFamily="2" charset="-78"/>
              </a:rPr>
              <a:t>الهدف التعليمي:</a:t>
            </a:r>
            <a:r>
              <a:rPr lang="ar-BH" sz="2800" b="1" kern="1200" dirty="0">
                <a:solidFill>
                  <a:prstClr val="black"/>
                </a:solidFill>
                <a:ea typeface="+mn-ea"/>
                <a:cs typeface="Ara Hamah 1964 B Bold" panose="00000800000000000000" pitchFamily="2" charset="-78"/>
              </a:rPr>
              <a:t> </a:t>
            </a:r>
            <a:r>
              <a:rPr lang="ar-BH" sz="2800" kern="1200" dirty="0">
                <a:solidFill>
                  <a:prstClr val="black"/>
                </a:solidFill>
                <a:ea typeface="+mn-ea"/>
                <a:cs typeface="Ara Hamah 1964 B Bold" panose="00000800000000000000" pitchFamily="2" charset="-78"/>
              </a:rPr>
              <a:t>أن نُحدد صفات الصحراء الحارة والصحراء الباردة.</a:t>
            </a:r>
          </a:p>
        </p:txBody>
      </p:sp>
    </p:spTree>
    <p:extLst>
      <p:ext uri="{BB962C8B-B14F-4D97-AF65-F5344CB8AC3E}">
        <p14:creationId xmlns:p14="http://schemas.microsoft.com/office/powerpoint/2010/main" val="1231992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E83FF1-01BD-43F0-86BF-2F04D7DD7C4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مستطيل مستدير الزوايا 5">
            <a:extLst>
              <a:ext uri="{FF2B5EF4-FFF2-40B4-BE49-F238E27FC236}">
                <a16:creationId xmlns:a16="http://schemas.microsoft.com/office/drawing/2014/main" xmlns="" id="{723FCD77-5AF7-4A55-AE81-9CFF0B767FC1}"/>
              </a:ext>
            </a:extLst>
          </p:cNvPr>
          <p:cNvSpPr/>
          <p:nvPr/>
        </p:nvSpPr>
        <p:spPr>
          <a:xfrm>
            <a:off x="4425846" y="336962"/>
            <a:ext cx="4261541" cy="564425"/>
          </a:xfrm>
          <a:prstGeom prst="round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ar-BH" sz="2800" b="1" kern="12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تقع بالقرب من القطب الشمالي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endParaRPr kumimoji="0" lang="ar-BH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3076" name="Picture 4" descr="استدامة - ويكيبيديا">
            <a:extLst>
              <a:ext uri="{FF2B5EF4-FFF2-40B4-BE49-F238E27FC236}">
                <a16:creationId xmlns:a16="http://schemas.microsoft.com/office/drawing/2014/main" xmlns="" id="{6E521F15-8045-4857-B31E-C2891DF2F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53" y="2225102"/>
            <a:ext cx="5542613" cy="2771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rrow: Right 2">
            <a:extLst>
              <a:ext uri="{FF2B5EF4-FFF2-40B4-BE49-F238E27FC236}">
                <a16:creationId xmlns:a16="http://schemas.microsoft.com/office/drawing/2014/main" xmlns="" id="{8ADF3717-FC07-410B-8645-08C2116C6FA7}"/>
              </a:ext>
            </a:extLst>
          </p:cNvPr>
          <p:cNvSpPr/>
          <p:nvPr/>
        </p:nvSpPr>
        <p:spPr>
          <a:xfrm rot="2656805">
            <a:off x="-23072" y="1407224"/>
            <a:ext cx="1619525" cy="841220"/>
          </a:xfrm>
          <a:prstGeom prst="rightArrow">
            <a:avLst>
              <a:gd name="adj1" fmla="val 45545"/>
              <a:gd name="adj2" fmla="val 70047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xmlns="" id="{72901F65-5AEA-4B75-AF48-42E9A401BD5B}"/>
              </a:ext>
            </a:extLst>
          </p:cNvPr>
          <p:cNvSpPr/>
          <p:nvPr/>
        </p:nvSpPr>
        <p:spPr>
          <a:xfrm>
            <a:off x="685801" y="2112676"/>
            <a:ext cx="1630180" cy="918147"/>
          </a:xfrm>
          <a:prstGeom prst="ellipse">
            <a:avLst/>
          </a:pr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Mountain ranges for kids - social studies">
            <a:extLst>
              <a:ext uri="{FF2B5EF4-FFF2-40B4-BE49-F238E27FC236}">
                <a16:creationId xmlns:a16="http://schemas.microsoft.com/office/drawing/2014/main" xmlns="" id="{4AD6EAFA-7A01-4C0C-99A9-C9148D7C93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128" y="1356755"/>
            <a:ext cx="4477639" cy="2487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18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B9DC1B-30C5-4FBC-988E-005597FA43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8650" y="-1"/>
            <a:ext cx="3045350" cy="874643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BH" sz="4400" dirty="0">
                <a:solidFill>
                  <a:srgbClr val="C00000"/>
                </a:solidFill>
              </a:rPr>
              <a:t>محطة التقييم !</a:t>
            </a:r>
            <a:endParaRPr lang="en-US" sz="4400" dirty="0">
              <a:solidFill>
                <a:srgbClr val="C00000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xmlns="" id="{87914A08-0D19-26E6-21FA-81B55EA3AB98}"/>
              </a:ext>
            </a:extLst>
          </p:cNvPr>
          <p:cNvSpPr txBox="1">
            <a:spLocks/>
          </p:cNvSpPr>
          <p:nvPr/>
        </p:nvSpPr>
        <p:spPr>
          <a:xfrm>
            <a:off x="897230" y="809733"/>
            <a:ext cx="7169238" cy="2045084"/>
          </a:xfrm>
          <a:prstGeom prst="rect">
            <a:avLst/>
          </a:prstGeom>
          <a:noFill/>
          <a:ln w="38100"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algn="r" rtl="1">
              <a:lnSpc>
                <a:spcPct val="150000"/>
              </a:lnSpc>
            </a:pPr>
            <a:r>
              <a:rPr lang="ar-BH" sz="3200" b="0" dirty="0">
                <a:ln w="28575">
                  <a:noFill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حدد كلٍ من صفات الصحراء الحارة والصحراء الباردة مما يلي:</a:t>
            </a:r>
          </a:p>
          <a:p>
            <a:pPr rtl="1">
              <a:lnSpc>
                <a:spcPct val="150000"/>
              </a:lnSpc>
            </a:pPr>
            <a:r>
              <a:rPr lang="ar-BH" sz="2400" b="0" dirty="0">
                <a:ln w="28575">
                  <a:noFill/>
                </a:ln>
                <a:solidFill>
                  <a:schemeClr val="accent4">
                    <a:lumMod val="7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تربة رملية وصخرية – تقع بالقرب من القطب الشمالي – موطن جاف – باردة في الليل – باردة وجافة – أمطار قليلة جدًا – حارة في النهار</a:t>
            </a:r>
          </a:p>
          <a:p>
            <a:pPr rtl="1">
              <a:lnSpc>
                <a:spcPct val="150000"/>
              </a:lnSpc>
            </a:pPr>
            <a:endParaRPr lang="ar-BH" sz="2400" b="0" dirty="0">
              <a:ln w="28575">
                <a:noFill/>
              </a:ln>
              <a:solidFill>
                <a:schemeClr val="accent4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xmlns="" id="{18294C86-5452-4858-7EBC-088C10EDD8DE}"/>
              </a:ext>
            </a:extLst>
          </p:cNvPr>
          <p:cNvSpPr txBox="1">
            <a:spLocks/>
          </p:cNvSpPr>
          <p:nvPr/>
        </p:nvSpPr>
        <p:spPr>
          <a:xfrm>
            <a:off x="4928315" y="3130077"/>
            <a:ext cx="2776569" cy="1167174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rtl="1">
              <a:lnSpc>
                <a:spcPct val="150000"/>
              </a:lnSpc>
            </a:pPr>
            <a:r>
              <a:rPr lang="ar-BH" sz="3600" dirty="0">
                <a:ln w="28575">
                  <a:noFill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الصحراء الحارة </a:t>
            </a:r>
            <a:endParaRPr lang="ar-BH" sz="2800" dirty="0">
              <a:ln w="28575">
                <a:noFill/>
              </a:ln>
              <a:solidFill>
                <a:schemeClr val="accent4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>
              <a:lnSpc>
                <a:spcPct val="150000"/>
              </a:lnSpc>
            </a:pPr>
            <a:endParaRPr lang="ar-BH" sz="2800" dirty="0">
              <a:ln w="28575">
                <a:noFill/>
              </a:ln>
              <a:solidFill>
                <a:schemeClr val="accent4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xmlns="" id="{8AC577B6-AB31-BC2F-8188-606C7DD816E8}"/>
              </a:ext>
            </a:extLst>
          </p:cNvPr>
          <p:cNvSpPr txBox="1">
            <a:spLocks/>
          </p:cNvSpPr>
          <p:nvPr/>
        </p:nvSpPr>
        <p:spPr>
          <a:xfrm>
            <a:off x="1439117" y="3130077"/>
            <a:ext cx="2776569" cy="1167174"/>
          </a:xfrm>
          <a:prstGeom prst="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pPr rtl="1">
              <a:lnSpc>
                <a:spcPct val="150000"/>
              </a:lnSpc>
            </a:pPr>
            <a:r>
              <a:rPr lang="ar-BH" sz="3600" dirty="0">
                <a:ln w="28575">
                  <a:noFill/>
                </a:ln>
                <a:solidFill>
                  <a:schemeClr val="accent6">
                    <a:lumMod val="50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الصحراء الباردة </a:t>
            </a:r>
            <a:endParaRPr lang="ar-BH" sz="2800" dirty="0">
              <a:ln w="28575">
                <a:noFill/>
              </a:ln>
              <a:solidFill>
                <a:schemeClr val="accent4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rtl="1">
              <a:lnSpc>
                <a:spcPct val="150000"/>
              </a:lnSpc>
            </a:pPr>
            <a:endParaRPr lang="ar-BH" sz="2800" dirty="0">
              <a:ln w="28575">
                <a:noFill/>
              </a:ln>
              <a:solidFill>
                <a:schemeClr val="accent4">
                  <a:lumMod val="7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99469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EE654890-0B58-EDA2-73B2-17A32653E0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4861028"/>
              </p:ext>
            </p:extLst>
          </p:nvPr>
        </p:nvGraphicFramePr>
        <p:xfrm>
          <a:off x="728434" y="524937"/>
          <a:ext cx="7687132" cy="40936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3566">
                  <a:extLst>
                    <a:ext uri="{9D8B030D-6E8A-4147-A177-3AD203B41FA5}">
                      <a16:colId xmlns:a16="http://schemas.microsoft.com/office/drawing/2014/main" xmlns="" val="2560099793"/>
                    </a:ext>
                  </a:extLst>
                </a:gridCol>
                <a:gridCol w="3843566">
                  <a:extLst>
                    <a:ext uri="{9D8B030D-6E8A-4147-A177-3AD203B41FA5}">
                      <a16:colId xmlns:a16="http://schemas.microsoft.com/office/drawing/2014/main" xmlns="" val="1935320636"/>
                    </a:ext>
                  </a:extLst>
                </a:gridCol>
              </a:tblGrid>
              <a:tr h="678517">
                <a:tc>
                  <a:txBody>
                    <a:bodyPr/>
                    <a:lstStyle/>
                    <a:p>
                      <a:pPr algn="ctr"/>
                      <a:r>
                        <a:rPr lang="ar-BH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الصحراء الباردة</a:t>
                      </a:r>
                      <a:endParaRPr lang="en-US" sz="4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4000" b="1" dirty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الصحراء الحارة</a:t>
                      </a:r>
                      <a:endParaRPr lang="en-US" sz="40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7577202"/>
                  </a:ext>
                </a:extLst>
              </a:tr>
              <a:tr h="678517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rgbClr val="C00000"/>
                          </a:solidFill>
                        </a:rPr>
                        <a:t>تقع بالقرب من القطب الشمالي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rgbClr val="C00000"/>
                          </a:solidFill>
                        </a:rPr>
                        <a:t>تربة رملية وصخرية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41382481"/>
                  </a:ext>
                </a:extLst>
              </a:tr>
              <a:tr h="678517"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rgbClr val="C00000"/>
                          </a:solidFill>
                        </a:rPr>
                        <a:t>باردة وجافة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rgbClr val="C00000"/>
                          </a:solidFill>
                        </a:rPr>
                        <a:t>موطن جاف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8245238"/>
                  </a:ext>
                </a:extLst>
              </a:tr>
              <a:tr h="678517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rgbClr val="C00000"/>
                          </a:solidFill>
                        </a:rPr>
                        <a:t>باردة في الليل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03659091"/>
                  </a:ext>
                </a:extLst>
              </a:tr>
              <a:tr h="678517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rgbClr val="C00000"/>
                          </a:solidFill>
                        </a:rPr>
                        <a:t>أمطار قليلة جدًا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80876996"/>
                  </a:ext>
                </a:extLst>
              </a:tr>
              <a:tr h="678517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BH" sz="2400" b="1" dirty="0">
                          <a:solidFill>
                            <a:srgbClr val="C00000"/>
                          </a:solidFill>
                        </a:rPr>
                        <a:t>حارة في النهار</a:t>
                      </a:r>
                      <a:endParaRPr lang="en-US" sz="24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95793646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9F0E34-DE3C-4EFF-D7B4-7E1C9A2691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69624" y="0"/>
            <a:ext cx="1974376" cy="568657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pPr algn="ctr"/>
            <a:r>
              <a:rPr lang="ar-BH" sz="3600">
                <a:solidFill>
                  <a:srgbClr val="C00000"/>
                </a:solidFill>
              </a:rPr>
              <a:t>الإجابات:</a:t>
            </a:r>
            <a:endParaRPr lang="en-US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9380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xmlns="" id="{4F1D7AC3-4A2B-418E-AB0F-C32F54743094}"/>
              </a:ext>
            </a:extLst>
          </p:cNvPr>
          <p:cNvSpPr txBox="1">
            <a:spLocks/>
          </p:cNvSpPr>
          <p:nvPr/>
        </p:nvSpPr>
        <p:spPr>
          <a:xfrm>
            <a:off x="685800" y="197052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chivo Black"/>
              <a:buNone/>
              <a:defRPr sz="5000" b="1" i="0" u="none" strike="noStrike" cap="none">
                <a:solidFill>
                  <a:schemeClr val="accent2"/>
                </a:solidFill>
                <a:latin typeface="Archivo Black"/>
                <a:ea typeface="Archivo Black"/>
                <a:cs typeface="Archivo Black"/>
                <a:sym typeface="Archivo Black"/>
              </a:defRPr>
            </a:lvl9pPr>
          </a:lstStyle>
          <a:p>
            <a:r>
              <a:rPr lang="ar-BH" sz="9600" dirty="0">
                <a:ln>
                  <a:solidFill>
                    <a:schemeClr val="tx1"/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Calibri" pitchFamily="34" charset="0"/>
                <a:cs typeface="Calibri" pitchFamily="34" charset="0"/>
              </a:rPr>
              <a:t>الصحاري</a:t>
            </a:r>
            <a:r>
              <a:rPr lang="ar-BH" sz="9600" dirty="0">
                <a:latin typeface="Calibri" pitchFamily="34" charset="0"/>
                <a:cs typeface="Calibri" pitchFamily="34" charset="0"/>
              </a:rPr>
              <a:t> </a:t>
            </a:r>
          </a:p>
          <a:p>
            <a:r>
              <a:rPr lang="ar-BH" sz="9600" dirty="0">
                <a:ln w="28575">
                  <a:solidFill>
                    <a:schemeClr val="tx1"/>
                  </a:solidFill>
                </a:ln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الـحارة</a:t>
            </a:r>
            <a:r>
              <a:rPr lang="ar-BH" sz="9600" dirty="0">
                <a:solidFill>
                  <a:srgbClr val="6633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ar-BH" sz="9600" dirty="0">
                <a:ln w="28575">
                  <a:solidFill>
                    <a:schemeClr val="tx1"/>
                  </a:solidFill>
                </a:ln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و</a:t>
            </a:r>
            <a:r>
              <a:rPr lang="ar-BH" sz="96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> البـاردة</a:t>
            </a:r>
            <a:r>
              <a:rPr lang="en-GB" sz="96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en-GB" sz="9600" dirty="0">
                <a:ln w="28575">
                  <a:solidFill>
                    <a:schemeClr val="tx1"/>
                  </a:solidFill>
                </a:ln>
                <a:solidFill>
                  <a:srgbClr val="00B0F0"/>
                </a:solidFill>
                <a:latin typeface="Calibri" pitchFamily="34" charset="0"/>
                <a:cs typeface="Calibri" pitchFamily="34" charset="0"/>
              </a:rPr>
            </a:br>
            <a:r>
              <a:rPr lang="ar-BH" sz="2400" dirty="0">
                <a:ln w="28575"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itchFamily="34" charset="0"/>
              </a:rPr>
              <a:t/>
            </a:r>
            <a:br>
              <a:rPr lang="ar-BH" sz="2400" dirty="0">
                <a:ln w="28575">
                  <a:solidFill>
                    <a:schemeClr val="tx1"/>
                  </a:solidFill>
                </a:ln>
                <a:latin typeface="Calibri" panose="020F0502020204030204" pitchFamily="34" charset="0"/>
                <a:cs typeface="Calibri" pitchFamily="34" charset="0"/>
              </a:rPr>
            </a:br>
            <a:endParaRPr lang="ar-BH" sz="2400" dirty="0">
              <a:ln w="28575">
                <a:solidFill>
                  <a:schemeClr val="tx1"/>
                </a:solidFill>
              </a:ln>
              <a:latin typeface="Calibri" panose="020F0502020204030204" pitchFamily="34" charset="0"/>
              <a:cs typeface="Calibri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E7AD82F7-E60C-4E50-8A03-9C63ED214241}"/>
              </a:ext>
            </a:extLst>
          </p:cNvPr>
          <p:cNvSpPr txBox="1"/>
          <p:nvPr/>
        </p:nvSpPr>
        <p:spPr>
          <a:xfrm>
            <a:off x="2286000" y="4247599"/>
            <a:ext cx="457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r-BH" sz="2400" b="1" dirty="0">
                <a:solidFill>
                  <a:schemeClr val="bg1"/>
                </a:solidFill>
                <a:latin typeface="+mj-lt"/>
                <a:cs typeface="+mn-cs"/>
              </a:rPr>
              <a:t>إعداد: أ. سمر عبدالله القطان</a:t>
            </a:r>
            <a:endParaRPr lang="en-US" sz="2400" b="1" dirty="0">
              <a:solidFill>
                <a:schemeClr val="bg1"/>
              </a:solidFill>
              <a:latin typeface="+mj-lt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 advTm="13198">
        <p15:prstTrans prst="prestige"/>
      </p:transition>
    </mc:Choice>
    <mc:Fallback xmlns="">
      <p:transition spd="slow" advTm="13198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8561" y="803071"/>
            <a:ext cx="8559383" cy="1015663"/>
          </a:xfrm>
          <a:prstGeom prst="rect">
            <a:avLst/>
          </a:prstGeom>
          <a:solidFill>
            <a:schemeClr val="accent4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ar-BH" sz="6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95000"/>
                    <a:lumOff val="5000"/>
                  </a:srgbClr>
                </a:solidFill>
                <a:effectLst>
                  <a:glow rad="101600">
                    <a:srgbClr val="FFFFFF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Arial"/>
                <a:sym typeface="Arial"/>
              </a:rPr>
              <a:t>ما هي الصحراء الحارة ؟</a:t>
            </a:r>
          </a:p>
        </p:txBody>
      </p:sp>
      <p:pic>
        <p:nvPicPr>
          <p:cNvPr id="3074" name="Picture 2" descr="Thinking PNG, Person Thinking, Emoji Thinking, Boy, Cartoon images Free  Download - Free Transparent PNG Logos">
            <a:extLst>
              <a:ext uri="{FF2B5EF4-FFF2-40B4-BE49-F238E27FC236}">
                <a16:creationId xmlns:a16="http://schemas.microsoft.com/office/drawing/2014/main" xmlns="" id="{75C57DF5-4E55-4E49-B939-4A9B441FE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38" b="94001" l="8938" r="89862">
                        <a14:foregroundMark x1="9058" y1="56269" x2="9058" y2="56269"/>
                        <a14:foregroundMark x1="9058" y1="56269" x2="9058" y2="56269"/>
                        <a14:foregroundMark x1="33653" y1="45291" x2="33653" y2="45291"/>
                        <a14:foregroundMark x1="50390" y1="48710" x2="50390" y2="48710"/>
                        <a14:foregroundMark x1="41212" y1="56569" x2="41212" y2="56569"/>
                        <a14:foregroundMark x1="44091" y1="93881" x2="44091" y2="93881"/>
                        <a14:foregroundMark x1="56029" y1="94001" x2="56029" y2="94001"/>
                        <a14:backgroundMark x1="46431" y1="8338" x2="64367" y2="7798"/>
                        <a14:backgroundMark x1="64367" y1="7798" x2="82364" y2="8458"/>
                        <a14:backgroundMark x1="82364" y1="8458" x2="74085" y2="24475"/>
                        <a14:backgroundMark x1="74085" y1="24475" x2="90642" y2="30714"/>
                        <a14:backgroundMark x1="90642" y1="30714" x2="82364" y2="46971"/>
                        <a14:backgroundMark x1="82364" y1="46971" x2="82364" y2="49010"/>
                        <a14:backgroundMark x1="82543" y1="12058" x2="82543" y2="12058"/>
                        <a14:backgroundMark x1="82543" y1="12058" x2="82543" y2="120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982" t="17130" r="22004" b="2266"/>
          <a:stretch/>
        </p:blipFill>
        <p:spPr bwMode="auto">
          <a:xfrm>
            <a:off x="6899223" y="2638500"/>
            <a:ext cx="2143593" cy="233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63576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23363">
        <p15:prstTrans prst="peelOff"/>
      </p:transition>
    </mc:Choice>
    <mc:Fallback xmlns="">
      <p:transition spd="slow" advTm="23363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2" name="Google Shape;4022;p28"/>
          <p:cNvGrpSpPr/>
          <p:nvPr/>
        </p:nvGrpSpPr>
        <p:grpSpPr>
          <a:xfrm>
            <a:off x="-563012" y="3520975"/>
            <a:ext cx="776100" cy="776100"/>
            <a:chOff x="8057400" y="271550"/>
            <a:chExt cx="776100" cy="776100"/>
          </a:xfrm>
        </p:grpSpPr>
        <p:sp>
          <p:nvSpPr>
            <p:cNvPr id="4023" name="Google Shape;4023;p28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85800">
                <a:buClrTx/>
              </a:pPr>
              <a:endParaRPr sz="1800" kern="120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49" name="مستطيل مستدير الزوايا 5">
            <a:extLst>
              <a:ext uri="{FF2B5EF4-FFF2-40B4-BE49-F238E27FC236}">
                <a16:creationId xmlns:a16="http://schemas.microsoft.com/office/drawing/2014/main" xmlns="" id="{27B760E0-7CBD-410A-A765-7FB635C0AB9E}"/>
              </a:ext>
            </a:extLst>
          </p:cNvPr>
          <p:cNvSpPr/>
          <p:nvPr/>
        </p:nvSpPr>
        <p:spPr>
          <a:xfrm>
            <a:off x="4885488" y="2289537"/>
            <a:ext cx="3577049" cy="564425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 defTabSz="914378">
              <a:buClrTx/>
              <a:defRPr/>
            </a:pPr>
            <a:r>
              <a:rPr lang="ar-BH" sz="2800" b="1" kern="12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هو موطن جاف </a:t>
            </a:r>
            <a:endParaRPr lang="ar-BH" b="1" kern="1200" dirty="0">
              <a:solidFill>
                <a:prstClr val="white"/>
              </a:solidFill>
              <a:latin typeface="Calibri" panose="020F0502020204030204"/>
              <a:cs typeface="Times New Roman" panose="02020603050405020304" pitchFamily="18" charset="0"/>
            </a:endParaRPr>
          </a:p>
        </p:txBody>
      </p:sp>
      <p:pic>
        <p:nvPicPr>
          <p:cNvPr id="1026" name="Picture 2" descr="أين تقع صحراء أتاكاما | المرسال">
            <a:extLst>
              <a:ext uri="{FF2B5EF4-FFF2-40B4-BE49-F238E27FC236}">
                <a16:creationId xmlns:a16="http://schemas.microsoft.com/office/drawing/2014/main" xmlns="" id="{64F85358-6B25-4E77-89D2-1307A23B72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463" y="1088514"/>
            <a:ext cx="3929220" cy="25560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2" name="Google Shape;4022;p28"/>
          <p:cNvGrpSpPr/>
          <p:nvPr/>
        </p:nvGrpSpPr>
        <p:grpSpPr>
          <a:xfrm>
            <a:off x="-563012" y="3520975"/>
            <a:ext cx="776100" cy="776100"/>
            <a:chOff x="8057400" y="271550"/>
            <a:chExt cx="776100" cy="776100"/>
          </a:xfrm>
        </p:grpSpPr>
        <p:sp>
          <p:nvSpPr>
            <p:cNvPr id="4023" name="Google Shape;4023;p28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9" name="مستطيل مستدير الزوايا 5">
            <a:extLst>
              <a:ext uri="{FF2B5EF4-FFF2-40B4-BE49-F238E27FC236}">
                <a16:creationId xmlns:a16="http://schemas.microsoft.com/office/drawing/2014/main" xmlns="" id="{27B760E0-7CBD-410A-A765-7FB635C0AB9E}"/>
              </a:ext>
            </a:extLst>
          </p:cNvPr>
          <p:cNvSpPr/>
          <p:nvPr/>
        </p:nvSpPr>
        <p:spPr>
          <a:xfrm>
            <a:off x="4769311" y="2062705"/>
            <a:ext cx="3577049" cy="564425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ar-BH" sz="2800" b="1" kern="12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أمطاره قليلة جداً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endParaRPr kumimoji="0" lang="ar-BH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2" descr="طقس قليل المطر رمز - الرموز موبايل تحميل">
            <a:extLst>
              <a:ext uri="{FF2B5EF4-FFF2-40B4-BE49-F238E27FC236}">
                <a16:creationId xmlns:a16="http://schemas.microsoft.com/office/drawing/2014/main" xmlns="" id="{820CC4B8-B3C0-4558-9036-E4D3178E6C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864" y="871585"/>
            <a:ext cx="2946666" cy="29466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60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22" name="Google Shape;4022;p28"/>
          <p:cNvGrpSpPr/>
          <p:nvPr/>
        </p:nvGrpSpPr>
        <p:grpSpPr>
          <a:xfrm>
            <a:off x="-563012" y="3520975"/>
            <a:ext cx="776100" cy="776100"/>
            <a:chOff x="8057400" y="271550"/>
            <a:chExt cx="776100" cy="776100"/>
          </a:xfrm>
        </p:grpSpPr>
        <p:sp>
          <p:nvSpPr>
            <p:cNvPr id="4023" name="Google Shape;4023;p28"/>
            <p:cNvSpPr/>
            <p:nvPr/>
          </p:nvSpPr>
          <p:spPr>
            <a:xfrm>
              <a:off x="8057400" y="271550"/>
              <a:ext cx="776100" cy="776100"/>
            </a:xfrm>
            <a:prstGeom prst="ellipse">
              <a:avLst/>
            </a:prstGeom>
            <a:solidFill>
              <a:srgbClr val="FFFFD5">
                <a:alpha val="128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  <p:sp>
          <p:nvSpPr>
            <p:cNvPr id="4024" name="Google Shape;4024;p28"/>
            <p:cNvSpPr/>
            <p:nvPr/>
          </p:nvSpPr>
          <p:spPr>
            <a:xfrm>
              <a:off x="8181000" y="395150"/>
              <a:ext cx="528900" cy="528900"/>
            </a:xfrm>
            <a:prstGeom prst="ellipse">
              <a:avLst/>
            </a:prstGeom>
            <a:solidFill>
              <a:srgbClr val="FFFF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6858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9" name="مستطيل مستدير الزوايا 5">
            <a:extLst>
              <a:ext uri="{FF2B5EF4-FFF2-40B4-BE49-F238E27FC236}">
                <a16:creationId xmlns:a16="http://schemas.microsoft.com/office/drawing/2014/main" xmlns="" id="{27B760E0-7CBD-410A-A765-7FB635C0AB9E}"/>
              </a:ext>
            </a:extLst>
          </p:cNvPr>
          <p:cNvSpPr/>
          <p:nvPr/>
        </p:nvSpPr>
        <p:spPr>
          <a:xfrm>
            <a:off x="5493895" y="2397116"/>
            <a:ext cx="3230379" cy="564425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ar-BH" sz="2800" b="1" kern="12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تربتها رملية و صخرية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endParaRPr kumimoji="0" lang="ar-BH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8" name="Picture 2" descr="أنواع الترب الصالحة للزراعة وخصائصها وبنيتها » مجلتك">
            <a:extLst>
              <a:ext uri="{FF2B5EF4-FFF2-40B4-BE49-F238E27FC236}">
                <a16:creationId xmlns:a16="http://schemas.microsoft.com/office/drawing/2014/main" xmlns="" id="{86E08C51-7EEF-4FF9-9B3D-0A5D63687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26" y="1549059"/>
            <a:ext cx="4629428" cy="23205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648537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ليل الصحراء. من على قمم كثبان الرمال .. جلسة انس… | by هدرازي | Medium">
            <a:extLst>
              <a:ext uri="{FF2B5EF4-FFF2-40B4-BE49-F238E27FC236}">
                <a16:creationId xmlns:a16="http://schemas.microsoft.com/office/drawing/2014/main" xmlns="" id="{38F55276-024C-4965-ABC5-F25863870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4" y="2263507"/>
            <a:ext cx="4079446" cy="2542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Picture 4" descr="علامة الصور: الصحراء خلال النهار | Pikist">
            <a:extLst>
              <a:ext uri="{FF2B5EF4-FFF2-40B4-BE49-F238E27FC236}">
                <a16:creationId xmlns:a16="http://schemas.microsoft.com/office/drawing/2014/main" xmlns="" id="{87DD0191-279B-4131-8390-633FBB0BEB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83" y="2263507"/>
            <a:ext cx="3720152" cy="25424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" name="مستطيل مستدير الزوايا 5">
            <a:extLst>
              <a:ext uri="{FF2B5EF4-FFF2-40B4-BE49-F238E27FC236}">
                <a16:creationId xmlns:a16="http://schemas.microsoft.com/office/drawing/2014/main" xmlns="" id="{513E6002-893A-4E2E-BF19-61E3AB5D3D0E}"/>
              </a:ext>
            </a:extLst>
          </p:cNvPr>
          <p:cNvSpPr/>
          <p:nvPr/>
        </p:nvSpPr>
        <p:spPr>
          <a:xfrm>
            <a:off x="5501490" y="1316853"/>
            <a:ext cx="2533337" cy="564425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ar-BH" sz="2800" b="1" kern="1200" noProof="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حارة في النهار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endParaRPr kumimoji="0" lang="ar-BH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8" name="مستطيل مستدير الزوايا 5">
            <a:extLst>
              <a:ext uri="{FF2B5EF4-FFF2-40B4-BE49-F238E27FC236}">
                <a16:creationId xmlns:a16="http://schemas.microsoft.com/office/drawing/2014/main" xmlns="" id="{547A969D-8679-4448-8F63-A59F6317961E}"/>
              </a:ext>
            </a:extLst>
          </p:cNvPr>
          <p:cNvSpPr/>
          <p:nvPr/>
        </p:nvSpPr>
        <p:spPr>
          <a:xfrm>
            <a:off x="1265608" y="1316853"/>
            <a:ext cx="2533337" cy="564425"/>
          </a:xfrm>
          <a:prstGeom prst="roundRect">
            <a:avLst/>
          </a:prstGeom>
          <a:ln w="571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ar-BH" sz="2800" b="1" kern="120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ب</a:t>
            </a:r>
            <a:r>
              <a:rPr lang="ar-BH" sz="2800" b="1" kern="1200" noProof="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اردة في الليل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endParaRPr kumimoji="0" lang="ar-BH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9936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ransparent Perplexed Clipart - Boy Thinking Clipart, HD Png Download ,  Transparent Png Image - PNGitem">
            <a:extLst>
              <a:ext uri="{FF2B5EF4-FFF2-40B4-BE49-F238E27FC236}">
                <a16:creationId xmlns:a16="http://schemas.microsoft.com/office/drawing/2014/main" xmlns="" id="{CFF0B01F-3D65-4D7F-983A-C65926191C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229" b="94337" l="10000" r="90000">
                        <a14:foregroundMark x1="41977" y1="7349" x2="41977" y2="7349"/>
                        <a14:foregroundMark x1="41977" y1="7349" x2="41977" y2="7349"/>
                        <a14:foregroundMark x1="57791" y1="90602" x2="57791" y2="90602"/>
                        <a14:foregroundMark x1="57791" y1="90602" x2="57791" y2="90602"/>
                        <a14:foregroundMark x1="38721" y1="94337" x2="38721" y2="94337"/>
                        <a14:foregroundMark x1="38721" y1="94337" x2="38721" y2="94337"/>
                        <a14:backgroundMark x1="79302" y1="19036" x2="79302" y2="19036"/>
                        <a14:backgroundMark x1="73721" y1="10482" x2="73953" y2="26386"/>
                        <a14:backgroundMark x1="73953" y1="26386" x2="73023" y2="257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78" y="1851269"/>
            <a:ext cx="3259684" cy="314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6056" y="729458"/>
            <a:ext cx="8566878" cy="1058117"/>
          </a:xfrm>
          <a:solidFill>
            <a:schemeClr val="accent6">
              <a:lumMod val="20000"/>
              <a:lumOff val="80000"/>
            </a:schemeClr>
          </a:solidFill>
          <a:ln w="38100"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ar-BH" sz="6000" b="0" dirty="0">
                <a:solidFill>
                  <a:schemeClr val="tx1"/>
                </a:solidFill>
                <a:effectLst>
                  <a:glow rad="63500">
                    <a:schemeClr val="accent6">
                      <a:alpha val="40000"/>
                    </a:schemeClr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ما هي الصحراء الباردة ؟</a:t>
            </a:r>
          </a:p>
        </p:txBody>
      </p:sp>
    </p:spTree>
    <p:extLst>
      <p:ext uri="{BB962C8B-B14F-4D97-AF65-F5344CB8AC3E}">
        <p14:creationId xmlns:p14="http://schemas.microsoft.com/office/powerpoint/2010/main" val="26815600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44328">
        <p15:prstTrans prst="peelOff"/>
      </p:transition>
    </mc:Choice>
    <mc:Fallback xmlns="">
      <p:transition spd="slow" advTm="44328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8E83FF1-01BD-43F0-86BF-2F04D7DD7C4C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old Desert">
            <a:extLst>
              <a:ext uri="{FF2B5EF4-FFF2-40B4-BE49-F238E27FC236}">
                <a16:creationId xmlns:a16="http://schemas.microsoft.com/office/drawing/2014/main" xmlns="" id="{4FD8398A-8EAF-4DD0-AF58-5E3AF3DCEC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8" b="2196"/>
          <a:stretch/>
        </p:blipFill>
        <p:spPr bwMode="auto">
          <a:xfrm>
            <a:off x="333531" y="1293875"/>
            <a:ext cx="6450143" cy="35067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مستطيل مستدير الزوايا 5">
            <a:extLst>
              <a:ext uri="{FF2B5EF4-FFF2-40B4-BE49-F238E27FC236}">
                <a16:creationId xmlns:a16="http://schemas.microsoft.com/office/drawing/2014/main" xmlns="" id="{723FCD77-5AF7-4A55-AE81-9CFF0B767FC1}"/>
              </a:ext>
            </a:extLst>
          </p:cNvPr>
          <p:cNvSpPr/>
          <p:nvPr/>
        </p:nvSpPr>
        <p:spPr>
          <a:xfrm>
            <a:off x="5110338" y="336962"/>
            <a:ext cx="3577049" cy="564425"/>
          </a:xfrm>
          <a:prstGeom prst="roundRect">
            <a:avLst/>
          </a:prstGeom>
          <a:ln w="571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marL="0" marR="0" lvl="0" indent="0" algn="ctr" defTabSz="91437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ar-BH" sz="2800" b="1" kern="1200" noProof="0" dirty="0">
                <a:solidFill>
                  <a:prstClr val="black"/>
                </a:solidFill>
                <a:latin typeface="Calibri" panose="020F0502020204030204"/>
                <a:cs typeface="Times New Roman" panose="02020603050405020304" pitchFamily="18" charset="0"/>
              </a:rPr>
              <a:t>صحراء باردة ، لكنها جافة</a:t>
            </a:r>
            <a:r>
              <a:rPr kumimoji="0" lang="ar-BH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Times New Roman" panose="02020603050405020304" pitchFamily="18" charset="0"/>
                <a:sym typeface="Arial"/>
              </a:rPr>
              <a:t> </a:t>
            </a:r>
            <a:endParaRPr kumimoji="0" lang="ar-BH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9208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Gradient Landscapes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8E7CC3"/>
      </a:lt2>
      <a:accent1>
        <a:srgbClr val="333333"/>
      </a:accent1>
      <a:accent2>
        <a:srgbClr val="FFFFFF"/>
      </a:accent2>
      <a:accent3>
        <a:srgbClr val="F16B52"/>
      </a:accent3>
      <a:accent4>
        <a:srgbClr val="FFD983"/>
      </a:accent4>
      <a:accent5>
        <a:srgbClr val="252947"/>
      </a:accent5>
      <a:accent6>
        <a:srgbClr val="7DB8C4"/>
      </a:accent6>
      <a:hlink>
        <a:srgbClr val="F16B5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chool Bus Drivers Day by Slidesgo">
  <a:themeElements>
    <a:clrScheme name="Simple Light">
      <a:dk1>
        <a:srgbClr val="9EDADA"/>
      </a:dk1>
      <a:lt1>
        <a:srgbClr val="5587AC"/>
      </a:lt1>
      <a:dk2>
        <a:srgbClr val="708C30"/>
      </a:dk2>
      <a:lt2>
        <a:srgbClr val="7BA145"/>
      </a:lt2>
      <a:accent1>
        <a:srgbClr val="9ABC4B"/>
      </a:accent1>
      <a:accent2>
        <a:srgbClr val="E69E1A"/>
      </a:accent2>
      <a:accent3>
        <a:srgbClr val="D4852F"/>
      </a:accent3>
      <a:accent4>
        <a:srgbClr val="E15561"/>
      </a:accent4>
      <a:accent5>
        <a:srgbClr val="A8A8A8"/>
      </a:accent5>
      <a:accent6>
        <a:srgbClr val="3B3B3B"/>
      </a:accent6>
      <a:hlink>
        <a:srgbClr val="3B3B3B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Basis">
  <a:themeElements>
    <a:clrScheme name="Yellow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1894</TotalTime>
  <Words>134</Words>
  <Application>Microsoft Office PowerPoint</Application>
  <PresentationFormat>On-screen Show (16:9)</PresentationFormat>
  <Paragraphs>29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29" baseType="lpstr">
      <vt:lpstr>Corbel</vt:lpstr>
      <vt:lpstr>Archivo Black</vt:lpstr>
      <vt:lpstr>Mouse Memoirs</vt:lpstr>
      <vt:lpstr>Catamaran</vt:lpstr>
      <vt:lpstr>Calibri Light</vt:lpstr>
      <vt:lpstr>Ara Hamah 1964 B Bold</vt:lpstr>
      <vt:lpstr>Dosis</vt:lpstr>
      <vt:lpstr>Sakkal Majalla</vt:lpstr>
      <vt:lpstr>Calibri</vt:lpstr>
      <vt:lpstr>Euphoria Script</vt:lpstr>
      <vt:lpstr>Arial</vt:lpstr>
      <vt:lpstr>Lato</vt:lpstr>
      <vt:lpstr>Times New Roman</vt:lpstr>
      <vt:lpstr>Gradient Landscapes by Slidesgo</vt:lpstr>
      <vt:lpstr>School Bus Drivers Day by Slidesgo</vt:lpstr>
      <vt:lpstr>Office Theme</vt:lpstr>
      <vt:lpstr>1_Basis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ما هي الصحراء الباردة ؟</vt:lpstr>
      <vt:lpstr>PowerPoint Presentation</vt:lpstr>
      <vt:lpstr>PowerPoint Presentation</vt:lpstr>
      <vt:lpstr>محطة التقييم !</vt:lpstr>
      <vt:lpstr>الإجابات: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maram almokhdhabi</dc:creator>
  <cp:lastModifiedBy>qalali school</cp:lastModifiedBy>
  <cp:revision>67</cp:revision>
  <dcterms:modified xsi:type="dcterms:W3CDTF">2023-06-21T07:40:36Z</dcterms:modified>
</cp:coreProperties>
</file>