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95" r:id="rId3"/>
  </p:sldMasterIdLst>
  <p:notesMasterIdLst>
    <p:notesMasterId r:id="rId14"/>
  </p:notesMasterIdLst>
  <p:sldIdLst>
    <p:sldId id="280" r:id="rId4"/>
    <p:sldId id="264" r:id="rId5"/>
    <p:sldId id="270" r:id="rId6"/>
    <p:sldId id="272" r:id="rId7"/>
    <p:sldId id="326" r:id="rId8"/>
    <p:sldId id="327" r:id="rId9"/>
    <p:sldId id="328" r:id="rId10"/>
    <p:sldId id="329" r:id="rId11"/>
    <p:sldId id="283" r:id="rId12"/>
    <p:sldId id="325" r:id="rId13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Catamaran" panose="020B0604020202020204" charset="0"/>
      <p:regular r:id="rId17"/>
      <p:bold r:id="rId18"/>
    </p:embeddedFont>
    <p:embeddedFont>
      <p:font typeface="Comfortaa" panose="020B0604020202020204" charset="0"/>
      <p:regular r:id="rId19"/>
      <p:bold r:id="rId20"/>
    </p:embeddedFont>
    <p:embeddedFont>
      <p:font typeface="Comfortaa Medium" panose="020B0604020202020204" charset="0"/>
      <p:regular r:id="rId21"/>
      <p:bold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Fira Sans Extra Condensed Medium" panose="020B0604020202020204" charset="0"/>
      <p:regular r:id="rId27"/>
      <p:bold r:id="rId28"/>
      <p:italic r:id="rId29"/>
      <p:boldItalic r:id="rId30"/>
    </p:embeddedFont>
    <p:embeddedFont>
      <p:font typeface="Roboto Slab Light" pitchFamily="2" charset="0"/>
      <p:regular r:id="rId31"/>
      <p:bold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Ubuntu" panose="020B0504030602030204" pitchFamily="34" charset="0"/>
      <p:regular r:id="rId35"/>
      <p:bold r:id="rId36"/>
      <p:italic r:id="rId37"/>
      <p:boldItalic r:id="rId38"/>
    </p:embeddedFont>
    <p:embeddedFont>
      <p:font typeface="Vibur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30E64-E0E6-4817-AC9A-41E703A8F2AD}" v="31" dt="2023-06-21T06:46:24.520"/>
  </p1510:revLst>
</p1510:revInfo>
</file>

<file path=ppt/tableStyles.xml><?xml version="1.0" encoding="utf-8"?>
<a:tblStyleLst xmlns:a="http://schemas.openxmlformats.org/drawingml/2006/main" def="{45AF2D3C-1B40-45AA-92C7-DB179F4B244B}">
  <a:tblStyle styleId="{45AF2D3C-1B40-45AA-92C7-DB179F4B24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4" y="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20" Type="http://schemas.openxmlformats.org/officeDocument/2006/relationships/font" Target="fonts/font6.fntdata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r Abdulla" userId="732c61c037804061" providerId="LiveId" clId="{1B89699A-6097-476C-9670-DFFD73F21464}"/>
    <pc:docChg chg="undo redo custSel addSld delSld modSld">
      <pc:chgData name="Samar Abdulla" userId="732c61c037804061" providerId="LiveId" clId="{1B89699A-6097-476C-9670-DFFD73F21464}" dt="2022-05-25T06:19:55.393" v="32" actId="14100"/>
      <pc:docMkLst>
        <pc:docMk/>
      </pc:docMkLst>
      <pc:sldChg chg="del">
        <pc:chgData name="Samar Abdulla" userId="732c61c037804061" providerId="LiveId" clId="{1B89699A-6097-476C-9670-DFFD73F21464}" dt="2022-05-25T06:18:08.237" v="3" actId="47"/>
        <pc:sldMkLst>
          <pc:docMk/>
          <pc:sldMk cId="0" sldId="258"/>
        </pc:sldMkLst>
      </pc:sldChg>
      <pc:sldChg chg="del">
        <pc:chgData name="Samar Abdulla" userId="732c61c037804061" providerId="LiveId" clId="{1B89699A-6097-476C-9670-DFFD73F21464}" dt="2022-05-25T06:18:09.398" v="7" actId="47"/>
        <pc:sldMkLst>
          <pc:docMk/>
          <pc:sldMk cId="0" sldId="260"/>
        </pc:sldMkLst>
      </pc:sldChg>
      <pc:sldChg chg="del">
        <pc:chgData name="Samar Abdulla" userId="732c61c037804061" providerId="LiveId" clId="{1B89699A-6097-476C-9670-DFFD73F21464}" dt="2022-05-25T06:18:07.939" v="2" actId="47"/>
        <pc:sldMkLst>
          <pc:docMk/>
          <pc:sldMk cId="0" sldId="261"/>
        </pc:sldMkLst>
      </pc:sldChg>
      <pc:sldChg chg="add del">
        <pc:chgData name="Samar Abdulla" userId="732c61c037804061" providerId="LiveId" clId="{1B89699A-6097-476C-9670-DFFD73F21464}" dt="2022-05-25T06:18:39.308" v="24" actId="47"/>
        <pc:sldMkLst>
          <pc:docMk/>
          <pc:sldMk cId="0" sldId="262"/>
        </pc:sldMkLst>
      </pc:sldChg>
      <pc:sldChg chg="add del">
        <pc:chgData name="Samar Abdulla" userId="732c61c037804061" providerId="LiveId" clId="{1B89699A-6097-476C-9670-DFFD73F21464}" dt="2022-05-25T06:18:36.225" v="21" actId="47"/>
        <pc:sldMkLst>
          <pc:docMk/>
          <pc:sldMk cId="0" sldId="263"/>
        </pc:sldMkLst>
      </pc:sldChg>
      <pc:sldChg chg="add del">
        <pc:chgData name="Samar Abdulla" userId="732c61c037804061" providerId="LiveId" clId="{1B89699A-6097-476C-9670-DFFD73F21464}" dt="2022-05-25T06:18:35.378" v="20" actId="47"/>
        <pc:sldMkLst>
          <pc:docMk/>
          <pc:sldMk cId="0" sldId="264"/>
        </pc:sldMkLst>
      </pc:sldChg>
      <pc:sldChg chg="add del">
        <pc:chgData name="Samar Abdulla" userId="732c61c037804061" providerId="LiveId" clId="{1B89699A-6097-476C-9670-DFFD73F21464}" dt="2022-05-25T06:18:33.699" v="18" actId="47"/>
        <pc:sldMkLst>
          <pc:docMk/>
          <pc:sldMk cId="0" sldId="265"/>
        </pc:sldMkLst>
      </pc:sldChg>
      <pc:sldChg chg="del">
        <pc:chgData name="Samar Abdulla" userId="732c61c037804061" providerId="LiveId" clId="{1B89699A-6097-476C-9670-DFFD73F21464}" dt="2022-05-25T06:18:06.182" v="0" actId="47"/>
        <pc:sldMkLst>
          <pc:docMk/>
          <pc:sldMk cId="0" sldId="266"/>
        </pc:sldMkLst>
      </pc:sldChg>
      <pc:sldChg chg="add del">
        <pc:chgData name="Samar Abdulla" userId="732c61c037804061" providerId="LiveId" clId="{1B89699A-6097-476C-9670-DFFD73F21464}" dt="2022-05-25T06:18:34.735" v="19" actId="47"/>
        <pc:sldMkLst>
          <pc:docMk/>
          <pc:sldMk cId="0" sldId="270"/>
        </pc:sldMkLst>
      </pc:sldChg>
      <pc:sldChg chg="add del">
        <pc:chgData name="Samar Abdulla" userId="732c61c037804061" providerId="LiveId" clId="{1B89699A-6097-476C-9670-DFFD73F21464}" dt="2022-05-25T06:18:37.135" v="22" actId="47"/>
        <pc:sldMkLst>
          <pc:docMk/>
          <pc:sldMk cId="0" sldId="276"/>
        </pc:sldMkLst>
      </pc:sldChg>
      <pc:sldChg chg="del">
        <pc:chgData name="Samar Abdulla" userId="732c61c037804061" providerId="LiveId" clId="{1B89699A-6097-476C-9670-DFFD73F21464}" dt="2022-05-25T06:18:07.625" v="1" actId="47"/>
        <pc:sldMkLst>
          <pc:docMk/>
          <pc:sldMk cId="0" sldId="278"/>
        </pc:sldMkLst>
      </pc:sldChg>
      <pc:sldChg chg="add del">
        <pc:chgData name="Samar Abdulla" userId="732c61c037804061" providerId="LiveId" clId="{1B89699A-6097-476C-9670-DFFD73F21464}" dt="2022-05-25T06:18:38.160" v="23" actId="47"/>
        <pc:sldMkLst>
          <pc:docMk/>
          <pc:sldMk cId="0" sldId="279"/>
        </pc:sldMkLst>
      </pc:sldChg>
      <pc:sldChg chg="modSp mod">
        <pc:chgData name="Samar Abdulla" userId="732c61c037804061" providerId="LiveId" clId="{1B89699A-6097-476C-9670-DFFD73F21464}" dt="2022-05-25T06:19:55.393" v="32" actId="14100"/>
        <pc:sldMkLst>
          <pc:docMk/>
          <pc:sldMk cId="1231992073" sldId="280"/>
        </pc:sldMkLst>
        <pc:spChg chg="mod">
          <ac:chgData name="Samar Abdulla" userId="732c61c037804061" providerId="LiveId" clId="{1B89699A-6097-476C-9670-DFFD73F21464}" dt="2022-05-25T06:19:55.393" v="32" actId="14100"/>
          <ac:spMkLst>
            <pc:docMk/>
            <pc:sldMk cId="1231992073" sldId="280"/>
            <ac:spMk id="6" creationId="{2B1C0CCC-FCFA-ACA7-5CDA-E50DC24DB72E}"/>
          </ac:spMkLst>
        </pc:spChg>
      </pc:sldChg>
      <pc:sldChg chg="add del">
        <pc:chgData name="Samar Abdulla" userId="732c61c037804061" providerId="LiveId" clId="{1B89699A-6097-476C-9670-DFFD73F21464}" dt="2022-05-25T06:18:42.308" v="26" actId="47"/>
        <pc:sldMkLst>
          <pc:docMk/>
          <pc:sldMk cId="0" sldId="282"/>
        </pc:sldMkLst>
      </pc:sldChg>
      <pc:sldChg chg="del">
        <pc:chgData name="Samar Abdulla" userId="732c61c037804061" providerId="LiveId" clId="{1B89699A-6097-476C-9670-DFFD73F21464}" dt="2022-05-25T06:18:09.601" v="8" actId="47"/>
        <pc:sldMkLst>
          <pc:docMk/>
          <pc:sldMk cId="0" sldId="287"/>
        </pc:sldMkLst>
      </pc:sldChg>
      <pc:sldChg chg="del">
        <pc:chgData name="Samar Abdulla" userId="732c61c037804061" providerId="LiveId" clId="{1B89699A-6097-476C-9670-DFFD73F21464}" dt="2022-05-25T06:18:59.319" v="27" actId="47"/>
        <pc:sldMkLst>
          <pc:docMk/>
          <pc:sldMk cId="0" sldId="299"/>
        </pc:sldMkLst>
      </pc:sldChg>
      <pc:sldChg chg="del">
        <pc:chgData name="Samar Abdulla" userId="732c61c037804061" providerId="LiveId" clId="{1B89699A-6097-476C-9670-DFFD73F21464}" dt="2022-05-25T06:18:59.852" v="28" actId="47"/>
        <pc:sldMkLst>
          <pc:docMk/>
          <pc:sldMk cId="0" sldId="300"/>
        </pc:sldMkLst>
      </pc:sldChg>
      <pc:sldChg chg="del">
        <pc:chgData name="Samar Abdulla" userId="732c61c037804061" providerId="LiveId" clId="{1B89699A-6097-476C-9670-DFFD73F21464}" dt="2022-05-25T06:18:08.661" v="4" actId="47"/>
        <pc:sldMkLst>
          <pc:docMk/>
          <pc:sldMk cId="2382844650" sldId="322"/>
        </pc:sldMkLst>
      </pc:sldChg>
      <pc:sldChg chg="del">
        <pc:chgData name="Samar Abdulla" userId="732c61c037804061" providerId="LiveId" clId="{1B89699A-6097-476C-9670-DFFD73F21464}" dt="2022-05-25T06:18:08.943" v="5" actId="47"/>
        <pc:sldMkLst>
          <pc:docMk/>
          <pc:sldMk cId="3394635576" sldId="323"/>
        </pc:sldMkLst>
      </pc:sldChg>
      <pc:sldChg chg="del">
        <pc:chgData name="Samar Abdulla" userId="732c61c037804061" providerId="LiveId" clId="{1B89699A-6097-476C-9670-DFFD73F21464}" dt="2022-05-25T06:18:09.178" v="6" actId="47"/>
        <pc:sldMkLst>
          <pc:docMk/>
          <pc:sldMk cId="1317598857" sldId="324"/>
        </pc:sldMkLst>
      </pc:sldChg>
      <pc:sldChg chg="del">
        <pc:chgData name="Samar Abdulla" userId="732c61c037804061" providerId="LiveId" clId="{1B89699A-6097-476C-9670-DFFD73F21464}" dt="2022-05-25T06:18:09.837" v="9" actId="47"/>
        <pc:sldMkLst>
          <pc:docMk/>
          <pc:sldMk cId="3642131068" sldId="325"/>
        </pc:sldMkLst>
      </pc:sldChg>
      <pc:sldMasterChg chg="addSldLayout delSldLayout">
        <pc:chgData name="Samar Abdulla" userId="732c61c037804061" providerId="LiveId" clId="{1B89699A-6097-476C-9670-DFFD73F21464}" dt="2022-05-25T06:18:59.852" v="28" actId="47"/>
        <pc:sldMasterMkLst>
          <pc:docMk/>
          <pc:sldMasterMk cId="0" sldId="2147483682"/>
        </pc:sldMasterMkLst>
        <pc:sldLayoutChg chg="del">
          <pc:chgData name="Samar Abdulla" userId="732c61c037804061" providerId="LiveId" clId="{1B89699A-6097-476C-9670-DFFD73F21464}" dt="2022-05-25T06:18:09.398" v="7" actId="47"/>
          <pc:sldLayoutMkLst>
            <pc:docMk/>
            <pc:sldMasterMk cId="0" sldId="2147483682"/>
            <pc:sldLayoutMk cId="0" sldId="2147483655"/>
          </pc:sldLayoutMkLst>
        </pc:sldLayoutChg>
        <pc:sldLayoutChg chg="add del">
          <pc:chgData name="Samar Abdulla" userId="732c61c037804061" providerId="LiveId" clId="{1B89699A-6097-476C-9670-DFFD73F21464}" dt="2022-05-25T06:18:37.135" v="22" actId="47"/>
          <pc:sldLayoutMkLst>
            <pc:docMk/>
            <pc:sldMasterMk cId="0" sldId="2147483682"/>
            <pc:sldLayoutMk cId="0" sldId="2147483657"/>
          </pc:sldLayoutMkLst>
        </pc:sldLayoutChg>
        <pc:sldLayoutChg chg="del">
          <pc:chgData name="Samar Abdulla" userId="732c61c037804061" providerId="LiveId" clId="{1B89699A-6097-476C-9670-DFFD73F21464}" dt="2022-05-25T06:18:09.178" v="6" actId="47"/>
          <pc:sldLayoutMkLst>
            <pc:docMk/>
            <pc:sldMasterMk cId="0" sldId="2147483682"/>
            <pc:sldLayoutMk cId="0" sldId="2147483659"/>
          </pc:sldLayoutMkLst>
        </pc:sldLayoutChg>
        <pc:sldLayoutChg chg="del">
          <pc:chgData name="Samar Abdulla" userId="732c61c037804061" providerId="LiveId" clId="{1B89699A-6097-476C-9670-DFFD73F21464}" dt="2022-05-25T06:18:07.625" v="1" actId="47"/>
          <pc:sldLayoutMkLst>
            <pc:docMk/>
            <pc:sldMasterMk cId="0" sldId="2147483682"/>
            <pc:sldLayoutMk cId="0" sldId="2147483665"/>
          </pc:sldLayoutMkLst>
        </pc:sldLayoutChg>
        <pc:sldLayoutChg chg="del">
          <pc:chgData name="Samar Abdulla" userId="732c61c037804061" providerId="LiveId" clId="{1B89699A-6097-476C-9670-DFFD73F21464}" dt="2022-05-25T06:18:07.939" v="2" actId="47"/>
          <pc:sldLayoutMkLst>
            <pc:docMk/>
            <pc:sldMasterMk cId="0" sldId="2147483682"/>
            <pc:sldLayoutMk cId="0" sldId="2147483667"/>
          </pc:sldLayoutMkLst>
        </pc:sldLayoutChg>
        <pc:sldLayoutChg chg="add del">
          <pc:chgData name="Samar Abdulla" userId="732c61c037804061" providerId="LiveId" clId="{1B89699A-6097-476C-9670-DFFD73F21464}" dt="2022-05-25T06:18:35.378" v="20" actId="47"/>
          <pc:sldLayoutMkLst>
            <pc:docMk/>
            <pc:sldMasterMk cId="0" sldId="2147483682"/>
            <pc:sldLayoutMk cId="0" sldId="2147483668"/>
          </pc:sldLayoutMkLst>
        </pc:sldLayoutChg>
        <pc:sldLayoutChg chg="del">
          <pc:chgData name="Samar Abdulla" userId="732c61c037804061" providerId="LiveId" clId="{1B89699A-6097-476C-9670-DFFD73F21464}" dt="2022-05-25T06:18:59.852" v="28" actId="47"/>
          <pc:sldLayoutMkLst>
            <pc:docMk/>
            <pc:sldMasterMk cId="0" sldId="2147483682"/>
            <pc:sldLayoutMk cId="0" sldId="2147483672"/>
          </pc:sldLayoutMkLst>
        </pc:sldLayoutChg>
        <pc:sldLayoutChg chg="del">
          <pc:chgData name="Samar Abdulla" userId="732c61c037804061" providerId="LiveId" clId="{1B89699A-6097-476C-9670-DFFD73F21464}" dt="2022-05-25T06:18:59.319" v="27" actId="47"/>
          <pc:sldLayoutMkLst>
            <pc:docMk/>
            <pc:sldMasterMk cId="0" sldId="2147483682"/>
            <pc:sldLayoutMk cId="0" sldId="2147483673"/>
          </pc:sldLayoutMkLst>
        </pc:sldLayoutChg>
      </pc:sldMasterChg>
    </pc:docChg>
  </pc:docChgLst>
  <pc:docChgLst>
    <pc:chgData name="Samar Abdulla" userId="732c61c037804061" providerId="LiveId" clId="{1E230E64-E0E6-4817-AC9A-41E703A8F2AD}"/>
    <pc:docChg chg="undo custSel addSld delSld modSld delMainMaster">
      <pc:chgData name="Samar Abdulla" userId="732c61c037804061" providerId="LiveId" clId="{1E230E64-E0E6-4817-AC9A-41E703A8F2AD}" dt="2023-06-21T06:46:24.520" v="466"/>
      <pc:docMkLst>
        <pc:docMk/>
      </pc:docMkLst>
      <pc:sldChg chg="del">
        <pc:chgData name="Samar Abdulla" userId="732c61c037804061" providerId="LiveId" clId="{1E230E64-E0E6-4817-AC9A-41E703A8F2AD}" dt="2023-06-18T05:57:02.062" v="3" actId="47"/>
        <pc:sldMkLst>
          <pc:docMk/>
          <pc:sldMk cId="0" sldId="256"/>
        </pc:sldMkLst>
      </pc:sldChg>
      <pc:sldChg chg="del">
        <pc:chgData name="Samar Abdulla" userId="732c61c037804061" providerId="LiveId" clId="{1E230E64-E0E6-4817-AC9A-41E703A8F2AD}" dt="2023-06-18T05:57:01.966" v="2" actId="47"/>
        <pc:sldMkLst>
          <pc:docMk/>
          <pc:sldMk cId="0" sldId="257"/>
        </pc:sldMkLst>
      </pc:sldChg>
      <pc:sldChg chg="del">
        <pc:chgData name="Samar Abdulla" userId="732c61c037804061" providerId="LiveId" clId="{1E230E64-E0E6-4817-AC9A-41E703A8F2AD}" dt="2023-06-18T05:56:57.905" v="1" actId="47"/>
        <pc:sldMkLst>
          <pc:docMk/>
          <pc:sldMk cId="0" sldId="259"/>
        </pc:sldMkLst>
      </pc:sldChg>
      <pc:sldChg chg="add del">
        <pc:chgData name="Samar Abdulla" userId="732c61c037804061" providerId="LiveId" clId="{1E230E64-E0E6-4817-AC9A-41E703A8F2AD}" dt="2023-06-18T06:08:32.972" v="39" actId="47"/>
        <pc:sldMkLst>
          <pc:docMk/>
          <pc:sldMk cId="0" sldId="262"/>
        </pc:sldMkLst>
      </pc:sldChg>
      <pc:sldChg chg="del">
        <pc:chgData name="Samar Abdulla" userId="732c61c037804061" providerId="LiveId" clId="{1E230E64-E0E6-4817-AC9A-41E703A8F2AD}" dt="2023-06-18T06:08:39.610" v="42" actId="47"/>
        <pc:sldMkLst>
          <pc:docMk/>
          <pc:sldMk cId="0" sldId="263"/>
        </pc:sldMkLst>
      </pc:sldChg>
      <pc:sldChg chg="del">
        <pc:chgData name="Samar Abdulla" userId="732c61c037804061" providerId="LiveId" clId="{1E230E64-E0E6-4817-AC9A-41E703A8F2AD}" dt="2023-06-18T06:21:26.895" v="65" actId="47"/>
        <pc:sldMkLst>
          <pc:docMk/>
          <pc:sldMk cId="0" sldId="265"/>
        </pc:sldMkLst>
      </pc:sldChg>
      <pc:sldChg chg="del">
        <pc:chgData name="Samar Abdulla" userId="732c61c037804061" providerId="LiveId" clId="{1E230E64-E0E6-4817-AC9A-41E703A8F2AD}" dt="2023-06-18T06:09:20.398" v="48" actId="47"/>
        <pc:sldMkLst>
          <pc:docMk/>
          <pc:sldMk cId="0" sldId="267"/>
        </pc:sldMkLst>
      </pc:sldChg>
      <pc:sldChg chg="del">
        <pc:chgData name="Samar Abdulla" userId="732c61c037804061" providerId="LiveId" clId="{1E230E64-E0E6-4817-AC9A-41E703A8F2AD}" dt="2023-06-18T06:09:14.399" v="46" actId="47"/>
        <pc:sldMkLst>
          <pc:docMk/>
          <pc:sldMk cId="0" sldId="268"/>
        </pc:sldMkLst>
      </pc:sldChg>
      <pc:sldChg chg="delSp modSp add del mod delAnim">
        <pc:chgData name="Samar Abdulla" userId="732c61c037804061" providerId="LiveId" clId="{1E230E64-E0E6-4817-AC9A-41E703A8F2AD}" dt="2023-06-18T06:08:44.840" v="43" actId="47"/>
        <pc:sldMkLst>
          <pc:docMk/>
          <pc:sldMk cId="0" sldId="271"/>
        </pc:sldMkLst>
        <pc:grpChg chg="del">
          <ac:chgData name="Samar Abdulla" userId="732c61c037804061" providerId="LiveId" clId="{1E230E64-E0E6-4817-AC9A-41E703A8F2AD}" dt="2023-06-18T05:57:43.173" v="9" actId="478"/>
          <ac:grpSpMkLst>
            <pc:docMk/>
            <pc:sldMk cId="0" sldId="271"/>
            <ac:grpSpMk id="3" creationId="{558B1A41-EBEF-4509-BB78-0AFDECD366FA}"/>
          </ac:grpSpMkLst>
        </pc:grpChg>
        <pc:grpChg chg="mod">
          <ac:chgData name="Samar Abdulla" userId="732c61c037804061" providerId="LiveId" clId="{1E230E64-E0E6-4817-AC9A-41E703A8F2AD}" dt="2023-06-18T05:57:47.901" v="10" actId="1076"/>
          <ac:grpSpMkLst>
            <pc:docMk/>
            <pc:sldMk cId="0" sldId="271"/>
            <ac:grpSpMk id="40" creationId="{D310DC76-BA66-4116-A770-080E1C713AA6}"/>
          </ac:grpSpMkLst>
        </pc:grpChg>
      </pc:sldChg>
      <pc:sldChg chg="del">
        <pc:chgData name="Samar Abdulla" userId="732c61c037804061" providerId="LiveId" clId="{1E230E64-E0E6-4817-AC9A-41E703A8F2AD}" dt="2023-06-18T06:08:37.247" v="41" actId="47"/>
        <pc:sldMkLst>
          <pc:docMk/>
          <pc:sldMk cId="0" sldId="276"/>
        </pc:sldMkLst>
      </pc:sldChg>
      <pc:sldChg chg="del">
        <pc:chgData name="Samar Abdulla" userId="732c61c037804061" providerId="LiveId" clId="{1E230E64-E0E6-4817-AC9A-41E703A8F2AD}" dt="2023-06-18T06:08:33.901" v="40" actId="47"/>
        <pc:sldMkLst>
          <pc:docMk/>
          <pc:sldMk cId="0" sldId="279"/>
        </pc:sldMkLst>
      </pc:sldChg>
      <pc:sldChg chg="delSp modSp del mod">
        <pc:chgData name="Samar Abdulla" userId="732c61c037804061" providerId="LiveId" clId="{1E230E64-E0E6-4817-AC9A-41E703A8F2AD}" dt="2023-06-21T06:41:45.274" v="349" actId="1076"/>
        <pc:sldMkLst>
          <pc:docMk/>
          <pc:sldMk cId="1231992073" sldId="280"/>
        </pc:sldMkLst>
        <pc:spChg chg="mod">
          <ac:chgData name="Samar Abdulla" userId="732c61c037804061" providerId="LiveId" clId="{1E230E64-E0E6-4817-AC9A-41E703A8F2AD}" dt="2023-06-18T05:57:32.091" v="8" actId="20577"/>
          <ac:spMkLst>
            <pc:docMk/>
            <pc:sldMk cId="1231992073" sldId="280"/>
            <ac:spMk id="6" creationId="{2B1C0CCC-FCFA-ACA7-5CDA-E50DC24DB72E}"/>
          </ac:spMkLst>
        </pc:spChg>
        <pc:spChg chg="del">
          <ac:chgData name="Samar Abdulla" userId="732c61c037804061" providerId="LiveId" clId="{1E230E64-E0E6-4817-AC9A-41E703A8F2AD}" dt="2023-06-21T06:41:08.957" v="318" actId="478"/>
          <ac:spMkLst>
            <pc:docMk/>
            <pc:sldMk cId="1231992073" sldId="280"/>
            <ac:spMk id="10" creationId="{F44137DE-2B6F-F1BA-3EAE-2096D1CAA2C8}"/>
          </ac:spMkLst>
        </pc:spChg>
        <pc:spChg chg="mod">
          <ac:chgData name="Samar Abdulla" userId="732c61c037804061" providerId="LiveId" clId="{1E230E64-E0E6-4817-AC9A-41E703A8F2AD}" dt="2023-06-21T06:41:45.274" v="349" actId="1076"/>
          <ac:spMkLst>
            <pc:docMk/>
            <pc:sldMk cId="1231992073" sldId="280"/>
            <ac:spMk id="15" creationId="{96F5E37A-9390-960E-2299-676E9CC5255A}"/>
          </ac:spMkLst>
        </pc:spChg>
        <pc:picChg chg="mod">
          <ac:chgData name="Samar Abdulla" userId="732c61c037804061" providerId="LiveId" clId="{1E230E64-E0E6-4817-AC9A-41E703A8F2AD}" dt="2023-06-21T06:41:06.123" v="317" actId="1076"/>
          <ac:picMkLst>
            <pc:docMk/>
            <pc:sldMk cId="1231992073" sldId="280"/>
            <ac:picMk id="13" creationId="{BE36E210-9DD2-93CD-3CC7-4E5CCB1A0383}"/>
          </ac:picMkLst>
        </pc:picChg>
      </pc:sldChg>
      <pc:sldChg chg="del">
        <pc:chgData name="Samar Abdulla" userId="732c61c037804061" providerId="LiveId" clId="{1E230E64-E0E6-4817-AC9A-41E703A8F2AD}" dt="2023-06-18T06:10:34.036" v="58" actId="47"/>
        <pc:sldMkLst>
          <pc:docMk/>
          <pc:sldMk cId="0" sldId="293"/>
        </pc:sldMkLst>
      </pc:sldChg>
      <pc:sldChg chg="del">
        <pc:chgData name="Samar Abdulla" userId="732c61c037804061" providerId="LiveId" clId="{1E230E64-E0E6-4817-AC9A-41E703A8F2AD}" dt="2023-06-18T06:10:37.164" v="61" actId="47"/>
        <pc:sldMkLst>
          <pc:docMk/>
          <pc:sldMk cId="0" sldId="294"/>
        </pc:sldMkLst>
      </pc:sldChg>
      <pc:sldChg chg="del">
        <pc:chgData name="Samar Abdulla" userId="732c61c037804061" providerId="LiveId" clId="{1E230E64-E0E6-4817-AC9A-41E703A8F2AD}" dt="2023-06-18T06:09:31.041" v="53" actId="47"/>
        <pc:sldMkLst>
          <pc:docMk/>
          <pc:sldMk cId="0" sldId="301"/>
        </pc:sldMkLst>
      </pc:sldChg>
      <pc:sldChg chg="addSp delSp modSp del mod modAnim">
        <pc:chgData name="Samar Abdulla" userId="732c61c037804061" providerId="LiveId" clId="{1E230E64-E0E6-4817-AC9A-41E703A8F2AD}" dt="2023-06-21T06:46:24.520" v="466"/>
        <pc:sldMkLst>
          <pc:docMk/>
          <pc:sldMk cId="3642131068" sldId="325"/>
        </pc:sldMkLst>
        <pc:spChg chg="mod">
          <ac:chgData name="Samar Abdulla" userId="732c61c037804061" providerId="LiveId" clId="{1E230E64-E0E6-4817-AC9A-41E703A8F2AD}" dt="2023-06-20T05:34:41.414" v="287" actId="1076"/>
          <ac:spMkLst>
            <pc:docMk/>
            <pc:sldMk cId="3642131068" sldId="325"/>
            <ac:spMk id="2" creationId="{C1B9230D-E3A0-82FC-FB1A-4CBB7707BEE6}"/>
          </ac:spMkLst>
        </pc:spChg>
        <pc:spChg chg="mod">
          <ac:chgData name="Samar Abdulla" userId="732c61c037804061" providerId="LiveId" clId="{1E230E64-E0E6-4817-AC9A-41E703A8F2AD}" dt="2023-06-21T06:44:21.096" v="432" actId="1076"/>
          <ac:spMkLst>
            <pc:docMk/>
            <pc:sldMk cId="3642131068" sldId="325"/>
            <ac:spMk id="3" creationId="{98C49E0C-C513-5D6D-82FD-97065303316C}"/>
          </ac:spMkLst>
        </pc:spChg>
        <pc:spChg chg="del">
          <ac:chgData name="Samar Abdulla" userId="732c61c037804061" providerId="LiveId" clId="{1E230E64-E0E6-4817-AC9A-41E703A8F2AD}" dt="2023-06-20T05:03:37.928" v="213" actId="478"/>
          <ac:spMkLst>
            <pc:docMk/>
            <pc:sldMk cId="3642131068" sldId="325"/>
            <ac:spMk id="4" creationId="{0A4E7BFA-DD60-90BD-0D6B-F1C53DEF6370}"/>
          </ac:spMkLst>
        </pc:spChg>
        <pc:spChg chg="add mod">
          <ac:chgData name="Samar Abdulla" userId="732c61c037804061" providerId="LiveId" clId="{1E230E64-E0E6-4817-AC9A-41E703A8F2AD}" dt="2023-06-21T06:43:16.221" v="405" actId="1076"/>
          <ac:spMkLst>
            <pc:docMk/>
            <pc:sldMk cId="3642131068" sldId="325"/>
            <ac:spMk id="4" creationId="{A468931E-372F-8698-9080-063CC8A5BFE7}"/>
          </ac:spMkLst>
        </pc:spChg>
        <pc:spChg chg="add del mod">
          <ac:chgData name="Samar Abdulla" userId="732c61c037804061" providerId="LiveId" clId="{1E230E64-E0E6-4817-AC9A-41E703A8F2AD}" dt="2023-06-21T06:43:40.477" v="419" actId="478"/>
          <ac:spMkLst>
            <pc:docMk/>
            <pc:sldMk cId="3642131068" sldId="325"/>
            <ac:spMk id="5" creationId="{B5FF9C94-D532-65EF-FE2C-F8F15BC9FDD8}"/>
          </ac:spMkLst>
        </pc:spChg>
        <pc:spChg chg="add mod">
          <ac:chgData name="Samar Abdulla" userId="732c61c037804061" providerId="LiveId" clId="{1E230E64-E0E6-4817-AC9A-41E703A8F2AD}" dt="2023-06-21T06:45:14.243" v="456" actId="1076"/>
          <ac:spMkLst>
            <pc:docMk/>
            <pc:sldMk cId="3642131068" sldId="325"/>
            <ac:spMk id="6" creationId="{E535467C-69E9-2AA8-033C-991A07A065D5}"/>
          </ac:spMkLst>
        </pc:spChg>
        <pc:spChg chg="del mod topLvl">
          <ac:chgData name="Samar Abdulla" userId="732c61c037804061" providerId="LiveId" clId="{1E230E64-E0E6-4817-AC9A-41E703A8F2AD}" dt="2023-06-20T05:08:05.926" v="267" actId="478"/>
          <ac:spMkLst>
            <pc:docMk/>
            <pc:sldMk cId="3642131068" sldId="325"/>
            <ac:spMk id="7" creationId="{A188E983-2BCF-EA25-78C7-FF8D2B04A313}"/>
          </ac:spMkLst>
        </pc:spChg>
        <pc:spChg chg="add mod">
          <ac:chgData name="Samar Abdulla" userId="732c61c037804061" providerId="LiveId" clId="{1E230E64-E0E6-4817-AC9A-41E703A8F2AD}" dt="2023-06-21T06:45:04.976" v="454" actId="1076"/>
          <ac:spMkLst>
            <pc:docMk/>
            <pc:sldMk cId="3642131068" sldId="325"/>
            <ac:spMk id="7" creationId="{FEA47CB0-2277-B1C5-3315-6F12BBF6970E}"/>
          </ac:spMkLst>
        </pc:spChg>
        <pc:spChg chg="add mod">
          <ac:chgData name="Samar Abdulla" userId="732c61c037804061" providerId="LiveId" clId="{1E230E64-E0E6-4817-AC9A-41E703A8F2AD}" dt="2023-06-20T05:35:57.587" v="299" actId="14100"/>
          <ac:spMkLst>
            <pc:docMk/>
            <pc:sldMk cId="3642131068" sldId="325"/>
            <ac:spMk id="9" creationId="{E112EF86-54FE-8A21-232A-B2F6584064EC}"/>
          </ac:spMkLst>
        </pc:spChg>
        <pc:spChg chg="add mod">
          <ac:chgData name="Samar Abdulla" userId="732c61c037804061" providerId="LiveId" clId="{1E230E64-E0E6-4817-AC9A-41E703A8F2AD}" dt="2023-06-20T05:36:29.079" v="305" actId="1076"/>
          <ac:spMkLst>
            <pc:docMk/>
            <pc:sldMk cId="3642131068" sldId="325"/>
            <ac:spMk id="10" creationId="{2357C3D7-3966-E325-8869-2414C48831EF}"/>
          </ac:spMkLst>
        </pc:spChg>
        <pc:spChg chg="add mod">
          <ac:chgData name="Samar Abdulla" userId="732c61c037804061" providerId="LiveId" clId="{1E230E64-E0E6-4817-AC9A-41E703A8F2AD}" dt="2023-06-20T05:36:32.960" v="307" actId="1076"/>
          <ac:spMkLst>
            <pc:docMk/>
            <pc:sldMk cId="3642131068" sldId="325"/>
            <ac:spMk id="11" creationId="{EE5AA13B-EAE9-F474-CED0-B02CAF2B0134}"/>
          </ac:spMkLst>
        </pc:spChg>
        <pc:spChg chg="add mod">
          <ac:chgData name="Samar Abdulla" userId="732c61c037804061" providerId="LiveId" clId="{1E230E64-E0E6-4817-AC9A-41E703A8F2AD}" dt="2023-06-20T05:36:42.263" v="311" actId="14100"/>
          <ac:spMkLst>
            <pc:docMk/>
            <pc:sldMk cId="3642131068" sldId="325"/>
            <ac:spMk id="12" creationId="{E3F61B8A-55CC-75A4-F53E-F5F237EC95AD}"/>
          </ac:spMkLst>
        </pc:spChg>
        <pc:spChg chg="add mod">
          <ac:chgData name="Samar Abdulla" userId="732c61c037804061" providerId="LiveId" clId="{1E230E64-E0E6-4817-AC9A-41E703A8F2AD}" dt="2023-06-20T05:36:54.844" v="314" actId="14100"/>
          <ac:spMkLst>
            <pc:docMk/>
            <pc:sldMk cId="3642131068" sldId="325"/>
            <ac:spMk id="13" creationId="{7393BEDA-580C-CFDA-A1A6-C1529FF30608}"/>
          </ac:spMkLst>
        </pc:spChg>
        <pc:spChg chg="add mod">
          <ac:chgData name="Samar Abdulla" userId="732c61c037804061" providerId="LiveId" clId="{1E230E64-E0E6-4817-AC9A-41E703A8F2AD}" dt="2023-06-20T05:37:07.531" v="316" actId="1076"/>
          <ac:spMkLst>
            <pc:docMk/>
            <pc:sldMk cId="3642131068" sldId="325"/>
            <ac:spMk id="14" creationId="{C15EDCD9-0345-0E7D-0A76-59DF4DE2B820}"/>
          </ac:spMkLst>
        </pc:spChg>
        <pc:spChg chg="add mod">
          <ac:chgData name="Samar Abdulla" userId="732c61c037804061" providerId="LiveId" clId="{1E230E64-E0E6-4817-AC9A-41E703A8F2AD}" dt="2023-06-21T06:45:02.242" v="453" actId="1076"/>
          <ac:spMkLst>
            <pc:docMk/>
            <pc:sldMk cId="3642131068" sldId="325"/>
            <ac:spMk id="15" creationId="{80754D10-01E0-0AF8-290B-186CFAD15A61}"/>
          </ac:spMkLst>
        </pc:spChg>
        <pc:spChg chg="add mod">
          <ac:chgData name="Samar Abdulla" userId="732c61c037804061" providerId="LiveId" clId="{1E230E64-E0E6-4817-AC9A-41E703A8F2AD}" dt="2023-06-21T06:44:54.425" v="452" actId="1076"/>
          <ac:spMkLst>
            <pc:docMk/>
            <pc:sldMk cId="3642131068" sldId="325"/>
            <ac:spMk id="16" creationId="{EE2D3D89-6DEC-2BFB-4FEE-2E6BE4A8D3C8}"/>
          </ac:spMkLst>
        </pc:spChg>
        <pc:grpChg chg="add del mod">
          <ac:chgData name="Samar Abdulla" userId="732c61c037804061" providerId="LiveId" clId="{1E230E64-E0E6-4817-AC9A-41E703A8F2AD}" dt="2023-06-20T05:08:01.224" v="266" actId="165"/>
          <ac:grpSpMkLst>
            <pc:docMk/>
            <pc:sldMk cId="3642131068" sldId="325"/>
            <ac:grpSpMk id="5" creationId="{5B42717D-0289-B861-CE57-0D8C2C92BB62}"/>
          </ac:grpSpMkLst>
        </pc:grpChg>
        <pc:picChg chg="del mod topLvl">
          <ac:chgData name="Samar Abdulla" userId="732c61c037804061" providerId="LiveId" clId="{1E230E64-E0E6-4817-AC9A-41E703A8F2AD}" dt="2023-06-20T05:09:27.403" v="271" actId="478"/>
          <ac:picMkLst>
            <pc:docMk/>
            <pc:sldMk cId="3642131068" sldId="325"/>
            <ac:picMk id="6" creationId="{DB379377-E378-0E3D-67AC-203EC2DBD376}"/>
          </ac:picMkLst>
        </pc:picChg>
        <pc:picChg chg="add mod modCrop">
          <ac:chgData name="Samar Abdulla" userId="732c61c037804061" providerId="LiveId" clId="{1E230E64-E0E6-4817-AC9A-41E703A8F2AD}" dt="2023-06-20T05:35:28.371" v="294" actId="1076"/>
          <ac:picMkLst>
            <pc:docMk/>
            <pc:sldMk cId="3642131068" sldId="325"/>
            <ac:picMk id="8" creationId="{D2FADDEF-68FE-45D6-6A31-E24D6641F33E}"/>
          </ac:picMkLst>
        </pc:picChg>
      </pc:sldChg>
      <pc:sldChg chg="del">
        <pc:chgData name="Samar Abdulla" userId="732c61c037804061" providerId="LiveId" clId="{1E230E64-E0E6-4817-AC9A-41E703A8F2AD}" dt="2023-06-18T06:09:18.459" v="47" actId="47"/>
        <pc:sldMkLst>
          <pc:docMk/>
          <pc:sldMk cId="2426710446" sldId="330"/>
        </pc:sldMkLst>
      </pc:sldChg>
      <pc:sldChg chg="del">
        <pc:chgData name="Samar Abdulla" userId="732c61c037804061" providerId="LiveId" clId="{1E230E64-E0E6-4817-AC9A-41E703A8F2AD}" dt="2023-06-18T06:09:21.659" v="49" actId="47"/>
        <pc:sldMkLst>
          <pc:docMk/>
          <pc:sldMk cId="3594169192" sldId="331"/>
        </pc:sldMkLst>
      </pc:sldChg>
      <pc:sldChg chg="del">
        <pc:chgData name="Samar Abdulla" userId="732c61c037804061" providerId="LiveId" clId="{1E230E64-E0E6-4817-AC9A-41E703A8F2AD}" dt="2023-06-18T06:09:22.637" v="50" actId="47"/>
        <pc:sldMkLst>
          <pc:docMk/>
          <pc:sldMk cId="3377911054" sldId="332"/>
        </pc:sldMkLst>
      </pc:sldChg>
      <pc:sldChg chg="del">
        <pc:chgData name="Samar Abdulla" userId="732c61c037804061" providerId="LiveId" clId="{1E230E64-E0E6-4817-AC9A-41E703A8F2AD}" dt="2023-06-18T06:09:26.202" v="51" actId="47"/>
        <pc:sldMkLst>
          <pc:docMk/>
          <pc:sldMk cId="2655211077" sldId="333"/>
        </pc:sldMkLst>
      </pc:sldChg>
      <pc:sldChg chg="del">
        <pc:chgData name="Samar Abdulla" userId="732c61c037804061" providerId="LiveId" clId="{1E230E64-E0E6-4817-AC9A-41E703A8F2AD}" dt="2023-06-18T06:09:44.418" v="54" actId="47"/>
        <pc:sldMkLst>
          <pc:docMk/>
          <pc:sldMk cId="2142295870" sldId="334"/>
        </pc:sldMkLst>
      </pc:sldChg>
      <pc:sldChg chg="del">
        <pc:chgData name="Samar Abdulla" userId="732c61c037804061" providerId="LiveId" clId="{1E230E64-E0E6-4817-AC9A-41E703A8F2AD}" dt="2023-06-18T06:10:26.432" v="55" actId="47"/>
        <pc:sldMkLst>
          <pc:docMk/>
          <pc:sldMk cId="498119316" sldId="335"/>
        </pc:sldMkLst>
      </pc:sldChg>
      <pc:sldChg chg="del">
        <pc:chgData name="Samar Abdulla" userId="732c61c037804061" providerId="LiveId" clId="{1E230E64-E0E6-4817-AC9A-41E703A8F2AD}" dt="2023-06-18T06:10:28.359" v="56" actId="47"/>
        <pc:sldMkLst>
          <pc:docMk/>
          <pc:sldMk cId="1764523048" sldId="336"/>
        </pc:sldMkLst>
      </pc:sldChg>
      <pc:sldChg chg="del">
        <pc:chgData name="Samar Abdulla" userId="732c61c037804061" providerId="LiveId" clId="{1E230E64-E0E6-4817-AC9A-41E703A8F2AD}" dt="2023-06-18T06:10:33.540" v="57" actId="47"/>
        <pc:sldMkLst>
          <pc:docMk/>
          <pc:sldMk cId="3538240967" sldId="337"/>
        </pc:sldMkLst>
      </pc:sldChg>
      <pc:sldChg chg="del">
        <pc:chgData name="Samar Abdulla" userId="732c61c037804061" providerId="LiveId" clId="{1E230E64-E0E6-4817-AC9A-41E703A8F2AD}" dt="2023-06-18T06:10:35.132" v="59" actId="47"/>
        <pc:sldMkLst>
          <pc:docMk/>
          <pc:sldMk cId="1872143007" sldId="375"/>
        </pc:sldMkLst>
      </pc:sldChg>
      <pc:sldChg chg="del">
        <pc:chgData name="Samar Abdulla" userId="732c61c037804061" providerId="LiveId" clId="{1E230E64-E0E6-4817-AC9A-41E703A8F2AD}" dt="2023-06-18T06:10:36.125" v="60" actId="47"/>
        <pc:sldMkLst>
          <pc:docMk/>
          <pc:sldMk cId="0" sldId="376"/>
        </pc:sldMkLst>
      </pc:sldChg>
      <pc:sldChg chg="del">
        <pc:chgData name="Samar Abdulla" userId="732c61c037804061" providerId="LiveId" clId="{1E230E64-E0E6-4817-AC9A-41E703A8F2AD}" dt="2023-06-18T06:09:13.533" v="45" actId="47"/>
        <pc:sldMkLst>
          <pc:docMk/>
          <pc:sldMk cId="857892163" sldId="377"/>
        </pc:sldMkLst>
      </pc:sldChg>
      <pc:sldChg chg="add del">
        <pc:chgData name="Samar Abdulla" userId="732c61c037804061" providerId="LiveId" clId="{1E230E64-E0E6-4817-AC9A-41E703A8F2AD}" dt="2023-06-18T06:21:39.199" v="66" actId="47"/>
        <pc:sldMkLst>
          <pc:docMk/>
          <pc:sldMk cId="3066342635" sldId="378"/>
        </pc:sldMkLst>
      </pc:sldChg>
      <pc:sldChg chg="del">
        <pc:chgData name="Samar Abdulla" userId="732c61c037804061" providerId="LiveId" clId="{1E230E64-E0E6-4817-AC9A-41E703A8F2AD}" dt="2023-06-18T06:09:29.048" v="52" actId="47"/>
        <pc:sldMkLst>
          <pc:docMk/>
          <pc:sldMk cId="2764558581" sldId="379"/>
        </pc:sldMkLst>
      </pc:sldChg>
      <pc:sldMasterChg chg="delSldLayout">
        <pc:chgData name="Samar Abdulla" userId="732c61c037804061" providerId="LiveId" clId="{1E230E64-E0E6-4817-AC9A-41E703A8F2AD}" dt="2023-06-18T06:21:26.895" v="65" actId="47"/>
        <pc:sldMasterMkLst>
          <pc:docMk/>
          <pc:sldMasterMk cId="0" sldId="2147483682"/>
        </pc:sldMasterMkLst>
        <pc:sldLayoutChg chg="del">
          <pc:chgData name="Samar Abdulla" userId="732c61c037804061" providerId="LiveId" clId="{1E230E64-E0E6-4817-AC9A-41E703A8F2AD}" dt="2023-06-18T05:57:02.062" v="3" actId="47"/>
          <pc:sldLayoutMkLst>
            <pc:docMk/>
            <pc:sldMasterMk cId="0" sldId="2147483682"/>
            <pc:sldLayoutMk cId="0" sldId="2147483648"/>
          </pc:sldLayoutMkLst>
        </pc:sldLayoutChg>
        <pc:sldLayoutChg chg="del">
          <pc:chgData name="Samar Abdulla" userId="732c61c037804061" providerId="LiveId" clId="{1E230E64-E0E6-4817-AC9A-41E703A8F2AD}" dt="2023-06-18T06:10:34.036" v="58" actId="47"/>
          <pc:sldLayoutMkLst>
            <pc:docMk/>
            <pc:sldMasterMk cId="0" sldId="2147483682"/>
            <pc:sldLayoutMk cId="0" sldId="2147483649"/>
          </pc:sldLayoutMkLst>
        </pc:sldLayoutChg>
        <pc:sldLayoutChg chg="del">
          <pc:chgData name="Samar Abdulla" userId="732c61c037804061" providerId="LiveId" clId="{1E230E64-E0E6-4817-AC9A-41E703A8F2AD}" dt="2023-06-18T05:57:01.966" v="2" actId="47"/>
          <pc:sldLayoutMkLst>
            <pc:docMk/>
            <pc:sldMasterMk cId="0" sldId="2147483682"/>
            <pc:sldLayoutMk cId="0" sldId="2147483650"/>
          </pc:sldLayoutMkLst>
        </pc:sldLayoutChg>
        <pc:sldLayoutChg chg="del">
          <pc:chgData name="Samar Abdulla" userId="732c61c037804061" providerId="LiveId" clId="{1E230E64-E0E6-4817-AC9A-41E703A8F2AD}" dt="2023-06-18T06:09:22.637" v="50" actId="47"/>
          <pc:sldLayoutMkLst>
            <pc:docMk/>
            <pc:sldMasterMk cId="0" sldId="2147483682"/>
            <pc:sldLayoutMk cId="0" sldId="2147483653"/>
          </pc:sldLayoutMkLst>
        </pc:sldLayoutChg>
        <pc:sldLayoutChg chg="del">
          <pc:chgData name="Samar Abdulla" userId="732c61c037804061" providerId="LiveId" clId="{1E230E64-E0E6-4817-AC9A-41E703A8F2AD}" dt="2023-06-18T06:08:37.247" v="41" actId="47"/>
          <pc:sldLayoutMkLst>
            <pc:docMk/>
            <pc:sldMasterMk cId="0" sldId="2147483682"/>
            <pc:sldLayoutMk cId="0" sldId="2147483657"/>
          </pc:sldLayoutMkLst>
        </pc:sldLayoutChg>
        <pc:sldLayoutChg chg="del">
          <pc:chgData name="Samar Abdulla" userId="732c61c037804061" providerId="LiveId" clId="{1E230E64-E0E6-4817-AC9A-41E703A8F2AD}" dt="2023-06-18T06:10:33.540" v="57" actId="47"/>
          <pc:sldLayoutMkLst>
            <pc:docMk/>
            <pc:sldMasterMk cId="0" sldId="2147483682"/>
            <pc:sldLayoutMk cId="0" sldId="2147483660"/>
          </pc:sldLayoutMkLst>
        </pc:sldLayoutChg>
        <pc:sldLayoutChg chg="del">
          <pc:chgData name="Samar Abdulla" userId="732c61c037804061" providerId="LiveId" clId="{1E230E64-E0E6-4817-AC9A-41E703A8F2AD}" dt="2023-06-18T06:10:28.359" v="56" actId="47"/>
          <pc:sldLayoutMkLst>
            <pc:docMk/>
            <pc:sldMasterMk cId="0" sldId="2147483682"/>
            <pc:sldLayoutMk cId="0" sldId="2147483662"/>
          </pc:sldLayoutMkLst>
        </pc:sldLayoutChg>
        <pc:sldLayoutChg chg="del">
          <pc:chgData name="Samar Abdulla" userId="732c61c037804061" providerId="LiveId" clId="{1E230E64-E0E6-4817-AC9A-41E703A8F2AD}" dt="2023-06-18T06:10:37.164" v="61" actId="47"/>
          <pc:sldLayoutMkLst>
            <pc:docMk/>
            <pc:sldMasterMk cId="0" sldId="2147483682"/>
            <pc:sldLayoutMk cId="0" sldId="2147483664"/>
          </pc:sldLayoutMkLst>
        </pc:sldLayoutChg>
        <pc:sldLayoutChg chg="del">
          <pc:chgData name="Samar Abdulla" userId="732c61c037804061" providerId="LiveId" clId="{1E230E64-E0E6-4817-AC9A-41E703A8F2AD}" dt="2023-06-18T06:21:26.895" v="65" actId="47"/>
          <pc:sldLayoutMkLst>
            <pc:docMk/>
            <pc:sldMasterMk cId="0" sldId="2147483682"/>
            <pc:sldLayoutMk cId="0" sldId="2147483666"/>
          </pc:sldLayoutMkLst>
        </pc:sldLayoutChg>
        <pc:sldLayoutChg chg="del">
          <pc:chgData name="Samar Abdulla" userId="732c61c037804061" providerId="LiveId" clId="{1E230E64-E0E6-4817-AC9A-41E703A8F2AD}" dt="2023-06-18T06:09:14.399" v="46" actId="47"/>
          <pc:sldLayoutMkLst>
            <pc:docMk/>
            <pc:sldMasterMk cId="0" sldId="2147483682"/>
            <pc:sldLayoutMk cId="0" sldId="2147483669"/>
          </pc:sldLayoutMkLst>
        </pc:sldLayoutChg>
        <pc:sldLayoutChg chg="del">
          <pc:chgData name="Samar Abdulla" userId="732c61c037804061" providerId="LiveId" clId="{1E230E64-E0E6-4817-AC9A-41E703A8F2AD}" dt="2023-06-18T05:56:57.905" v="1" actId="47"/>
          <pc:sldLayoutMkLst>
            <pc:docMk/>
            <pc:sldMasterMk cId="0" sldId="2147483682"/>
            <pc:sldLayoutMk cId="0" sldId="2147483674"/>
          </pc:sldLayoutMkLst>
        </pc:sldLayoutChg>
        <pc:sldLayoutChg chg="del">
          <pc:chgData name="Samar Abdulla" userId="732c61c037804061" providerId="LiveId" clId="{1E230E64-E0E6-4817-AC9A-41E703A8F2AD}" dt="2023-06-18T06:09:31.041" v="53" actId="47"/>
          <pc:sldLayoutMkLst>
            <pc:docMk/>
            <pc:sldMasterMk cId="0" sldId="2147483682"/>
            <pc:sldLayoutMk cId="0" sldId="2147483677"/>
          </pc:sldLayoutMkLst>
        </pc:sldLayoutChg>
      </pc:sldMasterChg>
      <pc:sldMasterChg chg="del delSldLayout">
        <pc:chgData name="Samar Abdulla" userId="732c61c037804061" providerId="LiveId" clId="{1E230E64-E0E6-4817-AC9A-41E703A8F2AD}" dt="2023-06-18T05:56:56.227" v="0" actId="47"/>
        <pc:sldMasterMkLst>
          <pc:docMk/>
          <pc:sldMasterMk cId="2860174164" sldId="2147483683"/>
        </pc:sldMasterMkLst>
        <pc:sldLayoutChg chg="del">
          <pc:chgData name="Samar Abdulla" userId="732c61c037804061" providerId="LiveId" clId="{1E230E64-E0E6-4817-AC9A-41E703A8F2AD}" dt="2023-06-18T05:56:56.227" v="0" actId="47"/>
          <pc:sldLayoutMkLst>
            <pc:docMk/>
            <pc:sldMasterMk cId="2860174164" sldId="2147483683"/>
            <pc:sldLayoutMk cId="4165445068" sldId="2147483684"/>
          </pc:sldLayoutMkLst>
        </pc:sldLayoutChg>
        <pc:sldLayoutChg chg="del">
          <pc:chgData name="Samar Abdulla" userId="732c61c037804061" providerId="LiveId" clId="{1E230E64-E0E6-4817-AC9A-41E703A8F2AD}" dt="2023-06-18T05:56:56.227" v="0" actId="47"/>
          <pc:sldLayoutMkLst>
            <pc:docMk/>
            <pc:sldMasterMk cId="2860174164" sldId="2147483683"/>
            <pc:sldLayoutMk cId="2688774495" sldId="2147483685"/>
          </pc:sldLayoutMkLst>
        </pc:sldLayoutChg>
        <pc:sldLayoutChg chg="del">
          <pc:chgData name="Samar Abdulla" userId="732c61c037804061" providerId="LiveId" clId="{1E230E64-E0E6-4817-AC9A-41E703A8F2AD}" dt="2023-06-18T05:56:56.227" v="0" actId="47"/>
          <pc:sldLayoutMkLst>
            <pc:docMk/>
            <pc:sldMasterMk cId="2860174164" sldId="2147483683"/>
            <pc:sldLayoutMk cId="406204309" sldId="2147483686"/>
          </pc:sldLayoutMkLst>
        </pc:sldLayoutChg>
        <pc:sldLayoutChg chg="del">
          <pc:chgData name="Samar Abdulla" userId="732c61c037804061" providerId="LiveId" clId="{1E230E64-E0E6-4817-AC9A-41E703A8F2AD}" dt="2023-06-18T05:56:56.227" v="0" actId="47"/>
          <pc:sldLayoutMkLst>
            <pc:docMk/>
            <pc:sldMasterMk cId="2860174164" sldId="2147483683"/>
            <pc:sldLayoutMk cId="3794881686" sldId="2147483687"/>
          </pc:sldLayoutMkLst>
        </pc:sldLayoutChg>
        <pc:sldLayoutChg chg="del">
          <pc:chgData name="Samar Abdulla" userId="732c61c037804061" providerId="LiveId" clId="{1E230E64-E0E6-4817-AC9A-41E703A8F2AD}" dt="2023-06-18T05:56:56.227" v="0" actId="47"/>
          <pc:sldLayoutMkLst>
            <pc:docMk/>
            <pc:sldMasterMk cId="2860174164" sldId="2147483683"/>
            <pc:sldLayoutMk cId="52706419" sldId="2147483688"/>
          </pc:sldLayoutMkLst>
        </pc:sldLayoutChg>
        <pc:sldLayoutChg chg="del">
          <pc:chgData name="Samar Abdulla" userId="732c61c037804061" providerId="LiveId" clId="{1E230E64-E0E6-4817-AC9A-41E703A8F2AD}" dt="2023-06-18T05:56:56.227" v="0" actId="47"/>
          <pc:sldLayoutMkLst>
            <pc:docMk/>
            <pc:sldMasterMk cId="2860174164" sldId="2147483683"/>
            <pc:sldLayoutMk cId="3929185889" sldId="2147483689"/>
          </pc:sldLayoutMkLst>
        </pc:sldLayoutChg>
        <pc:sldLayoutChg chg="del">
          <pc:chgData name="Samar Abdulla" userId="732c61c037804061" providerId="LiveId" clId="{1E230E64-E0E6-4817-AC9A-41E703A8F2AD}" dt="2023-06-18T05:56:56.227" v="0" actId="47"/>
          <pc:sldLayoutMkLst>
            <pc:docMk/>
            <pc:sldMasterMk cId="2860174164" sldId="2147483683"/>
            <pc:sldLayoutMk cId="787622341" sldId="2147483690"/>
          </pc:sldLayoutMkLst>
        </pc:sldLayoutChg>
        <pc:sldLayoutChg chg="del">
          <pc:chgData name="Samar Abdulla" userId="732c61c037804061" providerId="LiveId" clId="{1E230E64-E0E6-4817-AC9A-41E703A8F2AD}" dt="2023-06-18T05:56:56.227" v="0" actId="47"/>
          <pc:sldLayoutMkLst>
            <pc:docMk/>
            <pc:sldMasterMk cId="2860174164" sldId="2147483683"/>
            <pc:sldLayoutMk cId="1429997348" sldId="2147483691"/>
          </pc:sldLayoutMkLst>
        </pc:sldLayoutChg>
        <pc:sldLayoutChg chg="del">
          <pc:chgData name="Samar Abdulla" userId="732c61c037804061" providerId="LiveId" clId="{1E230E64-E0E6-4817-AC9A-41E703A8F2AD}" dt="2023-06-18T05:56:56.227" v="0" actId="47"/>
          <pc:sldLayoutMkLst>
            <pc:docMk/>
            <pc:sldMasterMk cId="2860174164" sldId="2147483683"/>
            <pc:sldLayoutMk cId="1521304049" sldId="2147483692"/>
          </pc:sldLayoutMkLst>
        </pc:sldLayoutChg>
        <pc:sldLayoutChg chg="del">
          <pc:chgData name="Samar Abdulla" userId="732c61c037804061" providerId="LiveId" clId="{1E230E64-E0E6-4817-AC9A-41E703A8F2AD}" dt="2023-06-18T05:56:56.227" v="0" actId="47"/>
          <pc:sldLayoutMkLst>
            <pc:docMk/>
            <pc:sldMasterMk cId="2860174164" sldId="2147483683"/>
            <pc:sldLayoutMk cId="2611439911" sldId="2147483693"/>
          </pc:sldLayoutMkLst>
        </pc:sldLayoutChg>
        <pc:sldLayoutChg chg="del">
          <pc:chgData name="Samar Abdulla" userId="732c61c037804061" providerId="LiveId" clId="{1E230E64-E0E6-4817-AC9A-41E703A8F2AD}" dt="2023-06-18T05:56:56.227" v="0" actId="47"/>
          <pc:sldLayoutMkLst>
            <pc:docMk/>
            <pc:sldMasterMk cId="2860174164" sldId="2147483683"/>
            <pc:sldLayoutMk cId="2509220342" sldId="214748369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gd4d592a5c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4" name="Google Shape;1914;gd4d592a5c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d768e69cfa_0_5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d768e69cfa_0_5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d4d592a5c7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2" name="Google Shape;2272;gd4d592a5c7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d4d592a5c7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2" name="Google Shape;2272;gd4d592a5c7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2063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d4d592a5c7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2" name="Google Shape;2272;gd4d592a5c7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275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d4d592a5c7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2" name="Google Shape;2272;gd4d592a5c7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691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d4d592a5c7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2" name="Google Shape;2272;gd4d592a5c7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436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Google Shape;3111;gd768e69cfa_0_10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2" name="Google Shape;3112;gd768e69cfa_0_10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1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42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34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84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84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81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01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73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83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4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1779150" y="1042825"/>
            <a:ext cx="5585700" cy="31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7224067" y="2171120"/>
            <a:ext cx="2525833" cy="1610805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8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8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8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8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8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8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158717" y="284141"/>
            <a:ext cx="1651651" cy="1499645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07879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4336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5246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163263"/>
            <a:ext cx="1025973" cy="811032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5" y="153898"/>
            <a:ext cx="1651683" cy="719972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1" y="105967"/>
            <a:ext cx="1456109" cy="488736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80016" y="4521081"/>
            <a:ext cx="639248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0" y="4194779"/>
            <a:ext cx="666115" cy="973447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93010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6"/>
          <p:cNvSpPr txBox="1">
            <a:spLocks noGrp="1"/>
          </p:cNvSpPr>
          <p:nvPr>
            <p:ph type="ctrTitle"/>
          </p:nvPr>
        </p:nvSpPr>
        <p:spPr>
          <a:xfrm>
            <a:off x="4225363" y="953200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1"/>
          </p:nvPr>
        </p:nvSpPr>
        <p:spPr>
          <a:xfrm>
            <a:off x="4225375" y="1637850"/>
            <a:ext cx="26241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title" idx="2" hasCustomPrompt="1"/>
          </p:nvPr>
        </p:nvSpPr>
        <p:spPr>
          <a:xfrm>
            <a:off x="2294538" y="786050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61" name="Google Shape;661;p16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662" name="Google Shape;662;p1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63" name="Google Shape;663;p1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9" name="Google Shape;669;p1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16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671" name="Google Shape;671;p1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72" name="Google Shape;672;p1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73" name="Google Shape;673;p1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1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1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1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7" name="Google Shape;677;p1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8" name="Google Shape;678;p1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6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680" name="Google Shape;680;p16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16"/>
          <p:cNvGrpSpPr/>
          <p:nvPr/>
        </p:nvGrpSpPr>
        <p:grpSpPr>
          <a:xfrm>
            <a:off x="7224067" y="2171120"/>
            <a:ext cx="2525833" cy="1610805"/>
            <a:chOff x="7239867" y="1514545"/>
            <a:chExt cx="2525833" cy="1610805"/>
          </a:xfrm>
        </p:grpSpPr>
        <p:grpSp>
          <p:nvGrpSpPr>
            <p:cNvPr id="687" name="Google Shape;687;p16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88" name="Google Shape;688;p16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89" name="Google Shape;689;p16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16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6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6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16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16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16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6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" name="Google Shape;697;p16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16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6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6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6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6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6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6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045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9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6" name="Google Shape;806;p19"/>
          <p:cNvGrpSpPr/>
          <p:nvPr/>
        </p:nvGrpSpPr>
        <p:grpSpPr>
          <a:xfrm>
            <a:off x="8460808" y="926675"/>
            <a:ext cx="1025973" cy="811032"/>
            <a:chOff x="855987" y="2204128"/>
            <a:chExt cx="1217483" cy="962421"/>
          </a:xfrm>
        </p:grpSpPr>
        <p:grpSp>
          <p:nvGrpSpPr>
            <p:cNvPr id="807" name="Google Shape;807;p19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08" name="Google Shape;808;p19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9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9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9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9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9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4" name="Google Shape;814;p19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19"/>
          <p:cNvGrpSpPr/>
          <p:nvPr/>
        </p:nvGrpSpPr>
        <p:grpSpPr>
          <a:xfrm rot="3617422">
            <a:off x="59341" y="4604956"/>
            <a:ext cx="639248" cy="382014"/>
            <a:chOff x="1202177" y="4613417"/>
            <a:chExt cx="528376" cy="315757"/>
          </a:xfrm>
        </p:grpSpPr>
        <p:sp>
          <p:nvSpPr>
            <p:cNvPr id="816" name="Google Shape;816;p1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19"/>
          <p:cNvGrpSpPr/>
          <p:nvPr/>
        </p:nvGrpSpPr>
        <p:grpSpPr>
          <a:xfrm>
            <a:off x="8460810" y="4194779"/>
            <a:ext cx="666115" cy="973447"/>
            <a:chOff x="-1047799" y="3300294"/>
            <a:chExt cx="439014" cy="641607"/>
          </a:xfrm>
        </p:grpSpPr>
        <p:sp>
          <p:nvSpPr>
            <p:cNvPr id="823" name="Google Shape;823;p19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19"/>
          <p:cNvGrpSpPr/>
          <p:nvPr/>
        </p:nvGrpSpPr>
        <p:grpSpPr>
          <a:xfrm rot="10800000">
            <a:off x="-220997" y="-221970"/>
            <a:ext cx="1590405" cy="693261"/>
            <a:chOff x="3965010" y="571479"/>
            <a:chExt cx="1651683" cy="719972"/>
          </a:xfrm>
        </p:grpSpPr>
        <p:grpSp>
          <p:nvGrpSpPr>
            <p:cNvPr id="837" name="Google Shape;837;p19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838" name="Google Shape;838;p19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839" name="Google Shape;839;p19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19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19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19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3" name="Google Shape;843;p19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4" name="Google Shape;844;p19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19"/>
          <p:cNvGrpSpPr/>
          <p:nvPr/>
        </p:nvGrpSpPr>
        <p:grpSpPr>
          <a:xfrm rot="-2839265" flipH="1">
            <a:off x="7818980" y="-170365"/>
            <a:ext cx="799290" cy="1039885"/>
            <a:chOff x="4318023" y="4113296"/>
            <a:chExt cx="716422" cy="932073"/>
          </a:xfrm>
        </p:grpSpPr>
        <p:sp>
          <p:nvSpPr>
            <p:cNvPr id="846" name="Google Shape;846;p19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77927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1"/>
          <p:cNvSpPr txBox="1">
            <a:spLocks noGrp="1"/>
          </p:cNvSpPr>
          <p:nvPr>
            <p:ph type="subTitle" idx="1"/>
          </p:nvPr>
        </p:nvSpPr>
        <p:spPr>
          <a:xfrm>
            <a:off x="1915200" y="1881226"/>
            <a:ext cx="53136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3" name="Google Shape;893;p21"/>
          <p:cNvSpPr txBox="1">
            <a:spLocks noGrp="1"/>
          </p:cNvSpPr>
          <p:nvPr>
            <p:ph type="subTitle" idx="2"/>
          </p:nvPr>
        </p:nvSpPr>
        <p:spPr>
          <a:xfrm>
            <a:off x="2596800" y="2771613"/>
            <a:ext cx="39504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grpSp>
        <p:nvGrpSpPr>
          <p:cNvPr id="894" name="Google Shape;894;p21"/>
          <p:cNvGrpSpPr/>
          <p:nvPr/>
        </p:nvGrpSpPr>
        <p:grpSpPr>
          <a:xfrm>
            <a:off x="7989005" y="225890"/>
            <a:ext cx="1210420" cy="868635"/>
            <a:chOff x="6102329" y="3283426"/>
            <a:chExt cx="654776" cy="469888"/>
          </a:xfrm>
        </p:grpSpPr>
        <p:sp>
          <p:nvSpPr>
            <p:cNvPr id="895" name="Google Shape;895;p21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21"/>
          <p:cNvGrpSpPr/>
          <p:nvPr/>
        </p:nvGrpSpPr>
        <p:grpSpPr>
          <a:xfrm rot="-1272558" flipH="1">
            <a:off x="7105331" y="3178663"/>
            <a:ext cx="1415633" cy="2385311"/>
            <a:chOff x="-653265" y="1899986"/>
            <a:chExt cx="171302" cy="288619"/>
          </a:xfrm>
        </p:grpSpPr>
        <p:sp>
          <p:nvSpPr>
            <p:cNvPr id="907" name="Google Shape;907;p21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21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913" name="Google Shape;913;p2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14" name="Google Shape;914;p2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0" name="Google Shape;920;p2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21"/>
          <p:cNvGrpSpPr/>
          <p:nvPr/>
        </p:nvGrpSpPr>
        <p:grpSpPr>
          <a:xfrm>
            <a:off x="431221" y="571494"/>
            <a:ext cx="1860621" cy="811048"/>
            <a:chOff x="3965010" y="571479"/>
            <a:chExt cx="1651683" cy="719972"/>
          </a:xfrm>
        </p:grpSpPr>
        <p:grpSp>
          <p:nvGrpSpPr>
            <p:cNvPr id="922" name="Google Shape;922;p2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923" name="Google Shape;923;p2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924" name="Google Shape;924;p2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2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2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2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8" name="Google Shape;928;p2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2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30493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1226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804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9286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363650" y="28374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363650" y="35187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609" name="Google Shape;609;p15"/>
          <p:cNvSpPr txBox="1">
            <a:spLocks noGrp="1"/>
          </p:cNvSpPr>
          <p:nvPr>
            <p:ph type="title" idx="2" hasCustomPrompt="1"/>
          </p:nvPr>
        </p:nvSpPr>
        <p:spPr>
          <a:xfrm>
            <a:off x="1363650" y="15250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610" name="Google Shape;610;p15"/>
          <p:cNvGrpSpPr/>
          <p:nvPr/>
        </p:nvGrpSpPr>
        <p:grpSpPr>
          <a:xfrm>
            <a:off x="8065080" y="-10"/>
            <a:ext cx="1210420" cy="868635"/>
            <a:chOff x="6102329" y="3283426"/>
            <a:chExt cx="654776" cy="469888"/>
          </a:xfrm>
        </p:grpSpPr>
        <p:sp>
          <p:nvSpPr>
            <p:cNvPr id="611" name="Google Shape;611;p1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5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623" name="Google Shape;623;p15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0" name="Google Shape;630;p15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15"/>
          <p:cNvGrpSpPr/>
          <p:nvPr/>
        </p:nvGrpSpPr>
        <p:grpSpPr>
          <a:xfrm>
            <a:off x="69058" y="647194"/>
            <a:ext cx="1860621" cy="811048"/>
            <a:chOff x="3965010" y="571479"/>
            <a:chExt cx="1651683" cy="719972"/>
          </a:xfrm>
        </p:grpSpPr>
        <p:grpSp>
          <p:nvGrpSpPr>
            <p:cNvPr id="632" name="Google Shape;632;p1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1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1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8" name="Google Shape;638;p1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1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15"/>
          <p:cNvGrpSpPr/>
          <p:nvPr/>
        </p:nvGrpSpPr>
        <p:grpSpPr>
          <a:xfrm flipH="1">
            <a:off x="4122756" y="-152543"/>
            <a:ext cx="2525833" cy="1610805"/>
            <a:chOff x="7239867" y="1514545"/>
            <a:chExt cx="2525833" cy="1610805"/>
          </a:xfrm>
        </p:grpSpPr>
        <p:grpSp>
          <p:nvGrpSpPr>
            <p:cNvPr id="641" name="Google Shape;641;p1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2" name="Google Shape;642;p1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43" name="Google Shape;643;p1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1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1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9" name="Google Shape;649;p1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1" name="Google Shape;651;p1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5"/>
          <p:cNvGrpSpPr/>
          <p:nvPr/>
        </p:nvGrpSpPr>
        <p:grpSpPr>
          <a:xfrm rot="4034152">
            <a:off x="179337" y="3565501"/>
            <a:ext cx="1391968" cy="1811051"/>
            <a:chOff x="4318023" y="4113296"/>
            <a:chExt cx="716422" cy="932073"/>
          </a:xfrm>
        </p:grpSpPr>
        <p:sp>
          <p:nvSpPr>
            <p:cNvPr id="653" name="Google Shape;653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2"/>
          <p:cNvSpPr txBox="1">
            <a:spLocks noGrp="1"/>
          </p:cNvSpPr>
          <p:nvPr>
            <p:ph type="subTitle" idx="1"/>
          </p:nvPr>
        </p:nvSpPr>
        <p:spPr>
          <a:xfrm>
            <a:off x="1271488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2" name="Google Shape;932;p22"/>
          <p:cNvSpPr txBox="1">
            <a:spLocks noGrp="1"/>
          </p:cNvSpPr>
          <p:nvPr>
            <p:ph type="subTitle" idx="2"/>
          </p:nvPr>
        </p:nvSpPr>
        <p:spPr>
          <a:xfrm>
            <a:off x="4866812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3" name="Google Shape;933;p22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34" name="Google Shape;934;p22"/>
          <p:cNvGrpSpPr/>
          <p:nvPr/>
        </p:nvGrpSpPr>
        <p:grpSpPr>
          <a:xfrm>
            <a:off x="-632417" y="1688458"/>
            <a:ext cx="1784099" cy="1410235"/>
            <a:chOff x="855987" y="2204128"/>
            <a:chExt cx="1217483" cy="962421"/>
          </a:xfrm>
        </p:grpSpPr>
        <p:grpSp>
          <p:nvGrpSpPr>
            <p:cNvPr id="935" name="Google Shape;935;p2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36" name="Google Shape;936;p2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2" name="Google Shape;942;p2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22"/>
          <p:cNvGrpSpPr/>
          <p:nvPr/>
        </p:nvGrpSpPr>
        <p:grpSpPr>
          <a:xfrm>
            <a:off x="7573919" y="168286"/>
            <a:ext cx="1958025" cy="1248696"/>
            <a:chOff x="7239867" y="1514545"/>
            <a:chExt cx="2525833" cy="1610805"/>
          </a:xfrm>
        </p:grpSpPr>
        <p:grpSp>
          <p:nvGrpSpPr>
            <p:cNvPr id="944" name="Google Shape;944;p2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45" name="Google Shape;945;p2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46" name="Google Shape;946;p2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2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2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2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2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2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2" name="Google Shape;952;p2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2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22"/>
          <p:cNvGrpSpPr/>
          <p:nvPr/>
        </p:nvGrpSpPr>
        <p:grpSpPr>
          <a:xfrm flipH="1">
            <a:off x="8240329" y="3957734"/>
            <a:ext cx="708344" cy="1228537"/>
            <a:chOff x="-1056319" y="1385262"/>
            <a:chExt cx="212940" cy="369285"/>
          </a:xfrm>
        </p:grpSpPr>
        <p:sp>
          <p:nvSpPr>
            <p:cNvPr id="956" name="Google Shape;956;p22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22"/>
          <p:cNvGrpSpPr/>
          <p:nvPr/>
        </p:nvGrpSpPr>
        <p:grpSpPr>
          <a:xfrm flipH="1">
            <a:off x="91757" y="4473980"/>
            <a:ext cx="537853" cy="555858"/>
            <a:chOff x="5294267" y="4624350"/>
            <a:chExt cx="383004" cy="395854"/>
          </a:xfrm>
        </p:grpSpPr>
        <p:sp>
          <p:nvSpPr>
            <p:cNvPr id="968" name="Google Shape;968;p22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25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8" r:id="rId3"/>
    <p:sldLayoutId id="2147483661" r:id="rId4"/>
    <p:sldLayoutId id="2147483668" r:id="rId5"/>
    <p:sldLayoutId id="2147483678" r:id="rId6"/>
    <p:sldLayoutId id="2147483679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27573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9D0BB8-2D9C-FFCB-CD80-143D29252260}"/>
              </a:ext>
            </a:extLst>
          </p:cNvPr>
          <p:cNvSpPr/>
          <p:nvPr/>
        </p:nvSpPr>
        <p:spPr>
          <a:xfrm>
            <a:off x="175022" y="155377"/>
            <a:ext cx="8793956" cy="4832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  <a:sym typeface="Arial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3AE53795-A94E-3B08-EC5E-A72BD4049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80" y="155376"/>
            <a:ext cx="6018473" cy="9670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1C0CCC-FCFA-ACA7-5CDA-E50DC24DB72E}"/>
              </a:ext>
            </a:extLst>
          </p:cNvPr>
          <p:cNvSpPr txBox="1"/>
          <p:nvPr/>
        </p:nvSpPr>
        <p:spPr>
          <a:xfrm>
            <a:off x="1380067" y="1692866"/>
            <a:ext cx="6325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 Hamah 1964 B Bold" panose="00000800000000000000" pitchFamily="2" charset="-78"/>
                <a:ea typeface="+mn-ea"/>
                <a:cs typeface="Ara Hamah 1964 B Bold" panose="00000800000000000000" pitchFamily="2" charset="-78"/>
                <a:sym typeface="Arial"/>
              </a:rPr>
              <a:t>الحيوانات تنمو وتتغير 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a Hamah 1964 B Bold" panose="00000800000000000000" pitchFamily="2" charset="-78"/>
              <a:ea typeface="+mn-ea"/>
              <a:cs typeface="Ara Hamah 1964 B Bold" panose="00000800000000000000" pitchFamily="2" charset="-78"/>
              <a:sym typeface="Arial"/>
            </a:endParaRPr>
          </a:p>
        </p:txBody>
      </p:sp>
      <p:pic>
        <p:nvPicPr>
          <p:cNvPr id="13" name="Picture 2" descr="عن رخصة المشاع الإبداعي | عالم التقنية">
            <a:extLst>
              <a:ext uri="{FF2B5EF4-FFF2-40B4-BE49-F238E27FC236}">
                <a16:creationId xmlns:a16="http://schemas.microsoft.com/office/drawing/2014/main" id="{BE36E210-9DD2-93CD-3CC7-4E5CCB1A0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4607" r="2155"/>
          <a:stretch/>
        </p:blipFill>
        <p:spPr bwMode="auto">
          <a:xfrm>
            <a:off x="175022" y="4464902"/>
            <a:ext cx="1355834" cy="52322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F5E37A-9390-960E-2299-676E9CC5255A}"/>
              </a:ext>
            </a:extLst>
          </p:cNvPr>
          <p:cNvSpPr txBox="1"/>
          <p:nvPr/>
        </p:nvSpPr>
        <p:spPr>
          <a:xfrm>
            <a:off x="707666" y="2743214"/>
            <a:ext cx="7728668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a Hamah 1964 B Bold" panose="00000800000000000000" pitchFamily="2" charset="-78"/>
                <a:sym typeface="Comfortaa"/>
              </a:rPr>
              <a:t>الهدف التعليمي:</a:t>
            </a:r>
            <a:r>
              <a:rPr kumimoji="0" lang="ar-BH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a Hamah 1964 B Bold" panose="00000800000000000000" pitchFamily="2" charset="-78"/>
                <a:sym typeface="Comfortaa"/>
              </a:rPr>
              <a:t> </a:t>
            </a: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a Hamah 1964 B Bold" panose="00000800000000000000" pitchFamily="2" charset="-78"/>
                <a:sym typeface="Comfortaa"/>
              </a:rPr>
              <a:t>أن نُرَتِب دورة حياة الفراشة.</a:t>
            </a:r>
          </a:p>
        </p:txBody>
      </p:sp>
    </p:spTree>
    <p:extLst>
      <p:ext uri="{BB962C8B-B14F-4D97-AF65-F5344CB8AC3E}">
        <p14:creationId xmlns:p14="http://schemas.microsoft.com/office/powerpoint/2010/main" val="123199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74;p68">
            <a:extLst>
              <a:ext uri="{FF2B5EF4-FFF2-40B4-BE49-F238E27FC236}">
                <a16:creationId xmlns:a16="http://schemas.microsoft.com/office/drawing/2014/main" id="{C1B9230D-E3A0-82FC-FB1A-4CBB7707BEE6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6684108" y="0"/>
            <a:ext cx="2459892" cy="5916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وقت التقييم !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Google Shape;4074;p68">
            <a:extLst>
              <a:ext uri="{FF2B5EF4-FFF2-40B4-BE49-F238E27FC236}">
                <a16:creationId xmlns:a16="http://schemas.microsoft.com/office/drawing/2014/main" id="{98C49E0C-C513-5D6D-82FD-97065303316C}"/>
              </a:ext>
            </a:extLst>
          </p:cNvPr>
          <p:cNvSpPr txBox="1">
            <a:spLocks/>
          </p:cNvSpPr>
          <p:nvPr/>
        </p:nvSpPr>
        <p:spPr>
          <a:xfrm>
            <a:off x="413467" y="591671"/>
            <a:ext cx="8317064" cy="1139962"/>
          </a:xfrm>
          <a:prstGeom prst="rect">
            <a:avLst/>
          </a:prstGeom>
          <a:solidFill>
            <a:srgbClr val="F8F8F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Vibur"/>
              <a:buNone/>
              <a:defRPr sz="10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Vibur"/>
              <a:buNone/>
              <a:tabLst/>
              <a:defRPr/>
            </a:pPr>
            <a:r>
              <a:rPr kumimoji="0" lang="ar-B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ibur"/>
              </a:rPr>
              <a:t>رتب </a:t>
            </a:r>
            <a:r>
              <a:rPr lang="ar-BH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الصور التالية من للوصول إلى دورة حياة الفراشة: </a:t>
            </a:r>
            <a:endParaRPr kumimoji="0" lang="ar-BH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ibur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Vibur"/>
              <a:buNone/>
              <a:tabLst/>
              <a:defRPr/>
            </a:pPr>
            <a:r>
              <a:rPr lang="ar-BH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فراشة كبيرة</a:t>
            </a:r>
            <a:r>
              <a:rPr kumimoji="0" lang="ar-BH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ibur"/>
              </a:rPr>
              <a:t> – </a:t>
            </a:r>
            <a:r>
              <a:rPr lang="ar-BH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شرنقة </a:t>
            </a:r>
            <a:r>
              <a:rPr kumimoji="0" lang="ar-BH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ibur"/>
              </a:rPr>
              <a:t>–</a:t>
            </a:r>
            <a:r>
              <a:rPr lang="ar-BH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بيضة</a:t>
            </a:r>
            <a:r>
              <a:rPr kumimoji="0" lang="ar-BH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ibur"/>
              </a:rPr>
              <a:t> – </a:t>
            </a:r>
            <a:r>
              <a:rPr lang="ar-BH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يرقة</a:t>
            </a:r>
            <a:r>
              <a:rPr kumimoji="0" lang="ar-BH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ibur"/>
              </a:rPr>
              <a:t> – </a:t>
            </a:r>
            <a:r>
              <a:rPr lang="ar-BH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فراشة صغيرة</a:t>
            </a:r>
            <a:r>
              <a:rPr kumimoji="0" lang="ar-BH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ibur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FADDEF-68FE-45D6-6A31-E24D6641F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29" t="31303" r="36024" b="19535"/>
          <a:stretch/>
        </p:blipFill>
        <p:spPr>
          <a:xfrm>
            <a:off x="2417108" y="1678167"/>
            <a:ext cx="4309783" cy="3465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12EF86-54FE-8A21-232A-B2F6584064EC}"/>
              </a:ext>
            </a:extLst>
          </p:cNvPr>
          <p:cNvSpPr/>
          <p:nvPr/>
        </p:nvSpPr>
        <p:spPr>
          <a:xfrm>
            <a:off x="5678020" y="1678168"/>
            <a:ext cx="1048871" cy="5137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57C3D7-3966-E325-8869-2414C48831EF}"/>
              </a:ext>
            </a:extLst>
          </p:cNvPr>
          <p:cNvSpPr/>
          <p:nvPr/>
        </p:nvSpPr>
        <p:spPr>
          <a:xfrm>
            <a:off x="4176549" y="2561277"/>
            <a:ext cx="1048871" cy="5137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5AA13B-EAE9-F474-CED0-B02CAF2B0134}"/>
              </a:ext>
            </a:extLst>
          </p:cNvPr>
          <p:cNvSpPr/>
          <p:nvPr/>
        </p:nvSpPr>
        <p:spPr>
          <a:xfrm>
            <a:off x="4700984" y="3048394"/>
            <a:ext cx="1048871" cy="5137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F61B8A-55CC-75A4-F53E-F5F237EC95AD}"/>
              </a:ext>
            </a:extLst>
          </p:cNvPr>
          <p:cNvSpPr/>
          <p:nvPr/>
        </p:nvSpPr>
        <p:spPr>
          <a:xfrm>
            <a:off x="2562434" y="3709282"/>
            <a:ext cx="1048871" cy="2146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93BEDA-580C-CFDA-A1A6-C1529FF30608}"/>
              </a:ext>
            </a:extLst>
          </p:cNvPr>
          <p:cNvSpPr/>
          <p:nvPr/>
        </p:nvSpPr>
        <p:spPr>
          <a:xfrm>
            <a:off x="3152945" y="5052630"/>
            <a:ext cx="1048871" cy="908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5EDCD9-0345-0E7D-0A76-59DF4DE2B820}"/>
              </a:ext>
            </a:extLst>
          </p:cNvPr>
          <p:cNvSpPr/>
          <p:nvPr/>
        </p:nvSpPr>
        <p:spPr>
          <a:xfrm>
            <a:off x="5074510" y="5052630"/>
            <a:ext cx="1048871" cy="908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074;p68">
            <a:extLst>
              <a:ext uri="{FF2B5EF4-FFF2-40B4-BE49-F238E27FC236}">
                <a16:creationId xmlns:a16="http://schemas.microsoft.com/office/drawing/2014/main" id="{A468931E-372F-8698-9080-063CC8A5BFE7}"/>
              </a:ext>
            </a:extLst>
          </p:cNvPr>
          <p:cNvSpPr txBox="1">
            <a:spLocks/>
          </p:cNvSpPr>
          <p:nvPr/>
        </p:nvSpPr>
        <p:spPr>
          <a:xfrm>
            <a:off x="2474303" y="3639363"/>
            <a:ext cx="1225131" cy="354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Vibur"/>
              <a:buNone/>
              <a:defRPr sz="10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Vibur"/>
              <a:buNone/>
              <a:tabLst/>
              <a:defRPr/>
            </a:pPr>
            <a:r>
              <a:rPr lang="ar-BH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فراشة كبيرة</a:t>
            </a:r>
            <a:endParaRPr kumimoji="0" lang="ar-BH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ibur"/>
            </a:endParaRPr>
          </a:p>
        </p:txBody>
      </p:sp>
      <p:sp>
        <p:nvSpPr>
          <p:cNvPr id="6" name="Google Shape;4074;p68">
            <a:extLst>
              <a:ext uri="{FF2B5EF4-FFF2-40B4-BE49-F238E27FC236}">
                <a16:creationId xmlns:a16="http://schemas.microsoft.com/office/drawing/2014/main" id="{E535467C-69E9-2AA8-033C-991A07A065D5}"/>
              </a:ext>
            </a:extLst>
          </p:cNvPr>
          <p:cNvSpPr txBox="1">
            <a:spLocks/>
          </p:cNvSpPr>
          <p:nvPr/>
        </p:nvSpPr>
        <p:spPr>
          <a:xfrm>
            <a:off x="2438587" y="4725859"/>
            <a:ext cx="1296561" cy="354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Vibur"/>
              <a:buNone/>
              <a:defRPr sz="10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Vibur"/>
              <a:buNone/>
              <a:tabLst/>
              <a:defRPr/>
            </a:pPr>
            <a:r>
              <a:rPr lang="ar-BH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فراشة صغيرة</a:t>
            </a:r>
            <a:endParaRPr kumimoji="0" lang="ar-BH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ibur"/>
            </a:endParaRPr>
          </a:p>
        </p:txBody>
      </p:sp>
      <p:sp>
        <p:nvSpPr>
          <p:cNvPr id="7" name="Google Shape;4074;p68">
            <a:extLst>
              <a:ext uri="{FF2B5EF4-FFF2-40B4-BE49-F238E27FC236}">
                <a16:creationId xmlns:a16="http://schemas.microsoft.com/office/drawing/2014/main" id="{FEA47CB0-2277-B1C5-3315-6F12BBF6970E}"/>
              </a:ext>
            </a:extLst>
          </p:cNvPr>
          <p:cNvSpPr txBox="1">
            <a:spLocks/>
          </p:cNvSpPr>
          <p:nvPr/>
        </p:nvSpPr>
        <p:spPr>
          <a:xfrm>
            <a:off x="4334145" y="2561276"/>
            <a:ext cx="878501" cy="354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Vibur"/>
              <a:buNone/>
              <a:defRPr sz="10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Vibur"/>
              <a:buNone/>
              <a:tabLst/>
              <a:defRPr/>
            </a:pPr>
            <a:r>
              <a:rPr lang="ar-BH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بيضة</a:t>
            </a:r>
            <a:endParaRPr kumimoji="0" lang="ar-BH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ibur"/>
            </a:endParaRPr>
          </a:p>
        </p:txBody>
      </p:sp>
      <p:sp>
        <p:nvSpPr>
          <p:cNvPr id="15" name="Google Shape;4074;p68">
            <a:extLst>
              <a:ext uri="{FF2B5EF4-FFF2-40B4-BE49-F238E27FC236}">
                <a16:creationId xmlns:a16="http://schemas.microsoft.com/office/drawing/2014/main" id="{80754D10-01E0-0AF8-290B-186CFAD15A61}"/>
              </a:ext>
            </a:extLst>
          </p:cNvPr>
          <p:cNvSpPr txBox="1">
            <a:spLocks/>
          </p:cNvSpPr>
          <p:nvPr/>
        </p:nvSpPr>
        <p:spPr>
          <a:xfrm>
            <a:off x="5805607" y="3639363"/>
            <a:ext cx="878501" cy="354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Vibur"/>
              <a:buNone/>
              <a:defRPr sz="10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Vibur"/>
              <a:buNone/>
              <a:tabLst/>
              <a:defRPr/>
            </a:pPr>
            <a:r>
              <a:rPr lang="ar-BH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يرقة</a:t>
            </a:r>
            <a:endParaRPr kumimoji="0" lang="ar-BH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ibur"/>
            </a:endParaRPr>
          </a:p>
        </p:txBody>
      </p:sp>
      <p:sp>
        <p:nvSpPr>
          <p:cNvPr id="16" name="Google Shape;4074;p68">
            <a:extLst>
              <a:ext uri="{FF2B5EF4-FFF2-40B4-BE49-F238E27FC236}">
                <a16:creationId xmlns:a16="http://schemas.microsoft.com/office/drawing/2014/main" id="{EE2D3D89-6DEC-2BFB-4FEE-2E6BE4A8D3C8}"/>
              </a:ext>
            </a:extLst>
          </p:cNvPr>
          <p:cNvSpPr txBox="1">
            <a:spLocks/>
          </p:cNvSpPr>
          <p:nvPr/>
        </p:nvSpPr>
        <p:spPr>
          <a:xfrm>
            <a:off x="6010781" y="4698106"/>
            <a:ext cx="878501" cy="354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Vibur"/>
              <a:buNone/>
              <a:defRPr sz="10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Vibur"/>
              <a:buNone/>
              <a:tabLst/>
              <a:defRPr/>
            </a:pPr>
            <a:r>
              <a:rPr lang="ar-BH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شرنقة</a:t>
            </a:r>
            <a:endParaRPr kumimoji="0" lang="ar-BH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ibur"/>
            </a:endParaRPr>
          </a:p>
        </p:txBody>
      </p:sp>
    </p:spTree>
    <p:extLst>
      <p:ext uri="{BB962C8B-B14F-4D97-AF65-F5344CB8AC3E}">
        <p14:creationId xmlns:p14="http://schemas.microsoft.com/office/powerpoint/2010/main" val="364213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45"/>
          <p:cNvSpPr txBox="1">
            <a:spLocks noGrp="1"/>
          </p:cNvSpPr>
          <p:nvPr>
            <p:ph type="title"/>
          </p:nvPr>
        </p:nvSpPr>
        <p:spPr>
          <a:xfrm>
            <a:off x="270393" y="0"/>
            <a:ext cx="7444800" cy="17234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B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تمر الفراشة بمراحل نمو مختلفة </a:t>
            </a:r>
            <a:br>
              <a:rPr lang="ar-B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B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(تتحول من شكل إلى آخر)</a:t>
            </a:r>
            <a:endParaRPr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 descr="Butterfly life cycle cartoon caterpillar insects Vector Image">
            <a:extLst>
              <a:ext uri="{FF2B5EF4-FFF2-40B4-BE49-F238E27FC236}">
                <a16:creationId xmlns:a16="http://schemas.microsoft.com/office/drawing/2014/main" id="{119267F4-BA16-4EB8-B60D-BE9F39E53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8" b="18615"/>
          <a:stretch/>
        </p:blipFill>
        <p:spPr bwMode="auto">
          <a:xfrm>
            <a:off x="1649005" y="2191307"/>
            <a:ext cx="4687576" cy="2549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p51"/>
          <p:cNvSpPr txBox="1">
            <a:spLocks noGrp="1"/>
          </p:cNvSpPr>
          <p:nvPr>
            <p:ph type="title"/>
          </p:nvPr>
        </p:nvSpPr>
        <p:spPr>
          <a:xfrm>
            <a:off x="2145001" y="2153898"/>
            <a:ext cx="4853998" cy="83570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4800" dirty="0">
                <a:solidFill>
                  <a:srgbClr val="C00000"/>
                </a:solidFill>
              </a:rPr>
              <a:t>دورة حياة الفراشة:</a:t>
            </a:r>
            <a:endParaRPr sz="4800" dirty="0">
              <a:solidFill>
                <a:srgbClr val="C00000"/>
              </a:solidFill>
            </a:endParaRPr>
          </a:p>
        </p:txBody>
      </p:sp>
      <p:pic>
        <p:nvPicPr>
          <p:cNvPr id="3076" name="Picture 4" descr="Butterfly Cliparts - Transparent Happy Butterfly Clipart, HD Png Download -  640x480(#2098530) - PngFind">
            <a:extLst>
              <a:ext uri="{FF2B5EF4-FFF2-40B4-BE49-F238E27FC236}">
                <a16:creationId xmlns:a16="http://schemas.microsoft.com/office/drawing/2014/main" id="{1B05702A-3745-4B62-8A31-70529392D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0" b="91964" l="10000" r="90000">
                        <a14:foregroundMark x1="17738" y1="9107" x2="17738" y2="9107"/>
                        <a14:foregroundMark x1="84405" y1="8393" x2="84405" y2="8393"/>
                        <a14:foregroundMark x1="87262" y1="32500" x2="87262" y2="32500"/>
                        <a14:foregroundMark x1="15595" y1="7500" x2="15595" y2="7500"/>
                        <a14:foregroundMark x1="42619" y1="19643" x2="42619" y2="19643"/>
                        <a14:foregroundMark x1="66190" y1="91964" x2="66190" y2="91964"/>
                        <a14:foregroundMark x1="32381" y1="91964" x2="32381" y2="91964"/>
                        <a14:foregroundMark x1="87024" y1="31429" x2="87024" y2="3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74" y="131163"/>
            <a:ext cx="1961839" cy="130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p53"/>
          <p:cNvSpPr txBox="1">
            <a:spLocks noGrp="1"/>
          </p:cNvSpPr>
          <p:nvPr>
            <p:ph type="title" idx="2"/>
          </p:nvPr>
        </p:nvSpPr>
        <p:spPr>
          <a:xfrm>
            <a:off x="6854252" y="674556"/>
            <a:ext cx="974361" cy="1483095"/>
          </a:xfrm>
          <a:prstGeom prst="rect">
            <a:avLst/>
          </a:prstGeom>
          <a:ln w="57150"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dirty="0"/>
              <a:t>1</a:t>
            </a:r>
            <a:endParaRPr dirty="0"/>
          </a:p>
        </p:txBody>
      </p:sp>
      <p:sp>
        <p:nvSpPr>
          <p:cNvPr id="36" name="Google Shape;2276;p53">
            <a:extLst>
              <a:ext uri="{FF2B5EF4-FFF2-40B4-BE49-F238E27FC236}">
                <a16:creationId xmlns:a16="http://schemas.microsoft.com/office/drawing/2014/main" id="{BA9EFC57-AB0E-4521-8E4E-5428C217F48C}"/>
              </a:ext>
            </a:extLst>
          </p:cNvPr>
          <p:cNvSpPr txBox="1">
            <a:spLocks/>
          </p:cNvSpPr>
          <p:nvPr/>
        </p:nvSpPr>
        <p:spPr>
          <a:xfrm>
            <a:off x="5861153" y="3390593"/>
            <a:ext cx="2851879" cy="123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0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algn="ctr"/>
            <a:r>
              <a:rPr lang="ar-BH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بيضة</a:t>
            </a:r>
          </a:p>
        </p:txBody>
      </p:sp>
      <p:pic>
        <p:nvPicPr>
          <p:cNvPr id="37" name="Picture 4" descr="Butterfly life cycle cartoon caterpillar insects Vector Image">
            <a:extLst>
              <a:ext uri="{FF2B5EF4-FFF2-40B4-BE49-F238E27FC236}">
                <a16:creationId xmlns:a16="http://schemas.microsoft.com/office/drawing/2014/main" id="{CEF6FC45-958C-4E80-BE0B-940277105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8" b="18615"/>
          <a:stretch/>
        </p:blipFill>
        <p:spPr bwMode="auto">
          <a:xfrm>
            <a:off x="1315387" y="1734107"/>
            <a:ext cx="4429083" cy="240875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2DC5FCE-2F4C-4BC1-8AF1-5A6DF1FF6091}"/>
              </a:ext>
            </a:extLst>
          </p:cNvPr>
          <p:cNvSpPr/>
          <p:nvPr/>
        </p:nvSpPr>
        <p:spPr>
          <a:xfrm>
            <a:off x="251086" y="3185411"/>
            <a:ext cx="1412823" cy="689547"/>
          </a:xfrm>
          <a:prstGeom prst="rightArrow">
            <a:avLst>
              <a:gd name="adj1" fmla="val 44565"/>
              <a:gd name="adj2" fmla="val 78805"/>
            </a:avLst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6" grpId="0" animBg="1"/>
      <p:bldP spid="3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p53"/>
          <p:cNvSpPr txBox="1">
            <a:spLocks noGrp="1"/>
          </p:cNvSpPr>
          <p:nvPr>
            <p:ph type="title" idx="2"/>
          </p:nvPr>
        </p:nvSpPr>
        <p:spPr>
          <a:xfrm>
            <a:off x="6854252" y="674556"/>
            <a:ext cx="974361" cy="1483095"/>
          </a:xfrm>
          <a:prstGeom prst="rect">
            <a:avLst/>
          </a:prstGeom>
          <a:ln w="57150"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</a:t>
            </a:r>
            <a:endParaRPr dirty="0"/>
          </a:p>
        </p:txBody>
      </p:sp>
      <p:sp>
        <p:nvSpPr>
          <p:cNvPr id="36" name="Google Shape;2276;p53">
            <a:extLst>
              <a:ext uri="{FF2B5EF4-FFF2-40B4-BE49-F238E27FC236}">
                <a16:creationId xmlns:a16="http://schemas.microsoft.com/office/drawing/2014/main" id="{BA9EFC57-AB0E-4521-8E4E-5428C217F48C}"/>
              </a:ext>
            </a:extLst>
          </p:cNvPr>
          <p:cNvSpPr txBox="1">
            <a:spLocks/>
          </p:cNvSpPr>
          <p:nvPr/>
        </p:nvSpPr>
        <p:spPr>
          <a:xfrm>
            <a:off x="5861153" y="3390593"/>
            <a:ext cx="2851879" cy="123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0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algn="ctr"/>
            <a:r>
              <a:rPr lang="ar-BH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يرقة</a:t>
            </a:r>
          </a:p>
        </p:txBody>
      </p:sp>
      <p:pic>
        <p:nvPicPr>
          <p:cNvPr id="37" name="Picture 4" descr="Butterfly life cycle cartoon caterpillar insects Vector Image">
            <a:extLst>
              <a:ext uri="{FF2B5EF4-FFF2-40B4-BE49-F238E27FC236}">
                <a16:creationId xmlns:a16="http://schemas.microsoft.com/office/drawing/2014/main" id="{CEF6FC45-958C-4E80-BE0B-940277105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8" b="18615"/>
          <a:stretch/>
        </p:blipFill>
        <p:spPr bwMode="auto">
          <a:xfrm>
            <a:off x="1315387" y="1734107"/>
            <a:ext cx="4429083" cy="240875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2DC5FCE-2F4C-4BC1-8AF1-5A6DF1FF6091}"/>
              </a:ext>
            </a:extLst>
          </p:cNvPr>
          <p:cNvSpPr/>
          <p:nvPr/>
        </p:nvSpPr>
        <p:spPr>
          <a:xfrm rot="1488182">
            <a:off x="740139" y="2124857"/>
            <a:ext cx="1412823" cy="689547"/>
          </a:xfrm>
          <a:prstGeom prst="rightArrow">
            <a:avLst>
              <a:gd name="adj1" fmla="val 44565"/>
              <a:gd name="adj2" fmla="val 78805"/>
            </a:avLst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5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6" grpId="0" animBg="1"/>
      <p:bldP spid="3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p53"/>
          <p:cNvSpPr txBox="1">
            <a:spLocks noGrp="1"/>
          </p:cNvSpPr>
          <p:nvPr>
            <p:ph type="title" idx="2"/>
          </p:nvPr>
        </p:nvSpPr>
        <p:spPr>
          <a:xfrm>
            <a:off x="6854252" y="674556"/>
            <a:ext cx="974361" cy="1483095"/>
          </a:xfrm>
          <a:prstGeom prst="rect">
            <a:avLst/>
          </a:prstGeom>
          <a:ln w="57150"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dirty="0"/>
              <a:t>3</a:t>
            </a:r>
            <a:endParaRPr dirty="0"/>
          </a:p>
        </p:txBody>
      </p:sp>
      <p:sp>
        <p:nvSpPr>
          <p:cNvPr id="36" name="Google Shape;2276;p53">
            <a:extLst>
              <a:ext uri="{FF2B5EF4-FFF2-40B4-BE49-F238E27FC236}">
                <a16:creationId xmlns:a16="http://schemas.microsoft.com/office/drawing/2014/main" id="{BA9EFC57-AB0E-4521-8E4E-5428C217F48C}"/>
              </a:ext>
            </a:extLst>
          </p:cNvPr>
          <p:cNvSpPr txBox="1">
            <a:spLocks/>
          </p:cNvSpPr>
          <p:nvPr/>
        </p:nvSpPr>
        <p:spPr>
          <a:xfrm>
            <a:off x="5861153" y="3390593"/>
            <a:ext cx="2851879" cy="123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0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algn="ctr"/>
            <a:r>
              <a:rPr lang="ar-BH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شرنقة</a:t>
            </a:r>
          </a:p>
        </p:txBody>
      </p:sp>
      <p:pic>
        <p:nvPicPr>
          <p:cNvPr id="37" name="Picture 4" descr="Butterfly life cycle cartoon caterpillar insects Vector Image">
            <a:extLst>
              <a:ext uri="{FF2B5EF4-FFF2-40B4-BE49-F238E27FC236}">
                <a16:creationId xmlns:a16="http://schemas.microsoft.com/office/drawing/2014/main" id="{CEF6FC45-958C-4E80-BE0B-940277105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8" b="18615"/>
          <a:stretch/>
        </p:blipFill>
        <p:spPr bwMode="auto">
          <a:xfrm>
            <a:off x="1315387" y="1734107"/>
            <a:ext cx="4429083" cy="240875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2DC5FCE-2F4C-4BC1-8AF1-5A6DF1FF6091}"/>
              </a:ext>
            </a:extLst>
          </p:cNvPr>
          <p:cNvSpPr/>
          <p:nvPr/>
        </p:nvSpPr>
        <p:spPr>
          <a:xfrm rot="18293963">
            <a:off x="2314107" y="4062335"/>
            <a:ext cx="1412823" cy="689547"/>
          </a:xfrm>
          <a:prstGeom prst="rightArrow">
            <a:avLst>
              <a:gd name="adj1" fmla="val 44565"/>
              <a:gd name="adj2" fmla="val 78805"/>
            </a:avLst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2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6" grpId="0" animBg="1"/>
      <p:bldP spid="3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p53"/>
          <p:cNvSpPr txBox="1">
            <a:spLocks noGrp="1"/>
          </p:cNvSpPr>
          <p:nvPr>
            <p:ph type="title" idx="2"/>
          </p:nvPr>
        </p:nvSpPr>
        <p:spPr>
          <a:xfrm>
            <a:off x="6854252" y="674556"/>
            <a:ext cx="974361" cy="1483095"/>
          </a:xfrm>
          <a:prstGeom prst="rect">
            <a:avLst/>
          </a:prstGeom>
          <a:ln w="57150"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dirty="0"/>
              <a:t>4</a:t>
            </a:r>
            <a:endParaRPr dirty="0"/>
          </a:p>
        </p:txBody>
      </p:sp>
      <p:sp>
        <p:nvSpPr>
          <p:cNvPr id="36" name="Google Shape;2276;p53">
            <a:extLst>
              <a:ext uri="{FF2B5EF4-FFF2-40B4-BE49-F238E27FC236}">
                <a16:creationId xmlns:a16="http://schemas.microsoft.com/office/drawing/2014/main" id="{BA9EFC57-AB0E-4521-8E4E-5428C217F48C}"/>
              </a:ext>
            </a:extLst>
          </p:cNvPr>
          <p:cNvSpPr txBox="1">
            <a:spLocks/>
          </p:cNvSpPr>
          <p:nvPr/>
        </p:nvSpPr>
        <p:spPr>
          <a:xfrm>
            <a:off x="5915492" y="3450554"/>
            <a:ext cx="2851879" cy="123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0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algn="ctr"/>
            <a:r>
              <a:rPr lang="ar-BH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فراشة صغيرة</a:t>
            </a:r>
          </a:p>
        </p:txBody>
      </p:sp>
      <p:pic>
        <p:nvPicPr>
          <p:cNvPr id="37" name="Picture 4" descr="Butterfly life cycle cartoon caterpillar insects Vector Image">
            <a:extLst>
              <a:ext uri="{FF2B5EF4-FFF2-40B4-BE49-F238E27FC236}">
                <a16:creationId xmlns:a16="http://schemas.microsoft.com/office/drawing/2014/main" id="{CEF6FC45-958C-4E80-BE0B-940277105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8" b="18615"/>
          <a:stretch/>
        </p:blipFill>
        <p:spPr bwMode="auto">
          <a:xfrm>
            <a:off x="1315387" y="1734107"/>
            <a:ext cx="4429083" cy="240875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2DC5FCE-2F4C-4BC1-8AF1-5A6DF1FF6091}"/>
              </a:ext>
            </a:extLst>
          </p:cNvPr>
          <p:cNvSpPr/>
          <p:nvPr/>
        </p:nvSpPr>
        <p:spPr>
          <a:xfrm rot="18293963">
            <a:off x="3206022" y="4022101"/>
            <a:ext cx="1412823" cy="689547"/>
          </a:xfrm>
          <a:prstGeom prst="rightArrow">
            <a:avLst>
              <a:gd name="adj1" fmla="val 44565"/>
              <a:gd name="adj2" fmla="val 78805"/>
            </a:avLst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6" grpId="0" animBg="1"/>
      <p:bldP spid="3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p53"/>
          <p:cNvSpPr txBox="1">
            <a:spLocks noGrp="1"/>
          </p:cNvSpPr>
          <p:nvPr>
            <p:ph type="title" idx="2"/>
          </p:nvPr>
        </p:nvSpPr>
        <p:spPr>
          <a:xfrm>
            <a:off x="6854252" y="674556"/>
            <a:ext cx="974361" cy="1483095"/>
          </a:xfrm>
          <a:prstGeom prst="rect">
            <a:avLst/>
          </a:prstGeom>
          <a:ln w="57150"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dirty="0"/>
              <a:t>5</a:t>
            </a:r>
            <a:endParaRPr dirty="0"/>
          </a:p>
        </p:txBody>
      </p:sp>
      <p:sp>
        <p:nvSpPr>
          <p:cNvPr id="36" name="Google Shape;2276;p53">
            <a:extLst>
              <a:ext uri="{FF2B5EF4-FFF2-40B4-BE49-F238E27FC236}">
                <a16:creationId xmlns:a16="http://schemas.microsoft.com/office/drawing/2014/main" id="{BA9EFC57-AB0E-4521-8E4E-5428C217F48C}"/>
              </a:ext>
            </a:extLst>
          </p:cNvPr>
          <p:cNvSpPr txBox="1">
            <a:spLocks/>
          </p:cNvSpPr>
          <p:nvPr/>
        </p:nvSpPr>
        <p:spPr>
          <a:xfrm>
            <a:off x="5915492" y="3450554"/>
            <a:ext cx="2851879" cy="123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0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algn="ctr"/>
            <a:r>
              <a:rPr lang="ar-BH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فراشة كبيرة</a:t>
            </a:r>
          </a:p>
        </p:txBody>
      </p:sp>
      <p:pic>
        <p:nvPicPr>
          <p:cNvPr id="37" name="Picture 4" descr="Butterfly life cycle cartoon caterpillar insects Vector Image">
            <a:extLst>
              <a:ext uri="{FF2B5EF4-FFF2-40B4-BE49-F238E27FC236}">
                <a16:creationId xmlns:a16="http://schemas.microsoft.com/office/drawing/2014/main" id="{CEF6FC45-958C-4E80-BE0B-940277105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8" b="18615"/>
          <a:stretch/>
        </p:blipFill>
        <p:spPr bwMode="auto">
          <a:xfrm>
            <a:off x="1315387" y="1734107"/>
            <a:ext cx="4429083" cy="240875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2DC5FCE-2F4C-4BC1-8AF1-5A6DF1FF6091}"/>
              </a:ext>
            </a:extLst>
          </p:cNvPr>
          <p:cNvSpPr/>
          <p:nvPr/>
        </p:nvSpPr>
        <p:spPr>
          <a:xfrm rot="2914999">
            <a:off x="3333439" y="1087613"/>
            <a:ext cx="1412823" cy="689547"/>
          </a:xfrm>
          <a:prstGeom prst="rightArrow">
            <a:avLst>
              <a:gd name="adj1" fmla="val 44565"/>
              <a:gd name="adj2" fmla="val 78805"/>
            </a:avLst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5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6" grpId="0" animBg="1"/>
      <p:bldP spid="3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F314E4-A513-4EC0-9E25-6B64BDC65107}"/>
              </a:ext>
            </a:extLst>
          </p:cNvPr>
          <p:cNvGrpSpPr/>
          <p:nvPr/>
        </p:nvGrpSpPr>
        <p:grpSpPr>
          <a:xfrm>
            <a:off x="187378" y="97434"/>
            <a:ext cx="6012926" cy="4950503"/>
            <a:chOff x="1086784" y="203097"/>
            <a:chExt cx="5814310" cy="46974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661C004-AE5F-47AB-B58E-57394D72D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296" t="30528" r="35368" b="15847"/>
            <a:stretch/>
          </p:blipFill>
          <p:spPr>
            <a:xfrm>
              <a:off x="1086784" y="203097"/>
              <a:ext cx="5814310" cy="4697400"/>
            </a:xfrm>
            <a:prstGeom prst="round2DiagRect">
              <a:avLst>
                <a:gd name="adj1" fmla="val 16667"/>
                <a:gd name="adj2" fmla="val 0"/>
              </a:avLst>
            </a:prstGeom>
            <a:ln w="190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5" name="Google Shape;2229;p51">
              <a:extLst>
                <a:ext uri="{FF2B5EF4-FFF2-40B4-BE49-F238E27FC236}">
                  <a16:creationId xmlns:a16="http://schemas.microsoft.com/office/drawing/2014/main" id="{51212107-5497-4759-B7DF-B727B1EA84B0}"/>
                </a:ext>
              </a:extLst>
            </p:cNvPr>
            <p:cNvSpPr txBox="1">
              <a:spLocks/>
            </p:cNvSpPr>
            <p:nvPr/>
          </p:nvSpPr>
          <p:spPr>
            <a:xfrm>
              <a:off x="4900895" y="357566"/>
              <a:ext cx="1955746" cy="496270"/>
            </a:xfrm>
            <a:prstGeom prst="rect">
              <a:avLst/>
            </a:prstGeom>
            <a:ln w="57150" cap="flat" cmpd="sng" algn="ctr">
              <a:solidFill>
                <a:srgbClr val="92D050"/>
              </a:solidFill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9pPr>
            </a:lstStyle>
            <a:p>
              <a:pPr algn="ctr"/>
              <a:r>
                <a:rPr lang="ar-BH" sz="2800" dirty="0">
                  <a:solidFill>
                    <a:schemeClr val="tx1"/>
                  </a:solidFill>
                </a:rPr>
                <a:t>حياة الفراشة</a:t>
              </a:r>
            </a:p>
          </p:txBody>
        </p:sp>
      </p:grpSp>
      <p:sp>
        <p:nvSpPr>
          <p:cNvPr id="3115" name="Google Shape;3115;p64"/>
          <p:cNvSpPr txBox="1">
            <a:spLocks noGrp="1"/>
          </p:cNvSpPr>
          <p:nvPr>
            <p:ph type="title"/>
          </p:nvPr>
        </p:nvSpPr>
        <p:spPr>
          <a:xfrm>
            <a:off x="6344041" y="783236"/>
            <a:ext cx="2799959" cy="31779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BH" dirty="0"/>
              <a:t>بعض الحيوانات </a:t>
            </a:r>
            <a:r>
              <a:rPr lang="ar-BH" b="1" dirty="0">
                <a:solidFill>
                  <a:schemeClr val="accent6">
                    <a:lumMod val="50000"/>
                  </a:schemeClr>
                </a:solidFill>
              </a:rPr>
              <a:t>يتغير</a:t>
            </a:r>
            <a:r>
              <a:rPr lang="ar-BH" dirty="0"/>
              <a:t> شكلها أثناء نموها مثل </a:t>
            </a:r>
            <a:r>
              <a:rPr lang="ar-BH" b="1" dirty="0">
                <a:solidFill>
                  <a:srgbClr val="FF0000"/>
                </a:solidFill>
              </a:rPr>
              <a:t>الفراشة</a:t>
            </a:r>
            <a:endParaRPr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sis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1_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83</Words>
  <Application>Microsoft Office PowerPoint</Application>
  <PresentationFormat>On-screen Show (16:9)</PresentationFormat>
  <Paragraphs>24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Vibur</vt:lpstr>
      <vt:lpstr>Catamaran</vt:lpstr>
      <vt:lpstr>Calibri Light</vt:lpstr>
      <vt:lpstr>Corbel</vt:lpstr>
      <vt:lpstr>Comfortaa</vt:lpstr>
      <vt:lpstr>Arial</vt:lpstr>
      <vt:lpstr>Ubuntu</vt:lpstr>
      <vt:lpstr>Ara Hamah 1964 B Bold</vt:lpstr>
      <vt:lpstr>Fira Sans Extra Condensed Medium</vt:lpstr>
      <vt:lpstr>Roboto Slab Light</vt:lpstr>
      <vt:lpstr>Tahoma</vt:lpstr>
      <vt:lpstr>Comfortaa Medium</vt:lpstr>
      <vt:lpstr>Learning the Days of the Week by Slidesgo </vt:lpstr>
      <vt:lpstr>1_Basis</vt:lpstr>
      <vt:lpstr>1_Learning the Days of the Week by Slidesgo </vt:lpstr>
      <vt:lpstr>PowerPoint Presentation</vt:lpstr>
      <vt:lpstr>تمر الفراشة بمراحل نمو مختلفة  (تتحول من شكل إلى آخر)</vt:lpstr>
      <vt:lpstr>دورة حياة الفراشة:</vt:lpstr>
      <vt:lpstr>1</vt:lpstr>
      <vt:lpstr>2</vt:lpstr>
      <vt:lpstr>3</vt:lpstr>
      <vt:lpstr>4</vt:lpstr>
      <vt:lpstr>5</vt:lpstr>
      <vt:lpstr>بعض الحيوانات يتغير شكلها أثناء نموها مثل الفراشة</vt:lpstr>
      <vt:lpstr>وقت التقييم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أهلاً وسهلاً بكم يا علماء المستقبل</dc:title>
  <dc:creator>Dell</dc:creator>
  <cp:lastModifiedBy>Samar Abdulla</cp:lastModifiedBy>
  <cp:revision>25</cp:revision>
  <dcterms:modified xsi:type="dcterms:W3CDTF">2023-06-21T06:46:35Z</dcterms:modified>
</cp:coreProperties>
</file>