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0" r:id="rId2"/>
    <p:sldId id="264" r:id="rId3"/>
    <p:sldId id="265" r:id="rId4"/>
    <p:sldId id="266" r:id="rId5"/>
    <p:sldId id="279" r:id="rId6"/>
    <p:sldId id="267" r:id="rId7"/>
    <p:sldId id="256" r:id="rId8"/>
    <p:sldId id="257" r:id="rId9"/>
    <p:sldId id="268" r:id="rId10"/>
    <p:sldId id="269" r:id="rId11"/>
    <p:sldId id="263" r:id="rId12"/>
    <p:sldId id="270" r:id="rId13"/>
    <p:sldId id="273" r:id="rId14"/>
    <p:sldId id="258" r:id="rId15"/>
    <p:sldId id="274" r:id="rId16"/>
    <p:sldId id="275" r:id="rId17"/>
    <p:sldId id="276" r:id="rId18"/>
    <p:sldId id="277" r:id="rId19"/>
    <p:sldId id="27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8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ar Abdulla" userId="732c61c037804061" providerId="LiveId" clId="{700079F9-2B69-442A-859C-E6B17BFDDDF5}"/>
    <pc:docChg chg="undo custSel addSld delSld modSld delMainMaster">
      <pc:chgData name="Samar Abdulla" userId="732c61c037804061" providerId="LiveId" clId="{700079F9-2B69-442A-859C-E6B17BFDDDF5}" dt="2022-05-29T06:23:44.085" v="127" actId="478"/>
      <pc:docMkLst>
        <pc:docMk/>
      </pc:docMkLst>
      <pc:sldChg chg="delSp modSp mod">
        <pc:chgData name="Samar Abdulla" userId="732c61c037804061" providerId="LiveId" clId="{700079F9-2B69-442A-859C-E6B17BFDDDF5}" dt="2022-05-29T06:23:12.486" v="118" actId="1076"/>
        <pc:sldMkLst>
          <pc:docMk/>
          <pc:sldMk cId="3255457237" sldId="256"/>
        </pc:sldMkLst>
        <pc:spChg chg="mod">
          <ac:chgData name="Samar Abdulla" userId="732c61c037804061" providerId="LiveId" clId="{700079F9-2B69-442A-859C-E6B17BFDDDF5}" dt="2022-05-29T06:23:12.486" v="118" actId="1076"/>
          <ac:spMkLst>
            <pc:docMk/>
            <pc:sldMk cId="3255457237" sldId="256"/>
            <ac:spMk id="5" creationId="{00000000-0000-0000-0000-000000000000}"/>
          </ac:spMkLst>
        </pc:spChg>
        <pc:picChg chg="del">
          <ac:chgData name="Samar Abdulla" userId="732c61c037804061" providerId="LiveId" clId="{700079F9-2B69-442A-859C-E6B17BFDDDF5}" dt="2022-05-29T06:23:07.778" v="117" actId="478"/>
          <ac:picMkLst>
            <pc:docMk/>
            <pc:sldMk cId="3255457237" sldId="256"/>
            <ac:picMk id="4" creationId="{00000000-0000-0000-0000-000000000000}"/>
          </ac:picMkLst>
        </pc:picChg>
      </pc:sldChg>
      <pc:sldChg chg="delSp modSp mod">
        <pc:chgData name="Samar Abdulla" userId="732c61c037804061" providerId="LiveId" clId="{700079F9-2B69-442A-859C-E6B17BFDDDF5}" dt="2022-05-29T06:23:20.162" v="120" actId="1076"/>
        <pc:sldMkLst>
          <pc:docMk/>
          <pc:sldMk cId="1056518713" sldId="257"/>
        </pc:sldMkLst>
        <pc:spChg chg="mod">
          <ac:chgData name="Samar Abdulla" userId="732c61c037804061" providerId="LiveId" clId="{700079F9-2B69-442A-859C-E6B17BFDDDF5}" dt="2022-05-29T06:23:20.162" v="120" actId="1076"/>
          <ac:spMkLst>
            <pc:docMk/>
            <pc:sldMk cId="1056518713" sldId="257"/>
            <ac:spMk id="3" creationId="{00000000-0000-0000-0000-000000000000}"/>
          </ac:spMkLst>
        </pc:spChg>
        <pc:picChg chg="del">
          <ac:chgData name="Samar Abdulla" userId="732c61c037804061" providerId="LiveId" clId="{700079F9-2B69-442A-859C-E6B17BFDDDF5}" dt="2022-05-29T06:23:15.342" v="119" actId="478"/>
          <ac:picMkLst>
            <pc:docMk/>
            <pc:sldMk cId="1056518713" sldId="257"/>
            <ac:picMk id="6" creationId="{00000000-0000-0000-0000-000000000000}"/>
          </ac:picMkLst>
        </pc:picChg>
      </pc:sldChg>
      <pc:sldChg chg="delSp">
        <pc:chgData name="Samar Abdulla" userId="732c61c037804061" providerId="LiveId" clId="{700079F9-2B69-442A-859C-E6B17BFDDDF5}" dt="2022-05-29T06:23:28.825" v="121" actId="478"/>
        <pc:sldMkLst>
          <pc:docMk/>
          <pc:sldMk cId="2818966086" sldId="258"/>
        </pc:sldMkLst>
        <pc:grpChg chg="del">
          <ac:chgData name="Samar Abdulla" userId="732c61c037804061" providerId="LiveId" clId="{700079F9-2B69-442A-859C-E6B17BFDDDF5}" dt="2022-05-29T06:23:28.825" v="121" actId="478"/>
          <ac:grpSpMkLst>
            <pc:docMk/>
            <pc:sldMk cId="2818966086" sldId="258"/>
            <ac:grpSpMk id="5" creationId="{00000000-0000-0000-0000-000000000000}"/>
          </ac:grpSpMkLst>
        </pc:grpChg>
      </pc:sldChg>
      <pc:sldChg chg="delSp">
        <pc:chgData name="Samar Abdulla" userId="732c61c037804061" providerId="LiveId" clId="{700079F9-2B69-442A-859C-E6B17BFDDDF5}" dt="2022-05-29T06:23:32.205" v="122" actId="478"/>
        <pc:sldMkLst>
          <pc:docMk/>
          <pc:sldMk cId="3184430782" sldId="274"/>
        </pc:sldMkLst>
        <pc:grpChg chg="del">
          <ac:chgData name="Samar Abdulla" userId="732c61c037804061" providerId="LiveId" clId="{700079F9-2B69-442A-859C-E6B17BFDDDF5}" dt="2022-05-29T06:23:32.205" v="122" actId="478"/>
          <ac:grpSpMkLst>
            <pc:docMk/>
            <pc:sldMk cId="3184430782" sldId="274"/>
            <ac:grpSpMk id="5" creationId="{00000000-0000-0000-0000-000000000000}"/>
          </ac:grpSpMkLst>
        </pc:grpChg>
      </pc:sldChg>
      <pc:sldChg chg="delSp modSp">
        <pc:chgData name="Samar Abdulla" userId="732c61c037804061" providerId="LiveId" clId="{700079F9-2B69-442A-859C-E6B17BFDDDF5}" dt="2022-05-29T06:23:34.909" v="124" actId="478"/>
        <pc:sldMkLst>
          <pc:docMk/>
          <pc:sldMk cId="2997486960" sldId="275"/>
        </pc:sldMkLst>
        <pc:spChg chg="mod">
          <ac:chgData name="Samar Abdulla" userId="732c61c037804061" providerId="LiveId" clId="{700079F9-2B69-442A-859C-E6B17BFDDDF5}" dt="2022-05-29T06:23:34.125" v="123" actId="1036"/>
          <ac:spMkLst>
            <pc:docMk/>
            <pc:sldMk cId="2997486960" sldId="275"/>
            <ac:spMk id="8" creationId="{00000000-0000-0000-0000-000000000000}"/>
          </ac:spMkLst>
        </pc:spChg>
        <pc:grpChg chg="del mod">
          <ac:chgData name="Samar Abdulla" userId="732c61c037804061" providerId="LiveId" clId="{700079F9-2B69-442A-859C-E6B17BFDDDF5}" dt="2022-05-29T06:23:34.909" v="124" actId="478"/>
          <ac:grpSpMkLst>
            <pc:docMk/>
            <pc:sldMk cId="2997486960" sldId="275"/>
            <ac:grpSpMk id="5" creationId="{00000000-0000-0000-0000-000000000000}"/>
          </ac:grpSpMkLst>
        </pc:grpChg>
        <pc:cxnChg chg="mod">
          <ac:chgData name="Samar Abdulla" userId="732c61c037804061" providerId="LiveId" clId="{700079F9-2B69-442A-859C-E6B17BFDDDF5}" dt="2022-05-29T06:23:34.125" v="123" actId="1036"/>
          <ac:cxnSpMkLst>
            <pc:docMk/>
            <pc:sldMk cId="2997486960" sldId="275"/>
            <ac:cxnSpMk id="7" creationId="{00000000-0000-0000-0000-000000000000}"/>
          </ac:cxnSpMkLst>
        </pc:cxnChg>
      </pc:sldChg>
      <pc:sldChg chg="delSp">
        <pc:chgData name="Samar Abdulla" userId="732c61c037804061" providerId="LiveId" clId="{700079F9-2B69-442A-859C-E6B17BFDDDF5}" dt="2022-05-29T06:23:39.353" v="125" actId="478"/>
        <pc:sldMkLst>
          <pc:docMk/>
          <pc:sldMk cId="4190994473" sldId="276"/>
        </pc:sldMkLst>
        <pc:grpChg chg="del">
          <ac:chgData name="Samar Abdulla" userId="732c61c037804061" providerId="LiveId" clId="{700079F9-2B69-442A-859C-E6B17BFDDDF5}" dt="2022-05-29T06:23:39.353" v="125" actId="478"/>
          <ac:grpSpMkLst>
            <pc:docMk/>
            <pc:sldMk cId="4190994473" sldId="276"/>
            <ac:grpSpMk id="5" creationId="{00000000-0000-0000-0000-000000000000}"/>
          </ac:grpSpMkLst>
        </pc:grpChg>
      </pc:sldChg>
      <pc:sldChg chg="delSp">
        <pc:chgData name="Samar Abdulla" userId="732c61c037804061" providerId="LiveId" clId="{700079F9-2B69-442A-859C-E6B17BFDDDF5}" dt="2022-05-29T06:23:41.922" v="126" actId="478"/>
        <pc:sldMkLst>
          <pc:docMk/>
          <pc:sldMk cId="737480155" sldId="277"/>
        </pc:sldMkLst>
        <pc:grpChg chg="del">
          <ac:chgData name="Samar Abdulla" userId="732c61c037804061" providerId="LiveId" clId="{700079F9-2B69-442A-859C-E6B17BFDDDF5}" dt="2022-05-29T06:23:41.922" v="126" actId="478"/>
          <ac:grpSpMkLst>
            <pc:docMk/>
            <pc:sldMk cId="737480155" sldId="277"/>
            <ac:grpSpMk id="5" creationId="{00000000-0000-0000-0000-000000000000}"/>
          </ac:grpSpMkLst>
        </pc:grpChg>
      </pc:sldChg>
      <pc:sldChg chg="delSp">
        <pc:chgData name="Samar Abdulla" userId="732c61c037804061" providerId="LiveId" clId="{700079F9-2B69-442A-859C-E6B17BFDDDF5}" dt="2022-05-29T06:23:44.085" v="127" actId="478"/>
        <pc:sldMkLst>
          <pc:docMk/>
          <pc:sldMk cId="3923230201" sldId="278"/>
        </pc:sldMkLst>
        <pc:grpChg chg="del">
          <ac:chgData name="Samar Abdulla" userId="732c61c037804061" providerId="LiveId" clId="{700079F9-2B69-442A-859C-E6B17BFDDDF5}" dt="2022-05-29T06:23:44.085" v="127" actId="478"/>
          <ac:grpSpMkLst>
            <pc:docMk/>
            <pc:sldMk cId="3923230201" sldId="278"/>
            <ac:grpSpMk id="5" creationId="{00000000-0000-0000-0000-000000000000}"/>
          </ac:grpSpMkLst>
        </pc:grpChg>
      </pc:sldChg>
      <pc:sldChg chg="addSp modSp mod">
        <pc:chgData name="Samar Abdulla" userId="732c61c037804061" providerId="LiveId" clId="{700079F9-2B69-442A-859C-E6B17BFDDDF5}" dt="2022-05-25T05:42:22.554" v="116" actId="1076"/>
        <pc:sldMkLst>
          <pc:docMk/>
          <pc:sldMk cId="1231992073" sldId="280"/>
        </pc:sldMkLst>
        <pc:spChg chg="mod">
          <ac:chgData name="Samar Abdulla" userId="732c61c037804061" providerId="LiveId" clId="{700079F9-2B69-442A-859C-E6B17BFDDDF5}" dt="2022-05-25T05:14:23.542" v="55" actId="1076"/>
          <ac:spMkLst>
            <pc:docMk/>
            <pc:sldMk cId="1231992073" sldId="280"/>
            <ac:spMk id="4" creationId="{1B9D0BB8-2D9C-FFCB-CD80-143D29252260}"/>
          </ac:spMkLst>
        </pc:spChg>
        <pc:spChg chg="add mod">
          <ac:chgData name="Samar Abdulla" userId="732c61c037804061" providerId="LiveId" clId="{700079F9-2B69-442A-859C-E6B17BFDDDF5}" dt="2022-05-25T05:13:10.414" v="42" actId="14100"/>
          <ac:spMkLst>
            <pc:docMk/>
            <pc:sldMk cId="1231992073" sldId="280"/>
            <ac:spMk id="5" creationId="{75EBFF81-EE14-1938-7913-89D4F3CE5A65}"/>
          </ac:spMkLst>
        </pc:spChg>
        <pc:spChg chg="add mod">
          <ac:chgData name="Samar Abdulla" userId="732c61c037804061" providerId="LiveId" clId="{700079F9-2B69-442A-859C-E6B17BFDDDF5}" dt="2022-05-25T05:42:22.554" v="116" actId="1076"/>
          <ac:spMkLst>
            <pc:docMk/>
            <pc:sldMk cId="1231992073" sldId="280"/>
            <ac:spMk id="6" creationId="{2B1C0CCC-FCFA-ACA7-5CDA-E50DC24DB72E}"/>
          </ac:spMkLst>
        </pc:spChg>
        <pc:spChg chg="add mod">
          <ac:chgData name="Samar Abdulla" userId="732c61c037804061" providerId="LiveId" clId="{700079F9-2B69-442A-859C-E6B17BFDDDF5}" dt="2022-05-25T05:17:34.576" v="71" actId="20577"/>
          <ac:spMkLst>
            <pc:docMk/>
            <pc:sldMk cId="1231992073" sldId="280"/>
            <ac:spMk id="7" creationId="{D8A1C730-2458-EE22-8E51-84E1105C9A4E}"/>
          </ac:spMkLst>
        </pc:spChg>
        <pc:spChg chg="add mod">
          <ac:chgData name="Samar Abdulla" userId="732c61c037804061" providerId="LiveId" clId="{700079F9-2B69-442A-859C-E6B17BFDDDF5}" dt="2022-05-25T05:18:12.407" v="86" actId="20577"/>
          <ac:spMkLst>
            <pc:docMk/>
            <pc:sldMk cId="1231992073" sldId="280"/>
            <ac:spMk id="8" creationId="{E71B5886-5D8E-A6FF-509C-1BDDF0EC448D}"/>
          </ac:spMkLst>
        </pc:spChg>
        <pc:spChg chg="add mod">
          <ac:chgData name="Samar Abdulla" userId="732c61c037804061" providerId="LiveId" clId="{700079F9-2B69-442A-859C-E6B17BFDDDF5}" dt="2022-05-25T05:18:05.274" v="75" actId="14100"/>
          <ac:spMkLst>
            <pc:docMk/>
            <pc:sldMk cId="1231992073" sldId="280"/>
            <ac:spMk id="9" creationId="{D5714B27-9879-DD80-4DC5-3092665F1563}"/>
          </ac:spMkLst>
        </pc:spChg>
        <pc:spChg chg="add mod">
          <ac:chgData name="Samar Abdulla" userId="732c61c037804061" providerId="LiveId" clId="{700079F9-2B69-442A-859C-E6B17BFDDDF5}" dt="2022-05-25T05:14:57.797" v="59" actId="1076"/>
          <ac:spMkLst>
            <pc:docMk/>
            <pc:sldMk cId="1231992073" sldId="280"/>
            <ac:spMk id="10" creationId="{F44137DE-2B6F-F1BA-3EAE-2096D1CAA2C8}"/>
          </ac:spMkLst>
        </pc:spChg>
        <pc:spChg chg="add mod">
          <ac:chgData name="Samar Abdulla" userId="732c61c037804061" providerId="LiveId" clId="{700079F9-2B69-442A-859C-E6B17BFDDDF5}" dt="2022-05-25T05:14:13.300" v="51" actId="1076"/>
          <ac:spMkLst>
            <pc:docMk/>
            <pc:sldMk cId="1231992073" sldId="280"/>
            <ac:spMk id="11" creationId="{3A2F2A91-6CA9-C867-5FB8-B879B00F87C3}"/>
          </ac:spMkLst>
        </pc:spChg>
        <pc:spChg chg="add mod">
          <ac:chgData name="Samar Abdulla" userId="732c61c037804061" providerId="LiveId" clId="{700079F9-2B69-442A-859C-E6B17BFDDDF5}" dt="2022-05-25T05:15:32.350" v="63" actId="1076"/>
          <ac:spMkLst>
            <pc:docMk/>
            <pc:sldMk cId="1231992073" sldId="280"/>
            <ac:spMk id="12" creationId="{D1D75DB7-4858-A62E-02F3-2082270A1F21}"/>
          </ac:spMkLst>
        </pc:spChg>
        <pc:spChg chg="add mod">
          <ac:chgData name="Samar Abdulla" userId="732c61c037804061" providerId="LiveId" clId="{700079F9-2B69-442A-859C-E6B17BFDDDF5}" dt="2022-05-25T05:15:24.851" v="62" actId="1076"/>
          <ac:spMkLst>
            <pc:docMk/>
            <pc:sldMk cId="1231992073" sldId="280"/>
            <ac:spMk id="14" creationId="{7AD291EB-C4E8-1B27-364C-3C905AF9FD3B}"/>
          </ac:spMkLst>
        </pc:spChg>
        <pc:picChg chg="add mod">
          <ac:chgData name="Samar Abdulla" userId="732c61c037804061" providerId="LiveId" clId="{700079F9-2B69-442A-859C-E6B17BFDDDF5}" dt="2022-05-25T05:12:09.904" v="9" actId="14100"/>
          <ac:picMkLst>
            <pc:docMk/>
            <pc:sldMk cId="1231992073" sldId="280"/>
            <ac:picMk id="3" creationId="{3AE53795-A94E-3B08-EC5E-A72BD40499CB}"/>
          </ac:picMkLst>
        </pc:picChg>
        <pc:picChg chg="add mod">
          <ac:chgData name="Samar Abdulla" userId="732c61c037804061" providerId="LiveId" clId="{700079F9-2B69-442A-859C-E6B17BFDDDF5}" dt="2022-05-25T05:12:09.904" v="9" actId="14100"/>
          <ac:picMkLst>
            <pc:docMk/>
            <pc:sldMk cId="1231992073" sldId="280"/>
            <ac:picMk id="13" creationId="{BE36E210-9DD2-93CD-3CC7-4E5CCB1A0383}"/>
          </ac:picMkLst>
        </pc:picChg>
      </pc:sldChg>
      <pc:sldChg chg="add del">
        <pc:chgData name="Samar Abdulla" userId="732c61c037804061" providerId="LiveId" clId="{700079F9-2B69-442A-859C-E6B17BFDDDF5}" dt="2022-05-25T05:17:44.551" v="72" actId="47"/>
        <pc:sldMkLst>
          <pc:docMk/>
          <pc:sldMk cId="3738378178" sldId="445"/>
        </pc:sldMkLst>
      </pc:sldChg>
      <pc:sldMasterChg chg="del delSldLayout">
        <pc:chgData name="Samar Abdulla" userId="732c61c037804061" providerId="LiveId" clId="{700079F9-2B69-442A-859C-E6B17BFDDDF5}" dt="2022-05-25T05:17:44.551" v="72" actId="47"/>
        <pc:sldMasterMkLst>
          <pc:docMk/>
          <pc:sldMasterMk cId="2057456429" sldId="2147483684"/>
        </pc:sldMasterMkLst>
        <pc:sldLayoutChg chg="del">
          <pc:chgData name="Samar Abdulla" userId="732c61c037804061" providerId="LiveId" clId="{700079F9-2B69-442A-859C-E6B17BFDDDF5}" dt="2022-05-25T05:17:44.551" v="72" actId="47"/>
          <pc:sldLayoutMkLst>
            <pc:docMk/>
            <pc:sldMasterMk cId="2057456429" sldId="2147483684"/>
            <pc:sldLayoutMk cId="150528183" sldId="2147483685"/>
          </pc:sldLayoutMkLst>
        </pc:sldLayoutChg>
        <pc:sldLayoutChg chg="del">
          <pc:chgData name="Samar Abdulla" userId="732c61c037804061" providerId="LiveId" clId="{700079F9-2B69-442A-859C-E6B17BFDDDF5}" dt="2022-05-25T05:17:44.551" v="72" actId="47"/>
          <pc:sldLayoutMkLst>
            <pc:docMk/>
            <pc:sldMasterMk cId="2057456429" sldId="2147483684"/>
            <pc:sldLayoutMk cId="1053339092" sldId="2147483686"/>
          </pc:sldLayoutMkLst>
        </pc:sldLayoutChg>
        <pc:sldLayoutChg chg="del">
          <pc:chgData name="Samar Abdulla" userId="732c61c037804061" providerId="LiveId" clId="{700079F9-2B69-442A-859C-E6B17BFDDDF5}" dt="2022-05-25T05:17:44.551" v="72" actId="47"/>
          <pc:sldLayoutMkLst>
            <pc:docMk/>
            <pc:sldMasterMk cId="2057456429" sldId="2147483684"/>
            <pc:sldLayoutMk cId="1497014219" sldId="2147483687"/>
          </pc:sldLayoutMkLst>
        </pc:sldLayoutChg>
        <pc:sldLayoutChg chg="del">
          <pc:chgData name="Samar Abdulla" userId="732c61c037804061" providerId="LiveId" clId="{700079F9-2B69-442A-859C-E6B17BFDDDF5}" dt="2022-05-25T05:17:44.551" v="72" actId="47"/>
          <pc:sldLayoutMkLst>
            <pc:docMk/>
            <pc:sldMasterMk cId="2057456429" sldId="2147483684"/>
            <pc:sldLayoutMk cId="4205253884" sldId="2147483688"/>
          </pc:sldLayoutMkLst>
        </pc:sldLayoutChg>
        <pc:sldLayoutChg chg="del">
          <pc:chgData name="Samar Abdulla" userId="732c61c037804061" providerId="LiveId" clId="{700079F9-2B69-442A-859C-E6B17BFDDDF5}" dt="2022-05-25T05:17:44.551" v="72" actId="47"/>
          <pc:sldLayoutMkLst>
            <pc:docMk/>
            <pc:sldMasterMk cId="2057456429" sldId="2147483684"/>
            <pc:sldLayoutMk cId="661268926" sldId="2147483689"/>
          </pc:sldLayoutMkLst>
        </pc:sldLayoutChg>
        <pc:sldLayoutChg chg="del">
          <pc:chgData name="Samar Abdulla" userId="732c61c037804061" providerId="LiveId" clId="{700079F9-2B69-442A-859C-E6B17BFDDDF5}" dt="2022-05-25T05:17:44.551" v="72" actId="47"/>
          <pc:sldLayoutMkLst>
            <pc:docMk/>
            <pc:sldMasterMk cId="2057456429" sldId="2147483684"/>
            <pc:sldLayoutMk cId="4208273242" sldId="2147483690"/>
          </pc:sldLayoutMkLst>
        </pc:sldLayoutChg>
        <pc:sldLayoutChg chg="del">
          <pc:chgData name="Samar Abdulla" userId="732c61c037804061" providerId="LiveId" clId="{700079F9-2B69-442A-859C-E6B17BFDDDF5}" dt="2022-05-25T05:17:44.551" v="72" actId="47"/>
          <pc:sldLayoutMkLst>
            <pc:docMk/>
            <pc:sldMasterMk cId="2057456429" sldId="2147483684"/>
            <pc:sldLayoutMk cId="3992576897" sldId="2147483691"/>
          </pc:sldLayoutMkLst>
        </pc:sldLayoutChg>
        <pc:sldLayoutChg chg="del">
          <pc:chgData name="Samar Abdulla" userId="732c61c037804061" providerId="LiveId" clId="{700079F9-2B69-442A-859C-E6B17BFDDDF5}" dt="2022-05-25T05:17:44.551" v="72" actId="47"/>
          <pc:sldLayoutMkLst>
            <pc:docMk/>
            <pc:sldMasterMk cId="2057456429" sldId="2147483684"/>
            <pc:sldLayoutMk cId="1430954646" sldId="2147483692"/>
          </pc:sldLayoutMkLst>
        </pc:sldLayoutChg>
        <pc:sldLayoutChg chg="del">
          <pc:chgData name="Samar Abdulla" userId="732c61c037804061" providerId="LiveId" clId="{700079F9-2B69-442A-859C-E6B17BFDDDF5}" dt="2022-05-25T05:17:44.551" v="72" actId="47"/>
          <pc:sldLayoutMkLst>
            <pc:docMk/>
            <pc:sldMasterMk cId="2057456429" sldId="2147483684"/>
            <pc:sldLayoutMk cId="1076774098" sldId="2147483693"/>
          </pc:sldLayoutMkLst>
        </pc:sldLayoutChg>
        <pc:sldLayoutChg chg="del">
          <pc:chgData name="Samar Abdulla" userId="732c61c037804061" providerId="LiveId" clId="{700079F9-2B69-442A-859C-E6B17BFDDDF5}" dt="2022-05-25T05:17:44.551" v="72" actId="47"/>
          <pc:sldLayoutMkLst>
            <pc:docMk/>
            <pc:sldMasterMk cId="2057456429" sldId="2147483684"/>
            <pc:sldLayoutMk cId="3838915053" sldId="2147483694"/>
          </pc:sldLayoutMkLst>
        </pc:sldLayoutChg>
        <pc:sldLayoutChg chg="del">
          <pc:chgData name="Samar Abdulla" userId="732c61c037804061" providerId="LiveId" clId="{700079F9-2B69-442A-859C-E6B17BFDDDF5}" dt="2022-05-25T05:17:44.551" v="72" actId="47"/>
          <pc:sldLayoutMkLst>
            <pc:docMk/>
            <pc:sldMasterMk cId="2057456429" sldId="2147483684"/>
            <pc:sldLayoutMk cId="2086144816" sldId="2147483695"/>
          </pc:sldLayoutMkLst>
        </pc:sldLayoutChg>
        <pc:sldLayoutChg chg="del">
          <pc:chgData name="Samar Abdulla" userId="732c61c037804061" providerId="LiveId" clId="{700079F9-2B69-442A-859C-E6B17BFDDDF5}" dt="2022-05-25T05:17:44.551" v="72" actId="47"/>
          <pc:sldLayoutMkLst>
            <pc:docMk/>
            <pc:sldMasterMk cId="2057456429" sldId="2147483684"/>
            <pc:sldLayoutMk cId="4054779881" sldId="2147483696"/>
          </pc:sldLayoutMkLst>
        </pc:sldLayoutChg>
      </pc:sldMasterChg>
    </pc:docChg>
  </pc:docChgLst>
  <pc:docChgLst>
    <pc:chgData name="Samar Abdulla" userId="732c61c037804061" providerId="LiveId" clId="{A0156297-BEC1-4B47-AB56-1A26BB179FC5}"/>
    <pc:docChg chg="undo custSel addSld modSld">
      <pc:chgData name="Samar Abdulla" userId="732c61c037804061" providerId="LiveId" clId="{A0156297-BEC1-4B47-AB56-1A26BB179FC5}" dt="2022-05-24T07:19:06.989" v="43" actId="1076"/>
      <pc:docMkLst>
        <pc:docMk/>
      </pc:docMkLst>
      <pc:sldChg chg="modSp mod">
        <pc:chgData name="Samar Abdulla" userId="732c61c037804061" providerId="LiveId" clId="{A0156297-BEC1-4B47-AB56-1A26BB179FC5}" dt="2022-05-24T07:18:36.617" v="39"/>
        <pc:sldMkLst>
          <pc:docMk/>
          <pc:sldMk cId="4032253792" sldId="264"/>
        </pc:sldMkLst>
        <pc:spChg chg="mod">
          <ac:chgData name="Samar Abdulla" userId="732c61c037804061" providerId="LiveId" clId="{A0156297-BEC1-4B47-AB56-1A26BB179FC5}" dt="2022-05-24T07:18:36.617" v="39"/>
          <ac:spMkLst>
            <pc:docMk/>
            <pc:sldMk cId="4032253792" sldId="264"/>
            <ac:spMk id="2" creationId="{B87D45DE-523D-436D-A6AB-7A25DD148602}"/>
          </ac:spMkLst>
        </pc:spChg>
      </pc:sldChg>
      <pc:sldChg chg="modSp">
        <pc:chgData name="Samar Abdulla" userId="732c61c037804061" providerId="LiveId" clId="{A0156297-BEC1-4B47-AB56-1A26BB179FC5}" dt="2022-05-24T07:18:36.617" v="39"/>
        <pc:sldMkLst>
          <pc:docMk/>
          <pc:sldMk cId="2839054751" sldId="265"/>
        </pc:sldMkLst>
        <pc:picChg chg="mod">
          <ac:chgData name="Samar Abdulla" userId="732c61c037804061" providerId="LiveId" clId="{A0156297-BEC1-4B47-AB56-1A26BB179FC5}" dt="2022-05-24T07:18:36.617" v="39"/>
          <ac:picMkLst>
            <pc:docMk/>
            <pc:sldMk cId="2839054751" sldId="265"/>
            <ac:picMk id="4" creationId="{11743477-01A1-46EB-A676-D0C8407148C2}"/>
          </ac:picMkLst>
        </pc:picChg>
      </pc:sldChg>
      <pc:sldChg chg="modSp">
        <pc:chgData name="Samar Abdulla" userId="732c61c037804061" providerId="LiveId" clId="{A0156297-BEC1-4B47-AB56-1A26BB179FC5}" dt="2022-05-24T07:18:36.617" v="39"/>
        <pc:sldMkLst>
          <pc:docMk/>
          <pc:sldMk cId="140823001" sldId="266"/>
        </pc:sldMkLst>
        <pc:picChg chg="mod">
          <ac:chgData name="Samar Abdulla" userId="732c61c037804061" providerId="LiveId" clId="{A0156297-BEC1-4B47-AB56-1A26BB179FC5}" dt="2022-05-24T07:18:36.617" v="39"/>
          <ac:picMkLst>
            <pc:docMk/>
            <pc:sldMk cId="140823001" sldId="266"/>
            <ac:picMk id="4" creationId="{9139F65C-7A80-4C10-8007-8AD8EEFB4F77}"/>
          </ac:picMkLst>
        </pc:picChg>
      </pc:sldChg>
      <pc:sldChg chg="modSp">
        <pc:chgData name="Samar Abdulla" userId="732c61c037804061" providerId="LiveId" clId="{A0156297-BEC1-4B47-AB56-1A26BB179FC5}" dt="2022-05-24T07:18:36.617" v="39"/>
        <pc:sldMkLst>
          <pc:docMk/>
          <pc:sldMk cId="3513732883" sldId="267"/>
        </pc:sldMkLst>
        <pc:picChg chg="mod">
          <ac:chgData name="Samar Abdulla" userId="732c61c037804061" providerId="LiveId" clId="{A0156297-BEC1-4B47-AB56-1A26BB179FC5}" dt="2022-05-24T07:18:36.617" v="39"/>
          <ac:picMkLst>
            <pc:docMk/>
            <pc:sldMk cId="3513732883" sldId="267"/>
            <ac:picMk id="4" creationId="{BCD6AFB7-726C-4B6A-BA48-017581D4BF65}"/>
          </ac:picMkLst>
        </pc:picChg>
      </pc:sldChg>
      <pc:sldChg chg="addSp delSp modSp new mod modAnim">
        <pc:chgData name="Samar Abdulla" userId="732c61c037804061" providerId="LiveId" clId="{A0156297-BEC1-4B47-AB56-1A26BB179FC5}" dt="2022-05-24T07:18:36.617" v="39"/>
        <pc:sldMkLst>
          <pc:docMk/>
          <pc:sldMk cId="3264878577" sldId="279"/>
        </pc:sldMkLst>
        <pc:spChg chg="mod">
          <ac:chgData name="Samar Abdulla" userId="732c61c037804061" providerId="LiveId" clId="{A0156297-BEC1-4B47-AB56-1A26BB179FC5}" dt="2022-05-24T07:17:15.627" v="30" actId="1076"/>
          <ac:spMkLst>
            <pc:docMk/>
            <pc:sldMk cId="3264878577" sldId="279"/>
            <ac:spMk id="2" creationId="{2F966233-2729-B524-1CA5-43EDA10B1791}"/>
          </ac:spMkLst>
        </pc:spChg>
        <pc:spChg chg="del">
          <ac:chgData name="Samar Abdulla" userId="732c61c037804061" providerId="LiveId" clId="{A0156297-BEC1-4B47-AB56-1A26BB179FC5}" dt="2022-05-24T07:16:51.320" v="23"/>
          <ac:spMkLst>
            <pc:docMk/>
            <pc:sldMk cId="3264878577" sldId="279"/>
            <ac:spMk id="3" creationId="{2DDC26BF-1C2E-3626-174B-D15A1083ED3C}"/>
          </ac:spMkLst>
        </pc:spChg>
        <pc:picChg chg="add mod">
          <ac:chgData name="Samar Abdulla" userId="732c61c037804061" providerId="LiveId" clId="{A0156297-BEC1-4B47-AB56-1A26BB179FC5}" dt="2022-05-24T07:18:36.617" v="39"/>
          <ac:picMkLst>
            <pc:docMk/>
            <pc:sldMk cId="3264878577" sldId="279"/>
            <ac:picMk id="4" creationId="{6C008D22-73C0-8541-39F4-F583E1D68A7D}"/>
          </ac:picMkLst>
        </pc:picChg>
      </pc:sldChg>
      <pc:sldChg chg="addSp delSp modSp new mod setBg">
        <pc:chgData name="Samar Abdulla" userId="732c61c037804061" providerId="LiveId" clId="{A0156297-BEC1-4B47-AB56-1A26BB179FC5}" dt="2022-05-24T07:19:06.989" v="43" actId="1076"/>
        <pc:sldMkLst>
          <pc:docMk/>
          <pc:sldMk cId="1231992073" sldId="280"/>
        </pc:sldMkLst>
        <pc:spChg chg="del">
          <ac:chgData name="Samar Abdulla" userId="732c61c037804061" providerId="LiveId" clId="{A0156297-BEC1-4B47-AB56-1A26BB179FC5}" dt="2022-05-24T07:18:26.498" v="35" actId="478"/>
          <ac:spMkLst>
            <pc:docMk/>
            <pc:sldMk cId="1231992073" sldId="280"/>
            <ac:spMk id="2" creationId="{BF76C4B0-5FAD-A4A7-45F0-E575F084D1A3}"/>
          </ac:spMkLst>
        </pc:spChg>
        <pc:spChg chg="del">
          <ac:chgData name="Samar Abdulla" userId="732c61c037804061" providerId="LiveId" clId="{A0156297-BEC1-4B47-AB56-1A26BB179FC5}" dt="2022-05-24T07:18:23.847" v="34" actId="478"/>
          <ac:spMkLst>
            <pc:docMk/>
            <pc:sldMk cId="1231992073" sldId="280"/>
            <ac:spMk id="3" creationId="{EB424356-8BB7-6235-7E36-47EFE0631A3E}"/>
          </ac:spMkLst>
        </pc:spChg>
        <pc:spChg chg="add mod">
          <ac:chgData name="Samar Abdulla" userId="732c61c037804061" providerId="LiveId" clId="{A0156297-BEC1-4B47-AB56-1A26BB179FC5}" dt="2022-05-24T07:19:06.989" v="43" actId="1076"/>
          <ac:spMkLst>
            <pc:docMk/>
            <pc:sldMk cId="1231992073" sldId="280"/>
            <ac:spMk id="4" creationId="{1B9D0BB8-2D9C-FFCB-CD80-143D2925226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367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49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18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13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533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28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72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29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44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27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97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2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9D0BB8-2D9C-FFCB-CD80-143D29252260}"/>
              </a:ext>
            </a:extLst>
          </p:cNvPr>
          <p:cNvSpPr/>
          <p:nvPr/>
        </p:nvSpPr>
        <p:spPr>
          <a:xfrm>
            <a:off x="233362" y="207168"/>
            <a:ext cx="11725275" cy="6443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AE53795-A94E-3B08-EC5E-A72BD4049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878" y="290012"/>
            <a:ext cx="8024631" cy="12894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EBFF81-EE14-1938-7913-89D4F3CE5A65}"/>
              </a:ext>
            </a:extLst>
          </p:cNvPr>
          <p:cNvSpPr txBox="1"/>
          <p:nvPr/>
        </p:nvSpPr>
        <p:spPr>
          <a:xfrm>
            <a:off x="2595363" y="1803928"/>
            <a:ext cx="515161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 Hamah 1964 B Bold" panose="00000800000000000000" pitchFamily="2" charset="-78"/>
                <a:ea typeface="+mn-ea"/>
                <a:cs typeface="Ara Hamah 1964 B Bold" panose="00000800000000000000" pitchFamily="2" charset="-78"/>
              </a:rPr>
              <a:t>المرحلة الابتدائية              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 Hamah 1964 B Bold" panose="00000800000000000000" pitchFamily="2" charset="-78"/>
              <a:ea typeface="+mn-ea"/>
              <a:cs typeface="Ara Hamah 1964 B Bold" panose="000008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1C0CCC-FCFA-ACA7-5CDA-E50DC24DB72E}"/>
              </a:ext>
            </a:extLst>
          </p:cNvPr>
          <p:cNvSpPr txBox="1"/>
          <p:nvPr/>
        </p:nvSpPr>
        <p:spPr>
          <a:xfrm>
            <a:off x="2094878" y="2387459"/>
            <a:ext cx="786705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 Hamah 1964 B Bold" panose="00000800000000000000" pitchFamily="2" charset="-78"/>
                <a:ea typeface="+mn-ea"/>
                <a:cs typeface="Ara Hamah 1964 B Bold" panose="00000800000000000000" pitchFamily="2" charset="-78"/>
              </a:rPr>
              <a:t>مادة ال</a:t>
            </a:r>
            <a:r>
              <a:rPr kumimoji="0" lang="ar-BH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 Hamah 1964 B Bold" panose="00000800000000000000" pitchFamily="2" charset="-78"/>
                <a:ea typeface="+mn-ea"/>
                <a:cs typeface="Ara Hamah 1964 B Bold" panose="00000800000000000000" pitchFamily="2" charset="-78"/>
              </a:rPr>
              <a:t>رياضيات – وحدات الوزن غير القياسية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 Hamah 1964 B Bold" panose="00000800000000000000" pitchFamily="2" charset="-78"/>
              <a:ea typeface="+mn-ea"/>
              <a:cs typeface="Ara Hamah 1964 B Bold" panose="000008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A1C730-2458-EE22-8E51-84E1105C9A4E}"/>
              </a:ext>
            </a:extLst>
          </p:cNvPr>
          <p:cNvSpPr txBox="1"/>
          <p:nvPr/>
        </p:nvSpPr>
        <p:spPr>
          <a:xfrm>
            <a:off x="2704872" y="2921488"/>
            <a:ext cx="539080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 Hamah 1964 B Bold" panose="00000800000000000000" pitchFamily="2" charset="-78"/>
                <a:ea typeface="+mn-ea"/>
                <a:cs typeface="Ara Hamah 1964 B Bold" panose="00000800000000000000" pitchFamily="2" charset="-78"/>
              </a:rPr>
              <a:t>الصف الثا</a:t>
            </a:r>
            <a:r>
              <a:rPr lang="ar-BH" sz="3733" dirty="0">
                <a:solidFill>
                  <a:prstClr val="black"/>
                </a:solidFill>
                <a:latin typeface="Ara Hamah 1964 B Bold" panose="00000800000000000000" pitchFamily="2" charset="-78"/>
                <a:cs typeface="Ara Hamah 1964 B Bold" panose="00000800000000000000" pitchFamily="2" charset="-78"/>
              </a:rPr>
              <a:t>ني</a:t>
            </a:r>
            <a:r>
              <a:rPr kumimoji="0" lang="ar-SA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 Hamah 1964 B Bold" panose="00000800000000000000" pitchFamily="2" charset="-78"/>
                <a:ea typeface="+mn-ea"/>
                <a:cs typeface="Ara Hamah 1964 B Bold" panose="00000800000000000000" pitchFamily="2" charset="-78"/>
              </a:rPr>
              <a:t> الابتدائي             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 Hamah 1964 B Bold" panose="00000800000000000000" pitchFamily="2" charset="-78"/>
              <a:ea typeface="+mn-ea"/>
              <a:cs typeface="Ara Hamah 1964 B Bold" panose="000008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1B5886-5D8E-A6FF-509C-1BDDF0EC448D}"/>
              </a:ext>
            </a:extLst>
          </p:cNvPr>
          <p:cNvSpPr txBox="1"/>
          <p:nvPr/>
        </p:nvSpPr>
        <p:spPr>
          <a:xfrm>
            <a:off x="2409198" y="3486909"/>
            <a:ext cx="557769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 Hamah 1964 B Bold" panose="00000800000000000000" pitchFamily="2" charset="-78"/>
                <a:ea typeface="+mn-ea"/>
                <a:cs typeface="Ara Hamah 1964 B Bold" panose="00000800000000000000" pitchFamily="2" charset="-78"/>
              </a:rPr>
              <a:t>الفصل الدراسي ال</a:t>
            </a:r>
            <a:r>
              <a:rPr kumimoji="0" lang="ar-BH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 Hamah 1964 B Bold" panose="00000800000000000000" pitchFamily="2" charset="-78"/>
                <a:ea typeface="+mn-ea"/>
                <a:cs typeface="Ara Hamah 1964 B Bold" panose="00000800000000000000" pitchFamily="2" charset="-78"/>
              </a:rPr>
              <a:t>ثاني</a:t>
            </a:r>
            <a:r>
              <a:rPr kumimoji="0" lang="ar-SA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 Hamah 1964 B Bold" panose="00000800000000000000" pitchFamily="2" charset="-78"/>
                <a:ea typeface="+mn-ea"/>
                <a:cs typeface="Ara Hamah 1964 B Bold" panose="00000800000000000000" pitchFamily="2" charset="-78"/>
              </a:rPr>
              <a:t>              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 Hamah 1964 B Bold" panose="00000800000000000000" pitchFamily="2" charset="-78"/>
              <a:ea typeface="+mn-ea"/>
              <a:cs typeface="Ara Hamah 1964 B Bold" panose="000008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714B27-9879-DD80-4DC5-3092665F1563}"/>
              </a:ext>
            </a:extLst>
          </p:cNvPr>
          <p:cNvSpPr txBox="1"/>
          <p:nvPr/>
        </p:nvSpPr>
        <p:spPr>
          <a:xfrm>
            <a:off x="1308632" y="4033245"/>
            <a:ext cx="719222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3733" dirty="0">
                <a:solidFill>
                  <a:prstClr val="black"/>
                </a:solidFill>
                <a:latin typeface="Ara Hamah 1964 B Bold" panose="00000800000000000000" pitchFamily="2" charset="-78"/>
                <a:cs typeface="Ara Hamah 1964 B Bold" panose="00000800000000000000" pitchFamily="2" charset="-78"/>
              </a:rPr>
              <a:t>ل</a:t>
            </a:r>
            <a:r>
              <a:rPr kumimoji="0" lang="ar-SA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 Hamah 1964 B Bold" panose="00000800000000000000" pitchFamily="2" charset="-78"/>
                <a:ea typeface="+mn-ea"/>
                <a:cs typeface="Ara Hamah 1964 B Bold" panose="00000800000000000000" pitchFamily="2" charset="-78"/>
              </a:rPr>
              <a:t>لعام الدراسي 2021 – 2022 م              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 Hamah 1964 B Bold" panose="00000800000000000000" pitchFamily="2" charset="-78"/>
              <a:ea typeface="+mn-ea"/>
              <a:cs typeface="Ara Hamah 1964 B Bold" panose="000008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4137DE-2B6F-F1BA-3EAE-2096D1CAA2C8}"/>
              </a:ext>
            </a:extLst>
          </p:cNvPr>
          <p:cNvSpPr txBox="1"/>
          <p:nvPr/>
        </p:nvSpPr>
        <p:spPr>
          <a:xfrm>
            <a:off x="6745752" y="5101601"/>
            <a:ext cx="517397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667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a Hamah 1964 B Bold" panose="00000800000000000000" pitchFamily="2" charset="-78"/>
                <a:ea typeface="+mn-ea"/>
                <a:cs typeface="Ara Hamah 1964 B Bold" panose="00000800000000000000" pitchFamily="2" charset="-78"/>
              </a:rPr>
              <a:t>اسم المعلمة: أ. </a:t>
            </a:r>
            <a:r>
              <a:rPr kumimoji="0" lang="ar-BH" sz="2667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a Hamah 1964 B Bold" panose="00000800000000000000" pitchFamily="2" charset="-78"/>
                <a:ea typeface="+mn-ea"/>
                <a:cs typeface="Ara Hamah 1964 B Bold" panose="00000800000000000000" pitchFamily="2" charset="-78"/>
              </a:rPr>
              <a:t>سمر عبدالله القطان</a:t>
            </a:r>
            <a:r>
              <a:rPr kumimoji="0" lang="ar-SA" sz="2667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a Hamah 1964 B Bold" panose="00000800000000000000" pitchFamily="2" charset="-78"/>
                <a:ea typeface="+mn-ea"/>
                <a:cs typeface="Ara Hamah 1964 B Bold" panose="00000800000000000000" pitchFamily="2" charset="-78"/>
              </a:rPr>
              <a:t>             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a Hamah 1964 B Bold" panose="00000800000000000000" pitchFamily="2" charset="-78"/>
              <a:ea typeface="+mn-ea"/>
              <a:cs typeface="Ara Hamah 1964 B Bold" panose="000008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2F2A91-6CA9-C867-5FB8-B879B00F87C3}"/>
              </a:ext>
            </a:extLst>
          </p:cNvPr>
          <p:cNvSpPr txBox="1"/>
          <p:nvPr/>
        </p:nvSpPr>
        <p:spPr>
          <a:xfrm>
            <a:off x="2852708" y="6147959"/>
            <a:ext cx="583266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667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a Hamah 1964 B Bold" panose="00000800000000000000" pitchFamily="2" charset="-78"/>
                <a:ea typeface="+mn-ea"/>
                <a:cs typeface="Ara Hamah 1964 B Bold" panose="00000800000000000000" pitchFamily="2" charset="-78"/>
              </a:rPr>
              <a:t>مديرة المدرسة: أ. خلود إبراهيم السعدون              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a Hamah 1964 B Bold" panose="00000800000000000000" pitchFamily="2" charset="-78"/>
              <a:ea typeface="+mn-ea"/>
              <a:cs typeface="Ara Hamah 1964 B Bold" panose="000008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D75DB7-4858-A62E-02F3-2082270A1F21}"/>
              </a:ext>
            </a:extLst>
          </p:cNvPr>
          <p:cNvSpPr txBox="1"/>
          <p:nvPr/>
        </p:nvSpPr>
        <p:spPr>
          <a:xfrm>
            <a:off x="295674" y="5122014"/>
            <a:ext cx="459937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667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a Hamah 1964 B Bold" panose="00000800000000000000" pitchFamily="2" charset="-78"/>
                <a:ea typeface="+mn-ea"/>
                <a:cs typeface="Ara Hamah 1964 B Bold" panose="00000800000000000000" pitchFamily="2" charset="-78"/>
              </a:rPr>
              <a:t>المديرة المساعدة: أ. نصرة سيف الغافري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a Hamah 1964 B Bold" panose="00000800000000000000" pitchFamily="2" charset="-78"/>
              <a:ea typeface="+mn-ea"/>
              <a:cs typeface="Ara Hamah 1964 B Bold" panose="00000800000000000000" pitchFamily="2" charset="-78"/>
            </a:endParaRPr>
          </a:p>
        </p:txBody>
      </p:sp>
      <p:pic>
        <p:nvPicPr>
          <p:cNvPr id="13" name="Picture 2" descr="عن رخصة المشاع الإبداعي | عالم التقنية">
            <a:extLst>
              <a:ext uri="{FF2B5EF4-FFF2-40B4-BE49-F238E27FC236}">
                <a16:creationId xmlns:a16="http://schemas.microsoft.com/office/drawing/2014/main" id="{BE36E210-9DD2-93CD-3CC7-4E5CCB1A03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" t="4607" r="2155"/>
          <a:stretch/>
        </p:blipFill>
        <p:spPr bwMode="auto">
          <a:xfrm>
            <a:off x="143215" y="5961225"/>
            <a:ext cx="1807779" cy="697628"/>
          </a:xfrm>
          <a:prstGeom prst="rect">
            <a:avLst/>
          </a:prstGeom>
          <a:noFill/>
          <a:ln w="1905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D291EB-C4E8-1B27-364C-3C905AF9FD3B}"/>
              </a:ext>
            </a:extLst>
          </p:cNvPr>
          <p:cNvSpPr txBox="1"/>
          <p:nvPr/>
        </p:nvSpPr>
        <p:spPr>
          <a:xfrm>
            <a:off x="3330984" y="5489959"/>
            <a:ext cx="487611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667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a Hamah 1964 B Bold" panose="00000800000000000000" pitchFamily="2" charset="-78"/>
                <a:ea typeface="+mn-ea"/>
                <a:cs typeface="Ara Hamah 1964 B Bold" panose="00000800000000000000" pitchFamily="2" charset="-78"/>
              </a:rPr>
              <a:t>المنسقة: أ. دلال مصلح العنزي              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a Hamah 1964 B Bold" panose="00000800000000000000" pitchFamily="2" charset="-78"/>
              <a:ea typeface="+mn-ea"/>
              <a:cs typeface="Ara Hamah 1964 B Bold" panose="000008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31992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2C3AE21-4137-408E-9DFB-76C94292BAA1}"/>
              </a:ext>
            </a:extLst>
          </p:cNvPr>
          <p:cNvSpPr/>
          <p:nvPr/>
        </p:nvSpPr>
        <p:spPr>
          <a:xfrm>
            <a:off x="2064924" y="5164679"/>
            <a:ext cx="8062152" cy="1410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الميزانُ لهُ كَفَّتانِ: كفَّةٌ </a:t>
            </a:r>
            <a:r>
              <a:rPr lang="ar-SA" sz="3200" b="1" dirty="0">
                <a:solidFill>
                  <a:srgbClr val="FF0000"/>
                </a:solidFill>
              </a:rPr>
              <a:t>يُمْنَى</a:t>
            </a:r>
            <a:r>
              <a:rPr lang="ar-SA" sz="3200" b="1" dirty="0"/>
              <a:t> وكفَّةٌ </a:t>
            </a:r>
            <a:r>
              <a:rPr lang="ar-SA" sz="3200" b="1" dirty="0">
                <a:solidFill>
                  <a:srgbClr val="FF0000"/>
                </a:solidFill>
              </a:rPr>
              <a:t>يُسرَى</a:t>
            </a:r>
            <a:endParaRPr lang="ar-BH" sz="3200" dirty="0">
              <a:solidFill>
                <a:srgbClr val="FF0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144612-BF10-4A8C-ACB2-662F691B8173}"/>
              </a:ext>
            </a:extLst>
          </p:cNvPr>
          <p:cNvGrpSpPr/>
          <p:nvPr/>
        </p:nvGrpSpPr>
        <p:grpSpPr>
          <a:xfrm>
            <a:off x="3713559" y="282383"/>
            <a:ext cx="4764882" cy="4626359"/>
            <a:chOff x="8153400" y="1262063"/>
            <a:chExt cx="3524250" cy="3543300"/>
          </a:xfrm>
        </p:grpSpPr>
        <p:pic>
          <p:nvPicPr>
            <p:cNvPr id="9" name="Picture 4" descr="ميزان ذو كفتين">
              <a:extLst>
                <a:ext uri="{FF2B5EF4-FFF2-40B4-BE49-F238E27FC236}">
                  <a16:creationId xmlns:a16="http://schemas.microsoft.com/office/drawing/2014/main" id="{8F40343C-B711-4A1D-A306-03F5662D2B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1262063"/>
              <a:ext cx="3524250" cy="3524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EA0E3B-5DE7-45BE-BF20-6E6DEE574F73}"/>
                </a:ext>
              </a:extLst>
            </p:cNvPr>
            <p:cNvSpPr/>
            <p:nvPr/>
          </p:nvSpPr>
          <p:spPr>
            <a:xfrm>
              <a:off x="11353800" y="4624388"/>
              <a:ext cx="319088" cy="180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Oval Callout 7">
            <a:extLst>
              <a:ext uri="{FF2B5EF4-FFF2-40B4-BE49-F238E27FC236}">
                <a16:creationId xmlns:a16="http://schemas.microsoft.com/office/drawing/2014/main" id="{DA10765F-67B1-46F8-B752-D9BFF2F99C6D}"/>
              </a:ext>
            </a:extLst>
          </p:cNvPr>
          <p:cNvSpPr/>
          <p:nvPr/>
        </p:nvSpPr>
        <p:spPr>
          <a:xfrm>
            <a:off x="9050813" y="1019175"/>
            <a:ext cx="2150587" cy="1676399"/>
          </a:xfrm>
          <a:prstGeom prst="wedgeEllipseCallout">
            <a:avLst>
              <a:gd name="adj1" fmla="val -75670"/>
              <a:gd name="adj2" fmla="val 6636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الكفَّةُ </a:t>
            </a:r>
            <a:r>
              <a:rPr lang="ar-SA" sz="2800" b="1" dirty="0">
                <a:solidFill>
                  <a:srgbClr val="FF0000"/>
                </a:solidFill>
              </a:rPr>
              <a:t>اليُمنَى</a:t>
            </a:r>
            <a:endParaRPr lang="ar-BH" sz="2800" b="1" dirty="0">
              <a:solidFill>
                <a:srgbClr val="FF0000"/>
              </a:solidFill>
            </a:endParaRPr>
          </a:p>
        </p:txBody>
      </p:sp>
      <p:sp>
        <p:nvSpPr>
          <p:cNvPr id="14" name="Oval Callout 8">
            <a:extLst>
              <a:ext uri="{FF2B5EF4-FFF2-40B4-BE49-F238E27FC236}">
                <a16:creationId xmlns:a16="http://schemas.microsoft.com/office/drawing/2014/main" id="{CBAC3F05-A53F-443F-835D-134973EA6762}"/>
              </a:ext>
            </a:extLst>
          </p:cNvPr>
          <p:cNvSpPr/>
          <p:nvPr/>
        </p:nvSpPr>
        <p:spPr>
          <a:xfrm>
            <a:off x="1100137" y="1064092"/>
            <a:ext cx="2295363" cy="1807696"/>
          </a:xfrm>
          <a:prstGeom prst="wedgeEllipseCallout">
            <a:avLst>
              <a:gd name="adj1" fmla="val 62791"/>
              <a:gd name="adj2" fmla="val 6398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الكفَّةُ </a:t>
            </a:r>
            <a:r>
              <a:rPr lang="ar-SA" sz="2800" b="1" dirty="0">
                <a:solidFill>
                  <a:srgbClr val="FF0000"/>
                </a:solidFill>
              </a:rPr>
              <a:t>اليُسرَى</a:t>
            </a:r>
            <a:endParaRPr lang="ar-BH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58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الأنظمة السعودية والاستشارات الخاصة بالمجتمع السعودي: متخصصين في الشئون  القانونية السعودية">
            <a:extLst>
              <a:ext uri="{FF2B5EF4-FFF2-40B4-BE49-F238E27FC236}">
                <a16:creationId xmlns:a16="http://schemas.microsoft.com/office/drawing/2014/main" id="{94613B45-B552-4432-AC58-D3A146488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413" y="597692"/>
            <a:ext cx="4729163" cy="472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859716C-8091-4796-9B94-DBAC139C665F}"/>
              </a:ext>
            </a:extLst>
          </p:cNvPr>
          <p:cNvSpPr/>
          <p:nvPr/>
        </p:nvSpPr>
        <p:spPr>
          <a:xfrm>
            <a:off x="1708240" y="5707856"/>
            <a:ext cx="8775511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يَتَساوى</a:t>
            </a:r>
            <a:r>
              <a:rPr lang="ar-SA" sz="2400" b="1" dirty="0"/>
              <a:t> وزْنُ الأشياءِ في الكفَّتينِ إِذا </a:t>
            </a:r>
            <a:r>
              <a:rPr lang="ar-SA" sz="2400" b="1" dirty="0">
                <a:solidFill>
                  <a:srgbClr val="00B050"/>
                </a:solidFill>
              </a:rPr>
              <a:t>تَ</a:t>
            </a:r>
            <a:r>
              <a:rPr lang="ar-BH" sz="2400" b="1" dirty="0">
                <a:solidFill>
                  <a:srgbClr val="00B050"/>
                </a:solidFill>
              </a:rPr>
              <a:t>ساو</a:t>
            </a:r>
            <a:r>
              <a:rPr lang="ar-SA" sz="2400" b="1" dirty="0">
                <a:solidFill>
                  <a:srgbClr val="00B050"/>
                </a:solidFill>
              </a:rPr>
              <a:t>تْ كَفَّتَا الميزانِ</a:t>
            </a:r>
            <a:endParaRPr lang="ar-BH" sz="2400" dirty="0">
              <a:solidFill>
                <a:srgbClr val="00B050"/>
              </a:solidFill>
            </a:endParaRPr>
          </a:p>
        </p:txBody>
      </p:sp>
      <p:pic>
        <p:nvPicPr>
          <p:cNvPr id="6152" name="Picture 8" descr="Soccer Ball Clipart | i2Clipart - Royalty Free Public Domain Clipart">
            <a:extLst>
              <a:ext uri="{FF2B5EF4-FFF2-40B4-BE49-F238E27FC236}">
                <a16:creationId xmlns:a16="http://schemas.microsoft.com/office/drawing/2014/main" id="{2C17C7E7-471E-4F84-8BDC-744691544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4" y="2955937"/>
            <a:ext cx="904875" cy="88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Soccer Ball Clipart | i2Clipart - Royalty Free Public Domain Clipart">
            <a:extLst>
              <a:ext uri="{FF2B5EF4-FFF2-40B4-BE49-F238E27FC236}">
                <a16:creationId xmlns:a16="http://schemas.microsoft.com/office/drawing/2014/main" id="{B9C7E251-CD85-4561-AC55-27CDF2603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413" y="2955938"/>
            <a:ext cx="904875" cy="88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Soccer Ball Clipart | i2Clipart - Royalty Free Public Domain Clipart">
            <a:extLst>
              <a:ext uri="{FF2B5EF4-FFF2-40B4-BE49-F238E27FC236}">
                <a16:creationId xmlns:a16="http://schemas.microsoft.com/office/drawing/2014/main" id="{0E0294E6-5669-4D4E-A31F-F38BB4613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14" y="2955936"/>
            <a:ext cx="904875" cy="88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Soccer Ball Clipart | i2Clipart - Royalty Free Public Domain Clipart">
            <a:extLst>
              <a:ext uri="{FF2B5EF4-FFF2-40B4-BE49-F238E27FC236}">
                <a16:creationId xmlns:a16="http://schemas.microsoft.com/office/drawing/2014/main" id="{A8C14865-0DE8-46BA-91E8-C760EA014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3" y="2955937"/>
            <a:ext cx="904875" cy="88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40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S-04-B2-G-021-01">
            <a:extLst>
              <a:ext uri="{FF2B5EF4-FFF2-40B4-BE49-F238E27FC236}">
                <a16:creationId xmlns:a16="http://schemas.microsoft.com/office/drawing/2014/main" id="{6E60A910-2986-49C1-87A5-59ED4F3FC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669911"/>
            <a:ext cx="4667250" cy="470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C4A9A8-81A0-4F11-A38B-0DA9851CB945}"/>
              </a:ext>
            </a:extLst>
          </p:cNvPr>
          <p:cNvSpPr/>
          <p:nvPr/>
        </p:nvSpPr>
        <p:spPr>
          <a:xfrm>
            <a:off x="1708240" y="5707856"/>
            <a:ext cx="8775511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يَ</a:t>
            </a:r>
            <a:r>
              <a:rPr lang="ar-BH" sz="2400" b="1" dirty="0">
                <a:solidFill>
                  <a:srgbClr val="FF0000"/>
                </a:solidFill>
              </a:rPr>
              <a:t>ختلف</a:t>
            </a:r>
            <a:r>
              <a:rPr lang="ar-SA" sz="2400" b="1" dirty="0"/>
              <a:t> وزْنُ الأشياءِ في الكفَّتينِ إِذا </a:t>
            </a:r>
            <a:r>
              <a:rPr lang="ar-SA" sz="2400" b="1" dirty="0">
                <a:solidFill>
                  <a:srgbClr val="00B050"/>
                </a:solidFill>
              </a:rPr>
              <a:t>ت</a:t>
            </a:r>
            <a:r>
              <a:rPr lang="ar-BH" sz="2400" b="1" dirty="0">
                <a:solidFill>
                  <a:srgbClr val="00B050"/>
                </a:solidFill>
              </a:rPr>
              <a:t>َفاوتت</a:t>
            </a:r>
            <a:r>
              <a:rPr lang="ar-SA" sz="2400" b="1" dirty="0">
                <a:solidFill>
                  <a:srgbClr val="00B050"/>
                </a:solidFill>
              </a:rPr>
              <a:t> كَفَّتَا الميزانِ</a:t>
            </a:r>
            <a:endParaRPr lang="ar-BH" sz="2400" dirty="0">
              <a:solidFill>
                <a:srgbClr val="00B050"/>
              </a:solidFill>
            </a:endParaRPr>
          </a:p>
        </p:txBody>
      </p:sp>
      <p:pic>
        <p:nvPicPr>
          <p:cNvPr id="7" name="Picture 8" descr="Soccer Ball Clipart | i2Clipart - Royalty Free Public Domain Clipart">
            <a:extLst>
              <a:ext uri="{FF2B5EF4-FFF2-40B4-BE49-F238E27FC236}">
                <a16:creationId xmlns:a16="http://schemas.microsoft.com/office/drawing/2014/main" id="{982E1169-EB69-4637-A1E1-33035DA58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3746956"/>
            <a:ext cx="1088226" cy="106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48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A099A-8D58-49B6-AFCA-30D338097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947738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ar-BH" sz="6000" dirty="0">
                <a:solidFill>
                  <a:schemeClr val="accent6">
                    <a:lumMod val="50000"/>
                  </a:schemeClr>
                </a:solidFill>
              </a:rPr>
              <a:t>جرب معي يابطل..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170" name="Picture 2" descr="Pin on Cute cartoon images">
            <a:extLst>
              <a:ext uri="{FF2B5EF4-FFF2-40B4-BE49-F238E27FC236}">
                <a16:creationId xmlns:a16="http://schemas.microsoft.com/office/drawing/2014/main" id="{38DE5DC9-C513-4377-BCC4-58886127B5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5"/>
          <a:stretch/>
        </p:blipFill>
        <p:spPr bwMode="auto">
          <a:xfrm>
            <a:off x="3724275" y="3014663"/>
            <a:ext cx="4743450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771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الأنظمة السعودية والاستشارات الخاصة بالمجتمع السعودي: متخصصين في الشئون  القانونية السعودية">
            <a:extLst>
              <a:ext uri="{FF2B5EF4-FFF2-40B4-BE49-F238E27FC236}">
                <a16:creationId xmlns:a16="http://schemas.microsoft.com/office/drawing/2014/main" id="{16E9011D-56C0-424A-BD12-6C85249E5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53" y="1345079"/>
            <a:ext cx="4729163" cy="472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56253" y="660354"/>
            <a:ext cx="4929999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/>
              <a:t>وِحدةُ القِياسِ هي المُكعَّبُ:</a:t>
            </a:r>
            <a:endParaRPr lang="ar-BH" sz="2800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D8A3373-B8DA-4641-9012-AD53D9C3817B}"/>
              </a:ext>
            </a:extLst>
          </p:cNvPr>
          <p:cNvGrpSpPr/>
          <p:nvPr/>
        </p:nvGrpSpPr>
        <p:grpSpPr>
          <a:xfrm>
            <a:off x="5927978" y="3174392"/>
            <a:ext cx="5319149" cy="1154358"/>
            <a:chOff x="5927978" y="3174392"/>
            <a:chExt cx="5319149" cy="1154358"/>
          </a:xfrm>
        </p:grpSpPr>
        <p:sp>
          <p:nvSpPr>
            <p:cNvPr id="11" name="TextBox 10"/>
            <p:cNvSpPr txBox="1"/>
            <p:nvPr/>
          </p:nvSpPr>
          <p:spPr>
            <a:xfrm>
              <a:off x="5927978" y="3552651"/>
              <a:ext cx="5319149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SA" sz="2800" b="1" dirty="0"/>
                <a:t>الوزنُ:            تقْرِيبًا</a:t>
              </a:r>
              <a:endParaRPr lang="ar-BH" sz="28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177844" y="3552651"/>
              <a:ext cx="79157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rgbClr val="FF0000"/>
                  </a:solidFill>
                </a:rPr>
                <a:t>26</a:t>
              </a:r>
              <a:endParaRPr lang="ar-BH" sz="2800" b="1" dirty="0">
                <a:solidFill>
                  <a:srgbClr val="FF0000"/>
                </a:solidFill>
              </a:endParaRPr>
            </a:p>
          </p:txBody>
        </p:sp>
        <p:pic>
          <p:nvPicPr>
            <p:cNvPr id="4" name="Picture 3" descr="Screen Clippin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5172" y="3174392"/>
              <a:ext cx="1049420" cy="1154358"/>
            </a:xfrm>
            <a:prstGeom prst="rect">
              <a:avLst/>
            </a:prstGeom>
          </p:spPr>
        </p:pic>
      </p:grpSp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id="{CB37C4C7-3836-49D4-BBA1-AFD0AD51441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316" y="274542"/>
            <a:ext cx="1049420" cy="1154358"/>
          </a:xfrm>
          <a:prstGeom prst="rect">
            <a:avLst/>
          </a:prstGeom>
        </p:spPr>
      </p:pic>
      <p:pic>
        <p:nvPicPr>
          <p:cNvPr id="21" name="Picture 8" descr="Soccer Ball Clipart | i2Clipart - Royalty Free Public Domain Clipart">
            <a:extLst>
              <a:ext uri="{FF2B5EF4-FFF2-40B4-BE49-F238E27FC236}">
                <a16:creationId xmlns:a16="http://schemas.microsoft.com/office/drawing/2014/main" id="{C4381617-0E4F-4641-9788-CCD964AB7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73" y="3031278"/>
            <a:ext cx="1607339" cy="157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2D0F13F-A7AA-40DF-94D8-69E74FB1C629}"/>
              </a:ext>
            </a:extLst>
          </p:cNvPr>
          <p:cNvSpPr/>
          <p:nvPr/>
        </p:nvSpPr>
        <p:spPr>
          <a:xfrm>
            <a:off x="4271090" y="3360493"/>
            <a:ext cx="1008038" cy="115435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6000" b="1" dirty="0">
                <a:solidFill>
                  <a:schemeClr val="bg1"/>
                </a:solidFill>
              </a:rPr>
              <a:t>؟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96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الأنظمة السعودية والاستشارات الخاصة بالمجتمع السعودي: متخصصين في الشئون  القانونية السعودية">
            <a:extLst>
              <a:ext uri="{FF2B5EF4-FFF2-40B4-BE49-F238E27FC236}">
                <a16:creationId xmlns:a16="http://schemas.microsoft.com/office/drawing/2014/main" id="{16E9011D-56C0-424A-BD12-6C85249E5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53" y="1345079"/>
            <a:ext cx="4729163" cy="472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34000" y="488255"/>
            <a:ext cx="640556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/>
              <a:t>وِحدةُ القِياسِ هي ال</a:t>
            </a:r>
            <a:r>
              <a:rPr lang="ar-BH" sz="2800" b="1" dirty="0"/>
              <a:t>كُرات الزجاجية</a:t>
            </a:r>
            <a:r>
              <a:rPr lang="ar-SA" sz="2800" b="1" dirty="0"/>
              <a:t>:</a:t>
            </a:r>
            <a:endParaRPr lang="ar-BH" sz="2800" b="1" dirty="0"/>
          </a:p>
        </p:txBody>
      </p:sp>
      <p:pic>
        <p:nvPicPr>
          <p:cNvPr id="21" name="Picture 8" descr="Soccer Ball Clipart | i2Clipart - Royalty Free Public Domain Clipart">
            <a:extLst>
              <a:ext uri="{FF2B5EF4-FFF2-40B4-BE49-F238E27FC236}">
                <a16:creationId xmlns:a16="http://schemas.microsoft.com/office/drawing/2014/main" id="{C4381617-0E4F-4641-9788-CCD964AB7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73" y="3031278"/>
            <a:ext cx="1607339" cy="157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2D0F13F-A7AA-40DF-94D8-69E74FB1C629}"/>
              </a:ext>
            </a:extLst>
          </p:cNvPr>
          <p:cNvSpPr/>
          <p:nvPr/>
        </p:nvSpPr>
        <p:spPr>
          <a:xfrm>
            <a:off x="4271090" y="3360493"/>
            <a:ext cx="1008038" cy="115435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6000" b="1" dirty="0">
                <a:solidFill>
                  <a:schemeClr val="bg1"/>
                </a:solidFill>
              </a:rPr>
              <a:t>؟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14" name="Picture 13" descr="Screen Clipping">
            <a:extLst>
              <a:ext uri="{FF2B5EF4-FFF2-40B4-BE49-F238E27FC236}">
                <a16:creationId xmlns:a16="http://schemas.microsoft.com/office/drawing/2014/main" id="{54557566-3DA8-49A3-9495-6F7BC03DA1A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315" y="438055"/>
            <a:ext cx="623619" cy="6236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3B4D082-32CB-42BF-8724-455366C1B6E5}"/>
              </a:ext>
            </a:extLst>
          </p:cNvPr>
          <p:cNvGrpSpPr/>
          <p:nvPr/>
        </p:nvGrpSpPr>
        <p:grpSpPr>
          <a:xfrm>
            <a:off x="5927978" y="3502451"/>
            <a:ext cx="5319149" cy="623619"/>
            <a:chOff x="5927978" y="3502451"/>
            <a:chExt cx="5319149" cy="62361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D8A3373-B8DA-4641-9012-AD53D9C3817B}"/>
                </a:ext>
              </a:extLst>
            </p:cNvPr>
            <p:cNvGrpSpPr/>
            <p:nvPr/>
          </p:nvGrpSpPr>
          <p:grpSpPr>
            <a:xfrm>
              <a:off x="5927978" y="3552651"/>
              <a:ext cx="5319149" cy="523220"/>
              <a:chOff x="5927978" y="3552651"/>
              <a:chExt cx="5319149" cy="523220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5927978" y="3552651"/>
                <a:ext cx="5319149" cy="52322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ar-SA" sz="2800" b="1" dirty="0"/>
                  <a:t>الوزنُ:            تقْرِيبًا</a:t>
                </a:r>
                <a:endParaRPr lang="ar-BH" sz="2800" b="1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177844" y="3552651"/>
                <a:ext cx="791570" cy="52322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BH" sz="2800" b="1" dirty="0">
                    <a:solidFill>
                      <a:srgbClr val="FF0000"/>
                    </a:solidFill>
                  </a:rPr>
                  <a:t>٣٣</a:t>
                </a:r>
              </a:p>
            </p:txBody>
          </p:sp>
        </p:grpSp>
        <p:pic>
          <p:nvPicPr>
            <p:cNvPr id="15" name="Picture 14" descr="Screen Clipping">
              <a:extLst>
                <a:ext uri="{FF2B5EF4-FFF2-40B4-BE49-F238E27FC236}">
                  <a16:creationId xmlns:a16="http://schemas.microsoft.com/office/drawing/2014/main" id="{AC6072CB-36ED-440D-BA78-C544CC897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9586" y="3502451"/>
              <a:ext cx="623619" cy="6236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443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الأنظمة السعودية والاستشارات الخاصة بالمجتمع السعودي: متخصصين في الشئون  القانونية السعودية">
            <a:extLst>
              <a:ext uri="{FF2B5EF4-FFF2-40B4-BE49-F238E27FC236}">
                <a16:creationId xmlns:a16="http://schemas.microsoft.com/office/drawing/2014/main" id="{16E9011D-56C0-424A-BD12-6C85249E5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53" y="1345079"/>
            <a:ext cx="4729163" cy="472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56253" y="660354"/>
            <a:ext cx="4929999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Tahoma" panose="020B0604030504040204" pitchFamily="34" charset="0"/>
              </a:rPr>
              <a:t>وِحدةُ القِياسِ هي المُكعَّبُ: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Tahoma" panose="020B060403050404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D8A3373-B8DA-4641-9012-AD53D9C3817B}"/>
              </a:ext>
            </a:extLst>
          </p:cNvPr>
          <p:cNvGrpSpPr/>
          <p:nvPr/>
        </p:nvGrpSpPr>
        <p:grpSpPr>
          <a:xfrm>
            <a:off x="5927978" y="3174392"/>
            <a:ext cx="5319149" cy="1154358"/>
            <a:chOff x="5927978" y="3174392"/>
            <a:chExt cx="5319149" cy="1154358"/>
          </a:xfrm>
        </p:grpSpPr>
        <p:sp>
          <p:nvSpPr>
            <p:cNvPr id="11" name="TextBox 10"/>
            <p:cNvSpPr txBox="1"/>
            <p:nvPr/>
          </p:nvSpPr>
          <p:spPr>
            <a:xfrm>
              <a:off x="5927978" y="3552651"/>
              <a:ext cx="5319149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Tahoma" panose="020B0604030504040204" pitchFamily="34" charset="0"/>
                </a:rPr>
                <a:t>الوزنُ:            تقْرِيبًا</a:t>
              </a:r>
              <a:endPara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177844" y="3552651"/>
              <a:ext cx="79157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Tahoma" panose="020B0604030504040204" pitchFamily="34" charset="0"/>
                </a:rPr>
                <a:t>١٠</a:t>
              </a:r>
            </a:p>
          </p:txBody>
        </p:sp>
        <p:pic>
          <p:nvPicPr>
            <p:cNvPr id="4" name="Picture 3" descr="Screen Clippin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5172" y="3174392"/>
              <a:ext cx="1049420" cy="1154358"/>
            </a:xfrm>
            <a:prstGeom prst="rect">
              <a:avLst/>
            </a:prstGeom>
          </p:spPr>
        </p:pic>
      </p:grpSp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id="{CB37C4C7-3836-49D4-BBA1-AFD0AD51441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316" y="274542"/>
            <a:ext cx="1049420" cy="115435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2D0F13F-A7AA-40DF-94D8-69E74FB1C629}"/>
              </a:ext>
            </a:extLst>
          </p:cNvPr>
          <p:cNvSpPr/>
          <p:nvPr/>
        </p:nvSpPr>
        <p:spPr>
          <a:xfrm>
            <a:off x="4271090" y="3360493"/>
            <a:ext cx="1008038" cy="115435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Tahoma" panose="020B0604030504040204" pitchFamily="34" charset="0"/>
              </a:rPr>
              <a:t>؟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4" name="Picture 13" descr="Screen Clipping">
            <a:extLst>
              <a:ext uri="{FF2B5EF4-FFF2-40B4-BE49-F238E27FC236}">
                <a16:creationId xmlns:a16="http://schemas.microsoft.com/office/drawing/2014/main" id="{AAFD00AB-3AFF-4948-AC28-3570A8874CF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73" y="3814261"/>
            <a:ext cx="1540507" cy="88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8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الأنظمة السعودية والاستشارات الخاصة بالمجتمع السعودي: متخصصين في الشئون  القانونية السعودية">
            <a:extLst>
              <a:ext uri="{FF2B5EF4-FFF2-40B4-BE49-F238E27FC236}">
                <a16:creationId xmlns:a16="http://schemas.microsoft.com/office/drawing/2014/main" id="{16E9011D-56C0-424A-BD12-6C85249E5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53" y="1345079"/>
            <a:ext cx="4729163" cy="472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34000" y="488255"/>
            <a:ext cx="640556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/>
              <a:t>وِحدةُ القِياسِ هي ال</a:t>
            </a:r>
            <a:r>
              <a:rPr lang="ar-BH" sz="2800" b="1" dirty="0"/>
              <a:t>كُرات الزجاجية</a:t>
            </a:r>
            <a:r>
              <a:rPr lang="ar-SA" sz="2800" b="1" dirty="0"/>
              <a:t>:</a:t>
            </a:r>
            <a:endParaRPr lang="ar-BH" sz="2800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2D0F13F-A7AA-40DF-94D8-69E74FB1C629}"/>
              </a:ext>
            </a:extLst>
          </p:cNvPr>
          <p:cNvSpPr/>
          <p:nvPr/>
        </p:nvSpPr>
        <p:spPr>
          <a:xfrm>
            <a:off x="4271090" y="3360493"/>
            <a:ext cx="1008038" cy="115435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6000" b="1" dirty="0">
                <a:solidFill>
                  <a:schemeClr val="bg1"/>
                </a:solidFill>
              </a:rPr>
              <a:t>؟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14" name="Picture 13" descr="Screen Clipping">
            <a:extLst>
              <a:ext uri="{FF2B5EF4-FFF2-40B4-BE49-F238E27FC236}">
                <a16:creationId xmlns:a16="http://schemas.microsoft.com/office/drawing/2014/main" id="{54557566-3DA8-49A3-9495-6F7BC03DA1A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315" y="438055"/>
            <a:ext cx="623619" cy="6236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3B4D082-32CB-42BF-8724-455366C1B6E5}"/>
              </a:ext>
            </a:extLst>
          </p:cNvPr>
          <p:cNvGrpSpPr/>
          <p:nvPr/>
        </p:nvGrpSpPr>
        <p:grpSpPr>
          <a:xfrm>
            <a:off x="5927978" y="3502451"/>
            <a:ext cx="5319149" cy="623619"/>
            <a:chOff x="5927978" y="3502451"/>
            <a:chExt cx="5319149" cy="62361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D8A3373-B8DA-4641-9012-AD53D9C3817B}"/>
                </a:ext>
              </a:extLst>
            </p:cNvPr>
            <p:cNvGrpSpPr/>
            <p:nvPr/>
          </p:nvGrpSpPr>
          <p:grpSpPr>
            <a:xfrm>
              <a:off x="5927978" y="3552651"/>
              <a:ext cx="5319149" cy="523220"/>
              <a:chOff x="5927978" y="3552651"/>
              <a:chExt cx="5319149" cy="523220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5927978" y="3552651"/>
                <a:ext cx="5319149" cy="52322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ar-SA" sz="2800" b="1" dirty="0"/>
                  <a:t>الوزنُ:            تقْرِيبًا</a:t>
                </a:r>
                <a:endParaRPr lang="ar-BH" sz="2800" b="1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177844" y="3552651"/>
                <a:ext cx="791570" cy="52322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BH" sz="2800" b="1" dirty="0">
                    <a:solidFill>
                      <a:srgbClr val="FF0000"/>
                    </a:solidFill>
                  </a:rPr>
                  <a:t>٤٠</a:t>
                </a:r>
              </a:p>
            </p:txBody>
          </p:sp>
        </p:grpSp>
        <p:pic>
          <p:nvPicPr>
            <p:cNvPr id="15" name="Picture 14" descr="Screen Clipping">
              <a:extLst>
                <a:ext uri="{FF2B5EF4-FFF2-40B4-BE49-F238E27FC236}">
                  <a16:creationId xmlns:a16="http://schemas.microsoft.com/office/drawing/2014/main" id="{AC6072CB-36ED-440D-BA78-C544CC897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9586" y="3502451"/>
              <a:ext cx="623619" cy="623619"/>
            </a:xfrm>
            <a:prstGeom prst="rect">
              <a:avLst/>
            </a:prstGeom>
          </p:spPr>
        </p:pic>
      </p:grpSp>
      <p:pic>
        <p:nvPicPr>
          <p:cNvPr id="16" name="Picture 15" descr="Screen Clipping">
            <a:extLst>
              <a:ext uri="{FF2B5EF4-FFF2-40B4-BE49-F238E27FC236}">
                <a16:creationId xmlns:a16="http://schemas.microsoft.com/office/drawing/2014/main" id="{C280F948-C709-4DB3-93A2-FDC06BCBEF1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20" y="3552651"/>
            <a:ext cx="1787834" cy="127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9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الأنظمة السعودية والاستشارات الخاصة بالمجتمع السعودي: متخصصين في الشئون  القانونية السعودية">
            <a:extLst>
              <a:ext uri="{FF2B5EF4-FFF2-40B4-BE49-F238E27FC236}">
                <a16:creationId xmlns:a16="http://schemas.microsoft.com/office/drawing/2014/main" id="{16E9011D-56C0-424A-BD12-6C85249E5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53" y="1345079"/>
            <a:ext cx="4729163" cy="472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34000" y="488255"/>
            <a:ext cx="640556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/>
              <a:t>وِحدةُ القِياسِ هي ال</a:t>
            </a:r>
            <a:r>
              <a:rPr lang="ar-BH" sz="2800" b="1" dirty="0"/>
              <a:t>كُرات الزجاجية</a:t>
            </a:r>
            <a:r>
              <a:rPr lang="ar-SA" sz="2800" b="1" dirty="0"/>
              <a:t>:</a:t>
            </a:r>
            <a:endParaRPr lang="ar-BH" sz="2800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2D0F13F-A7AA-40DF-94D8-69E74FB1C629}"/>
              </a:ext>
            </a:extLst>
          </p:cNvPr>
          <p:cNvSpPr/>
          <p:nvPr/>
        </p:nvSpPr>
        <p:spPr>
          <a:xfrm>
            <a:off x="4271090" y="3360493"/>
            <a:ext cx="1008038" cy="115435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6000" b="1" dirty="0">
                <a:solidFill>
                  <a:schemeClr val="bg1"/>
                </a:solidFill>
              </a:rPr>
              <a:t>؟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14" name="Picture 13" descr="Screen Clipping">
            <a:extLst>
              <a:ext uri="{FF2B5EF4-FFF2-40B4-BE49-F238E27FC236}">
                <a16:creationId xmlns:a16="http://schemas.microsoft.com/office/drawing/2014/main" id="{54557566-3DA8-49A3-9495-6F7BC03DA1A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315" y="438055"/>
            <a:ext cx="623619" cy="6236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3B4D082-32CB-42BF-8724-455366C1B6E5}"/>
              </a:ext>
            </a:extLst>
          </p:cNvPr>
          <p:cNvGrpSpPr/>
          <p:nvPr/>
        </p:nvGrpSpPr>
        <p:grpSpPr>
          <a:xfrm>
            <a:off x="5927978" y="3502451"/>
            <a:ext cx="5319149" cy="623619"/>
            <a:chOff x="5927978" y="3502451"/>
            <a:chExt cx="5319149" cy="62361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D8A3373-B8DA-4641-9012-AD53D9C3817B}"/>
                </a:ext>
              </a:extLst>
            </p:cNvPr>
            <p:cNvGrpSpPr/>
            <p:nvPr/>
          </p:nvGrpSpPr>
          <p:grpSpPr>
            <a:xfrm>
              <a:off x="5927978" y="3552651"/>
              <a:ext cx="5319149" cy="523220"/>
              <a:chOff x="5927978" y="3552651"/>
              <a:chExt cx="5319149" cy="523220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5927978" y="3552651"/>
                <a:ext cx="5319149" cy="52322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ar-SA" sz="2800" b="1" dirty="0"/>
                  <a:t>الوزنُ:            تقْرِيبًا</a:t>
                </a:r>
                <a:endParaRPr lang="ar-BH" sz="2800" b="1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177844" y="3552651"/>
                <a:ext cx="791570" cy="52322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kumimoji="0" lang="ar-BH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Tahoma" panose="020B0604030504040204" pitchFamily="34" charset="0"/>
                  </a:rPr>
                  <a:t>١٠</a:t>
                </a:r>
                <a:endParaRPr lang="ar-BH" sz="28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5" name="Picture 14" descr="Screen Clipping">
              <a:extLst>
                <a:ext uri="{FF2B5EF4-FFF2-40B4-BE49-F238E27FC236}">
                  <a16:creationId xmlns:a16="http://schemas.microsoft.com/office/drawing/2014/main" id="{AC6072CB-36ED-440D-BA78-C544CC897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9586" y="3502451"/>
              <a:ext cx="623619" cy="623619"/>
            </a:xfrm>
            <a:prstGeom prst="rect">
              <a:avLst/>
            </a:prstGeom>
          </p:spPr>
        </p:pic>
      </p:grpSp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id="{62A34D92-2A5C-4CB9-A12C-C7EDDB4B9D0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00" y="3178743"/>
            <a:ext cx="1142468" cy="133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8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الأنظمة السعودية والاستشارات الخاصة بالمجتمع السعودي: متخصصين في الشئون  القانونية السعودية">
            <a:extLst>
              <a:ext uri="{FF2B5EF4-FFF2-40B4-BE49-F238E27FC236}">
                <a16:creationId xmlns:a16="http://schemas.microsoft.com/office/drawing/2014/main" id="{16E9011D-56C0-424A-BD12-6C85249E5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53" y="1345079"/>
            <a:ext cx="4729163" cy="472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56253" y="660354"/>
            <a:ext cx="4929999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Tahoma" panose="020B0604030504040204" pitchFamily="34" charset="0"/>
              </a:rPr>
              <a:t>وِحدةُ القِياسِ هي المُكعَّبُ: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Tahoma" panose="020B060403050404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D8A3373-B8DA-4641-9012-AD53D9C3817B}"/>
              </a:ext>
            </a:extLst>
          </p:cNvPr>
          <p:cNvGrpSpPr/>
          <p:nvPr/>
        </p:nvGrpSpPr>
        <p:grpSpPr>
          <a:xfrm>
            <a:off x="5927978" y="3174392"/>
            <a:ext cx="5319149" cy="1154358"/>
            <a:chOff x="5927978" y="3174392"/>
            <a:chExt cx="5319149" cy="1154358"/>
          </a:xfrm>
        </p:grpSpPr>
        <p:sp>
          <p:nvSpPr>
            <p:cNvPr id="11" name="TextBox 10"/>
            <p:cNvSpPr txBox="1"/>
            <p:nvPr/>
          </p:nvSpPr>
          <p:spPr>
            <a:xfrm>
              <a:off x="5927978" y="3552651"/>
              <a:ext cx="5319149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Tahoma" panose="020B0604030504040204" pitchFamily="34" charset="0"/>
                </a:rPr>
                <a:t>الوزنُ:            تقْرِيبًا</a:t>
              </a:r>
              <a:endPara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177844" y="3552651"/>
              <a:ext cx="79157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rgbClr val="FF0000"/>
                  </a:solidFill>
                </a:rPr>
                <a:t>5</a:t>
              </a:r>
              <a:endParaRPr lang="ar-BH" sz="2800" b="1" dirty="0">
                <a:solidFill>
                  <a:srgbClr val="FF0000"/>
                </a:solidFill>
              </a:endParaRPr>
            </a:p>
          </p:txBody>
        </p:sp>
        <p:pic>
          <p:nvPicPr>
            <p:cNvPr id="4" name="Picture 3" descr="Screen Clippin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5172" y="3174392"/>
              <a:ext cx="1049420" cy="1154358"/>
            </a:xfrm>
            <a:prstGeom prst="rect">
              <a:avLst/>
            </a:prstGeom>
          </p:spPr>
        </p:pic>
      </p:grpSp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id="{CB37C4C7-3836-49D4-BBA1-AFD0AD51441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316" y="274542"/>
            <a:ext cx="1049420" cy="115435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2D0F13F-A7AA-40DF-94D8-69E74FB1C629}"/>
              </a:ext>
            </a:extLst>
          </p:cNvPr>
          <p:cNvSpPr/>
          <p:nvPr/>
        </p:nvSpPr>
        <p:spPr>
          <a:xfrm>
            <a:off x="4271090" y="3360493"/>
            <a:ext cx="1008038" cy="115435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Tahoma" panose="020B0604030504040204" pitchFamily="34" charset="0"/>
              </a:rPr>
              <a:t>؟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5" name="Picture 2" descr="Blue smart cube icon isometric style Royalty Free Vector">
            <a:extLst>
              <a:ext uri="{FF2B5EF4-FFF2-40B4-BE49-F238E27FC236}">
                <a16:creationId xmlns:a16="http://schemas.microsoft.com/office/drawing/2014/main" id="{15288099-9650-4C37-8027-A40CE692E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1" b="90000" l="10000" r="90000">
                        <a14:foregroundMark x1="51600" y1="6481" x2="51600" y2="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53" y="3265243"/>
            <a:ext cx="1684661" cy="181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23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D45DE-523D-436D-A6AB-7A25DD148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05" y="819148"/>
            <a:ext cx="11101388" cy="1114425"/>
          </a:xfrm>
        </p:spPr>
        <p:txBody>
          <a:bodyPr>
            <a:normAutofit fontScale="90000"/>
          </a:bodyPr>
          <a:lstStyle/>
          <a:p>
            <a:r>
              <a:rPr lang="ar-BH" dirty="0">
                <a:solidFill>
                  <a:schemeClr val="tx1"/>
                </a:solidFill>
              </a:rPr>
              <a:t>أهلاً وسهلاً بكم يا أبطالي !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Wave Hello Sticker by OPIUMPR for iOS &amp; Android | GIPHY">
            <a:extLst>
              <a:ext uri="{FF2B5EF4-FFF2-40B4-BE49-F238E27FC236}">
                <a16:creationId xmlns:a16="http://schemas.microsoft.com/office/drawing/2014/main" id="{CE0CFEEA-FB38-4395-BF2D-9A3BAFDDB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7" b="5917"/>
          <a:stretch/>
        </p:blipFill>
        <p:spPr bwMode="auto">
          <a:xfrm>
            <a:off x="3977115" y="2619374"/>
            <a:ext cx="4237769" cy="365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253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3D349-5CBA-4593-9478-A0F770FBA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2438" y="1900238"/>
            <a:ext cx="5314949" cy="280035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ar-BH" sz="4000" dirty="0">
                <a:solidFill>
                  <a:schemeClr val="accent1">
                    <a:lumMod val="75000"/>
                  </a:schemeClr>
                </a:solidFill>
              </a:rPr>
              <a:t>ضابط صفنا الرائع</a:t>
            </a:r>
            <a:br>
              <a:rPr lang="ar-BH" sz="4000" dirty="0"/>
            </a:br>
            <a:r>
              <a:rPr lang="ar-BH" sz="3200" dirty="0">
                <a:solidFill>
                  <a:srgbClr val="FF0000"/>
                </a:solidFill>
              </a:rPr>
              <a:t>محمد عمار عبدالغني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4" name="WhatsApp Video 2022-04-09 at 3.56.21 PM">
            <a:hlinkClick r:id="" action="ppaction://media"/>
            <a:extLst>
              <a:ext uri="{FF2B5EF4-FFF2-40B4-BE49-F238E27FC236}">
                <a16:creationId xmlns:a16="http://schemas.microsoft.com/office/drawing/2014/main" id="{11743477-01A1-46EB-A676-D0C8407148C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4495" y="444886"/>
            <a:ext cx="3152862" cy="5968228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E5DC97-B791-4E24-A81A-064AA10792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188" y="2641278"/>
            <a:ext cx="3808213" cy="435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5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قوانين الدرس">
            <a:hlinkClick r:id="" action="ppaction://media"/>
            <a:extLst>
              <a:ext uri="{FF2B5EF4-FFF2-40B4-BE49-F238E27FC236}">
                <a16:creationId xmlns:a16="http://schemas.microsoft.com/office/drawing/2014/main" id="{9139F65C-7A80-4C10-8007-8AD8EEFB4F7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1718" y="591801"/>
            <a:ext cx="10088563" cy="56743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82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66233-2729-B524-1CA5-43EDA10B1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511" y="371474"/>
            <a:ext cx="4752975" cy="908685"/>
          </a:xfrm>
        </p:spPr>
        <p:txBody>
          <a:bodyPr/>
          <a:lstStyle/>
          <a:p>
            <a:pPr algn="ctr"/>
            <a:r>
              <a:rPr lang="ar-BH" dirty="0">
                <a:solidFill>
                  <a:schemeClr val="accent1">
                    <a:lumMod val="50000"/>
                  </a:schemeClr>
                </a:solidFill>
              </a:rPr>
              <a:t>أنا قويٌ نشيييط !!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تمارين رياضية">
            <a:hlinkClick r:id="" action="ppaction://media"/>
            <a:extLst>
              <a:ext uri="{FF2B5EF4-FFF2-40B4-BE49-F238E27FC236}">
                <a16:creationId xmlns:a16="http://schemas.microsoft.com/office/drawing/2014/main" id="{6C008D22-73C0-8541-39F4-F583E1D68A7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0961" y="1376363"/>
            <a:ext cx="9170076" cy="5157787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6487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نشاط - الميزان العجيب">
            <a:hlinkClick r:id="" action="ppaction://media"/>
            <a:extLst>
              <a:ext uri="{FF2B5EF4-FFF2-40B4-BE49-F238E27FC236}">
                <a16:creationId xmlns:a16="http://schemas.microsoft.com/office/drawing/2014/main" id="{BCD6AFB7-726C-4B6A-BA48-017581D4BF6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1706" y="535548"/>
            <a:ext cx="10288588" cy="5786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373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2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8541" y="2060612"/>
            <a:ext cx="10694917" cy="2736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4000" b="1" dirty="0">
                <a:solidFill>
                  <a:srgbClr val="FF0000"/>
                </a:solidFill>
                <a:latin typeface="Arial" panose="020B0604020202020204" pitchFamily="34" charset="0"/>
              </a:rPr>
              <a:t>رياضيات الصف الثاني الابتدائي – </a:t>
            </a:r>
            <a:endParaRPr lang="ar-BH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rtl="1">
              <a:lnSpc>
                <a:spcPct val="150000"/>
              </a:lnSpc>
            </a:pPr>
            <a:r>
              <a:rPr lang="ar-SA" sz="4000" b="1" dirty="0">
                <a:solidFill>
                  <a:srgbClr val="FF0000"/>
                </a:solidFill>
                <a:latin typeface="Arial" panose="020B0604020202020204" pitchFamily="34" charset="0"/>
              </a:rPr>
              <a:t>الجزء الثاني</a:t>
            </a:r>
          </a:p>
          <a:p>
            <a:pPr algn="ctr" rtl="1">
              <a:lnSpc>
                <a:spcPct val="150000"/>
              </a:lnSpc>
            </a:pPr>
            <a:r>
              <a:rPr lang="ar-BH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(14-4): </a:t>
            </a:r>
            <a:r>
              <a:rPr lang="ar-SA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وَحَداتٌ غيرُ قِياسِيَّةٍ لِقِياسِ الوَزْنِ</a:t>
            </a:r>
            <a:endParaRPr lang="ar-BH" sz="4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3966" y="2040489"/>
            <a:ext cx="11024067" cy="1672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solidFill>
                  <a:srgbClr val="FF0000"/>
                </a:solidFill>
              </a:rPr>
              <a:t>سَنتعلَّمُ في هذا الدرس:</a:t>
            </a:r>
            <a:r>
              <a:rPr lang="ar-SA" sz="3600" b="1" dirty="0"/>
              <a:t> </a:t>
            </a:r>
          </a:p>
          <a:p>
            <a:pPr algn="ctr"/>
            <a:endParaRPr lang="ar-SA" sz="2000" b="1" dirty="0"/>
          </a:p>
          <a:p>
            <a:pPr algn="ctr">
              <a:lnSpc>
                <a:spcPct val="150000"/>
              </a:lnSpc>
            </a:pPr>
            <a:r>
              <a:rPr lang="ar-SA" sz="3600" b="1" dirty="0"/>
              <a:t>استعمالُ وَحَداتٍ غيرَ قِياسِيَّةٍ لِقِياسِ الوَزنِ. </a:t>
            </a:r>
          </a:p>
        </p:txBody>
      </p:sp>
      <p:pic>
        <p:nvPicPr>
          <p:cNvPr id="2050" name="Picture 2" descr="Weight Scale GIFs | Tenor">
            <a:extLst>
              <a:ext uri="{FF2B5EF4-FFF2-40B4-BE49-F238E27FC236}">
                <a16:creationId xmlns:a16="http://schemas.microsoft.com/office/drawing/2014/main" id="{1ED27B65-B92E-4C20-A0B9-8353825BB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4" y="4189758"/>
            <a:ext cx="239077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518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كيف ضللَنا منتجو السكر طيلة 50 عامًا؟ أخبار وأبحاث - للعِلم">
            <a:extLst>
              <a:ext uri="{FF2B5EF4-FFF2-40B4-BE49-F238E27FC236}">
                <a16:creationId xmlns:a16="http://schemas.microsoft.com/office/drawing/2014/main" id="{A822D841-3633-4373-94A2-4F5283CF2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641" y="4040996"/>
            <a:ext cx="3594209" cy="238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البرتقال للرجيم: هل هو مفيد؟ - ويب طب">
            <a:extLst>
              <a:ext uri="{FF2B5EF4-FFF2-40B4-BE49-F238E27FC236}">
                <a16:creationId xmlns:a16="http://schemas.microsoft.com/office/drawing/2014/main" id="{88B1BAFD-AAF4-4293-92BE-8A8CAAF3B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" y="4089284"/>
            <a:ext cx="4148137" cy="228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69934" y="622674"/>
            <a:ext cx="5852125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FF0000"/>
                </a:solidFill>
              </a:rPr>
              <a:t>وَزْنُ</a:t>
            </a:r>
            <a:r>
              <a:rPr lang="ar-SA" sz="3200" b="1" dirty="0"/>
              <a:t> الشَّيءِ هو قِياسُ ثِقْلِهِ</a:t>
            </a:r>
            <a:endParaRPr lang="ar-BH" sz="32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E2BC4B-3F03-4F2A-870C-9F95863146C0}"/>
              </a:ext>
            </a:extLst>
          </p:cNvPr>
          <p:cNvSpPr/>
          <p:nvPr/>
        </p:nvSpPr>
        <p:spPr>
          <a:xfrm>
            <a:off x="3898481" y="5299001"/>
            <a:ext cx="4395027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002060"/>
                </a:solidFill>
              </a:rPr>
              <a:t>أَستخدِمُ الميزانَ لِوَزْنِ الأشياءِ</a:t>
            </a:r>
            <a:endParaRPr lang="ar-BH" sz="2400" dirty="0">
              <a:solidFill>
                <a:srgbClr val="002060"/>
              </a:solidFill>
            </a:endParaRPr>
          </a:p>
        </p:txBody>
      </p:sp>
      <p:pic>
        <p:nvPicPr>
          <p:cNvPr id="3074" name="Picture 2" descr="استمر أرجع للخلف قلص الكابوس صور ميزان ذو الكفتين - qbarandcornwallpool.com">
            <a:extLst>
              <a:ext uri="{FF2B5EF4-FFF2-40B4-BE49-F238E27FC236}">
                <a16:creationId xmlns:a16="http://schemas.microsoft.com/office/drawing/2014/main" id="{BF71A741-0F11-46E9-A656-A7B04B880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163" y="2034206"/>
            <a:ext cx="2633665" cy="262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أضرار البطيخ - ويب طب">
            <a:extLst>
              <a:ext uri="{FF2B5EF4-FFF2-40B4-BE49-F238E27FC236}">
                <a16:creationId xmlns:a16="http://schemas.microsoft.com/office/drawing/2014/main" id="{7FD497B9-2DC1-497E-A85B-8A21B4350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4" y="1752760"/>
            <a:ext cx="2867025" cy="159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ريجيم الطماطم">
            <a:extLst>
              <a:ext uri="{FF2B5EF4-FFF2-40B4-BE49-F238E27FC236}">
                <a16:creationId xmlns:a16="http://schemas.microsoft.com/office/drawing/2014/main" id="{61B7558D-2118-4AD3-802D-1E75B4004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942" y="1427544"/>
            <a:ext cx="2387298" cy="238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29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theme/theme1.xml><?xml version="1.0" encoding="utf-8"?>
<a:theme xmlns:a="http://schemas.openxmlformats.org/drawingml/2006/main" name="Basis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1821</TotalTime>
  <Words>213</Words>
  <Application>Microsoft Office PowerPoint</Application>
  <PresentationFormat>Widescreen</PresentationFormat>
  <Paragraphs>50</Paragraphs>
  <Slides>19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Ara Hamah 1964 B Bold</vt:lpstr>
      <vt:lpstr>Arial</vt:lpstr>
      <vt:lpstr>Corbel</vt:lpstr>
      <vt:lpstr>Basis</vt:lpstr>
      <vt:lpstr>PowerPoint Presentation</vt:lpstr>
      <vt:lpstr>أهلاً وسهلاً بكم يا أبطالي !</vt:lpstr>
      <vt:lpstr>ضابط صفنا الرائع محمد عمار عبدالغني</vt:lpstr>
      <vt:lpstr>PowerPoint Presentation</vt:lpstr>
      <vt:lpstr>أنا قويٌ نشيييط 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جرب معي يابطل..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Samar Abdulla</cp:lastModifiedBy>
  <cp:revision>28</cp:revision>
  <dcterms:created xsi:type="dcterms:W3CDTF">2020-03-04T10:09:02Z</dcterms:created>
  <dcterms:modified xsi:type="dcterms:W3CDTF">2022-05-29T06:23:52Z</dcterms:modified>
</cp:coreProperties>
</file>