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9"/>
  </p:notesMasterIdLst>
  <p:sldIdLst>
    <p:sldId id="256" r:id="rId2"/>
    <p:sldId id="257" r:id="rId3"/>
    <p:sldId id="334" r:id="rId4"/>
    <p:sldId id="258" r:id="rId5"/>
    <p:sldId id="268" r:id="rId6"/>
    <p:sldId id="335" r:id="rId7"/>
    <p:sldId id="336" r:id="rId8"/>
    <p:sldId id="307" r:id="rId9"/>
    <p:sldId id="337" r:id="rId10"/>
    <p:sldId id="338" r:id="rId11"/>
    <p:sldId id="339" r:id="rId12"/>
    <p:sldId id="309" r:id="rId13"/>
    <p:sldId id="340" r:id="rId14"/>
    <p:sldId id="341" r:id="rId15"/>
    <p:sldId id="342" r:id="rId16"/>
    <p:sldId id="343" r:id="rId17"/>
    <p:sldId id="311"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Pangolin" panose="020B0604020202020204" charset="0"/>
      <p:regular r:id="rId24"/>
    </p:embeddedFont>
    <p:embeddedFont>
      <p:font typeface="Sakkal Majalla" panose="02000000000000000000" pitchFamily="2" charset="-78"/>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926">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D8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A185A9-D7F7-47FD-A6CD-6B409CE6C3DE}">
  <a:tblStyle styleId="{66A185A9-D7F7-47FD-A6CD-6B409CE6C3D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97" autoAdjust="0"/>
    <p:restoredTop sz="94660"/>
  </p:normalViewPr>
  <p:slideViewPr>
    <p:cSldViewPr snapToGrid="0">
      <p:cViewPr varScale="1">
        <p:scale>
          <a:sx n="93" d="100"/>
          <a:sy n="93" d="100"/>
        </p:scale>
        <p:origin x="588" y="78"/>
      </p:cViewPr>
      <p:guideLst>
        <p:guide orient="horz" pos="292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095750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9"/>
        <p:cNvGrpSpPr/>
        <p:nvPr/>
      </p:nvGrpSpPr>
      <p:grpSpPr>
        <a:xfrm>
          <a:off x="0" y="0"/>
          <a:ext cx="0" cy="0"/>
          <a:chOff x="0" y="0"/>
          <a:chExt cx="0" cy="0"/>
        </a:xfrm>
      </p:grpSpPr>
      <p:sp>
        <p:nvSpPr>
          <p:cNvPr id="5550" name="Google Shape;555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1" name="Google Shape;555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851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4"/>
        <p:cNvGrpSpPr/>
        <p:nvPr/>
      </p:nvGrpSpPr>
      <p:grpSpPr>
        <a:xfrm>
          <a:off x="0" y="0"/>
          <a:ext cx="0" cy="0"/>
          <a:chOff x="0" y="0"/>
          <a:chExt cx="0" cy="0"/>
        </a:xfrm>
      </p:grpSpPr>
      <p:sp>
        <p:nvSpPr>
          <p:cNvPr id="5615" name="Google Shape;5615;g9051ce32ce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6" name="Google Shape;5616;g9051ce32ce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6581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6"/>
        <p:cNvGrpSpPr/>
        <p:nvPr/>
      </p:nvGrpSpPr>
      <p:grpSpPr>
        <a:xfrm>
          <a:off x="0" y="0"/>
          <a:ext cx="0" cy="0"/>
          <a:chOff x="0" y="0"/>
          <a:chExt cx="0" cy="0"/>
        </a:xfrm>
      </p:grpSpPr>
      <p:sp>
        <p:nvSpPr>
          <p:cNvPr id="5677" name="Google Shape;5677;g90c1c59b33_0_1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8" name="Google Shape;5678;g90c1c59b33_0_1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487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0"/>
        <p:cNvGrpSpPr/>
        <p:nvPr/>
      </p:nvGrpSpPr>
      <p:grpSpPr>
        <a:xfrm>
          <a:off x="0" y="0"/>
          <a:ext cx="0" cy="0"/>
          <a:chOff x="0" y="0"/>
          <a:chExt cx="0" cy="0"/>
        </a:xfrm>
      </p:grpSpPr>
      <p:sp>
        <p:nvSpPr>
          <p:cNvPr id="7421" name="Google Shape;7421;g9073ee7cb2_0_3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2" name="Google Shape;7422;g9073ee7cb2_0_3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0641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9"/>
        <p:cNvGrpSpPr/>
        <p:nvPr/>
      </p:nvGrpSpPr>
      <p:grpSpPr>
        <a:xfrm>
          <a:off x="0" y="0"/>
          <a:ext cx="0" cy="0"/>
          <a:chOff x="0" y="0"/>
          <a:chExt cx="0" cy="0"/>
        </a:xfrm>
      </p:grpSpPr>
      <p:sp>
        <p:nvSpPr>
          <p:cNvPr id="13810" name="Google Shape;13810;g9073ee7cb2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11" name="Google Shape;13811;g9073ee7cb2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963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9"/>
        <p:cNvGrpSpPr/>
        <p:nvPr/>
      </p:nvGrpSpPr>
      <p:grpSpPr>
        <a:xfrm>
          <a:off x="0" y="0"/>
          <a:ext cx="0" cy="0"/>
          <a:chOff x="0" y="0"/>
          <a:chExt cx="0" cy="0"/>
        </a:xfrm>
      </p:grpSpPr>
      <p:sp>
        <p:nvSpPr>
          <p:cNvPr id="14140" name="Google Shape;14140;g9073ee7cb2_0_79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41" name="Google Shape;14141;g9073ee7cb2_0_79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3161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4"/>
        <p:cNvGrpSpPr/>
        <p:nvPr/>
      </p:nvGrpSpPr>
      <p:grpSpPr>
        <a:xfrm>
          <a:off x="0" y="0"/>
          <a:ext cx="0" cy="0"/>
          <a:chOff x="0" y="0"/>
          <a:chExt cx="0" cy="0"/>
        </a:xfrm>
      </p:grpSpPr>
      <p:sp>
        <p:nvSpPr>
          <p:cNvPr id="14735" name="Google Shape;14735;g90c1c59b33_0_1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36" name="Google Shape;14736;g90c1c59b33_0_1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22789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993679" y="802844"/>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049892" y="854253"/>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8155824" y="2903047"/>
            <a:ext cx="119009" cy="122004"/>
          </a:xfrm>
          <a:custGeom>
            <a:avLst/>
            <a:gdLst/>
            <a:ahLst/>
            <a:cxnLst/>
            <a:rect l="l" t="t" r="r" b="b"/>
            <a:pathLst>
              <a:path w="3815" h="3911" extrusionOk="0">
                <a:moveTo>
                  <a:pt x="2347" y="0"/>
                </a:moveTo>
                <a:cubicBezTo>
                  <a:pt x="977" y="0"/>
                  <a:pt x="0" y="3911"/>
                  <a:pt x="627" y="3911"/>
                </a:cubicBezTo>
                <a:cubicBezTo>
                  <a:pt x="632" y="3911"/>
                  <a:pt x="636" y="3910"/>
                  <a:pt x="641" y="3910"/>
                </a:cubicBezTo>
                <a:cubicBezTo>
                  <a:pt x="3010" y="3850"/>
                  <a:pt x="3814" y="186"/>
                  <a:pt x="2444" y="7"/>
                </a:cubicBezTo>
                <a:cubicBezTo>
                  <a:pt x="2411" y="3"/>
                  <a:pt x="2379" y="0"/>
                  <a:pt x="2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8135391" y="2938111"/>
            <a:ext cx="89249" cy="138974"/>
          </a:xfrm>
          <a:custGeom>
            <a:avLst/>
            <a:gdLst/>
            <a:ahLst/>
            <a:cxnLst/>
            <a:rect l="l" t="t" r="r" b="b"/>
            <a:pathLst>
              <a:path w="2861" h="4455" extrusionOk="0">
                <a:moveTo>
                  <a:pt x="2786" y="0"/>
                </a:moveTo>
                <a:cubicBezTo>
                  <a:pt x="2786" y="0"/>
                  <a:pt x="2726" y="0"/>
                  <a:pt x="2726" y="60"/>
                </a:cubicBezTo>
                <a:cubicBezTo>
                  <a:pt x="2726" y="60"/>
                  <a:pt x="2726" y="119"/>
                  <a:pt x="2667" y="239"/>
                </a:cubicBezTo>
                <a:cubicBezTo>
                  <a:pt x="2607" y="313"/>
                  <a:pt x="2607" y="373"/>
                  <a:pt x="2548" y="492"/>
                </a:cubicBezTo>
                <a:cubicBezTo>
                  <a:pt x="2548" y="551"/>
                  <a:pt x="2488" y="686"/>
                  <a:pt x="2414" y="805"/>
                </a:cubicBezTo>
                <a:cubicBezTo>
                  <a:pt x="2354" y="864"/>
                  <a:pt x="2294" y="983"/>
                  <a:pt x="2235" y="1118"/>
                </a:cubicBezTo>
                <a:cubicBezTo>
                  <a:pt x="2175" y="1237"/>
                  <a:pt x="2116" y="1356"/>
                  <a:pt x="2041" y="1490"/>
                </a:cubicBezTo>
                <a:cubicBezTo>
                  <a:pt x="1982" y="1609"/>
                  <a:pt x="1922" y="1803"/>
                  <a:pt x="1803" y="1922"/>
                </a:cubicBezTo>
                <a:cubicBezTo>
                  <a:pt x="1743" y="2041"/>
                  <a:pt x="1669" y="2175"/>
                  <a:pt x="1550" y="2294"/>
                </a:cubicBezTo>
                <a:cubicBezTo>
                  <a:pt x="1490" y="2414"/>
                  <a:pt x="1371" y="2607"/>
                  <a:pt x="1296" y="2726"/>
                </a:cubicBezTo>
                <a:cubicBezTo>
                  <a:pt x="1237" y="2846"/>
                  <a:pt x="1117" y="2980"/>
                  <a:pt x="1058" y="3099"/>
                </a:cubicBezTo>
                <a:cubicBezTo>
                  <a:pt x="924" y="3218"/>
                  <a:pt x="864" y="3352"/>
                  <a:pt x="745" y="3412"/>
                </a:cubicBezTo>
                <a:cubicBezTo>
                  <a:pt x="685" y="3531"/>
                  <a:pt x="626" y="3665"/>
                  <a:pt x="492" y="3725"/>
                </a:cubicBezTo>
                <a:cubicBezTo>
                  <a:pt x="179" y="4097"/>
                  <a:pt x="0" y="4335"/>
                  <a:pt x="0" y="4335"/>
                </a:cubicBezTo>
                <a:lnTo>
                  <a:pt x="0" y="4410"/>
                </a:lnTo>
                <a:cubicBezTo>
                  <a:pt x="0" y="4440"/>
                  <a:pt x="15" y="4455"/>
                  <a:pt x="30" y="4455"/>
                </a:cubicBezTo>
                <a:cubicBezTo>
                  <a:pt x="45" y="4455"/>
                  <a:pt x="60" y="4440"/>
                  <a:pt x="60" y="4410"/>
                </a:cubicBezTo>
                <a:cubicBezTo>
                  <a:pt x="60" y="4410"/>
                  <a:pt x="313" y="4216"/>
                  <a:pt x="626" y="3844"/>
                </a:cubicBezTo>
                <a:cubicBezTo>
                  <a:pt x="745" y="3725"/>
                  <a:pt x="805" y="3665"/>
                  <a:pt x="924" y="3531"/>
                </a:cubicBezTo>
                <a:cubicBezTo>
                  <a:pt x="998" y="3412"/>
                  <a:pt x="1117" y="3352"/>
                  <a:pt x="1177" y="3218"/>
                </a:cubicBezTo>
                <a:cubicBezTo>
                  <a:pt x="1296" y="3099"/>
                  <a:pt x="1371" y="2980"/>
                  <a:pt x="1490" y="2846"/>
                </a:cubicBezTo>
                <a:cubicBezTo>
                  <a:pt x="1550" y="2726"/>
                  <a:pt x="1669" y="2548"/>
                  <a:pt x="1743" y="2414"/>
                </a:cubicBezTo>
                <a:cubicBezTo>
                  <a:pt x="1803" y="2294"/>
                  <a:pt x="1922" y="2175"/>
                  <a:pt x="1982" y="2041"/>
                </a:cubicBezTo>
                <a:cubicBezTo>
                  <a:pt x="2041" y="1862"/>
                  <a:pt x="2175" y="1728"/>
                  <a:pt x="2235" y="1609"/>
                </a:cubicBezTo>
                <a:cubicBezTo>
                  <a:pt x="2294" y="1490"/>
                  <a:pt x="2354" y="1356"/>
                  <a:pt x="2414" y="1237"/>
                </a:cubicBezTo>
                <a:cubicBezTo>
                  <a:pt x="2488" y="1118"/>
                  <a:pt x="2548" y="983"/>
                  <a:pt x="2607" y="864"/>
                </a:cubicBezTo>
                <a:cubicBezTo>
                  <a:pt x="2607" y="745"/>
                  <a:pt x="2667" y="611"/>
                  <a:pt x="2726" y="551"/>
                </a:cubicBezTo>
                <a:cubicBezTo>
                  <a:pt x="2726" y="432"/>
                  <a:pt x="2786" y="373"/>
                  <a:pt x="2786" y="313"/>
                </a:cubicBezTo>
                <a:cubicBezTo>
                  <a:pt x="2861" y="179"/>
                  <a:pt x="2861" y="60"/>
                  <a:pt x="2861" y="60"/>
                </a:cubicBezTo>
                <a:cubicBezTo>
                  <a:pt x="2861" y="60"/>
                  <a:pt x="2861" y="0"/>
                  <a:pt x="27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018760" y="757424"/>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102425" y="746444"/>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320852" y="913493"/>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189334" y="1157219"/>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451778" y="1143119"/>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346401" y="1230216"/>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384989" y="1077329"/>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206991" y="1350597"/>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2"/>
          <p:cNvGrpSpPr/>
          <p:nvPr/>
        </p:nvGrpSpPr>
        <p:grpSpPr>
          <a:xfrm>
            <a:off x="877064" y="2755630"/>
            <a:ext cx="338809" cy="336313"/>
            <a:chOff x="999014" y="3047792"/>
            <a:chExt cx="338809" cy="336313"/>
          </a:xfrm>
        </p:grpSpPr>
        <p:sp>
          <p:nvSpPr>
            <p:cNvPr id="165" name="Google Shape;165;p2"/>
            <p:cNvSpPr/>
            <p:nvPr/>
          </p:nvSpPr>
          <p:spPr>
            <a:xfrm>
              <a:off x="1018542" y="3047792"/>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999014" y="3054281"/>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2"/>
          <p:cNvSpPr/>
          <p:nvPr/>
        </p:nvSpPr>
        <p:spPr>
          <a:xfrm>
            <a:off x="1023043" y="1617845"/>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089894" y="1681482"/>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107550" y="1625238"/>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173091" y="1666790"/>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2"/>
          <p:cNvGrpSpPr/>
          <p:nvPr/>
        </p:nvGrpSpPr>
        <p:grpSpPr>
          <a:xfrm>
            <a:off x="7444886" y="967090"/>
            <a:ext cx="361363" cy="282159"/>
            <a:chOff x="7289361" y="1060140"/>
            <a:chExt cx="361363" cy="282159"/>
          </a:xfrm>
        </p:grpSpPr>
        <p:sp>
          <p:nvSpPr>
            <p:cNvPr id="172" name="Google Shape;172;p2"/>
            <p:cNvSpPr/>
            <p:nvPr/>
          </p:nvSpPr>
          <p:spPr>
            <a:xfrm>
              <a:off x="7289361" y="1096670"/>
              <a:ext cx="355311" cy="245629"/>
            </a:xfrm>
            <a:custGeom>
              <a:avLst/>
              <a:gdLst/>
              <a:ahLst/>
              <a:cxnLst/>
              <a:rect l="l" t="t" r="r" b="b"/>
              <a:pathLst>
                <a:path w="11390" h="7874" extrusionOk="0">
                  <a:moveTo>
                    <a:pt x="9762" y="1"/>
                  </a:moveTo>
                  <a:cubicBezTo>
                    <a:pt x="7516" y="1"/>
                    <a:pt x="1759" y="1272"/>
                    <a:pt x="842" y="3716"/>
                  </a:cubicBezTo>
                  <a:cubicBezTo>
                    <a:pt x="0" y="6087"/>
                    <a:pt x="1838" y="7873"/>
                    <a:pt x="4313" y="7873"/>
                  </a:cubicBezTo>
                  <a:cubicBezTo>
                    <a:pt x="4948" y="7873"/>
                    <a:pt x="5625" y="7755"/>
                    <a:pt x="6309" y="7500"/>
                  </a:cubicBezTo>
                  <a:cubicBezTo>
                    <a:pt x="9781" y="6263"/>
                    <a:pt x="11390" y="1481"/>
                    <a:pt x="10645" y="185"/>
                  </a:cubicBezTo>
                  <a:cubicBezTo>
                    <a:pt x="10578" y="62"/>
                    <a:pt x="10254" y="1"/>
                    <a:pt x="97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7354184" y="1060140"/>
              <a:ext cx="296540" cy="224042"/>
            </a:xfrm>
            <a:custGeom>
              <a:avLst/>
              <a:gdLst/>
              <a:ahLst/>
              <a:cxnLst/>
              <a:rect l="l" t="t" r="r" b="b"/>
              <a:pathLst>
                <a:path w="9506" h="7182" extrusionOk="0">
                  <a:moveTo>
                    <a:pt x="9343" y="0"/>
                  </a:moveTo>
                  <a:cubicBezTo>
                    <a:pt x="9312" y="0"/>
                    <a:pt x="9282" y="15"/>
                    <a:pt x="9252" y="45"/>
                  </a:cubicBezTo>
                  <a:cubicBezTo>
                    <a:pt x="9252" y="45"/>
                    <a:pt x="9133" y="239"/>
                    <a:pt x="8939" y="477"/>
                  </a:cubicBezTo>
                  <a:cubicBezTo>
                    <a:pt x="8880" y="611"/>
                    <a:pt x="8820" y="790"/>
                    <a:pt x="8626" y="984"/>
                  </a:cubicBezTo>
                  <a:cubicBezTo>
                    <a:pt x="8507" y="1162"/>
                    <a:pt x="8388" y="1356"/>
                    <a:pt x="8194" y="1535"/>
                  </a:cubicBezTo>
                  <a:cubicBezTo>
                    <a:pt x="8015" y="1788"/>
                    <a:pt x="7822" y="1967"/>
                    <a:pt x="7583" y="2220"/>
                  </a:cubicBezTo>
                  <a:cubicBezTo>
                    <a:pt x="7509" y="2339"/>
                    <a:pt x="7390" y="2414"/>
                    <a:pt x="7271" y="2533"/>
                  </a:cubicBezTo>
                  <a:cubicBezTo>
                    <a:pt x="7137" y="2652"/>
                    <a:pt x="7017" y="2786"/>
                    <a:pt x="6898" y="2906"/>
                  </a:cubicBezTo>
                  <a:cubicBezTo>
                    <a:pt x="6645" y="3084"/>
                    <a:pt x="6332" y="3338"/>
                    <a:pt x="6094" y="3531"/>
                  </a:cubicBezTo>
                  <a:cubicBezTo>
                    <a:pt x="5781" y="3770"/>
                    <a:pt x="5528" y="3963"/>
                    <a:pt x="5215" y="4202"/>
                  </a:cubicBezTo>
                  <a:cubicBezTo>
                    <a:pt x="4902" y="4395"/>
                    <a:pt x="4604" y="4574"/>
                    <a:pt x="4291" y="4768"/>
                  </a:cubicBezTo>
                  <a:cubicBezTo>
                    <a:pt x="3978" y="4946"/>
                    <a:pt x="3665" y="5140"/>
                    <a:pt x="3412" y="5319"/>
                  </a:cubicBezTo>
                  <a:cubicBezTo>
                    <a:pt x="3114" y="5513"/>
                    <a:pt x="2801" y="5632"/>
                    <a:pt x="2548" y="5825"/>
                  </a:cubicBezTo>
                  <a:cubicBezTo>
                    <a:pt x="2235" y="5945"/>
                    <a:pt x="1997" y="6064"/>
                    <a:pt x="1744" y="6198"/>
                  </a:cubicBezTo>
                  <a:cubicBezTo>
                    <a:pt x="1252" y="6436"/>
                    <a:pt x="805" y="6630"/>
                    <a:pt x="507" y="6749"/>
                  </a:cubicBezTo>
                  <a:cubicBezTo>
                    <a:pt x="254" y="6883"/>
                    <a:pt x="60" y="6943"/>
                    <a:pt x="60" y="6943"/>
                  </a:cubicBezTo>
                  <a:cubicBezTo>
                    <a:pt x="1" y="7002"/>
                    <a:pt x="1" y="7062"/>
                    <a:pt x="1" y="7062"/>
                  </a:cubicBezTo>
                  <a:cubicBezTo>
                    <a:pt x="1" y="7121"/>
                    <a:pt x="60" y="7181"/>
                    <a:pt x="135" y="7181"/>
                  </a:cubicBezTo>
                  <a:cubicBezTo>
                    <a:pt x="135" y="7181"/>
                    <a:pt x="880" y="6943"/>
                    <a:pt x="1863" y="6511"/>
                  </a:cubicBezTo>
                  <a:cubicBezTo>
                    <a:pt x="2116" y="6377"/>
                    <a:pt x="2429" y="6257"/>
                    <a:pt x="2667" y="6138"/>
                  </a:cubicBezTo>
                  <a:cubicBezTo>
                    <a:pt x="2861" y="6064"/>
                    <a:pt x="2980" y="6004"/>
                    <a:pt x="3114" y="5945"/>
                  </a:cubicBezTo>
                  <a:cubicBezTo>
                    <a:pt x="3293" y="5825"/>
                    <a:pt x="3412" y="5766"/>
                    <a:pt x="3606" y="5691"/>
                  </a:cubicBezTo>
                  <a:cubicBezTo>
                    <a:pt x="3919" y="5513"/>
                    <a:pt x="4231" y="5319"/>
                    <a:pt x="4529" y="5140"/>
                  </a:cubicBezTo>
                  <a:cubicBezTo>
                    <a:pt x="4842" y="4946"/>
                    <a:pt x="5155" y="4768"/>
                    <a:pt x="5468" y="4514"/>
                  </a:cubicBezTo>
                  <a:cubicBezTo>
                    <a:pt x="5781" y="4336"/>
                    <a:pt x="6019" y="4082"/>
                    <a:pt x="6332" y="3904"/>
                  </a:cubicBezTo>
                  <a:cubicBezTo>
                    <a:pt x="6645" y="3650"/>
                    <a:pt x="6898" y="3397"/>
                    <a:pt x="7137" y="3159"/>
                  </a:cubicBezTo>
                  <a:cubicBezTo>
                    <a:pt x="7271" y="3025"/>
                    <a:pt x="7390" y="2906"/>
                    <a:pt x="7509" y="2846"/>
                  </a:cubicBezTo>
                  <a:cubicBezTo>
                    <a:pt x="7643" y="2712"/>
                    <a:pt x="7762" y="2593"/>
                    <a:pt x="7881" y="2473"/>
                  </a:cubicBezTo>
                  <a:cubicBezTo>
                    <a:pt x="8075" y="2220"/>
                    <a:pt x="8254" y="1967"/>
                    <a:pt x="8447" y="1788"/>
                  </a:cubicBezTo>
                  <a:cubicBezTo>
                    <a:pt x="8626" y="1535"/>
                    <a:pt x="8760" y="1356"/>
                    <a:pt x="8880" y="1162"/>
                  </a:cubicBezTo>
                  <a:cubicBezTo>
                    <a:pt x="8999" y="984"/>
                    <a:pt x="9133" y="790"/>
                    <a:pt x="9192" y="611"/>
                  </a:cubicBezTo>
                  <a:cubicBezTo>
                    <a:pt x="9371" y="358"/>
                    <a:pt x="9446" y="179"/>
                    <a:pt x="9446" y="179"/>
                  </a:cubicBezTo>
                  <a:cubicBezTo>
                    <a:pt x="9505" y="105"/>
                    <a:pt x="9446" y="45"/>
                    <a:pt x="9446" y="45"/>
                  </a:cubicBezTo>
                  <a:cubicBezTo>
                    <a:pt x="9408" y="15"/>
                    <a:pt x="9375" y="0"/>
                    <a:pt x="934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7365820" y="1191191"/>
              <a:ext cx="129678" cy="141781"/>
            </a:xfrm>
            <a:custGeom>
              <a:avLst/>
              <a:gdLst/>
              <a:ahLst/>
              <a:cxnLst/>
              <a:rect l="l" t="t" r="r" b="b"/>
              <a:pathLst>
                <a:path w="4157" h="4545" extrusionOk="0">
                  <a:moveTo>
                    <a:pt x="134" y="1"/>
                  </a:moveTo>
                  <a:cubicBezTo>
                    <a:pt x="60" y="1"/>
                    <a:pt x="0" y="1"/>
                    <a:pt x="0" y="75"/>
                  </a:cubicBezTo>
                  <a:cubicBezTo>
                    <a:pt x="0" y="135"/>
                    <a:pt x="0" y="194"/>
                    <a:pt x="60" y="194"/>
                  </a:cubicBezTo>
                  <a:cubicBezTo>
                    <a:pt x="194" y="313"/>
                    <a:pt x="372" y="373"/>
                    <a:pt x="507" y="448"/>
                  </a:cubicBezTo>
                  <a:cubicBezTo>
                    <a:pt x="685" y="507"/>
                    <a:pt x="804" y="567"/>
                    <a:pt x="998" y="626"/>
                  </a:cubicBezTo>
                  <a:cubicBezTo>
                    <a:pt x="1311" y="745"/>
                    <a:pt x="1624" y="820"/>
                    <a:pt x="1922" y="939"/>
                  </a:cubicBezTo>
                  <a:cubicBezTo>
                    <a:pt x="2115" y="939"/>
                    <a:pt x="2294" y="999"/>
                    <a:pt x="2428" y="999"/>
                  </a:cubicBezTo>
                  <a:cubicBezTo>
                    <a:pt x="2547" y="999"/>
                    <a:pt x="2607" y="1058"/>
                    <a:pt x="2667" y="1058"/>
                  </a:cubicBezTo>
                  <a:lnTo>
                    <a:pt x="3566" y="1058"/>
                  </a:lnTo>
                  <a:cubicBezTo>
                    <a:pt x="3559" y="1077"/>
                    <a:pt x="3553" y="1097"/>
                    <a:pt x="3546" y="1118"/>
                  </a:cubicBezTo>
                  <a:cubicBezTo>
                    <a:pt x="3412" y="1252"/>
                    <a:pt x="3352" y="1431"/>
                    <a:pt x="3292" y="1565"/>
                  </a:cubicBezTo>
                  <a:cubicBezTo>
                    <a:pt x="3233" y="1624"/>
                    <a:pt x="3233" y="1684"/>
                    <a:pt x="3173" y="1803"/>
                  </a:cubicBezTo>
                  <a:lnTo>
                    <a:pt x="3114" y="1997"/>
                  </a:lnTo>
                  <a:cubicBezTo>
                    <a:pt x="3039" y="2176"/>
                    <a:pt x="2980" y="2310"/>
                    <a:pt x="2920" y="2488"/>
                  </a:cubicBezTo>
                  <a:lnTo>
                    <a:pt x="2860" y="2742"/>
                  </a:lnTo>
                  <a:cubicBezTo>
                    <a:pt x="2860" y="2801"/>
                    <a:pt x="2801" y="2861"/>
                    <a:pt x="2801" y="2980"/>
                  </a:cubicBezTo>
                  <a:lnTo>
                    <a:pt x="2741" y="3427"/>
                  </a:lnTo>
                  <a:cubicBezTo>
                    <a:pt x="2741" y="3546"/>
                    <a:pt x="2667" y="3606"/>
                    <a:pt x="2667" y="3665"/>
                  </a:cubicBezTo>
                  <a:lnTo>
                    <a:pt x="2667" y="3919"/>
                  </a:lnTo>
                  <a:cubicBezTo>
                    <a:pt x="2667" y="4097"/>
                    <a:pt x="2607" y="4291"/>
                    <a:pt x="2607" y="4410"/>
                  </a:cubicBezTo>
                  <a:cubicBezTo>
                    <a:pt x="2607" y="4470"/>
                    <a:pt x="2667" y="4544"/>
                    <a:pt x="2741" y="4544"/>
                  </a:cubicBezTo>
                  <a:cubicBezTo>
                    <a:pt x="2801" y="4544"/>
                    <a:pt x="2860" y="4544"/>
                    <a:pt x="2860" y="4470"/>
                  </a:cubicBezTo>
                  <a:cubicBezTo>
                    <a:pt x="2860" y="4291"/>
                    <a:pt x="2920" y="4097"/>
                    <a:pt x="2920" y="3978"/>
                  </a:cubicBezTo>
                  <a:lnTo>
                    <a:pt x="2980" y="3725"/>
                  </a:lnTo>
                  <a:cubicBezTo>
                    <a:pt x="2980" y="3665"/>
                    <a:pt x="3039" y="3606"/>
                    <a:pt x="3039" y="3487"/>
                  </a:cubicBezTo>
                  <a:lnTo>
                    <a:pt x="3173" y="3055"/>
                  </a:lnTo>
                  <a:cubicBezTo>
                    <a:pt x="3173" y="2980"/>
                    <a:pt x="3233" y="2920"/>
                    <a:pt x="3233" y="2801"/>
                  </a:cubicBezTo>
                  <a:lnTo>
                    <a:pt x="3292" y="2608"/>
                  </a:lnTo>
                  <a:cubicBezTo>
                    <a:pt x="3352" y="2548"/>
                    <a:pt x="3352" y="2429"/>
                    <a:pt x="3352" y="2369"/>
                  </a:cubicBezTo>
                  <a:lnTo>
                    <a:pt x="3486" y="2176"/>
                  </a:lnTo>
                  <a:lnTo>
                    <a:pt x="3546" y="1937"/>
                  </a:lnTo>
                  <a:cubicBezTo>
                    <a:pt x="3605" y="1863"/>
                    <a:pt x="3605" y="1803"/>
                    <a:pt x="3665" y="1744"/>
                  </a:cubicBezTo>
                  <a:cubicBezTo>
                    <a:pt x="3724" y="1624"/>
                    <a:pt x="3784" y="1431"/>
                    <a:pt x="3918" y="1312"/>
                  </a:cubicBezTo>
                  <a:cubicBezTo>
                    <a:pt x="3978" y="1192"/>
                    <a:pt x="4037" y="1058"/>
                    <a:pt x="4097" y="939"/>
                  </a:cubicBezTo>
                  <a:cubicBezTo>
                    <a:pt x="4156" y="880"/>
                    <a:pt x="4156" y="820"/>
                    <a:pt x="4156" y="745"/>
                  </a:cubicBezTo>
                  <a:cubicBezTo>
                    <a:pt x="4156" y="626"/>
                    <a:pt x="4037" y="567"/>
                    <a:pt x="3918" y="567"/>
                  </a:cubicBezTo>
                  <a:lnTo>
                    <a:pt x="3665" y="626"/>
                  </a:lnTo>
                  <a:lnTo>
                    <a:pt x="3412" y="626"/>
                  </a:lnTo>
                  <a:cubicBezTo>
                    <a:pt x="3372" y="626"/>
                    <a:pt x="3332" y="653"/>
                    <a:pt x="3292" y="653"/>
                  </a:cubicBezTo>
                  <a:cubicBezTo>
                    <a:pt x="3273" y="653"/>
                    <a:pt x="3253" y="646"/>
                    <a:pt x="3233" y="626"/>
                  </a:cubicBezTo>
                  <a:lnTo>
                    <a:pt x="2488" y="626"/>
                  </a:lnTo>
                  <a:cubicBezTo>
                    <a:pt x="2428" y="626"/>
                    <a:pt x="2369" y="567"/>
                    <a:pt x="2235" y="567"/>
                  </a:cubicBezTo>
                  <a:lnTo>
                    <a:pt x="2056" y="567"/>
                  </a:lnTo>
                  <a:cubicBezTo>
                    <a:pt x="1683" y="507"/>
                    <a:pt x="1371" y="373"/>
                    <a:pt x="1058" y="313"/>
                  </a:cubicBezTo>
                  <a:cubicBezTo>
                    <a:pt x="745" y="254"/>
                    <a:pt x="432" y="135"/>
                    <a:pt x="13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7425745" y="1137286"/>
              <a:ext cx="157129" cy="146897"/>
            </a:xfrm>
            <a:custGeom>
              <a:avLst/>
              <a:gdLst/>
              <a:ahLst/>
              <a:cxnLst/>
              <a:rect l="l" t="t" r="r" b="b"/>
              <a:pathLst>
                <a:path w="5037" h="4709" extrusionOk="0">
                  <a:moveTo>
                    <a:pt x="194" y="0"/>
                  </a:moveTo>
                  <a:cubicBezTo>
                    <a:pt x="135" y="0"/>
                    <a:pt x="75" y="0"/>
                    <a:pt x="75" y="60"/>
                  </a:cubicBezTo>
                  <a:cubicBezTo>
                    <a:pt x="1" y="120"/>
                    <a:pt x="75" y="179"/>
                    <a:pt x="135" y="179"/>
                  </a:cubicBezTo>
                  <a:cubicBezTo>
                    <a:pt x="314" y="313"/>
                    <a:pt x="507" y="373"/>
                    <a:pt x="686" y="373"/>
                  </a:cubicBezTo>
                  <a:cubicBezTo>
                    <a:pt x="880" y="433"/>
                    <a:pt x="1059" y="492"/>
                    <a:pt x="1252" y="552"/>
                  </a:cubicBezTo>
                  <a:cubicBezTo>
                    <a:pt x="1625" y="611"/>
                    <a:pt x="2057" y="745"/>
                    <a:pt x="2429" y="805"/>
                  </a:cubicBezTo>
                  <a:lnTo>
                    <a:pt x="2742" y="805"/>
                  </a:lnTo>
                  <a:cubicBezTo>
                    <a:pt x="2861" y="805"/>
                    <a:pt x="2921" y="865"/>
                    <a:pt x="3055" y="865"/>
                  </a:cubicBezTo>
                  <a:lnTo>
                    <a:pt x="4232" y="865"/>
                  </a:lnTo>
                  <a:cubicBezTo>
                    <a:pt x="4341" y="865"/>
                    <a:pt x="4451" y="865"/>
                    <a:pt x="4526" y="818"/>
                  </a:cubicBezTo>
                  <a:lnTo>
                    <a:pt x="4526" y="818"/>
                  </a:lnTo>
                  <a:cubicBezTo>
                    <a:pt x="4464" y="1045"/>
                    <a:pt x="4391" y="1281"/>
                    <a:pt x="4351" y="1490"/>
                  </a:cubicBezTo>
                  <a:lnTo>
                    <a:pt x="4172" y="1982"/>
                  </a:lnTo>
                  <a:lnTo>
                    <a:pt x="4098" y="2473"/>
                  </a:lnTo>
                  <a:cubicBezTo>
                    <a:pt x="4038" y="2667"/>
                    <a:pt x="4038" y="2846"/>
                    <a:pt x="3978" y="3040"/>
                  </a:cubicBezTo>
                  <a:cubicBezTo>
                    <a:pt x="3978" y="3159"/>
                    <a:pt x="3919" y="3352"/>
                    <a:pt x="3919" y="3531"/>
                  </a:cubicBezTo>
                  <a:lnTo>
                    <a:pt x="3859" y="3784"/>
                  </a:lnTo>
                  <a:lnTo>
                    <a:pt x="3859" y="4038"/>
                  </a:lnTo>
                  <a:lnTo>
                    <a:pt x="3800" y="4589"/>
                  </a:lnTo>
                  <a:cubicBezTo>
                    <a:pt x="3800" y="4648"/>
                    <a:pt x="3859" y="4708"/>
                    <a:pt x="3919" y="4708"/>
                  </a:cubicBezTo>
                  <a:cubicBezTo>
                    <a:pt x="3978" y="4708"/>
                    <a:pt x="4038" y="4648"/>
                    <a:pt x="4038" y="4589"/>
                  </a:cubicBezTo>
                  <a:lnTo>
                    <a:pt x="4098" y="4097"/>
                  </a:lnTo>
                  <a:cubicBezTo>
                    <a:pt x="4098" y="4038"/>
                    <a:pt x="4172" y="3904"/>
                    <a:pt x="4172" y="3844"/>
                  </a:cubicBezTo>
                  <a:lnTo>
                    <a:pt x="4232" y="3591"/>
                  </a:lnTo>
                  <a:cubicBezTo>
                    <a:pt x="4232" y="3412"/>
                    <a:pt x="4291" y="3218"/>
                    <a:pt x="4351" y="3099"/>
                  </a:cubicBezTo>
                  <a:cubicBezTo>
                    <a:pt x="4351" y="2920"/>
                    <a:pt x="4410" y="2727"/>
                    <a:pt x="4470" y="2608"/>
                  </a:cubicBezTo>
                  <a:cubicBezTo>
                    <a:pt x="4604" y="1922"/>
                    <a:pt x="4783" y="1237"/>
                    <a:pt x="5036" y="611"/>
                  </a:cubicBezTo>
                  <a:lnTo>
                    <a:pt x="5036" y="492"/>
                  </a:lnTo>
                  <a:cubicBezTo>
                    <a:pt x="4977" y="373"/>
                    <a:pt x="4917" y="313"/>
                    <a:pt x="4783" y="313"/>
                  </a:cubicBezTo>
                  <a:lnTo>
                    <a:pt x="4723" y="313"/>
                  </a:lnTo>
                  <a:lnTo>
                    <a:pt x="4470" y="373"/>
                  </a:lnTo>
                  <a:cubicBezTo>
                    <a:pt x="4410" y="433"/>
                    <a:pt x="4291" y="433"/>
                    <a:pt x="4232" y="433"/>
                  </a:cubicBezTo>
                  <a:lnTo>
                    <a:pt x="2802" y="433"/>
                  </a:lnTo>
                  <a:cubicBezTo>
                    <a:pt x="2682" y="433"/>
                    <a:pt x="2548" y="373"/>
                    <a:pt x="2489" y="373"/>
                  </a:cubicBezTo>
                  <a:cubicBezTo>
                    <a:pt x="2116" y="373"/>
                    <a:pt x="1684" y="313"/>
                    <a:pt x="1312" y="239"/>
                  </a:cubicBezTo>
                  <a:cubicBezTo>
                    <a:pt x="939" y="179"/>
                    <a:pt x="567" y="6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2"/>
          <p:cNvSpPr/>
          <p:nvPr/>
        </p:nvSpPr>
        <p:spPr>
          <a:xfrm>
            <a:off x="7982192" y="3303354"/>
            <a:ext cx="391154" cy="321776"/>
          </a:xfrm>
          <a:custGeom>
            <a:avLst/>
            <a:gdLst/>
            <a:ahLst/>
            <a:cxnLst/>
            <a:rect l="l" t="t" r="r" b="b"/>
            <a:pathLst>
              <a:path w="12539" h="10315" extrusionOk="0">
                <a:moveTo>
                  <a:pt x="9230" y="1"/>
                </a:moveTo>
                <a:cubicBezTo>
                  <a:pt x="6986" y="1"/>
                  <a:pt x="4028" y="861"/>
                  <a:pt x="2364" y="3039"/>
                </a:cubicBezTo>
                <a:cubicBezTo>
                  <a:pt x="1" y="6263"/>
                  <a:pt x="1080" y="10315"/>
                  <a:pt x="4496" y="10315"/>
                </a:cubicBezTo>
                <a:cubicBezTo>
                  <a:pt x="4569" y="10315"/>
                  <a:pt x="4643" y="10313"/>
                  <a:pt x="4718" y="10309"/>
                </a:cubicBezTo>
                <a:cubicBezTo>
                  <a:pt x="8382" y="10116"/>
                  <a:pt x="12539" y="1371"/>
                  <a:pt x="11988" y="745"/>
                </a:cubicBezTo>
                <a:cubicBezTo>
                  <a:pt x="11541" y="277"/>
                  <a:pt x="10500" y="1"/>
                  <a:pt x="9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8011297" y="3354888"/>
            <a:ext cx="292360" cy="316567"/>
          </a:xfrm>
          <a:custGeom>
            <a:avLst/>
            <a:gdLst/>
            <a:ahLst/>
            <a:cxnLst/>
            <a:rect l="l" t="t" r="r" b="b"/>
            <a:pathLst>
              <a:path w="9372" h="10148" extrusionOk="0">
                <a:moveTo>
                  <a:pt x="9225" y="0"/>
                </a:moveTo>
                <a:cubicBezTo>
                  <a:pt x="9199" y="0"/>
                  <a:pt x="9168" y="9"/>
                  <a:pt x="9133" y="32"/>
                </a:cubicBezTo>
                <a:cubicBezTo>
                  <a:pt x="9133" y="32"/>
                  <a:pt x="8939" y="91"/>
                  <a:pt x="8626" y="270"/>
                </a:cubicBezTo>
                <a:cubicBezTo>
                  <a:pt x="8328" y="464"/>
                  <a:pt x="7822" y="777"/>
                  <a:pt x="7271" y="1149"/>
                </a:cubicBezTo>
                <a:cubicBezTo>
                  <a:pt x="6764" y="1447"/>
                  <a:pt x="6153" y="1894"/>
                  <a:pt x="5528" y="2386"/>
                </a:cubicBezTo>
                <a:cubicBezTo>
                  <a:pt x="5215" y="2639"/>
                  <a:pt x="4842" y="2937"/>
                  <a:pt x="4529" y="3190"/>
                </a:cubicBezTo>
                <a:cubicBezTo>
                  <a:pt x="4231" y="3503"/>
                  <a:pt x="3919" y="3816"/>
                  <a:pt x="3606" y="4054"/>
                </a:cubicBezTo>
                <a:cubicBezTo>
                  <a:pt x="3352" y="4367"/>
                  <a:pt x="3040" y="4739"/>
                  <a:pt x="2742" y="5052"/>
                </a:cubicBezTo>
                <a:cubicBezTo>
                  <a:pt x="2488" y="5365"/>
                  <a:pt x="2235" y="5678"/>
                  <a:pt x="1997" y="5991"/>
                </a:cubicBezTo>
                <a:cubicBezTo>
                  <a:pt x="1863" y="6169"/>
                  <a:pt x="1744" y="6363"/>
                  <a:pt x="1624" y="6482"/>
                </a:cubicBezTo>
                <a:cubicBezTo>
                  <a:pt x="1490" y="6661"/>
                  <a:pt x="1431" y="6795"/>
                  <a:pt x="1312" y="6974"/>
                </a:cubicBezTo>
                <a:cubicBezTo>
                  <a:pt x="1118" y="7287"/>
                  <a:pt x="939" y="7600"/>
                  <a:pt x="805" y="7912"/>
                </a:cubicBezTo>
                <a:cubicBezTo>
                  <a:pt x="745" y="8032"/>
                  <a:pt x="686" y="8151"/>
                  <a:pt x="626" y="8345"/>
                </a:cubicBezTo>
                <a:cubicBezTo>
                  <a:pt x="567" y="8464"/>
                  <a:pt x="507" y="8598"/>
                  <a:pt x="433" y="8717"/>
                </a:cubicBezTo>
                <a:cubicBezTo>
                  <a:pt x="313" y="8970"/>
                  <a:pt x="254" y="9149"/>
                  <a:pt x="194" y="9343"/>
                </a:cubicBezTo>
                <a:cubicBezTo>
                  <a:pt x="135" y="9521"/>
                  <a:pt x="135" y="9641"/>
                  <a:pt x="60" y="9775"/>
                </a:cubicBezTo>
                <a:cubicBezTo>
                  <a:pt x="60" y="9834"/>
                  <a:pt x="1" y="9894"/>
                  <a:pt x="1" y="9894"/>
                </a:cubicBezTo>
                <a:cubicBezTo>
                  <a:pt x="1" y="10013"/>
                  <a:pt x="60" y="10088"/>
                  <a:pt x="135" y="10147"/>
                </a:cubicBezTo>
                <a:cubicBezTo>
                  <a:pt x="194" y="10147"/>
                  <a:pt x="313" y="10147"/>
                  <a:pt x="373" y="10013"/>
                </a:cubicBezTo>
                <a:cubicBezTo>
                  <a:pt x="373" y="10013"/>
                  <a:pt x="433" y="9834"/>
                  <a:pt x="567" y="9462"/>
                </a:cubicBezTo>
                <a:cubicBezTo>
                  <a:pt x="626" y="9343"/>
                  <a:pt x="745" y="9089"/>
                  <a:pt x="879" y="8896"/>
                </a:cubicBezTo>
                <a:cubicBezTo>
                  <a:pt x="939" y="8777"/>
                  <a:pt x="999" y="8657"/>
                  <a:pt x="1058" y="8523"/>
                </a:cubicBezTo>
                <a:cubicBezTo>
                  <a:pt x="1118" y="8404"/>
                  <a:pt x="1177" y="8285"/>
                  <a:pt x="1252" y="8151"/>
                </a:cubicBezTo>
                <a:cubicBezTo>
                  <a:pt x="1431" y="7853"/>
                  <a:pt x="1624" y="7600"/>
                  <a:pt x="1803" y="7287"/>
                </a:cubicBezTo>
                <a:cubicBezTo>
                  <a:pt x="1997" y="6974"/>
                  <a:pt x="2235" y="6661"/>
                  <a:pt x="2488" y="6363"/>
                </a:cubicBezTo>
                <a:cubicBezTo>
                  <a:pt x="2667" y="6050"/>
                  <a:pt x="2980" y="5737"/>
                  <a:pt x="3233" y="5425"/>
                </a:cubicBezTo>
                <a:cubicBezTo>
                  <a:pt x="3487" y="5171"/>
                  <a:pt x="3785" y="4873"/>
                  <a:pt x="4097" y="4561"/>
                </a:cubicBezTo>
                <a:cubicBezTo>
                  <a:pt x="4410" y="4248"/>
                  <a:pt x="4663" y="3935"/>
                  <a:pt x="4976" y="3682"/>
                </a:cubicBezTo>
                <a:cubicBezTo>
                  <a:pt x="5274" y="3384"/>
                  <a:pt x="5587" y="3130"/>
                  <a:pt x="5900" y="2877"/>
                </a:cubicBezTo>
                <a:cubicBezTo>
                  <a:pt x="6526" y="2386"/>
                  <a:pt x="7077" y="1894"/>
                  <a:pt x="7583" y="1521"/>
                </a:cubicBezTo>
                <a:cubicBezTo>
                  <a:pt x="8075" y="1149"/>
                  <a:pt x="8507" y="836"/>
                  <a:pt x="8820" y="643"/>
                </a:cubicBezTo>
                <a:cubicBezTo>
                  <a:pt x="9133" y="464"/>
                  <a:pt x="9311" y="330"/>
                  <a:pt x="9311" y="330"/>
                </a:cubicBezTo>
                <a:cubicBezTo>
                  <a:pt x="9371" y="270"/>
                  <a:pt x="9371" y="210"/>
                  <a:pt x="9371" y="91"/>
                </a:cubicBezTo>
                <a:cubicBezTo>
                  <a:pt x="9329" y="50"/>
                  <a:pt x="9288" y="0"/>
                  <a:pt x="922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8152579" y="3318671"/>
            <a:ext cx="157098" cy="151982"/>
          </a:xfrm>
          <a:custGeom>
            <a:avLst/>
            <a:gdLst/>
            <a:ahLst/>
            <a:cxnLst/>
            <a:rect l="l" t="t" r="r" b="b"/>
            <a:pathLst>
              <a:path w="5036" h="4872" extrusionOk="0">
                <a:moveTo>
                  <a:pt x="939" y="1"/>
                </a:moveTo>
                <a:cubicBezTo>
                  <a:pt x="879" y="1"/>
                  <a:pt x="745" y="75"/>
                  <a:pt x="745" y="195"/>
                </a:cubicBezTo>
                <a:lnTo>
                  <a:pt x="745" y="746"/>
                </a:lnTo>
                <a:lnTo>
                  <a:pt x="745" y="999"/>
                </a:lnTo>
                <a:lnTo>
                  <a:pt x="745" y="1312"/>
                </a:lnTo>
                <a:lnTo>
                  <a:pt x="686" y="1804"/>
                </a:lnTo>
                <a:lnTo>
                  <a:pt x="686" y="2116"/>
                </a:lnTo>
                <a:lnTo>
                  <a:pt x="626" y="2370"/>
                </a:lnTo>
                <a:cubicBezTo>
                  <a:pt x="626" y="2429"/>
                  <a:pt x="626" y="2548"/>
                  <a:pt x="566" y="2608"/>
                </a:cubicBezTo>
                <a:lnTo>
                  <a:pt x="507" y="2861"/>
                </a:lnTo>
                <a:lnTo>
                  <a:pt x="447" y="3174"/>
                </a:lnTo>
                <a:cubicBezTo>
                  <a:pt x="447" y="3234"/>
                  <a:pt x="447" y="3293"/>
                  <a:pt x="373" y="3427"/>
                </a:cubicBezTo>
                <a:lnTo>
                  <a:pt x="313" y="3666"/>
                </a:lnTo>
                <a:cubicBezTo>
                  <a:pt x="313" y="3725"/>
                  <a:pt x="254" y="3859"/>
                  <a:pt x="254" y="3919"/>
                </a:cubicBezTo>
                <a:cubicBezTo>
                  <a:pt x="194" y="4038"/>
                  <a:pt x="194" y="4098"/>
                  <a:pt x="134" y="4172"/>
                </a:cubicBezTo>
                <a:cubicBezTo>
                  <a:pt x="134" y="4232"/>
                  <a:pt x="75" y="4351"/>
                  <a:pt x="75" y="4411"/>
                </a:cubicBezTo>
                <a:cubicBezTo>
                  <a:pt x="0" y="4470"/>
                  <a:pt x="0" y="4604"/>
                  <a:pt x="0" y="4664"/>
                </a:cubicBezTo>
                <a:cubicBezTo>
                  <a:pt x="55" y="4796"/>
                  <a:pt x="168" y="4871"/>
                  <a:pt x="301" y="4871"/>
                </a:cubicBezTo>
                <a:cubicBezTo>
                  <a:pt x="348" y="4871"/>
                  <a:pt x="397" y="4862"/>
                  <a:pt x="447" y="4843"/>
                </a:cubicBezTo>
                <a:lnTo>
                  <a:pt x="686" y="4783"/>
                </a:lnTo>
                <a:cubicBezTo>
                  <a:pt x="820" y="4723"/>
                  <a:pt x="879" y="4723"/>
                  <a:pt x="939" y="4723"/>
                </a:cubicBezTo>
                <a:cubicBezTo>
                  <a:pt x="1058" y="4664"/>
                  <a:pt x="1118" y="4664"/>
                  <a:pt x="1252" y="4664"/>
                </a:cubicBezTo>
                <a:cubicBezTo>
                  <a:pt x="1311" y="4604"/>
                  <a:pt x="1371" y="4604"/>
                  <a:pt x="1490" y="4604"/>
                </a:cubicBezTo>
                <a:lnTo>
                  <a:pt x="1743" y="4545"/>
                </a:lnTo>
                <a:lnTo>
                  <a:pt x="3665" y="4545"/>
                </a:lnTo>
                <a:cubicBezTo>
                  <a:pt x="4038" y="4604"/>
                  <a:pt x="4410" y="4664"/>
                  <a:pt x="4782" y="4664"/>
                </a:cubicBezTo>
                <a:cubicBezTo>
                  <a:pt x="4822" y="4681"/>
                  <a:pt x="4855" y="4689"/>
                  <a:pt x="4882" y="4689"/>
                </a:cubicBezTo>
                <a:cubicBezTo>
                  <a:pt x="4946" y="4689"/>
                  <a:pt x="4976" y="4646"/>
                  <a:pt x="4976" y="4604"/>
                </a:cubicBezTo>
                <a:cubicBezTo>
                  <a:pt x="5036" y="4470"/>
                  <a:pt x="4976" y="4411"/>
                  <a:pt x="4917" y="4351"/>
                </a:cubicBezTo>
                <a:cubicBezTo>
                  <a:pt x="4723" y="4291"/>
                  <a:pt x="4544" y="4232"/>
                  <a:pt x="4350" y="4172"/>
                </a:cubicBezTo>
                <a:cubicBezTo>
                  <a:pt x="4172" y="4172"/>
                  <a:pt x="3978" y="4098"/>
                  <a:pt x="3725" y="4038"/>
                </a:cubicBezTo>
                <a:cubicBezTo>
                  <a:pt x="3546" y="4038"/>
                  <a:pt x="3352" y="3979"/>
                  <a:pt x="3174" y="3979"/>
                </a:cubicBezTo>
                <a:cubicBezTo>
                  <a:pt x="2980" y="3979"/>
                  <a:pt x="2801" y="3919"/>
                  <a:pt x="2607" y="3919"/>
                </a:cubicBezTo>
                <a:lnTo>
                  <a:pt x="1684" y="3919"/>
                </a:lnTo>
                <a:lnTo>
                  <a:pt x="1431" y="3979"/>
                </a:lnTo>
                <a:lnTo>
                  <a:pt x="1118" y="3979"/>
                </a:lnTo>
                <a:cubicBezTo>
                  <a:pt x="1025" y="4025"/>
                  <a:pt x="932" y="4035"/>
                  <a:pt x="868" y="4037"/>
                </a:cubicBezTo>
                <a:lnTo>
                  <a:pt x="868" y="4037"/>
                </a:lnTo>
                <a:cubicBezTo>
                  <a:pt x="940" y="3922"/>
                  <a:pt x="948" y="3769"/>
                  <a:pt x="999" y="3606"/>
                </a:cubicBezTo>
                <a:cubicBezTo>
                  <a:pt x="999" y="3487"/>
                  <a:pt x="1058" y="3427"/>
                  <a:pt x="1058" y="3293"/>
                </a:cubicBezTo>
                <a:lnTo>
                  <a:pt x="1118" y="2980"/>
                </a:lnTo>
                <a:cubicBezTo>
                  <a:pt x="1192" y="2802"/>
                  <a:pt x="1192" y="2608"/>
                  <a:pt x="1192" y="2429"/>
                </a:cubicBezTo>
                <a:lnTo>
                  <a:pt x="1252" y="2176"/>
                </a:lnTo>
                <a:lnTo>
                  <a:pt x="1252" y="1863"/>
                </a:lnTo>
                <a:lnTo>
                  <a:pt x="1252" y="1312"/>
                </a:lnTo>
                <a:lnTo>
                  <a:pt x="1252" y="999"/>
                </a:lnTo>
                <a:lnTo>
                  <a:pt x="1192" y="686"/>
                </a:lnTo>
                <a:cubicBezTo>
                  <a:pt x="1192" y="507"/>
                  <a:pt x="1118" y="314"/>
                  <a:pt x="1118" y="135"/>
                </a:cubicBezTo>
                <a:cubicBezTo>
                  <a:pt x="1118" y="75"/>
                  <a:pt x="1058" y="1"/>
                  <a:pt x="939"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8067542" y="3394444"/>
            <a:ext cx="184051" cy="165022"/>
          </a:xfrm>
          <a:custGeom>
            <a:avLst/>
            <a:gdLst/>
            <a:ahLst/>
            <a:cxnLst/>
            <a:rect l="l" t="t" r="r" b="b"/>
            <a:pathLst>
              <a:path w="5900" h="5290" extrusionOk="0">
                <a:moveTo>
                  <a:pt x="492" y="0"/>
                </a:moveTo>
                <a:cubicBezTo>
                  <a:pt x="373" y="0"/>
                  <a:pt x="313" y="119"/>
                  <a:pt x="313" y="179"/>
                </a:cubicBezTo>
                <a:lnTo>
                  <a:pt x="313" y="805"/>
                </a:lnTo>
                <a:lnTo>
                  <a:pt x="313" y="1058"/>
                </a:lnTo>
                <a:lnTo>
                  <a:pt x="313" y="1371"/>
                </a:lnTo>
                <a:lnTo>
                  <a:pt x="313" y="1982"/>
                </a:lnTo>
                <a:cubicBezTo>
                  <a:pt x="253" y="2175"/>
                  <a:pt x="253" y="2354"/>
                  <a:pt x="253" y="2548"/>
                </a:cubicBezTo>
                <a:cubicBezTo>
                  <a:pt x="194" y="3352"/>
                  <a:pt x="119" y="4157"/>
                  <a:pt x="0" y="4901"/>
                </a:cubicBezTo>
                <a:lnTo>
                  <a:pt x="0" y="5095"/>
                </a:lnTo>
                <a:cubicBezTo>
                  <a:pt x="97" y="5192"/>
                  <a:pt x="244" y="5290"/>
                  <a:pt x="360" y="5290"/>
                </a:cubicBezTo>
                <a:cubicBezTo>
                  <a:pt x="386" y="5290"/>
                  <a:pt x="410" y="5285"/>
                  <a:pt x="432" y="5274"/>
                </a:cubicBezTo>
                <a:lnTo>
                  <a:pt x="492" y="5274"/>
                </a:lnTo>
                <a:lnTo>
                  <a:pt x="745" y="5155"/>
                </a:lnTo>
                <a:cubicBezTo>
                  <a:pt x="864" y="5095"/>
                  <a:pt x="939" y="5095"/>
                  <a:pt x="1058" y="5021"/>
                </a:cubicBezTo>
                <a:cubicBezTo>
                  <a:pt x="1177" y="5021"/>
                  <a:pt x="1237" y="4961"/>
                  <a:pt x="1371" y="4961"/>
                </a:cubicBezTo>
                <a:cubicBezTo>
                  <a:pt x="1490" y="4901"/>
                  <a:pt x="1549" y="4901"/>
                  <a:pt x="1684" y="4901"/>
                </a:cubicBezTo>
                <a:cubicBezTo>
                  <a:pt x="1922" y="4842"/>
                  <a:pt x="2116" y="4842"/>
                  <a:pt x="2354" y="4782"/>
                </a:cubicBezTo>
                <a:cubicBezTo>
                  <a:pt x="2428" y="4782"/>
                  <a:pt x="2548" y="4782"/>
                  <a:pt x="2667" y="4723"/>
                </a:cubicBezTo>
                <a:lnTo>
                  <a:pt x="2980" y="4723"/>
                </a:lnTo>
                <a:cubicBezTo>
                  <a:pt x="3471" y="4648"/>
                  <a:pt x="3918" y="4648"/>
                  <a:pt x="4350" y="4648"/>
                </a:cubicBezTo>
                <a:lnTo>
                  <a:pt x="5706" y="4648"/>
                </a:lnTo>
                <a:cubicBezTo>
                  <a:pt x="5780" y="4648"/>
                  <a:pt x="5840" y="4589"/>
                  <a:pt x="5900" y="4529"/>
                </a:cubicBezTo>
                <a:cubicBezTo>
                  <a:pt x="5900" y="4410"/>
                  <a:pt x="5840" y="4350"/>
                  <a:pt x="5706" y="4276"/>
                </a:cubicBezTo>
                <a:cubicBezTo>
                  <a:pt x="5527" y="4276"/>
                  <a:pt x="5274" y="4216"/>
                  <a:pt x="5036" y="4216"/>
                </a:cubicBezTo>
                <a:cubicBezTo>
                  <a:pt x="4842" y="4157"/>
                  <a:pt x="4589" y="4157"/>
                  <a:pt x="4350" y="4157"/>
                </a:cubicBezTo>
                <a:cubicBezTo>
                  <a:pt x="4097" y="4157"/>
                  <a:pt x="3918" y="4097"/>
                  <a:pt x="3665" y="4097"/>
                </a:cubicBezTo>
                <a:lnTo>
                  <a:pt x="2980" y="4097"/>
                </a:lnTo>
                <a:cubicBezTo>
                  <a:pt x="2860" y="4097"/>
                  <a:pt x="2726" y="4157"/>
                  <a:pt x="2607" y="4157"/>
                </a:cubicBezTo>
                <a:lnTo>
                  <a:pt x="2294" y="4157"/>
                </a:lnTo>
                <a:lnTo>
                  <a:pt x="1922" y="4216"/>
                </a:lnTo>
                <a:cubicBezTo>
                  <a:pt x="1803" y="4216"/>
                  <a:pt x="1684" y="4216"/>
                  <a:pt x="1549" y="4276"/>
                </a:cubicBezTo>
                <a:cubicBezTo>
                  <a:pt x="1430" y="4276"/>
                  <a:pt x="1371" y="4276"/>
                  <a:pt x="1237" y="4350"/>
                </a:cubicBezTo>
                <a:cubicBezTo>
                  <a:pt x="1117" y="4350"/>
                  <a:pt x="998" y="4350"/>
                  <a:pt x="864" y="4410"/>
                </a:cubicBezTo>
                <a:cubicBezTo>
                  <a:pt x="807" y="4438"/>
                  <a:pt x="751" y="4453"/>
                  <a:pt x="700" y="4467"/>
                </a:cubicBezTo>
                <a:lnTo>
                  <a:pt x="700" y="4467"/>
                </a:lnTo>
                <a:cubicBezTo>
                  <a:pt x="727" y="4244"/>
                  <a:pt x="745" y="4023"/>
                  <a:pt x="745" y="3784"/>
                </a:cubicBezTo>
                <a:lnTo>
                  <a:pt x="805" y="3158"/>
                </a:lnTo>
                <a:lnTo>
                  <a:pt x="805" y="2607"/>
                </a:lnTo>
                <a:lnTo>
                  <a:pt x="805" y="1982"/>
                </a:lnTo>
                <a:lnTo>
                  <a:pt x="805" y="1371"/>
                </a:lnTo>
                <a:lnTo>
                  <a:pt x="745" y="1058"/>
                </a:lnTo>
                <a:lnTo>
                  <a:pt x="745" y="745"/>
                </a:lnTo>
                <a:cubicBezTo>
                  <a:pt x="745" y="551"/>
                  <a:pt x="685" y="373"/>
                  <a:pt x="685" y="179"/>
                </a:cubicBezTo>
                <a:cubicBezTo>
                  <a:pt x="626" y="60"/>
                  <a:pt x="566" y="0"/>
                  <a:pt x="49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151691" y="2025844"/>
            <a:ext cx="141781" cy="141313"/>
          </a:xfrm>
          <a:custGeom>
            <a:avLst/>
            <a:gdLst/>
            <a:ahLst/>
            <a:cxnLst/>
            <a:rect l="l" t="t" r="r" b="b"/>
            <a:pathLst>
              <a:path w="4545" h="4530" extrusionOk="0">
                <a:moveTo>
                  <a:pt x="1937" y="1684"/>
                </a:moveTo>
                <a:cubicBezTo>
                  <a:pt x="1937" y="1684"/>
                  <a:pt x="2116" y="1743"/>
                  <a:pt x="2310" y="1922"/>
                </a:cubicBezTo>
                <a:cubicBezTo>
                  <a:pt x="2429" y="1997"/>
                  <a:pt x="2548" y="2056"/>
                  <a:pt x="2682" y="2176"/>
                </a:cubicBezTo>
                <a:lnTo>
                  <a:pt x="3055" y="2548"/>
                </a:lnTo>
                <a:cubicBezTo>
                  <a:pt x="3174" y="2667"/>
                  <a:pt x="3293" y="2801"/>
                  <a:pt x="3353" y="2920"/>
                </a:cubicBezTo>
                <a:cubicBezTo>
                  <a:pt x="3427" y="2980"/>
                  <a:pt x="3487" y="3040"/>
                  <a:pt x="3487" y="3114"/>
                </a:cubicBezTo>
                <a:cubicBezTo>
                  <a:pt x="3546" y="3233"/>
                  <a:pt x="3546" y="3293"/>
                  <a:pt x="3606" y="3352"/>
                </a:cubicBezTo>
                <a:lnTo>
                  <a:pt x="3606" y="3546"/>
                </a:lnTo>
                <a:cubicBezTo>
                  <a:pt x="3666" y="3546"/>
                  <a:pt x="3666" y="3606"/>
                  <a:pt x="3666" y="3665"/>
                </a:cubicBezTo>
                <a:lnTo>
                  <a:pt x="3666" y="3784"/>
                </a:lnTo>
                <a:cubicBezTo>
                  <a:pt x="3666" y="3784"/>
                  <a:pt x="3666" y="3859"/>
                  <a:pt x="3606" y="3859"/>
                </a:cubicBezTo>
                <a:lnTo>
                  <a:pt x="3546" y="3784"/>
                </a:lnTo>
                <a:lnTo>
                  <a:pt x="3546" y="3665"/>
                </a:lnTo>
                <a:cubicBezTo>
                  <a:pt x="3546" y="3665"/>
                  <a:pt x="3546" y="3606"/>
                  <a:pt x="3487" y="3546"/>
                </a:cubicBezTo>
                <a:cubicBezTo>
                  <a:pt x="3487" y="3486"/>
                  <a:pt x="3427" y="3486"/>
                  <a:pt x="3427" y="3412"/>
                </a:cubicBezTo>
                <a:cubicBezTo>
                  <a:pt x="3427" y="3352"/>
                  <a:pt x="3353" y="3293"/>
                  <a:pt x="3353" y="3233"/>
                </a:cubicBezTo>
                <a:cubicBezTo>
                  <a:pt x="3293" y="3174"/>
                  <a:pt x="3234" y="3114"/>
                  <a:pt x="3234" y="3040"/>
                </a:cubicBezTo>
                <a:cubicBezTo>
                  <a:pt x="3114" y="2920"/>
                  <a:pt x="2980" y="2801"/>
                  <a:pt x="2921" y="2667"/>
                </a:cubicBezTo>
                <a:cubicBezTo>
                  <a:pt x="2682" y="2429"/>
                  <a:pt x="2429" y="2176"/>
                  <a:pt x="2235" y="2056"/>
                </a:cubicBezTo>
                <a:cubicBezTo>
                  <a:pt x="1997" y="1863"/>
                  <a:pt x="1863" y="1803"/>
                  <a:pt x="1863" y="1803"/>
                </a:cubicBezTo>
                <a:lnTo>
                  <a:pt x="1863" y="1684"/>
                </a:lnTo>
                <a:close/>
                <a:moveTo>
                  <a:pt x="2310" y="0"/>
                </a:moveTo>
                <a:cubicBezTo>
                  <a:pt x="194" y="60"/>
                  <a:pt x="1" y="2488"/>
                  <a:pt x="567" y="3293"/>
                </a:cubicBezTo>
                <a:cubicBezTo>
                  <a:pt x="1312" y="4470"/>
                  <a:pt x="2369" y="4529"/>
                  <a:pt x="2801" y="4529"/>
                </a:cubicBezTo>
                <a:lnTo>
                  <a:pt x="2921" y="4529"/>
                </a:lnTo>
                <a:cubicBezTo>
                  <a:pt x="3293" y="4529"/>
                  <a:pt x="4232" y="4097"/>
                  <a:pt x="4545" y="3486"/>
                </a:cubicBezTo>
                <a:cubicBezTo>
                  <a:pt x="4291" y="3352"/>
                  <a:pt x="4038" y="3293"/>
                  <a:pt x="3978" y="3174"/>
                </a:cubicBezTo>
                <a:cubicBezTo>
                  <a:pt x="3978" y="3174"/>
                  <a:pt x="2801" y="2369"/>
                  <a:pt x="3055" y="626"/>
                </a:cubicBezTo>
                <a:cubicBezTo>
                  <a:pt x="3055" y="507"/>
                  <a:pt x="3114" y="313"/>
                  <a:pt x="3234" y="194"/>
                </a:cubicBezTo>
                <a:cubicBezTo>
                  <a:pt x="2980" y="60"/>
                  <a:pt x="2742" y="0"/>
                  <a:pt x="2369" y="0"/>
                </a:cubicBezTo>
                <a:close/>
              </a:path>
            </a:pathLst>
          </a:custGeom>
          <a:solidFill>
            <a:srgbClr val="DAE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209776" y="2078345"/>
            <a:ext cx="56276" cy="67880"/>
          </a:xfrm>
          <a:custGeom>
            <a:avLst/>
            <a:gdLst/>
            <a:ahLst/>
            <a:cxnLst/>
            <a:rect l="l" t="t" r="r" b="b"/>
            <a:pathLst>
              <a:path w="1804" h="2176" extrusionOk="0">
                <a:moveTo>
                  <a:pt x="1" y="1"/>
                </a:moveTo>
                <a:lnTo>
                  <a:pt x="1" y="120"/>
                </a:lnTo>
                <a:cubicBezTo>
                  <a:pt x="1" y="120"/>
                  <a:pt x="135" y="180"/>
                  <a:pt x="373" y="373"/>
                </a:cubicBezTo>
                <a:cubicBezTo>
                  <a:pt x="567" y="493"/>
                  <a:pt x="820" y="746"/>
                  <a:pt x="1059" y="984"/>
                </a:cubicBezTo>
                <a:cubicBezTo>
                  <a:pt x="1118" y="1118"/>
                  <a:pt x="1252" y="1237"/>
                  <a:pt x="1372" y="1357"/>
                </a:cubicBezTo>
                <a:cubicBezTo>
                  <a:pt x="1372" y="1431"/>
                  <a:pt x="1431" y="1491"/>
                  <a:pt x="1491" y="1550"/>
                </a:cubicBezTo>
                <a:cubicBezTo>
                  <a:pt x="1491" y="1610"/>
                  <a:pt x="1565" y="1669"/>
                  <a:pt x="1565" y="1729"/>
                </a:cubicBezTo>
                <a:cubicBezTo>
                  <a:pt x="1565" y="1803"/>
                  <a:pt x="1625" y="1803"/>
                  <a:pt x="1625" y="1863"/>
                </a:cubicBezTo>
                <a:cubicBezTo>
                  <a:pt x="1684" y="1923"/>
                  <a:pt x="1684" y="1982"/>
                  <a:pt x="1684" y="1982"/>
                </a:cubicBezTo>
                <a:lnTo>
                  <a:pt x="1684" y="2101"/>
                </a:lnTo>
                <a:cubicBezTo>
                  <a:pt x="1684" y="2176"/>
                  <a:pt x="1744" y="2176"/>
                  <a:pt x="1744" y="2176"/>
                </a:cubicBezTo>
                <a:cubicBezTo>
                  <a:pt x="1804" y="2176"/>
                  <a:pt x="1804" y="2101"/>
                  <a:pt x="1804" y="2101"/>
                </a:cubicBezTo>
                <a:lnTo>
                  <a:pt x="1804" y="1982"/>
                </a:lnTo>
                <a:cubicBezTo>
                  <a:pt x="1804" y="1923"/>
                  <a:pt x="1804" y="1863"/>
                  <a:pt x="1744" y="1863"/>
                </a:cubicBezTo>
                <a:lnTo>
                  <a:pt x="1744" y="1669"/>
                </a:lnTo>
                <a:cubicBezTo>
                  <a:pt x="1684" y="1610"/>
                  <a:pt x="1684" y="1550"/>
                  <a:pt x="1625" y="1431"/>
                </a:cubicBezTo>
                <a:cubicBezTo>
                  <a:pt x="1625" y="1357"/>
                  <a:pt x="1565" y="1297"/>
                  <a:pt x="1491" y="1237"/>
                </a:cubicBezTo>
                <a:cubicBezTo>
                  <a:pt x="1431" y="1118"/>
                  <a:pt x="1312" y="984"/>
                  <a:pt x="1193" y="865"/>
                </a:cubicBezTo>
                <a:lnTo>
                  <a:pt x="820" y="493"/>
                </a:lnTo>
                <a:cubicBezTo>
                  <a:pt x="686" y="373"/>
                  <a:pt x="567" y="314"/>
                  <a:pt x="448" y="239"/>
                </a:cubicBezTo>
                <a:cubicBezTo>
                  <a:pt x="254" y="60"/>
                  <a:pt x="75" y="1"/>
                  <a:pt x="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252545" y="1990999"/>
            <a:ext cx="160841" cy="147334"/>
          </a:xfrm>
          <a:custGeom>
            <a:avLst/>
            <a:gdLst/>
            <a:ahLst/>
            <a:cxnLst/>
            <a:rect l="l" t="t" r="r" b="b"/>
            <a:pathLst>
              <a:path w="5156" h="4723" extrusionOk="0">
                <a:moveTo>
                  <a:pt x="1982" y="0"/>
                </a:moveTo>
                <a:cubicBezTo>
                  <a:pt x="1118" y="0"/>
                  <a:pt x="313" y="685"/>
                  <a:pt x="1" y="1311"/>
                </a:cubicBezTo>
                <a:cubicBezTo>
                  <a:pt x="1490" y="1862"/>
                  <a:pt x="1490" y="4097"/>
                  <a:pt x="1490" y="4097"/>
                </a:cubicBezTo>
                <a:cubicBezTo>
                  <a:pt x="1490" y="4231"/>
                  <a:pt x="1431" y="4410"/>
                  <a:pt x="1312" y="4603"/>
                </a:cubicBezTo>
                <a:cubicBezTo>
                  <a:pt x="1550" y="4663"/>
                  <a:pt x="1803" y="4723"/>
                  <a:pt x="2116" y="4723"/>
                </a:cubicBezTo>
                <a:cubicBezTo>
                  <a:pt x="2488" y="4723"/>
                  <a:pt x="2861" y="4603"/>
                  <a:pt x="3099" y="4350"/>
                </a:cubicBezTo>
                <a:cubicBezTo>
                  <a:pt x="3099" y="4350"/>
                  <a:pt x="5155" y="2175"/>
                  <a:pt x="3352" y="566"/>
                </a:cubicBezTo>
                <a:cubicBezTo>
                  <a:pt x="2861" y="194"/>
                  <a:pt x="2429" y="0"/>
                  <a:pt x="1982" y="0"/>
                </a:cubicBezTo>
                <a:close/>
              </a:path>
            </a:pathLst>
          </a:custGeom>
          <a:solidFill>
            <a:srgbClr val="E7E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239068" y="2031896"/>
            <a:ext cx="59988" cy="102725"/>
          </a:xfrm>
          <a:custGeom>
            <a:avLst/>
            <a:gdLst/>
            <a:ahLst/>
            <a:cxnLst/>
            <a:rect l="l" t="t" r="r" b="b"/>
            <a:pathLst>
              <a:path w="1923" h="3293" extrusionOk="0">
                <a:moveTo>
                  <a:pt x="433" y="0"/>
                </a:moveTo>
                <a:cubicBezTo>
                  <a:pt x="313" y="119"/>
                  <a:pt x="254" y="313"/>
                  <a:pt x="254" y="432"/>
                </a:cubicBezTo>
                <a:cubicBezTo>
                  <a:pt x="0" y="2175"/>
                  <a:pt x="1177" y="2980"/>
                  <a:pt x="1177" y="2980"/>
                </a:cubicBezTo>
                <a:cubicBezTo>
                  <a:pt x="1237" y="3099"/>
                  <a:pt x="1490" y="3158"/>
                  <a:pt x="1744" y="3292"/>
                </a:cubicBezTo>
                <a:cubicBezTo>
                  <a:pt x="1863" y="3099"/>
                  <a:pt x="1922" y="2920"/>
                  <a:pt x="1922" y="2786"/>
                </a:cubicBezTo>
                <a:cubicBezTo>
                  <a:pt x="1922" y="2786"/>
                  <a:pt x="1922" y="551"/>
                  <a:pt x="433" y="0"/>
                </a:cubicBezTo>
                <a:close/>
              </a:path>
            </a:pathLst>
          </a:custGeom>
          <a:solidFill>
            <a:srgbClr val="C5D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305046" y="2037449"/>
            <a:ext cx="15379" cy="86940"/>
          </a:xfrm>
          <a:custGeom>
            <a:avLst/>
            <a:gdLst/>
            <a:ahLst/>
            <a:cxnLst/>
            <a:rect l="l" t="t" r="r" b="b"/>
            <a:pathLst>
              <a:path w="493" h="2787" extrusionOk="0">
                <a:moveTo>
                  <a:pt x="180" y="1"/>
                </a:moveTo>
                <a:lnTo>
                  <a:pt x="120" y="60"/>
                </a:lnTo>
                <a:cubicBezTo>
                  <a:pt x="120" y="60"/>
                  <a:pt x="180" y="254"/>
                  <a:pt x="180" y="507"/>
                </a:cubicBezTo>
                <a:cubicBezTo>
                  <a:pt x="239" y="746"/>
                  <a:pt x="299" y="1059"/>
                  <a:pt x="299" y="1431"/>
                </a:cubicBezTo>
                <a:cubicBezTo>
                  <a:pt x="299" y="1550"/>
                  <a:pt x="299" y="1744"/>
                  <a:pt x="239" y="1863"/>
                </a:cubicBezTo>
                <a:lnTo>
                  <a:pt x="239" y="2116"/>
                </a:lnTo>
                <a:cubicBezTo>
                  <a:pt x="180" y="2176"/>
                  <a:pt x="180" y="2236"/>
                  <a:pt x="180" y="2295"/>
                </a:cubicBezTo>
                <a:cubicBezTo>
                  <a:pt x="180" y="2370"/>
                  <a:pt x="120" y="2429"/>
                  <a:pt x="120" y="2489"/>
                </a:cubicBezTo>
                <a:lnTo>
                  <a:pt x="61" y="2548"/>
                </a:lnTo>
                <a:cubicBezTo>
                  <a:pt x="61" y="2668"/>
                  <a:pt x="1" y="2668"/>
                  <a:pt x="1" y="2668"/>
                </a:cubicBezTo>
                <a:lnTo>
                  <a:pt x="1" y="2742"/>
                </a:lnTo>
                <a:cubicBezTo>
                  <a:pt x="31" y="2772"/>
                  <a:pt x="46" y="2787"/>
                  <a:pt x="61" y="2787"/>
                </a:cubicBezTo>
                <a:cubicBezTo>
                  <a:pt x="75" y="2787"/>
                  <a:pt x="90" y="2772"/>
                  <a:pt x="120" y="2742"/>
                </a:cubicBezTo>
                <a:lnTo>
                  <a:pt x="180" y="2668"/>
                </a:lnTo>
                <a:cubicBezTo>
                  <a:pt x="180" y="2608"/>
                  <a:pt x="239" y="2548"/>
                  <a:pt x="239" y="2548"/>
                </a:cubicBezTo>
                <a:cubicBezTo>
                  <a:pt x="299" y="2489"/>
                  <a:pt x="299" y="2429"/>
                  <a:pt x="299" y="2370"/>
                </a:cubicBezTo>
                <a:cubicBezTo>
                  <a:pt x="373" y="2295"/>
                  <a:pt x="373" y="2236"/>
                  <a:pt x="433" y="2176"/>
                </a:cubicBezTo>
                <a:lnTo>
                  <a:pt x="433" y="1923"/>
                </a:lnTo>
                <a:cubicBezTo>
                  <a:pt x="493" y="1744"/>
                  <a:pt x="493" y="1550"/>
                  <a:pt x="493" y="1431"/>
                </a:cubicBezTo>
                <a:lnTo>
                  <a:pt x="493" y="880"/>
                </a:lnTo>
                <a:cubicBezTo>
                  <a:pt x="433" y="746"/>
                  <a:pt x="433" y="567"/>
                  <a:pt x="373" y="433"/>
                </a:cubicBezTo>
                <a:cubicBezTo>
                  <a:pt x="299" y="195"/>
                  <a:pt x="239" y="60"/>
                  <a:pt x="239" y="60"/>
                </a:cubicBezTo>
                <a:cubicBezTo>
                  <a:pt x="239" y="1"/>
                  <a:pt x="239" y="1"/>
                  <a:pt x="180" y="1"/>
                </a:cubicBezTo>
                <a:close/>
              </a:path>
            </a:pathLst>
          </a:custGeom>
          <a:solidFill>
            <a:srgbClr val="4E8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116846" y="2258216"/>
            <a:ext cx="95301" cy="48727"/>
          </a:xfrm>
          <a:custGeom>
            <a:avLst/>
            <a:gdLst/>
            <a:ahLst/>
            <a:cxnLst/>
            <a:rect l="l" t="t" r="r" b="b"/>
            <a:pathLst>
              <a:path w="3055" h="1562" extrusionOk="0">
                <a:moveTo>
                  <a:pt x="2742" y="0"/>
                </a:moveTo>
                <a:cubicBezTo>
                  <a:pt x="2742" y="0"/>
                  <a:pt x="0" y="1490"/>
                  <a:pt x="75" y="1550"/>
                </a:cubicBezTo>
                <a:cubicBezTo>
                  <a:pt x="75" y="1558"/>
                  <a:pt x="87" y="1562"/>
                  <a:pt x="109" y="1562"/>
                </a:cubicBezTo>
                <a:cubicBezTo>
                  <a:pt x="438" y="1562"/>
                  <a:pt x="3054" y="685"/>
                  <a:pt x="3054" y="685"/>
                </a:cubicBezTo>
                <a:cubicBezTo>
                  <a:pt x="2980" y="626"/>
                  <a:pt x="2980" y="566"/>
                  <a:pt x="2920" y="566"/>
                </a:cubicBezTo>
                <a:cubicBezTo>
                  <a:pt x="2861" y="373"/>
                  <a:pt x="2801" y="194"/>
                  <a:pt x="274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194460" y="2182911"/>
            <a:ext cx="92961" cy="125997"/>
          </a:xfrm>
          <a:custGeom>
            <a:avLst/>
            <a:gdLst/>
            <a:ahLst/>
            <a:cxnLst/>
            <a:rect l="l" t="t" r="r" b="b"/>
            <a:pathLst>
              <a:path w="2980" h="4039" extrusionOk="0">
                <a:moveTo>
                  <a:pt x="864" y="1"/>
                </a:moveTo>
                <a:cubicBezTo>
                  <a:pt x="254" y="924"/>
                  <a:pt x="0" y="1863"/>
                  <a:pt x="120" y="2474"/>
                </a:cubicBezTo>
                <a:cubicBezTo>
                  <a:pt x="194" y="2727"/>
                  <a:pt x="254" y="2846"/>
                  <a:pt x="313" y="3040"/>
                </a:cubicBezTo>
                <a:cubicBezTo>
                  <a:pt x="373" y="3040"/>
                  <a:pt x="373" y="3099"/>
                  <a:pt x="432" y="3159"/>
                </a:cubicBezTo>
                <a:cubicBezTo>
                  <a:pt x="939" y="3725"/>
                  <a:pt x="1863" y="4038"/>
                  <a:pt x="2980" y="4038"/>
                </a:cubicBezTo>
                <a:cubicBezTo>
                  <a:pt x="492" y="3040"/>
                  <a:pt x="939" y="60"/>
                  <a:pt x="939" y="60"/>
                </a:cubicBezTo>
                <a:lnTo>
                  <a:pt x="864"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233017" y="2109041"/>
            <a:ext cx="139473" cy="195655"/>
          </a:xfrm>
          <a:custGeom>
            <a:avLst/>
            <a:gdLst/>
            <a:ahLst/>
            <a:cxnLst/>
            <a:rect l="l" t="t" r="r" b="b"/>
            <a:pathLst>
              <a:path w="4471" h="6272" extrusionOk="0">
                <a:moveTo>
                  <a:pt x="2802" y="0"/>
                </a:moveTo>
                <a:lnTo>
                  <a:pt x="2802" y="0"/>
                </a:lnTo>
                <a:cubicBezTo>
                  <a:pt x="2429" y="134"/>
                  <a:pt x="2116" y="253"/>
                  <a:pt x="1744" y="507"/>
                </a:cubicBezTo>
                <a:cubicBezTo>
                  <a:pt x="1565" y="626"/>
                  <a:pt x="1312" y="745"/>
                  <a:pt x="1118" y="879"/>
                </a:cubicBezTo>
                <a:cubicBezTo>
                  <a:pt x="939" y="1371"/>
                  <a:pt x="1" y="3978"/>
                  <a:pt x="3055" y="6212"/>
                </a:cubicBezTo>
                <a:lnTo>
                  <a:pt x="3055" y="6272"/>
                </a:lnTo>
                <a:cubicBezTo>
                  <a:pt x="3546" y="6153"/>
                  <a:pt x="4038" y="6034"/>
                  <a:pt x="4470" y="5780"/>
                </a:cubicBezTo>
                <a:cubicBezTo>
                  <a:pt x="1431" y="3546"/>
                  <a:pt x="2548" y="566"/>
                  <a:pt x="280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209776" y="2136462"/>
            <a:ext cx="118541" cy="172446"/>
          </a:xfrm>
          <a:custGeom>
            <a:avLst/>
            <a:gdLst/>
            <a:ahLst/>
            <a:cxnLst/>
            <a:rect l="l" t="t" r="r" b="b"/>
            <a:pathLst>
              <a:path w="3800" h="5528" extrusionOk="0">
                <a:moveTo>
                  <a:pt x="1863" y="0"/>
                </a:moveTo>
                <a:cubicBezTo>
                  <a:pt x="1252" y="492"/>
                  <a:pt x="746" y="983"/>
                  <a:pt x="373" y="1490"/>
                </a:cubicBezTo>
                <a:lnTo>
                  <a:pt x="448" y="1549"/>
                </a:lnTo>
                <a:cubicBezTo>
                  <a:pt x="448" y="1549"/>
                  <a:pt x="1" y="4529"/>
                  <a:pt x="2489" y="5527"/>
                </a:cubicBezTo>
                <a:cubicBezTo>
                  <a:pt x="2921" y="5527"/>
                  <a:pt x="3353" y="5453"/>
                  <a:pt x="3800" y="5393"/>
                </a:cubicBezTo>
                <a:lnTo>
                  <a:pt x="3800" y="5333"/>
                </a:lnTo>
                <a:cubicBezTo>
                  <a:pt x="746" y="3099"/>
                  <a:pt x="1684" y="492"/>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277625" y="2103364"/>
            <a:ext cx="170605" cy="186016"/>
          </a:xfrm>
          <a:custGeom>
            <a:avLst/>
            <a:gdLst/>
            <a:ahLst/>
            <a:cxnLst/>
            <a:rect l="l" t="t" r="r" b="b"/>
            <a:pathLst>
              <a:path w="5469" h="5963" extrusionOk="0">
                <a:moveTo>
                  <a:pt x="2485" y="0"/>
                </a:moveTo>
                <a:cubicBezTo>
                  <a:pt x="2134" y="0"/>
                  <a:pt x="1760" y="59"/>
                  <a:pt x="1372" y="182"/>
                </a:cubicBezTo>
                <a:cubicBezTo>
                  <a:pt x="1118" y="748"/>
                  <a:pt x="1" y="3728"/>
                  <a:pt x="3040" y="5962"/>
                </a:cubicBezTo>
                <a:cubicBezTo>
                  <a:pt x="4470" y="5277"/>
                  <a:pt x="5468" y="4041"/>
                  <a:pt x="5156" y="2298"/>
                </a:cubicBezTo>
                <a:cubicBezTo>
                  <a:pt x="4906" y="907"/>
                  <a:pt x="3870" y="0"/>
                  <a:pt x="2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337582" y="2171306"/>
            <a:ext cx="46512" cy="46512"/>
          </a:xfrm>
          <a:custGeom>
            <a:avLst/>
            <a:gdLst/>
            <a:ahLst/>
            <a:cxnLst/>
            <a:rect l="l" t="t" r="r" b="b"/>
            <a:pathLst>
              <a:path w="1491" h="1491" extrusionOk="0">
                <a:moveTo>
                  <a:pt x="746" y="0"/>
                </a:moveTo>
                <a:cubicBezTo>
                  <a:pt x="314" y="0"/>
                  <a:pt x="1" y="313"/>
                  <a:pt x="1" y="745"/>
                </a:cubicBezTo>
                <a:cubicBezTo>
                  <a:pt x="1" y="1118"/>
                  <a:pt x="314" y="1490"/>
                  <a:pt x="746" y="1490"/>
                </a:cubicBezTo>
                <a:cubicBezTo>
                  <a:pt x="1193" y="1490"/>
                  <a:pt x="1491" y="1118"/>
                  <a:pt x="1491" y="745"/>
                </a:cubicBezTo>
                <a:cubicBezTo>
                  <a:pt x="1491" y="313"/>
                  <a:pt x="1193" y="0"/>
                  <a:pt x="746" y="0"/>
                </a:cubicBezTo>
                <a:close/>
              </a:path>
            </a:pathLst>
          </a:custGeom>
          <a:solidFill>
            <a:srgbClr val="C67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386402" y="2149938"/>
            <a:ext cx="46481" cy="30571"/>
          </a:xfrm>
          <a:custGeom>
            <a:avLst/>
            <a:gdLst/>
            <a:ahLst/>
            <a:cxnLst/>
            <a:rect l="l" t="t" r="r" b="b"/>
            <a:pathLst>
              <a:path w="1490" h="980" extrusionOk="0">
                <a:moveTo>
                  <a:pt x="1415" y="0"/>
                </a:moveTo>
                <a:cubicBezTo>
                  <a:pt x="1415" y="0"/>
                  <a:pt x="1356" y="0"/>
                  <a:pt x="1356" y="60"/>
                </a:cubicBezTo>
                <a:lnTo>
                  <a:pt x="1356" y="119"/>
                </a:lnTo>
                <a:cubicBezTo>
                  <a:pt x="1356" y="179"/>
                  <a:pt x="1356" y="253"/>
                  <a:pt x="1296" y="313"/>
                </a:cubicBezTo>
                <a:cubicBezTo>
                  <a:pt x="1296" y="373"/>
                  <a:pt x="1237" y="492"/>
                  <a:pt x="1177" y="551"/>
                </a:cubicBezTo>
                <a:cubicBezTo>
                  <a:pt x="1177" y="626"/>
                  <a:pt x="1117" y="626"/>
                  <a:pt x="1043" y="685"/>
                </a:cubicBezTo>
                <a:lnTo>
                  <a:pt x="983" y="685"/>
                </a:lnTo>
                <a:lnTo>
                  <a:pt x="924" y="745"/>
                </a:lnTo>
                <a:lnTo>
                  <a:pt x="611" y="745"/>
                </a:lnTo>
                <a:cubicBezTo>
                  <a:pt x="551" y="745"/>
                  <a:pt x="432" y="685"/>
                  <a:pt x="372" y="626"/>
                </a:cubicBezTo>
                <a:cubicBezTo>
                  <a:pt x="238" y="551"/>
                  <a:pt x="119" y="492"/>
                  <a:pt x="119" y="492"/>
                </a:cubicBezTo>
                <a:lnTo>
                  <a:pt x="60" y="492"/>
                </a:lnTo>
                <a:cubicBezTo>
                  <a:pt x="0" y="551"/>
                  <a:pt x="0" y="551"/>
                  <a:pt x="60" y="626"/>
                </a:cubicBezTo>
                <a:cubicBezTo>
                  <a:pt x="60" y="626"/>
                  <a:pt x="119" y="685"/>
                  <a:pt x="298" y="805"/>
                </a:cubicBezTo>
                <a:cubicBezTo>
                  <a:pt x="372" y="864"/>
                  <a:pt x="492" y="924"/>
                  <a:pt x="611" y="924"/>
                </a:cubicBezTo>
                <a:cubicBezTo>
                  <a:pt x="678" y="961"/>
                  <a:pt x="741" y="980"/>
                  <a:pt x="803" y="980"/>
                </a:cubicBezTo>
                <a:cubicBezTo>
                  <a:pt x="864" y="980"/>
                  <a:pt x="924" y="961"/>
                  <a:pt x="983" y="924"/>
                </a:cubicBezTo>
                <a:cubicBezTo>
                  <a:pt x="1043" y="924"/>
                  <a:pt x="1043" y="924"/>
                  <a:pt x="1117" y="864"/>
                </a:cubicBezTo>
                <a:cubicBezTo>
                  <a:pt x="1117" y="864"/>
                  <a:pt x="1177" y="864"/>
                  <a:pt x="1177" y="805"/>
                </a:cubicBezTo>
                <a:cubicBezTo>
                  <a:pt x="1237" y="805"/>
                  <a:pt x="1296" y="745"/>
                  <a:pt x="1356" y="685"/>
                </a:cubicBezTo>
                <a:cubicBezTo>
                  <a:pt x="1415" y="551"/>
                  <a:pt x="1415" y="432"/>
                  <a:pt x="1490" y="373"/>
                </a:cubicBezTo>
                <a:lnTo>
                  <a:pt x="1490" y="119"/>
                </a:lnTo>
                <a:lnTo>
                  <a:pt x="1490" y="60"/>
                </a:lnTo>
                <a:cubicBezTo>
                  <a:pt x="1490" y="0"/>
                  <a:pt x="1490" y="0"/>
                  <a:pt x="1415"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365003" y="2149938"/>
            <a:ext cx="15379" cy="15348"/>
          </a:xfrm>
          <a:custGeom>
            <a:avLst/>
            <a:gdLst/>
            <a:ahLst/>
            <a:cxnLst/>
            <a:rect l="l" t="t" r="r" b="b"/>
            <a:pathLst>
              <a:path w="493" h="492" extrusionOk="0">
                <a:moveTo>
                  <a:pt x="239" y="0"/>
                </a:moveTo>
                <a:cubicBezTo>
                  <a:pt x="120" y="0"/>
                  <a:pt x="1" y="119"/>
                  <a:pt x="1" y="253"/>
                </a:cubicBezTo>
                <a:cubicBezTo>
                  <a:pt x="1" y="373"/>
                  <a:pt x="120" y="492"/>
                  <a:pt x="239" y="492"/>
                </a:cubicBezTo>
                <a:cubicBezTo>
                  <a:pt x="373" y="492"/>
                  <a:pt x="492" y="373"/>
                  <a:pt x="492" y="253"/>
                </a:cubicBezTo>
                <a:cubicBezTo>
                  <a:pt x="492" y="119"/>
                  <a:pt x="373" y="0"/>
                  <a:pt x="239"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041573" y="2340009"/>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996933" y="2392042"/>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985328" y="2459891"/>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004856" y="2529612"/>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056890" y="2579025"/>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126610" y="2603045"/>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200480" y="2614151"/>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272073" y="2625537"/>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343634" y="2646905"/>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403591" y="2690516"/>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449832" y="2754060"/>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1465617" y="2825653"/>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457725" y="2900708"/>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1434484" y="2972238"/>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1393827" y="3041896"/>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355239" y="3107000"/>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1312501" y="3169234"/>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1267893" y="3229035"/>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1223720" y="3287744"/>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1179112" y="3347233"/>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1140087" y="3408406"/>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107550" y="3473635"/>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097786" y="3544105"/>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103370" y="3618630"/>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142395" y="3682143"/>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206064" y="3720232"/>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279497" y="3723944"/>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353398" y="3702014"/>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2"/>
          <p:cNvGrpSpPr/>
          <p:nvPr/>
        </p:nvGrpSpPr>
        <p:grpSpPr>
          <a:xfrm>
            <a:off x="6572612" y="2790485"/>
            <a:ext cx="1620631" cy="2007409"/>
            <a:chOff x="6635701" y="3318066"/>
            <a:chExt cx="1194363" cy="1479953"/>
          </a:xfrm>
        </p:grpSpPr>
        <p:sp>
          <p:nvSpPr>
            <p:cNvPr id="222" name="Google Shape;222;p2"/>
            <p:cNvSpPr/>
            <p:nvPr/>
          </p:nvSpPr>
          <p:spPr>
            <a:xfrm>
              <a:off x="7278910" y="4603674"/>
              <a:ext cx="73433" cy="65572"/>
            </a:xfrm>
            <a:custGeom>
              <a:avLst/>
              <a:gdLst/>
              <a:ahLst/>
              <a:cxnLst/>
              <a:rect l="l" t="t" r="r" b="b"/>
              <a:pathLst>
                <a:path w="2354" h="2102" extrusionOk="0">
                  <a:moveTo>
                    <a:pt x="216" y="1"/>
                  </a:moveTo>
                  <a:cubicBezTo>
                    <a:pt x="153" y="1"/>
                    <a:pt x="90" y="16"/>
                    <a:pt x="60" y="46"/>
                  </a:cubicBezTo>
                  <a:cubicBezTo>
                    <a:pt x="0" y="180"/>
                    <a:pt x="0" y="299"/>
                    <a:pt x="60" y="418"/>
                  </a:cubicBezTo>
                  <a:lnTo>
                    <a:pt x="1922" y="2042"/>
                  </a:lnTo>
                  <a:cubicBezTo>
                    <a:pt x="1982" y="2101"/>
                    <a:pt x="2041" y="2101"/>
                    <a:pt x="2101" y="2101"/>
                  </a:cubicBezTo>
                  <a:cubicBezTo>
                    <a:pt x="2175" y="2101"/>
                    <a:pt x="2235" y="2042"/>
                    <a:pt x="2294" y="2042"/>
                  </a:cubicBezTo>
                  <a:cubicBezTo>
                    <a:pt x="2354" y="1908"/>
                    <a:pt x="2354" y="1789"/>
                    <a:pt x="2235" y="1669"/>
                  </a:cubicBezTo>
                  <a:lnTo>
                    <a:pt x="373" y="46"/>
                  </a:lnTo>
                  <a:cubicBezTo>
                    <a:pt x="343" y="16"/>
                    <a:pt x="280" y="1"/>
                    <a:pt x="216" y="1"/>
                  </a:cubicBezTo>
                  <a:close/>
                </a:path>
              </a:pathLst>
            </a:custGeom>
            <a:solidFill>
              <a:srgbClr val="0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7321180" y="4660480"/>
              <a:ext cx="83696" cy="27795"/>
            </a:xfrm>
            <a:custGeom>
              <a:avLst/>
              <a:gdLst/>
              <a:ahLst/>
              <a:cxnLst/>
              <a:rect l="l" t="t" r="r" b="b"/>
              <a:pathLst>
                <a:path w="2683" h="891" extrusionOk="0">
                  <a:moveTo>
                    <a:pt x="1039" y="1"/>
                  </a:moveTo>
                  <a:cubicBezTo>
                    <a:pt x="812" y="1"/>
                    <a:pt x="627" y="7"/>
                    <a:pt x="567" y="27"/>
                  </a:cubicBezTo>
                  <a:cubicBezTo>
                    <a:pt x="314" y="27"/>
                    <a:pt x="1" y="653"/>
                    <a:pt x="195" y="772"/>
                  </a:cubicBezTo>
                  <a:cubicBezTo>
                    <a:pt x="247" y="858"/>
                    <a:pt x="703" y="891"/>
                    <a:pt x="1200" y="891"/>
                  </a:cubicBezTo>
                  <a:cubicBezTo>
                    <a:pt x="1825" y="891"/>
                    <a:pt x="2515" y="838"/>
                    <a:pt x="2548" y="772"/>
                  </a:cubicBezTo>
                  <a:cubicBezTo>
                    <a:pt x="2682" y="712"/>
                    <a:pt x="2548" y="87"/>
                    <a:pt x="2235" y="27"/>
                  </a:cubicBezTo>
                  <a:cubicBezTo>
                    <a:pt x="2116" y="27"/>
                    <a:pt x="1494" y="1"/>
                    <a:pt x="10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7017247" y="4184600"/>
              <a:ext cx="217055" cy="276013"/>
            </a:xfrm>
            <a:custGeom>
              <a:avLst/>
              <a:gdLst/>
              <a:ahLst/>
              <a:cxnLst/>
              <a:rect l="l" t="t" r="r" b="b"/>
              <a:pathLst>
                <a:path w="6958" h="8848" extrusionOk="0">
                  <a:moveTo>
                    <a:pt x="2390" y="1"/>
                  </a:moveTo>
                  <a:cubicBezTo>
                    <a:pt x="1793" y="1"/>
                    <a:pt x="1320" y="278"/>
                    <a:pt x="1118" y="951"/>
                  </a:cubicBezTo>
                  <a:cubicBezTo>
                    <a:pt x="195" y="4303"/>
                    <a:pt x="1431" y="6835"/>
                    <a:pt x="1431" y="6835"/>
                  </a:cubicBezTo>
                  <a:cubicBezTo>
                    <a:pt x="1431" y="6835"/>
                    <a:pt x="1107" y="6770"/>
                    <a:pt x="782" y="6770"/>
                  </a:cubicBezTo>
                  <a:cubicBezTo>
                    <a:pt x="487" y="6770"/>
                    <a:pt x="192" y="6824"/>
                    <a:pt x="135" y="7029"/>
                  </a:cubicBezTo>
                  <a:cubicBezTo>
                    <a:pt x="1" y="7401"/>
                    <a:pt x="1863" y="8697"/>
                    <a:pt x="2548" y="8832"/>
                  </a:cubicBezTo>
                  <a:cubicBezTo>
                    <a:pt x="2617" y="8842"/>
                    <a:pt x="2679" y="8848"/>
                    <a:pt x="2736" y="8848"/>
                  </a:cubicBezTo>
                  <a:cubicBezTo>
                    <a:pt x="3299" y="8848"/>
                    <a:pt x="3362" y="8331"/>
                    <a:pt x="4038" y="7655"/>
                  </a:cubicBezTo>
                  <a:cubicBezTo>
                    <a:pt x="4723" y="7029"/>
                    <a:pt x="6958" y="3737"/>
                    <a:pt x="6958" y="3737"/>
                  </a:cubicBezTo>
                  <a:cubicBezTo>
                    <a:pt x="6502" y="2019"/>
                    <a:pt x="3999" y="1"/>
                    <a:pt x="239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6885729" y="4157523"/>
              <a:ext cx="557704" cy="242635"/>
            </a:xfrm>
            <a:custGeom>
              <a:avLst/>
              <a:gdLst/>
              <a:ahLst/>
              <a:cxnLst/>
              <a:rect l="l" t="t" r="r" b="b"/>
              <a:pathLst>
                <a:path w="17878" h="7778" extrusionOk="0">
                  <a:moveTo>
                    <a:pt x="453" y="0"/>
                  </a:moveTo>
                  <a:cubicBezTo>
                    <a:pt x="305" y="0"/>
                    <a:pt x="158" y="98"/>
                    <a:pt x="60" y="195"/>
                  </a:cubicBezTo>
                  <a:cubicBezTo>
                    <a:pt x="1" y="389"/>
                    <a:pt x="120" y="567"/>
                    <a:pt x="254" y="701"/>
                  </a:cubicBezTo>
                  <a:lnTo>
                    <a:pt x="17386" y="7778"/>
                  </a:lnTo>
                  <a:lnTo>
                    <a:pt x="17505" y="7778"/>
                  </a:lnTo>
                  <a:cubicBezTo>
                    <a:pt x="17625" y="7778"/>
                    <a:pt x="17759" y="7703"/>
                    <a:pt x="17818" y="7584"/>
                  </a:cubicBezTo>
                  <a:cubicBezTo>
                    <a:pt x="17878" y="7405"/>
                    <a:pt x="17818" y="7212"/>
                    <a:pt x="17625" y="7152"/>
                  </a:cubicBezTo>
                  <a:lnTo>
                    <a:pt x="552" y="16"/>
                  </a:lnTo>
                  <a:cubicBezTo>
                    <a:pt x="519" y="5"/>
                    <a:pt x="486" y="0"/>
                    <a:pt x="4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7272859" y="4307945"/>
              <a:ext cx="230531" cy="312979"/>
            </a:xfrm>
            <a:custGeom>
              <a:avLst/>
              <a:gdLst/>
              <a:ahLst/>
              <a:cxnLst/>
              <a:rect l="l" t="t" r="r" b="b"/>
              <a:pathLst>
                <a:path w="7390" h="10033" extrusionOk="0">
                  <a:moveTo>
                    <a:pt x="7032" y="0"/>
                  </a:moveTo>
                  <a:cubicBezTo>
                    <a:pt x="6916" y="0"/>
                    <a:pt x="6789" y="42"/>
                    <a:pt x="6704" y="155"/>
                  </a:cubicBezTo>
                  <a:lnTo>
                    <a:pt x="135" y="9526"/>
                  </a:lnTo>
                  <a:cubicBezTo>
                    <a:pt x="1" y="9660"/>
                    <a:pt x="60" y="9838"/>
                    <a:pt x="194" y="9958"/>
                  </a:cubicBezTo>
                  <a:cubicBezTo>
                    <a:pt x="254" y="10032"/>
                    <a:pt x="313" y="10032"/>
                    <a:pt x="433" y="10032"/>
                  </a:cubicBezTo>
                  <a:cubicBezTo>
                    <a:pt x="507" y="10032"/>
                    <a:pt x="626" y="9958"/>
                    <a:pt x="686" y="9898"/>
                  </a:cubicBezTo>
                  <a:lnTo>
                    <a:pt x="7271" y="527"/>
                  </a:lnTo>
                  <a:cubicBezTo>
                    <a:pt x="7390" y="408"/>
                    <a:pt x="7390" y="155"/>
                    <a:pt x="7211" y="36"/>
                  </a:cubicBezTo>
                  <a:cubicBezTo>
                    <a:pt x="7162" y="14"/>
                    <a:pt x="7099" y="0"/>
                    <a:pt x="7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7609796" y="4407582"/>
              <a:ext cx="48352" cy="174286"/>
            </a:xfrm>
            <a:custGeom>
              <a:avLst/>
              <a:gdLst/>
              <a:ahLst/>
              <a:cxnLst/>
              <a:rect l="l" t="t" r="r" b="b"/>
              <a:pathLst>
                <a:path w="1550" h="5587" extrusionOk="0">
                  <a:moveTo>
                    <a:pt x="1430" y="0"/>
                  </a:moveTo>
                  <a:cubicBezTo>
                    <a:pt x="1430" y="0"/>
                    <a:pt x="1311" y="373"/>
                    <a:pt x="1177" y="879"/>
                  </a:cubicBezTo>
                  <a:cubicBezTo>
                    <a:pt x="1118" y="1117"/>
                    <a:pt x="998" y="1430"/>
                    <a:pt x="939" y="1743"/>
                  </a:cubicBezTo>
                  <a:cubicBezTo>
                    <a:pt x="879" y="2056"/>
                    <a:pt x="745" y="2428"/>
                    <a:pt x="686" y="2741"/>
                  </a:cubicBezTo>
                  <a:cubicBezTo>
                    <a:pt x="507" y="3412"/>
                    <a:pt x="313" y="4097"/>
                    <a:pt x="194" y="4663"/>
                  </a:cubicBezTo>
                  <a:cubicBezTo>
                    <a:pt x="60" y="5155"/>
                    <a:pt x="0" y="5467"/>
                    <a:pt x="0" y="5467"/>
                  </a:cubicBezTo>
                  <a:cubicBezTo>
                    <a:pt x="0" y="5527"/>
                    <a:pt x="0" y="5527"/>
                    <a:pt x="60" y="5587"/>
                  </a:cubicBezTo>
                  <a:lnTo>
                    <a:pt x="134" y="5527"/>
                  </a:lnTo>
                  <a:cubicBezTo>
                    <a:pt x="134" y="5527"/>
                    <a:pt x="194" y="5214"/>
                    <a:pt x="373" y="4663"/>
                  </a:cubicBezTo>
                  <a:cubicBezTo>
                    <a:pt x="507" y="4156"/>
                    <a:pt x="686" y="3486"/>
                    <a:pt x="879" y="2801"/>
                  </a:cubicBezTo>
                  <a:cubicBezTo>
                    <a:pt x="998" y="2488"/>
                    <a:pt x="1058" y="2116"/>
                    <a:pt x="1118" y="1803"/>
                  </a:cubicBezTo>
                  <a:cubicBezTo>
                    <a:pt x="1177" y="1490"/>
                    <a:pt x="1311" y="1177"/>
                    <a:pt x="1371" y="939"/>
                  </a:cubicBezTo>
                  <a:cubicBezTo>
                    <a:pt x="1490" y="432"/>
                    <a:pt x="1550" y="60"/>
                    <a:pt x="1550" y="60"/>
                  </a:cubicBezTo>
                  <a:cubicBezTo>
                    <a:pt x="1550" y="0"/>
                    <a:pt x="1550" y="0"/>
                    <a:pt x="149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7615816" y="4511306"/>
              <a:ext cx="154790" cy="80327"/>
            </a:xfrm>
            <a:custGeom>
              <a:avLst/>
              <a:gdLst/>
              <a:ahLst/>
              <a:cxnLst/>
              <a:rect l="l" t="t" r="r" b="b"/>
              <a:pathLst>
                <a:path w="4962" h="2575" extrusionOk="0">
                  <a:moveTo>
                    <a:pt x="4887" y="1"/>
                  </a:moveTo>
                  <a:cubicBezTo>
                    <a:pt x="4876" y="1"/>
                    <a:pt x="4862" y="7"/>
                    <a:pt x="4843" y="27"/>
                  </a:cubicBezTo>
                  <a:cubicBezTo>
                    <a:pt x="4843" y="27"/>
                    <a:pt x="4530" y="161"/>
                    <a:pt x="4098" y="340"/>
                  </a:cubicBezTo>
                  <a:cubicBezTo>
                    <a:pt x="3591" y="593"/>
                    <a:pt x="3040" y="906"/>
                    <a:pt x="2414" y="1204"/>
                  </a:cubicBezTo>
                  <a:cubicBezTo>
                    <a:pt x="2101" y="1338"/>
                    <a:pt x="1804" y="1517"/>
                    <a:pt x="1550" y="1651"/>
                  </a:cubicBezTo>
                  <a:cubicBezTo>
                    <a:pt x="1237" y="1830"/>
                    <a:pt x="984" y="1949"/>
                    <a:pt x="746" y="2083"/>
                  </a:cubicBezTo>
                  <a:cubicBezTo>
                    <a:pt x="314" y="2321"/>
                    <a:pt x="1" y="2455"/>
                    <a:pt x="1" y="2455"/>
                  </a:cubicBezTo>
                  <a:lnTo>
                    <a:pt x="1" y="2574"/>
                  </a:lnTo>
                  <a:lnTo>
                    <a:pt x="60" y="2574"/>
                  </a:lnTo>
                  <a:cubicBezTo>
                    <a:pt x="60" y="2574"/>
                    <a:pt x="373" y="2455"/>
                    <a:pt x="805" y="2202"/>
                  </a:cubicBezTo>
                  <a:cubicBezTo>
                    <a:pt x="1059" y="2142"/>
                    <a:pt x="1297" y="1949"/>
                    <a:pt x="1610" y="1830"/>
                  </a:cubicBezTo>
                  <a:cubicBezTo>
                    <a:pt x="1923" y="1710"/>
                    <a:pt x="2236" y="1517"/>
                    <a:pt x="2548" y="1398"/>
                  </a:cubicBezTo>
                  <a:cubicBezTo>
                    <a:pt x="3100" y="1085"/>
                    <a:pt x="3725" y="772"/>
                    <a:pt x="4157" y="534"/>
                  </a:cubicBezTo>
                  <a:cubicBezTo>
                    <a:pt x="4589" y="280"/>
                    <a:pt x="4902" y="87"/>
                    <a:pt x="4902" y="87"/>
                  </a:cubicBezTo>
                  <a:cubicBezTo>
                    <a:pt x="4962" y="87"/>
                    <a:pt x="4962" y="27"/>
                    <a:pt x="4962" y="27"/>
                  </a:cubicBezTo>
                  <a:cubicBezTo>
                    <a:pt x="4922" y="27"/>
                    <a:pt x="4909" y="1"/>
                    <a:pt x="488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7615816" y="4599494"/>
              <a:ext cx="137601" cy="86940"/>
            </a:xfrm>
            <a:custGeom>
              <a:avLst/>
              <a:gdLst/>
              <a:ahLst/>
              <a:cxnLst/>
              <a:rect l="l" t="t" r="r" b="b"/>
              <a:pathLst>
                <a:path w="4411" h="2787" extrusionOk="0">
                  <a:moveTo>
                    <a:pt x="1" y="1"/>
                  </a:moveTo>
                  <a:lnTo>
                    <a:pt x="1" y="120"/>
                  </a:lnTo>
                  <a:cubicBezTo>
                    <a:pt x="1" y="120"/>
                    <a:pt x="239" y="314"/>
                    <a:pt x="686" y="552"/>
                  </a:cubicBezTo>
                  <a:cubicBezTo>
                    <a:pt x="865" y="686"/>
                    <a:pt x="1118" y="805"/>
                    <a:pt x="1357" y="984"/>
                  </a:cubicBezTo>
                  <a:cubicBezTo>
                    <a:pt x="1610" y="1178"/>
                    <a:pt x="1863" y="1297"/>
                    <a:pt x="2176" y="1490"/>
                  </a:cubicBezTo>
                  <a:cubicBezTo>
                    <a:pt x="2668" y="1803"/>
                    <a:pt x="3219" y="2176"/>
                    <a:pt x="3666" y="2414"/>
                  </a:cubicBezTo>
                  <a:cubicBezTo>
                    <a:pt x="4038" y="2667"/>
                    <a:pt x="4336" y="2787"/>
                    <a:pt x="4336" y="2787"/>
                  </a:cubicBezTo>
                  <a:lnTo>
                    <a:pt x="4411" y="2787"/>
                  </a:lnTo>
                  <a:lnTo>
                    <a:pt x="4411" y="2667"/>
                  </a:lnTo>
                  <a:cubicBezTo>
                    <a:pt x="4411" y="2667"/>
                    <a:pt x="4157" y="2474"/>
                    <a:pt x="3725" y="2235"/>
                  </a:cubicBezTo>
                  <a:cubicBezTo>
                    <a:pt x="3353" y="1982"/>
                    <a:pt x="2787" y="1610"/>
                    <a:pt x="2236" y="1297"/>
                  </a:cubicBezTo>
                  <a:cubicBezTo>
                    <a:pt x="1982" y="1118"/>
                    <a:pt x="1729" y="984"/>
                    <a:pt x="1491" y="805"/>
                  </a:cubicBezTo>
                  <a:cubicBezTo>
                    <a:pt x="1178" y="686"/>
                    <a:pt x="984" y="492"/>
                    <a:pt x="746" y="373"/>
                  </a:cubicBezTo>
                  <a:cubicBezTo>
                    <a:pt x="373" y="180"/>
                    <a:pt x="60"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7602340" y="4612970"/>
              <a:ext cx="17251" cy="156661"/>
            </a:xfrm>
            <a:custGeom>
              <a:avLst/>
              <a:gdLst/>
              <a:ahLst/>
              <a:cxnLst/>
              <a:rect l="l" t="t" r="r" b="b"/>
              <a:pathLst>
                <a:path w="553" h="5022" extrusionOk="0">
                  <a:moveTo>
                    <a:pt x="1" y="1"/>
                  </a:moveTo>
                  <a:lnTo>
                    <a:pt x="1" y="60"/>
                  </a:lnTo>
                  <a:lnTo>
                    <a:pt x="1" y="865"/>
                  </a:lnTo>
                  <a:cubicBezTo>
                    <a:pt x="60" y="1058"/>
                    <a:pt x="60" y="1371"/>
                    <a:pt x="60" y="1610"/>
                  </a:cubicBezTo>
                  <a:cubicBezTo>
                    <a:pt x="60" y="1923"/>
                    <a:pt x="120" y="2235"/>
                    <a:pt x="120" y="2548"/>
                  </a:cubicBezTo>
                  <a:cubicBezTo>
                    <a:pt x="180" y="3159"/>
                    <a:pt x="239" y="3725"/>
                    <a:pt x="299" y="4217"/>
                  </a:cubicBezTo>
                  <a:cubicBezTo>
                    <a:pt x="373" y="4649"/>
                    <a:pt x="433" y="4962"/>
                    <a:pt x="433" y="4962"/>
                  </a:cubicBezTo>
                  <a:cubicBezTo>
                    <a:pt x="433" y="4962"/>
                    <a:pt x="433" y="5021"/>
                    <a:pt x="492" y="5021"/>
                  </a:cubicBezTo>
                  <a:lnTo>
                    <a:pt x="552" y="4962"/>
                  </a:lnTo>
                  <a:cubicBezTo>
                    <a:pt x="552" y="4962"/>
                    <a:pt x="492" y="4649"/>
                    <a:pt x="492" y="4157"/>
                  </a:cubicBezTo>
                  <a:cubicBezTo>
                    <a:pt x="492" y="3725"/>
                    <a:pt x="433" y="3099"/>
                    <a:pt x="373" y="2489"/>
                  </a:cubicBezTo>
                  <a:cubicBezTo>
                    <a:pt x="299" y="2176"/>
                    <a:pt x="299" y="1923"/>
                    <a:pt x="299" y="1610"/>
                  </a:cubicBezTo>
                  <a:cubicBezTo>
                    <a:pt x="239" y="1297"/>
                    <a:pt x="239" y="1058"/>
                    <a:pt x="180" y="805"/>
                  </a:cubicBezTo>
                  <a:cubicBezTo>
                    <a:pt x="120" y="373"/>
                    <a:pt x="120" y="60"/>
                    <a:pt x="120" y="60"/>
                  </a:cubicBezTo>
                  <a:cubicBezTo>
                    <a:pt x="120" y="60"/>
                    <a:pt x="60" y="1"/>
                    <a:pt x="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7466642" y="4603206"/>
              <a:ext cx="125997" cy="107872"/>
            </a:xfrm>
            <a:custGeom>
              <a:avLst/>
              <a:gdLst/>
              <a:ahLst/>
              <a:cxnLst/>
              <a:rect l="l" t="t" r="r" b="b"/>
              <a:pathLst>
                <a:path w="4039" h="3458" extrusionOk="0">
                  <a:moveTo>
                    <a:pt x="3978" y="1"/>
                  </a:moveTo>
                  <a:cubicBezTo>
                    <a:pt x="3978" y="1"/>
                    <a:pt x="3725" y="195"/>
                    <a:pt x="3353" y="493"/>
                  </a:cubicBezTo>
                  <a:cubicBezTo>
                    <a:pt x="2980" y="805"/>
                    <a:pt x="2489" y="1237"/>
                    <a:pt x="1982" y="1610"/>
                  </a:cubicBezTo>
                  <a:cubicBezTo>
                    <a:pt x="1744" y="1863"/>
                    <a:pt x="1491" y="2057"/>
                    <a:pt x="1237" y="2236"/>
                  </a:cubicBezTo>
                  <a:cubicBezTo>
                    <a:pt x="1059" y="2489"/>
                    <a:pt x="805" y="2668"/>
                    <a:pt x="626" y="2802"/>
                  </a:cubicBezTo>
                  <a:cubicBezTo>
                    <a:pt x="314" y="3100"/>
                    <a:pt x="60" y="3353"/>
                    <a:pt x="60" y="3353"/>
                  </a:cubicBezTo>
                  <a:cubicBezTo>
                    <a:pt x="1" y="3353"/>
                    <a:pt x="1" y="3412"/>
                    <a:pt x="60" y="3412"/>
                  </a:cubicBezTo>
                  <a:cubicBezTo>
                    <a:pt x="60" y="3442"/>
                    <a:pt x="75" y="3457"/>
                    <a:pt x="90" y="3457"/>
                  </a:cubicBezTo>
                  <a:cubicBezTo>
                    <a:pt x="105" y="3457"/>
                    <a:pt x="120" y="3442"/>
                    <a:pt x="120" y="3412"/>
                  </a:cubicBezTo>
                  <a:cubicBezTo>
                    <a:pt x="120" y="3412"/>
                    <a:pt x="373" y="3234"/>
                    <a:pt x="746" y="2921"/>
                  </a:cubicBezTo>
                  <a:cubicBezTo>
                    <a:pt x="924" y="2802"/>
                    <a:pt x="1178" y="2608"/>
                    <a:pt x="1431" y="2429"/>
                  </a:cubicBezTo>
                  <a:cubicBezTo>
                    <a:pt x="1610" y="2236"/>
                    <a:pt x="1863" y="2057"/>
                    <a:pt x="2116" y="1804"/>
                  </a:cubicBezTo>
                  <a:cubicBezTo>
                    <a:pt x="2608" y="1371"/>
                    <a:pt x="3099" y="999"/>
                    <a:pt x="3412" y="627"/>
                  </a:cubicBezTo>
                  <a:cubicBezTo>
                    <a:pt x="3785" y="314"/>
                    <a:pt x="4038" y="120"/>
                    <a:pt x="4038" y="120"/>
                  </a:cubicBezTo>
                  <a:lnTo>
                    <a:pt x="4038"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7418321" y="4555915"/>
              <a:ext cx="166394" cy="41770"/>
            </a:xfrm>
            <a:custGeom>
              <a:avLst/>
              <a:gdLst/>
              <a:ahLst/>
              <a:cxnLst/>
              <a:rect l="l" t="t" r="r" b="b"/>
              <a:pathLst>
                <a:path w="5334" h="1339" extrusionOk="0">
                  <a:moveTo>
                    <a:pt x="18" y="1"/>
                  </a:moveTo>
                  <a:cubicBezTo>
                    <a:pt x="0" y="1"/>
                    <a:pt x="0" y="27"/>
                    <a:pt x="0" y="27"/>
                  </a:cubicBezTo>
                  <a:lnTo>
                    <a:pt x="0" y="87"/>
                  </a:lnTo>
                  <a:cubicBezTo>
                    <a:pt x="0" y="87"/>
                    <a:pt x="373" y="221"/>
                    <a:pt x="864" y="340"/>
                  </a:cubicBezTo>
                  <a:cubicBezTo>
                    <a:pt x="1118" y="400"/>
                    <a:pt x="1356" y="459"/>
                    <a:pt x="1669" y="519"/>
                  </a:cubicBezTo>
                  <a:cubicBezTo>
                    <a:pt x="1982" y="653"/>
                    <a:pt x="2295" y="712"/>
                    <a:pt x="2667" y="772"/>
                  </a:cubicBezTo>
                  <a:cubicBezTo>
                    <a:pt x="3293" y="891"/>
                    <a:pt x="3963" y="1085"/>
                    <a:pt x="4470" y="1144"/>
                  </a:cubicBezTo>
                  <a:cubicBezTo>
                    <a:pt x="4961" y="1264"/>
                    <a:pt x="5274" y="1338"/>
                    <a:pt x="5274" y="1338"/>
                  </a:cubicBezTo>
                  <a:cubicBezTo>
                    <a:pt x="5334" y="1338"/>
                    <a:pt x="5334" y="1338"/>
                    <a:pt x="5334" y="1264"/>
                  </a:cubicBezTo>
                  <a:lnTo>
                    <a:pt x="5334" y="1204"/>
                  </a:lnTo>
                  <a:cubicBezTo>
                    <a:pt x="5334" y="1204"/>
                    <a:pt x="4961" y="1144"/>
                    <a:pt x="4470" y="1025"/>
                  </a:cubicBezTo>
                  <a:cubicBezTo>
                    <a:pt x="4038" y="891"/>
                    <a:pt x="3352" y="712"/>
                    <a:pt x="2667" y="519"/>
                  </a:cubicBezTo>
                  <a:cubicBezTo>
                    <a:pt x="2354" y="459"/>
                    <a:pt x="2041" y="400"/>
                    <a:pt x="1729" y="340"/>
                  </a:cubicBezTo>
                  <a:cubicBezTo>
                    <a:pt x="1431" y="280"/>
                    <a:pt x="1118" y="221"/>
                    <a:pt x="864" y="146"/>
                  </a:cubicBezTo>
                  <a:cubicBezTo>
                    <a:pt x="373" y="87"/>
                    <a:pt x="60" y="27"/>
                    <a:pt x="60" y="27"/>
                  </a:cubicBezTo>
                  <a:cubicBezTo>
                    <a:pt x="40" y="7"/>
                    <a:pt x="27" y="1"/>
                    <a:pt x="18"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7503358" y="4427079"/>
              <a:ext cx="92992" cy="156661"/>
            </a:xfrm>
            <a:custGeom>
              <a:avLst/>
              <a:gdLst/>
              <a:ahLst/>
              <a:cxnLst/>
              <a:rect l="l" t="t" r="r" b="b"/>
              <a:pathLst>
                <a:path w="2981" h="5022" extrusionOk="0">
                  <a:moveTo>
                    <a:pt x="60" y="1"/>
                  </a:moveTo>
                  <a:cubicBezTo>
                    <a:pt x="1" y="60"/>
                    <a:pt x="1" y="60"/>
                    <a:pt x="60" y="120"/>
                  </a:cubicBezTo>
                  <a:cubicBezTo>
                    <a:pt x="60" y="120"/>
                    <a:pt x="194" y="433"/>
                    <a:pt x="433" y="865"/>
                  </a:cubicBezTo>
                  <a:cubicBezTo>
                    <a:pt x="686" y="1371"/>
                    <a:pt x="1058" y="1982"/>
                    <a:pt x="1371" y="2608"/>
                  </a:cubicBezTo>
                  <a:cubicBezTo>
                    <a:pt x="1550" y="2861"/>
                    <a:pt x="1744" y="3159"/>
                    <a:pt x="1922" y="3472"/>
                  </a:cubicBezTo>
                  <a:cubicBezTo>
                    <a:pt x="2116" y="3785"/>
                    <a:pt x="2235" y="4038"/>
                    <a:pt x="2355" y="4217"/>
                  </a:cubicBezTo>
                  <a:cubicBezTo>
                    <a:pt x="2667" y="4723"/>
                    <a:pt x="2861" y="5021"/>
                    <a:pt x="2861" y="5021"/>
                  </a:cubicBezTo>
                  <a:lnTo>
                    <a:pt x="2921" y="5021"/>
                  </a:lnTo>
                  <a:cubicBezTo>
                    <a:pt x="2980" y="5021"/>
                    <a:pt x="2980" y="4962"/>
                    <a:pt x="2980" y="4962"/>
                  </a:cubicBezTo>
                  <a:cubicBezTo>
                    <a:pt x="2980" y="4962"/>
                    <a:pt x="2801" y="4649"/>
                    <a:pt x="2548" y="4157"/>
                  </a:cubicBezTo>
                  <a:cubicBezTo>
                    <a:pt x="2429" y="3904"/>
                    <a:pt x="2235" y="3666"/>
                    <a:pt x="2116" y="3353"/>
                  </a:cubicBezTo>
                  <a:cubicBezTo>
                    <a:pt x="1922" y="3099"/>
                    <a:pt x="1744" y="2787"/>
                    <a:pt x="1610" y="2489"/>
                  </a:cubicBezTo>
                  <a:cubicBezTo>
                    <a:pt x="1237" y="1863"/>
                    <a:pt x="865" y="1237"/>
                    <a:pt x="626" y="805"/>
                  </a:cubicBezTo>
                  <a:cubicBezTo>
                    <a:pt x="314" y="314"/>
                    <a:pt x="120" y="60"/>
                    <a:pt x="120" y="60"/>
                  </a:cubicBezTo>
                  <a:cubicBezTo>
                    <a:pt x="120" y="1"/>
                    <a:pt x="60"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6676597" y="4556757"/>
              <a:ext cx="187794" cy="26984"/>
            </a:xfrm>
            <a:custGeom>
              <a:avLst/>
              <a:gdLst/>
              <a:ahLst/>
              <a:cxnLst/>
              <a:rect l="l" t="t" r="r" b="b"/>
              <a:pathLst>
                <a:path w="6020" h="865" extrusionOk="0">
                  <a:moveTo>
                    <a:pt x="61" y="0"/>
                  </a:moveTo>
                  <a:cubicBezTo>
                    <a:pt x="61" y="0"/>
                    <a:pt x="1" y="0"/>
                    <a:pt x="1" y="60"/>
                  </a:cubicBezTo>
                  <a:lnTo>
                    <a:pt x="61" y="119"/>
                  </a:lnTo>
                  <a:cubicBezTo>
                    <a:pt x="61" y="119"/>
                    <a:pt x="433" y="194"/>
                    <a:pt x="999" y="253"/>
                  </a:cubicBezTo>
                  <a:cubicBezTo>
                    <a:pt x="1237" y="313"/>
                    <a:pt x="1550" y="373"/>
                    <a:pt x="1923" y="373"/>
                  </a:cubicBezTo>
                  <a:cubicBezTo>
                    <a:pt x="2236" y="432"/>
                    <a:pt x="2608" y="492"/>
                    <a:pt x="2980" y="566"/>
                  </a:cubicBezTo>
                  <a:cubicBezTo>
                    <a:pt x="3725" y="626"/>
                    <a:pt x="4470" y="745"/>
                    <a:pt x="5021" y="805"/>
                  </a:cubicBezTo>
                  <a:cubicBezTo>
                    <a:pt x="5528" y="805"/>
                    <a:pt x="5900" y="864"/>
                    <a:pt x="5900" y="864"/>
                  </a:cubicBezTo>
                  <a:cubicBezTo>
                    <a:pt x="5960" y="864"/>
                    <a:pt x="5960" y="864"/>
                    <a:pt x="5960" y="805"/>
                  </a:cubicBezTo>
                  <a:cubicBezTo>
                    <a:pt x="6020" y="805"/>
                    <a:pt x="5960" y="745"/>
                    <a:pt x="5960" y="745"/>
                  </a:cubicBezTo>
                  <a:cubicBezTo>
                    <a:pt x="5960" y="745"/>
                    <a:pt x="5588" y="685"/>
                    <a:pt x="5021" y="626"/>
                  </a:cubicBezTo>
                  <a:cubicBezTo>
                    <a:pt x="4470" y="492"/>
                    <a:pt x="3725" y="432"/>
                    <a:pt x="3040" y="313"/>
                  </a:cubicBezTo>
                  <a:cubicBezTo>
                    <a:pt x="2668" y="253"/>
                    <a:pt x="2295" y="253"/>
                    <a:pt x="1923" y="194"/>
                  </a:cubicBezTo>
                  <a:cubicBezTo>
                    <a:pt x="1610" y="119"/>
                    <a:pt x="1297" y="119"/>
                    <a:pt x="999" y="60"/>
                  </a:cubicBezTo>
                  <a:cubicBezTo>
                    <a:pt x="433" y="60"/>
                    <a:pt x="61" y="0"/>
                    <a:pt x="61"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6763507" y="4430791"/>
              <a:ext cx="106936" cy="149237"/>
            </a:xfrm>
            <a:custGeom>
              <a:avLst/>
              <a:gdLst/>
              <a:ahLst/>
              <a:cxnLst/>
              <a:rect l="l" t="t" r="r" b="b"/>
              <a:pathLst>
                <a:path w="3428" h="4784" extrusionOk="0">
                  <a:moveTo>
                    <a:pt x="1" y="1"/>
                  </a:moveTo>
                  <a:lnTo>
                    <a:pt x="1" y="61"/>
                  </a:lnTo>
                  <a:cubicBezTo>
                    <a:pt x="1" y="61"/>
                    <a:pt x="194" y="373"/>
                    <a:pt x="507" y="805"/>
                  </a:cubicBezTo>
                  <a:cubicBezTo>
                    <a:pt x="820" y="1252"/>
                    <a:pt x="1193" y="1863"/>
                    <a:pt x="1625" y="2429"/>
                  </a:cubicBezTo>
                  <a:cubicBezTo>
                    <a:pt x="1803" y="2742"/>
                    <a:pt x="1997" y="3040"/>
                    <a:pt x="2235" y="3293"/>
                  </a:cubicBezTo>
                  <a:cubicBezTo>
                    <a:pt x="2429" y="3547"/>
                    <a:pt x="2608" y="3859"/>
                    <a:pt x="2742" y="4038"/>
                  </a:cubicBezTo>
                  <a:cubicBezTo>
                    <a:pt x="3055" y="4470"/>
                    <a:pt x="3293" y="4783"/>
                    <a:pt x="3293" y="4783"/>
                  </a:cubicBezTo>
                  <a:lnTo>
                    <a:pt x="3353" y="4783"/>
                  </a:lnTo>
                  <a:cubicBezTo>
                    <a:pt x="3427" y="4723"/>
                    <a:pt x="3427" y="4723"/>
                    <a:pt x="3427" y="4664"/>
                  </a:cubicBezTo>
                  <a:cubicBezTo>
                    <a:pt x="3427" y="4664"/>
                    <a:pt x="3174" y="4411"/>
                    <a:pt x="2921" y="3919"/>
                  </a:cubicBezTo>
                  <a:cubicBezTo>
                    <a:pt x="2742" y="3725"/>
                    <a:pt x="2548" y="3487"/>
                    <a:pt x="2369" y="3174"/>
                  </a:cubicBezTo>
                  <a:cubicBezTo>
                    <a:pt x="2176" y="2921"/>
                    <a:pt x="1997" y="2608"/>
                    <a:pt x="1803" y="2295"/>
                  </a:cubicBezTo>
                  <a:cubicBezTo>
                    <a:pt x="1371" y="1744"/>
                    <a:pt x="939" y="1118"/>
                    <a:pt x="626" y="746"/>
                  </a:cubicBezTo>
                  <a:cubicBezTo>
                    <a:pt x="314" y="314"/>
                    <a:pt x="75" y="1"/>
                    <a:pt x="7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6870412" y="4417315"/>
              <a:ext cx="59957" cy="162713"/>
            </a:xfrm>
            <a:custGeom>
              <a:avLst/>
              <a:gdLst/>
              <a:ahLst/>
              <a:cxnLst/>
              <a:rect l="l" t="t" r="r" b="b"/>
              <a:pathLst>
                <a:path w="1922" h="5216" extrusionOk="0">
                  <a:moveTo>
                    <a:pt x="1922" y="1"/>
                  </a:moveTo>
                  <a:cubicBezTo>
                    <a:pt x="1862" y="1"/>
                    <a:pt x="1862" y="1"/>
                    <a:pt x="1788" y="61"/>
                  </a:cubicBezTo>
                  <a:cubicBezTo>
                    <a:pt x="1788" y="61"/>
                    <a:pt x="1669" y="373"/>
                    <a:pt x="1490" y="805"/>
                  </a:cubicBezTo>
                  <a:cubicBezTo>
                    <a:pt x="1296" y="1312"/>
                    <a:pt x="1118" y="1923"/>
                    <a:pt x="864" y="2548"/>
                  </a:cubicBezTo>
                  <a:cubicBezTo>
                    <a:pt x="745" y="2861"/>
                    <a:pt x="611" y="3234"/>
                    <a:pt x="551" y="3472"/>
                  </a:cubicBezTo>
                  <a:cubicBezTo>
                    <a:pt x="432" y="3785"/>
                    <a:pt x="298" y="4098"/>
                    <a:pt x="239" y="4351"/>
                  </a:cubicBezTo>
                  <a:cubicBezTo>
                    <a:pt x="119" y="4783"/>
                    <a:pt x="0" y="5155"/>
                    <a:pt x="0" y="5155"/>
                  </a:cubicBezTo>
                  <a:cubicBezTo>
                    <a:pt x="0" y="5155"/>
                    <a:pt x="0" y="5215"/>
                    <a:pt x="60" y="5215"/>
                  </a:cubicBezTo>
                  <a:cubicBezTo>
                    <a:pt x="60" y="5215"/>
                    <a:pt x="119" y="5215"/>
                    <a:pt x="119" y="5155"/>
                  </a:cubicBezTo>
                  <a:cubicBezTo>
                    <a:pt x="119" y="5155"/>
                    <a:pt x="239" y="4843"/>
                    <a:pt x="432" y="4411"/>
                  </a:cubicBezTo>
                  <a:cubicBezTo>
                    <a:pt x="492" y="4157"/>
                    <a:pt x="611" y="3844"/>
                    <a:pt x="745" y="3606"/>
                  </a:cubicBezTo>
                  <a:cubicBezTo>
                    <a:pt x="864" y="3293"/>
                    <a:pt x="924" y="2980"/>
                    <a:pt x="1043" y="2668"/>
                  </a:cubicBezTo>
                  <a:cubicBezTo>
                    <a:pt x="1296" y="1982"/>
                    <a:pt x="1550" y="1372"/>
                    <a:pt x="1669" y="865"/>
                  </a:cubicBezTo>
                  <a:cubicBezTo>
                    <a:pt x="1862" y="373"/>
                    <a:pt x="1922" y="61"/>
                    <a:pt x="1922" y="61"/>
                  </a:cubicBezTo>
                  <a:lnTo>
                    <a:pt x="1922"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6875965" y="4541409"/>
              <a:ext cx="164554" cy="42332"/>
            </a:xfrm>
            <a:custGeom>
              <a:avLst/>
              <a:gdLst/>
              <a:ahLst/>
              <a:cxnLst/>
              <a:rect l="l" t="t" r="r" b="b"/>
              <a:pathLst>
                <a:path w="5275" h="1357" extrusionOk="0">
                  <a:moveTo>
                    <a:pt x="5215" y="1"/>
                  </a:moveTo>
                  <a:cubicBezTo>
                    <a:pt x="5215" y="1"/>
                    <a:pt x="4902" y="60"/>
                    <a:pt x="4411" y="179"/>
                  </a:cubicBezTo>
                  <a:cubicBezTo>
                    <a:pt x="3919" y="239"/>
                    <a:pt x="3234" y="433"/>
                    <a:pt x="2608" y="552"/>
                  </a:cubicBezTo>
                  <a:cubicBezTo>
                    <a:pt x="2295" y="611"/>
                    <a:pt x="1982" y="745"/>
                    <a:pt x="1684" y="805"/>
                  </a:cubicBezTo>
                  <a:cubicBezTo>
                    <a:pt x="1372" y="865"/>
                    <a:pt x="1059" y="924"/>
                    <a:pt x="805" y="984"/>
                  </a:cubicBezTo>
                  <a:cubicBezTo>
                    <a:pt x="373" y="1118"/>
                    <a:pt x="1" y="1237"/>
                    <a:pt x="1" y="1237"/>
                  </a:cubicBezTo>
                  <a:lnTo>
                    <a:pt x="1" y="1297"/>
                  </a:lnTo>
                  <a:cubicBezTo>
                    <a:pt x="1" y="1356"/>
                    <a:pt x="1" y="1356"/>
                    <a:pt x="61" y="1356"/>
                  </a:cubicBezTo>
                  <a:cubicBezTo>
                    <a:pt x="61" y="1356"/>
                    <a:pt x="373" y="1297"/>
                    <a:pt x="865" y="1177"/>
                  </a:cubicBezTo>
                  <a:cubicBezTo>
                    <a:pt x="1118" y="1118"/>
                    <a:pt x="1431" y="1058"/>
                    <a:pt x="1684" y="984"/>
                  </a:cubicBezTo>
                  <a:cubicBezTo>
                    <a:pt x="1982" y="924"/>
                    <a:pt x="2355" y="865"/>
                    <a:pt x="2668" y="805"/>
                  </a:cubicBezTo>
                  <a:cubicBezTo>
                    <a:pt x="3293" y="611"/>
                    <a:pt x="3979" y="492"/>
                    <a:pt x="4470" y="313"/>
                  </a:cubicBezTo>
                  <a:cubicBezTo>
                    <a:pt x="4902" y="179"/>
                    <a:pt x="5275" y="120"/>
                    <a:pt x="5275" y="120"/>
                  </a:cubicBezTo>
                  <a:lnTo>
                    <a:pt x="5275" y="60"/>
                  </a:lnTo>
                  <a:cubicBezTo>
                    <a:pt x="5275" y="1"/>
                    <a:pt x="5275" y="1"/>
                    <a:pt x="521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6874124" y="4586486"/>
              <a:ext cx="131549" cy="112957"/>
            </a:xfrm>
            <a:custGeom>
              <a:avLst/>
              <a:gdLst/>
              <a:ahLst/>
              <a:cxnLst/>
              <a:rect l="l" t="t" r="r" b="b"/>
              <a:pathLst>
                <a:path w="4217" h="3621" extrusionOk="0">
                  <a:moveTo>
                    <a:pt x="30" y="1"/>
                  </a:moveTo>
                  <a:cubicBezTo>
                    <a:pt x="15" y="1"/>
                    <a:pt x="0" y="16"/>
                    <a:pt x="0" y="45"/>
                  </a:cubicBezTo>
                  <a:lnTo>
                    <a:pt x="0" y="105"/>
                  </a:lnTo>
                  <a:cubicBezTo>
                    <a:pt x="0" y="105"/>
                    <a:pt x="254" y="358"/>
                    <a:pt x="626" y="656"/>
                  </a:cubicBezTo>
                  <a:cubicBezTo>
                    <a:pt x="999" y="1029"/>
                    <a:pt x="1490" y="1475"/>
                    <a:pt x="2041" y="1907"/>
                  </a:cubicBezTo>
                  <a:cubicBezTo>
                    <a:pt x="2295" y="2086"/>
                    <a:pt x="2548" y="2340"/>
                    <a:pt x="2786" y="2518"/>
                  </a:cubicBezTo>
                  <a:cubicBezTo>
                    <a:pt x="3040" y="2712"/>
                    <a:pt x="3293" y="2891"/>
                    <a:pt x="3472" y="3084"/>
                  </a:cubicBezTo>
                  <a:cubicBezTo>
                    <a:pt x="3844" y="3397"/>
                    <a:pt x="4157" y="3576"/>
                    <a:pt x="4157" y="3576"/>
                  </a:cubicBezTo>
                  <a:cubicBezTo>
                    <a:pt x="4157" y="3606"/>
                    <a:pt x="4172" y="3621"/>
                    <a:pt x="4187" y="3621"/>
                  </a:cubicBezTo>
                  <a:cubicBezTo>
                    <a:pt x="4202" y="3621"/>
                    <a:pt x="4216" y="3606"/>
                    <a:pt x="4216" y="3576"/>
                  </a:cubicBezTo>
                  <a:lnTo>
                    <a:pt x="4216" y="3516"/>
                  </a:lnTo>
                  <a:cubicBezTo>
                    <a:pt x="4216" y="3516"/>
                    <a:pt x="3978" y="3263"/>
                    <a:pt x="3606" y="2965"/>
                  </a:cubicBezTo>
                  <a:cubicBezTo>
                    <a:pt x="3412" y="2772"/>
                    <a:pt x="3159" y="2593"/>
                    <a:pt x="2920" y="2399"/>
                  </a:cubicBezTo>
                  <a:cubicBezTo>
                    <a:pt x="2667" y="2146"/>
                    <a:pt x="2414" y="1967"/>
                    <a:pt x="2175" y="1714"/>
                  </a:cubicBezTo>
                  <a:cubicBezTo>
                    <a:pt x="1669" y="1282"/>
                    <a:pt x="1118" y="850"/>
                    <a:pt x="745" y="537"/>
                  </a:cubicBezTo>
                  <a:cubicBezTo>
                    <a:pt x="373" y="224"/>
                    <a:pt x="60" y="45"/>
                    <a:pt x="60" y="45"/>
                  </a:cubicBezTo>
                  <a:cubicBezTo>
                    <a:pt x="60" y="16"/>
                    <a:pt x="45" y="1"/>
                    <a:pt x="3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6860648" y="4587889"/>
              <a:ext cx="11636" cy="184050"/>
            </a:xfrm>
            <a:custGeom>
              <a:avLst/>
              <a:gdLst/>
              <a:ahLst/>
              <a:cxnLst/>
              <a:rect l="l" t="t" r="r" b="b"/>
              <a:pathLst>
                <a:path w="373" h="5900" extrusionOk="0">
                  <a:moveTo>
                    <a:pt x="313" y="0"/>
                  </a:moveTo>
                  <a:lnTo>
                    <a:pt x="239" y="60"/>
                  </a:lnTo>
                  <a:cubicBezTo>
                    <a:pt x="239" y="60"/>
                    <a:pt x="239" y="432"/>
                    <a:pt x="179" y="984"/>
                  </a:cubicBezTo>
                  <a:cubicBezTo>
                    <a:pt x="120" y="1490"/>
                    <a:pt x="120" y="2235"/>
                    <a:pt x="60" y="2980"/>
                  </a:cubicBezTo>
                  <a:lnTo>
                    <a:pt x="60" y="4038"/>
                  </a:lnTo>
                  <a:cubicBezTo>
                    <a:pt x="0" y="4335"/>
                    <a:pt x="0" y="4648"/>
                    <a:pt x="0" y="4961"/>
                  </a:cubicBezTo>
                  <a:lnTo>
                    <a:pt x="0" y="5825"/>
                  </a:lnTo>
                  <a:cubicBezTo>
                    <a:pt x="0" y="5900"/>
                    <a:pt x="0" y="5900"/>
                    <a:pt x="60" y="5900"/>
                  </a:cubicBezTo>
                  <a:cubicBezTo>
                    <a:pt x="60" y="5900"/>
                    <a:pt x="120" y="5900"/>
                    <a:pt x="120" y="5825"/>
                  </a:cubicBezTo>
                  <a:cubicBezTo>
                    <a:pt x="120" y="5825"/>
                    <a:pt x="120" y="5453"/>
                    <a:pt x="179" y="4961"/>
                  </a:cubicBezTo>
                  <a:cubicBezTo>
                    <a:pt x="179" y="4648"/>
                    <a:pt x="239" y="4335"/>
                    <a:pt x="239" y="4038"/>
                  </a:cubicBezTo>
                  <a:cubicBezTo>
                    <a:pt x="239" y="3665"/>
                    <a:pt x="313" y="3352"/>
                    <a:pt x="313" y="2980"/>
                  </a:cubicBezTo>
                  <a:cubicBezTo>
                    <a:pt x="313" y="2235"/>
                    <a:pt x="373" y="1550"/>
                    <a:pt x="373" y="984"/>
                  </a:cubicBezTo>
                  <a:lnTo>
                    <a:pt x="373" y="60"/>
                  </a:lnTo>
                  <a:cubicBezTo>
                    <a:pt x="373" y="60"/>
                    <a:pt x="373" y="0"/>
                    <a:pt x="31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6719366" y="4583709"/>
              <a:ext cx="146897" cy="122253"/>
            </a:xfrm>
            <a:custGeom>
              <a:avLst/>
              <a:gdLst/>
              <a:ahLst/>
              <a:cxnLst/>
              <a:rect l="l" t="t" r="r" b="b"/>
              <a:pathLst>
                <a:path w="4709" h="3919" extrusionOk="0">
                  <a:moveTo>
                    <a:pt x="4589" y="0"/>
                  </a:moveTo>
                  <a:cubicBezTo>
                    <a:pt x="4589" y="0"/>
                    <a:pt x="4336" y="253"/>
                    <a:pt x="3844" y="566"/>
                  </a:cubicBezTo>
                  <a:cubicBezTo>
                    <a:pt x="3650" y="745"/>
                    <a:pt x="3412" y="939"/>
                    <a:pt x="3159" y="1192"/>
                  </a:cubicBezTo>
                  <a:cubicBezTo>
                    <a:pt x="2846" y="1371"/>
                    <a:pt x="2608" y="1624"/>
                    <a:pt x="2295" y="1862"/>
                  </a:cubicBezTo>
                  <a:cubicBezTo>
                    <a:pt x="1729" y="2369"/>
                    <a:pt x="1177" y="2801"/>
                    <a:pt x="745" y="3173"/>
                  </a:cubicBezTo>
                  <a:cubicBezTo>
                    <a:pt x="298" y="3546"/>
                    <a:pt x="60" y="3799"/>
                    <a:pt x="60" y="3799"/>
                  </a:cubicBezTo>
                  <a:cubicBezTo>
                    <a:pt x="1" y="3859"/>
                    <a:pt x="1" y="3859"/>
                    <a:pt x="60" y="3918"/>
                  </a:cubicBezTo>
                  <a:lnTo>
                    <a:pt x="120" y="3918"/>
                  </a:lnTo>
                  <a:cubicBezTo>
                    <a:pt x="120" y="3918"/>
                    <a:pt x="433" y="3665"/>
                    <a:pt x="865" y="3352"/>
                  </a:cubicBezTo>
                  <a:cubicBezTo>
                    <a:pt x="1297" y="2980"/>
                    <a:pt x="1863" y="2488"/>
                    <a:pt x="2414" y="2056"/>
                  </a:cubicBezTo>
                  <a:cubicBezTo>
                    <a:pt x="2727" y="1803"/>
                    <a:pt x="2980" y="1564"/>
                    <a:pt x="3278" y="1311"/>
                  </a:cubicBezTo>
                  <a:cubicBezTo>
                    <a:pt x="3531" y="1118"/>
                    <a:pt x="3784" y="879"/>
                    <a:pt x="3963" y="686"/>
                  </a:cubicBezTo>
                  <a:cubicBezTo>
                    <a:pt x="4395" y="373"/>
                    <a:pt x="4649" y="134"/>
                    <a:pt x="4649" y="134"/>
                  </a:cubicBezTo>
                  <a:cubicBezTo>
                    <a:pt x="4708" y="75"/>
                    <a:pt x="4708" y="75"/>
                    <a:pt x="4708"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7609796" y="4115254"/>
              <a:ext cx="58116" cy="87845"/>
            </a:xfrm>
            <a:custGeom>
              <a:avLst/>
              <a:gdLst/>
              <a:ahLst/>
              <a:cxnLst/>
              <a:rect l="l" t="t" r="r" b="b"/>
              <a:pathLst>
                <a:path w="1863" h="2816" extrusionOk="0">
                  <a:moveTo>
                    <a:pt x="626" y="1"/>
                  </a:moveTo>
                  <a:cubicBezTo>
                    <a:pt x="60" y="1237"/>
                    <a:pt x="0" y="1922"/>
                    <a:pt x="626" y="2727"/>
                  </a:cubicBezTo>
                  <a:cubicBezTo>
                    <a:pt x="626" y="2727"/>
                    <a:pt x="820" y="2815"/>
                    <a:pt x="1037" y="2815"/>
                  </a:cubicBezTo>
                  <a:cubicBezTo>
                    <a:pt x="1228" y="2815"/>
                    <a:pt x="1438" y="2747"/>
                    <a:pt x="1550" y="2488"/>
                  </a:cubicBezTo>
                  <a:cubicBezTo>
                    <a:pt x="1862" y="1550"/>
                    <a:pt x="686" y="1"/>
                    <a:pt x="68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6635701" y="4376294"/>
              <a:ext cx="453170" cy="421725"/>
            </a:xfrm>
            <a:custGeom>
              <a:avLst/>
              <a:gdLst/>
              <a:ahLst/>
              <a:cxnLst/>
              <a:rect l="l" t="t" r="r" b="b"/>
              <a:pathLst>
                <a:path w="14527" h="13519" extrusionOk="0">
                  <a:moveTo>
                    <a:pt x="7315" y="874"/>
                  </a:moveTo>
                  <a:cubicBezTo>
                    <a:pt x="10168" y="874"/>
                    <a:pt x="12652" y="2932"/>
                    <a:pt x="13111" y="5845"/>
                  </a:cubicBezTo>
                  <a:cubicBezTo>
                    <a:pt x="13602" y="9078"/>
                    <a:pt x="11427" y="12117"/>
                    <a:pt x="8195" y="12608"/>
                  </a:cubicBezTo>
                  <a:cubicBezTo>
                    <a:pt x="7888" y="12656"/>
                    <a:pt x="7583" y="12680"/>
                    <a:pt x="7282" y="12680"/>
                  </a:cubicBezTo>
                  <a:cubicBezTo>
                    <a:pt x="4421" y="12680"/>
                    <a:pt x="1889" y="10572"/>
                    <a:pt x="1431" y="7647"/>
                  </a:cubicBezTo>
                  <a:cubicBezTo>
                    <a:pt x="940" y="4415"/>
                    <a:pt x="3174" y="1435"/>
                    <a:pt x="6407" y="943"/>
                  </a:cubicBezTo>
                  <a:cubicBezTo>
                    <a:pt x="6712" y="897"/>
                    <a:pt x="7016" y="874"/>
                    <a:pt x="7315" y="874"/>
                  </a:cubicBezTo>
                  <a:close/>
                  <a:moveTo>
                    <a:pt x="7296" y="1"/>
                  </a:moveTo>
                  <a:cubicBezTo>
                    <a:pt x="6958" y="1"/>
                    <a:pt x="6616" y="26"/>
                    <a:pt x="6273" y="79"/>
                  </a:cubicBezTo>
                  <a:cubicBezTo>
                    <a:pt x="2548" y="631"/>
                    <a:pt x="1" y="4117"/>
                    <a:pt x="567" y="7767"/>
                  </a:cubicBezTo>
                  <a:cubicBezTo>
                    <a:pt x="1130" y="11119"/>
                    <a:pt x="3951" y="13518"/>
                    <a:pt x="7225" y="13518"/>
                  </a:cubicBezTo>
                  <a:cubicBezTo>
                    <a:pt x="7588" y="13518"/>
                    <a:pt x="7957" y="13489"/>
                    <a:pt x="8329" y="13428"/>
                  </a:cubicBezTo>
                  <a:cubicBezTo>
                    <a:pt x="11993" y="12861"/>
                    <a:pt x="14526" y="9450"/>
                    <a:pt x="13975" y="5726"/>
                  </a:cubicBezTo>
                  <a:cubicBezTo>
                    <a:pt x="13462" y="2404"/>
                    <a:pt x="10563" y="1"/>
                    <a:pt x="7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7389029" y="4374578"/>
              <a:ext cx="422474" cy="422474"/>
            </a:xfrm>
            <a:custGeom>
              <a:avLst/>
              <a:gdLst/>
              <a:ahLst/>
              <a:cxnLst/>
              <a:rect l="l" t="t" r="r" b="b"/>
              <a:pathLst>
                <a:path w="13543" h="13543" extrusionOk="0">
                  <a:moveTo>
                    <a:pt x="6764" y="879"/>
                  </a:moveTo>
                  <a:cubicBezTo>
                    <a:pt x="9997" y="879"/>
                    <a:pt x="12664" y="3546"/>
                    <a:pt x="12664" y="6779"/>
                  </a:cubicBezTo>
                  <a:cubicBezTo>
                    <a:pt x="12664" y="10056"/>
                    <a:pt x="9997" y="12663"/>
                    <a:pt x="6764" y="12663"/>
                  </a:cubicBezTo>
                  <a:cubicBezTo>
                    <a:pt x="3487" y="12663"/>
                    <a:pt x="880" y="10056"/>
                    <a:pt x="880" y="6779"/>
                  </a:cubicBezTo>
                  <a:cubicBezTo>
                    <a:pt x="880" y="3546"/>
                    <a:pt x="3487" y="879"/>
                    <a:pt x="6764" y="879"/>
                  </a:cubicBezTo>
                  <a:close/>
                  <a:moveTo>
                    <a:pt x="6764" y="0"/>
                  </a:moveTo>
                  <a:cubicBezTo>
                    <a:pt x="3040" y="0"/>
                    <a:pt x="1" y="3054"/>
                    <a:pt x="1" y="6779"/>
                  </a:cubicBezTo>
                  <a:cubicBezTo>
                    <a:pt x="1" y="10503"/>
                    <a:pt x="3040" y="13542"/>
                    <a:pt x="6764" y="13542"/>
                  </a:cubicBezTo>
                  <a:cubicBezTo>
                    <a:pt x="10489" y="13542"/>
                    <a:pt x="13543" y="10503"/>
                    <a:pt x="13543" y="6779"/>
                  </a:cubicBezTo>
                  <a:cubicBezTo>
                    <a:pt x="13543" y="3054"/>
                    <a:pt x="10489" y="0"/>
                    <a:pt x="676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6850884" y="3373437"/>
              <a:ext cx="784024" cy="1146635"/>
            </a:xfrm>
            <a:custGeom>
              <a:avLst/>
              <a:gdLst/>
              <a:ahLst/>
              <a:cxnLst/>
              <a:rect l="l" t="t" r="r" b="b"/>
              <a:pathLst>
                <a:path w="25133" h="36757" extrusionOk="0">
                  <a:moveTo>
                    <a:pt x="12820" y="0"/>
                  </a:moveTo>
                  <a:cubicBezTo>
                    <a:pt x="12769" y="0"/>
                    <a:pt x="12717" y="2"/>
                    <a:pt x="12663" y="4"/>
                  </a:cubicBezTo>
                  <a:cubicBezTo>
                    <a:pt x="10176" y="138"/>
                    <a:pt x="10488" y="2924"/>
                    <a:pt x="10488" y="2924"/>
                  </a:cubicBezTo>
                  <a:cubicBezTo>
                    <a:pt x="10488" y="2924"/>
                    <a:pt x="9252" y="2120"/>
                    <a:pt x="7941" y="1866"/>
                  </a:cubicBezTo>
                  <a:cubicBezTo>
                    <a:pt x="7762" y="1866"/>
                    <a:pt x="7568" y="1807"/>
                    <a:pt x="7390" y="1807"/>
                  </a:cubicBezTo>
                  <a:lnTo>
                    <a:pt x="6883" y="1807"/>
                  </a:lnTo>
                  <a:cubicBezTo>
                    <a:pt x="6332" y="1807"/>
                    <a:pt x="5840" y="1866"/>
                    <a:pt x="5393" y="2000"/>
                  </a:cubicBezTo>
                  <a:cubicBezTo>
                    <a:pt x="5155" y="2060"/>
                    <a:pt x="4961" y="2120"/>
                    <a:pt x="4783" y="2179"/>
                  </a:cubicBezTo>
                  <a:cubicBezTo>
                    <a:pt x="1177" y="3416"/>
                    <a:pt x="1" y="7706"/>
                    <a:pt x="626" y="9568"/>
                  </a:cubicBezTo>
                  <a:cubicBezTo>
                    <a:pt x="1371" y="11803"/>
                    <a:pt x="4470" y="12727"/>
                    <a:pt x="4470" y="12727"/>
                  </a:cubicBezTo>
                  <a:cubicBezTo>
                    <a:pt x="4470" y="12727"/>
                    <a:pt x="3904" y="13978"/>
                    <a:pt x="3352" y="15587"/>
                  </a:cubicBezTo>
                  <a:cubicBezTo>
                    <a:pt x="3099" y="16332"/>
                    <a:pt x="2861" y="17136"/>
                    <a:pt x="2608" y="17941"/>
                  </a:cubicBezTo>
                  <a:cubicBezTo>
                    <a:pt x="2548" y="18254"/>
                    <a:pt x="2488" y="18507"/>
                    <a:pt x="2414" y="18820"/>
                  </a:cubicBezTo>
                  <a:cubicBezTo>
                    <a:pt x="2295" y="19371"/>
                    <a:pt x="2235" y="19997"/>
                    <a:pt x="2176" y="20548"/>
                  </a:cubicBezTo>
                  <a:cubicBezTo>
                    <a:pt x="2920" y="20429"/>
                    <a:pt x="3665" y="20250"/>
                    <a:pt x="4276" y="19997"/>
                  </a:cubicBezTo>
                  <a:cubicBezTo>
                    <a:pt x="4376" y="20020"/>
                    <a:pt x="4481" y="20032"/>
                    <a:pt x="4587" y="20032"/>
                  </a:cubicBezTo>
                  <a:cubicBezTo>
                    <a:pt x="5018" y="20032"/>
                    <a:pt x="5482" y="19837"/>
                    <a:pt x="5840" y="19431"/>
                  </a:cubicBezTo>
                  <a:cubicBezTo>
                    <a:pt x="6392" y="19192"/>
                    <a:pt x="6764" y="19058"/>
                    <a:pt x="6883" y="19058"/>
                  </a:cubicBezTo>
                  <a:cubicBezTo>
                    <a:pt x="7256" y="19058"/>
                    <a:pt x="7822" y="19877"/>
                    <a:pt x="7390" y="20369"/>
                  </a:cubicBezTo>
                  <a:cubicBezTo>
                    <a:pt x="7136" y="20682"/>
                    <a:pt x="4529" y="21427"/>
                    <a:pt x="2176" y="21427"/>
                  </a:cubicBezTo>
                  <a:cubicBezTo>
                    <a:pt x="3099" y="28071"/>
                    <a:pt x="10116" y="28741"/>
                    <a:pt x="10116" y="28741"/>
                  </a:cubicBezTo>
                  <a:lnTo>
                    <a:pt x="10116" y="30231"/>
                  </a:lnTo>
                  <a:cubicBezTo>
                    <a:pt x="10682" y="32719"/>
                    <a:pt x="12231" y="35013"/>
                    <a:pt x="12231" y="35013"/>
                  </a:cubicBezTo>
                  <a:cubicBezTo>
                    <a:pt x="12231" y="35013"/>
                    <a:pt x="10920" y="35445"/>
                    <a:pt x="10920" y="35818"/>
                  </a:cubicBezTo>
                  <a:cubicBezTo>
                    <a:pt x="10920" y="35892"/>
                    <a:pt x="11055" y="35952"/>
                    <a:pt x="11233" y="36011"/>
                  </a:cubicBezTo>
                  <a:cubicBezTo>
                    <a:pt x="11859" y="36324"/>
                    <a:pt x="13408" y="36697"/>
                    <a:pt x="14094" y="36756"/>
                  </a:cubicBezTo>
                  <a:lnTo>
                    <a:pt x="14213" y="36756"/>
                  </a:lnTo>
                  <a:cubicBezTo>
                    <a:pt x="14958" y="36756"/>
                    <a:pt x="16269" y="33658"/>
                    <a:pt x="16820" y="32600"/>
                  </a:cubicBezTo>
                  <a:cubicBezTo>
                    <a:pt x="17133" y="32034"/>
                    <a:pt x="18250" y="31721"/>
                    <a:pt x="19487" y="31289"/>
                  </a:cubicBezTo>
                  <a:cubicBezTo>
                    <a:pt x="20604" y="30857"/>
                    <a:pt x="21855" y="30425"/>
                    <a:pt x="22719" y="29620"/>
                  </a:cubicBezTo>
                  <a:cubicBezTo>
                    <a:pt x="23151" y="29248"/>
                    <a:pt x="23643" y="28816"/>
                    <a:pt x="24090" y="28309"/>
                  </a:cubicBezTo>
                  <a:cubicBezTo>
                    <a:pt x="24462" y="27818"/>
                    <a:pt x="24760" y="27252"/>
                    <a:pt x="24954" y="26507"/>
                  </a:cubicBezTo>
                  <a:cubicBezTo>
                    <a:pt x="25073" y="25762"/>
                    <a:pt x="25133" y="24898"/>
                    <a:pt x="24954" y="23781"/>
                  </a:cubicBezTo>
                  <a:cubicBezTo>
                    <a:pt x="24760" y="22544"/>
                    <a:pt x="24269" y="21054"/>
                    <a:pt x="23524" y="19192"/>
                  </a:cubicBezTo>
                  <a:cubicBezTo>
                    <a:pt x="20485" y="11863"/>
                    <a:pt x="12783" y="5099"/>
                    <a:pt x="12783" y="5099"/>
                  </a:cubicBezTo>
                  <a:lnTo>
                    <a:pt x="12783" y="5099"/>
                  </a:lnTo>
                  <a:cubicBezTo>
                    <a:pt x="12783" y="5099"/>
                    <a:pt x="12926" y="5128"/>
                    <a:pt x="13152" y="5128"/>
                  </a:cubicBezTo>
                  <a:cubicBezTo>
                    <a:pt x="13669" y="5128"/>
                    <a:pt x="14618" y="4977"/>
                    <a:pt x="15271" y="3982"/>
                  </a:cubicBezTo>
                  <a:cubicBezTo>
                    <a:pt x="16000" y="2698"/>
                    <a:pt x="15244" y="0"/>
                    <a:pt x="12820"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6860648" y="3859642"/>
              <a:ext cx="94833" cy="95893"/>
            </a:xfrm>
            <a:custGeom>
              <a:avLst/>
              <a:gdLst/>
              <a:ahLst/>
              <a:cxnLst/>
              <a:rect l="l" t="t" r="r" b="b"/>
              <a:pathLst>
                <a:path w="3040" h="3074" extrusionOk="0">
                  <a:moveTo>
                    <a:pt x="2980" y="1"/>
                  </a:moveTo>
                  <a:cubicBezTo>
                    <a:pt x="2980" y="1"/>
                    <a:pt x="373" y="433"/>
                    <a:pt x="0" y="2355"/>
                  </a:cubicBezTo>
                  <a:cubicBezTo>
                    <a:pt x="0" y="2608"/>
                    <a:pt x="0" y="2802"/>
                    <a:pt x="120" y="2921"/>
                  </a:cubicBezTo>
                  <a:cubicBezTo>
                    <a:pt x="227" y="3028"/>
                    <a:pt x="381" y="3074"/>
                    <a:pt x="554" y="3074"/>
                  </a:cubicBezTo>
                  <a:cubicBezTo>
                    <a:pt x="980" y="3074"/>
                    <a:pt x="1516" y="2796"/>
                    <a:pt x="1728" y="2489"/>
                  </a:cubicBezTo>
                  <a:cubicBezTo>
                    <a:pt x="2041" y="2429"/>
                    <a:pt x="2235" y="2355"/>
                    <a:pt x="2235" y="2355"/>
                  </a:cubicBezTo>
                  <a:lnTo>
                    <a:pt x="2295" y="2355"/>
                  </a:lnTo>
                  <a:cubicBezTo>
                    <a:pt x="2548" y="1550"/>
                    <a:pt x="2786" y="746"/>
                    <a:pt x="3039"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6992166" y="3359118"/>
              <a:ext cx="96704" cy="76740"/>
            </a:xfrm>
            <a:custGeom>
              <a:avLst/>
              <a:gdLst/>
              <a:ahLst/>
              <a:cxnLst/>
              <a:rect l="l" t="t" r="r" b="b"/>
              <a:pathLst>
                <a:path w="3100" h="2460" extrusionOk="0">
                  <a:moveTo>
                    <a:pt x="1308" y="0"/>
                  </a:moveTo>
                  <a:cubicBezTo>
                    <a:pt x="719" y="0"/>
                    <a:pt x="280" y="423"/>
                    <a:pt x="194" y="776"/>
                  </a:cubicBezTo>
                  <a:cubicBezTo>
                    <a:pt x="0" y="1580"/>
                    <a:pt x="626" y="2206"/>
                    <a:pt x="864" y="2459"/>
                  </a:cubicBezTo>
                  <a:cubicBezTo>
                    <a:pt x="1311" y="2325"/>
                    <a:pt x="1803" y="2266"/>
                    <a:pt x="2354" y="2266"/>
                  </a:cubicBezTo>
                  <a:lnTo>
                    <a:pt x="2354" y="2206"/>
                  </a:lnTo>
                  <a:cubicBezTo>
                    <a:pt x="2354" y="2206"/>
                    <a:pt x="3099" y="895"/>
                    <a:pt x="2056" y="225"/>
                  </a:cubicBezTo>
                  <a:cubicBezTo>
                    <a:pt x="1792" y="65"/>
                    <a:pt x="1538" y="0"/>
                    <a:pt x="1308" y="0"/>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6965214" y="3318066"/>
              <a:ext cx="162682" cy="123376"/>
            </a:xfrm>
            <a:custGeom>
              <a:avLst/>
              <a:gdLst/>
              <a:ahLst/>
              <a:cxnLst/>
              <a:rect l="l" t="t" r="r" b="b"/>
              <a:pathLst>
                <a:path w="5215" h="3955" extrusionOk="0">
                  <a:moveTo>
                    <a:pt x="2481" y="0"/>
                  </a:moveTo>
                  <a:cubicBezTo>
                    <a:pt x="1595" y="0"/>
                    <a:pt x="727" y="454"/>
                    <a:pt x="432" y="1347"/>
                  </a:cubicBezTo>
                  <a:cubicBezTo>
                    <a:pt x="0" y="2837"/>
                    <a:pt x="805" y="3641"/>
                    <a:pt x="1118" y="3954"/>
                  </a:cubicBezTo>
                  <a:cubicBezTo>
                    <a:pt x="1296" y="3895"/>
                    <a:pt x="1490" y="3835"/>
                    <a:pt x="1728" y="3775"/>
                  </a:cubicBezTo>
                  <a:cubicBezTo>
                    <a:pt x="1490" y="3522"/>
                    <a:pt x="864" y="2896"/>
                    <a:pt x="1058" y="2092"/>
                  </a:cubicBezTo>
                  <a:cubicBezTo>
                    <a:pt x="1144" y="1739"/>
                    <a:pt x="1583" y="1316"/>
                    <a:pt x="2172" y="1316"/>
                  </a:cubicBezTo>
                  <a:cubicBezTo>
                    <a:pt x="2402" y="1316"/>
                    <a:pt x="2656" y="1381"/>
                    <a:pt x="2920" y="1541"/>
                  </a:cubicBezTo>
                  <a:cubicBezTo>
                    <a:pt x="3963" y="2211"/>
                    <a:pt x="3218" y="3522"/>
                    <a:pt x="3218" y="3522"/>
                  </a:cubicBezTo>
                  <a:lnTo>
                    <a:pt x="3218" y="3582"/>
                  </a:lnTo>
                  <a:lnTo>
                    <a:pt x="3725" y="3582"/>
                  </a:lnTo>
                  <a:cubicBezTo>
                    <a:pt x="3903" y="3582"/>
                    <a:pt x="4097" y="3641"/>
                    <a:pt x="4276" y="3641"/>
                  </a:cubicBezTo>
                  <a:cubicBezTo>
                    <a:pt x="4276" y="3641"/>
                    <a:pt x="5214" y="2211"/>
                    <a:pt x="4470" y="1034"/>
                  </a:cubicBezTo>
                  <a:cubicBezTo>
                    <a:pt x="4033" y="342"/>
                    <a:pt x="3250" y="0"/>
                    <a:pt x="2481" y="0"/>
                  </a:cubicBezTo>
                  <a:close/>
                </a:path>
              </a:pathLst>
            </a:custGeom>
            <a:solidFill>
              <a:srgbClr val="9C4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6897364" y="3575799"/>
              <a:ext cx="145026" cy="131487"/>
            </a:xfrm>
            <a:custGeom>
              <a:avLst/>
              <a:gdLst/>
              <a:ahLst/>
              <a:cxnLst/>
              <a:rect l="l" t="t" r="r" b="b"/>
              <a:pathLst>
                <a:path w="4649" h="4215" extrusionOk="0">
                  <a:moveTo>
                    <a:pt x="2285" y="0"/>
                  </a:moveTo>
                  <a:cubicBezTo>
                    <a:pt x="1238" y="0"/>
                    <a:pt x="477" y="965"/>
                    <a:pt x="254" y="1904"/>
                  </a:cubicBezTo>
                  <a:cubicBezTo>
                    <a:pt x="0" y="2888"/>
                    <a:pt x="626" y="3335"/>
                    <a:pt x="1609" y="3886"/>
                  </a:cubicBezTo>
                  <a:cubicBezTo>
                    <a:pt x="2022" y="4077"/>
                    <a:pt x="2491" y="4215"/>
                    <a:pt x="2928" y="4215"/>
                  </a:cubicBezTo>
                  <a:cubicBezTo>
                    <a:pt x="3612" y="4215"/>
                    <a:pt x="4219" y="3878"/>
                    <a:pt x="4410" y="2888"/>
                  </a:cubicBezTo>
                  <a:cubicBezTo>
                    <a:pt x="4648" y="1338"/>
                    <a:pt x="3903" y="653"/>
                    <a:pt x="3412" y="355"/>
                  </a:cubicBezTo>
                  <a:cubicBezTo>
                    <a:pt x="3011" y="106"/>
                    <a:pt x="2632" y="0"/>
                    <a:pt x="2285"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7199426" y="3419699"/>
              <a:ext cx="98015" cy="91495"/>
            </a:xfrm>
            <a:custGeom>
              <a:avLst/>
              <a:gdLst/>
              <a:ahLst/>
              <a:cxnLst/>
              <a:rect l="l" t="t" r="r" b="b"/>
              <a:pathLst>
                <a:path w="3142" h="2933" extrusionOk="0">
                  <a:moveTo>
                    <a:pt x="1601" y="1"/>
                  </a:moveTo>
                  <a:cubicBezTo>
                    <a:pt x="1545" y="1"/>
                    <a:pt x="1488" y="4"/>
                    <a:pt x="1431" y="11"/>
                  </a:cubicBezTo>
                  <a:cubicBezTo>
                    <a:pt x="179" y="71"/>
                    <a:pt x="1" y="1694"/>
                    <a:pt x="60" y="1933"/>
                  </a:cubicBezTo>
                  <a:cubicBezTo>
                    <a:pt x="179" y="2305"/>
                    <a:pt x="746" y="2812"/>
                    <a:pt x="924" y="2871"/>
                  </a:cubicBezTo>
                  <a:cubicBezTo>
                    <a:pt x="995" y="2904"/>
                    <a:pt x="1151" y="2933"/>
                    <a:pt x="1347" y="2933"/>
                  </a:cubicBezTo>
                  <a:cubicBezTo>
                    <a:pt x="1857" y="2933"/>
                    <a:pt x="2635" y="2740"/>
                    <a:pt x="2861" y="1933"/>
                  </a:cubicBezTo>
                  <a:cubicBezTo>
                    <a:pt x="3142" y="881"/>
                    <a:pt x="2498" y="1"/>
                    <a:pt x="1601"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7085096" y="3877330"/>
              <a:ext cx="253771" cy="170106"/>
            </a:xfrm>
            <a:custGeom>
              <a:avLst/>
              <a:gdLst/>
              <a:ahLst/>
              <a:cxnLst/>
              <a:rect l="l" t="t" r="r" b="b"/>
              <a:pathLst>
                <a:path w="8135" h="5453" extrusionOk="0">
                  <a:moveTo>
                    <a:pt x="8075" y="0"/>
                  </a:moveTo>
                  <a:cubicBezTo>
                    <a:pt x="8016" y="0"/>
                    <a:pt x="7941" y="0"/>
                    <a:pt x="7941" y="60"/>
                  </a:cubicBezTo>
                  <a:cubicBezTo>
                    <a:pt x="7941" y="60"/>
                    <a:pt x="7882" y="179"/>
                    <a:pt x="7822" y="492"/>
                  </a:cubicBezTo>
                  <a:cubicBezTo>
                    <a:pt x="7703" y="805"/>
                    <a:pt x="7569" y="1177"/>
                    <a:pt x="7330" y="1609"/>
                  </a:cubicBezTo>
                  <a:cubicBezTo>
                    <a:pt x="7137" y="2101"/>
                    <a:pt x="6824" y="2607"/>
                    <a:pt x="6452" y="3158"/>
                  </a:cubicBezTo>
                  <a:cubicBezTo>
                    <a:pt x="6079" y="3650"/>
                    <a:pt x="5587" y="4156"/>
                    <a:pt x="5036" y="4529"/>
                  </a:cubicBezTo>
                  <a:cubicBezTo>
                    <a:pt x="4723" y="4648"/>
                    <a:pt x="4470" y="4842"/>
                    <a:pt x="4157" y="4961"/>
                  </a:cubicBezTo>
                  <a:cubicBezTo>
                    <a:pt x="3979" y="4961"/>
                    <a:pt x="3844" y="5021"/>
                    <a:pt x="3666" y="5080"/>
                  </a:cubicBezTo>
                  <a:lnTo>
                    <a:pt x="3412" y="5080"/>
                  </a:lnTo>
                  <a:cubicBezTo>
                    <a:pt x="3353" y="5140"/>
                    <a:pt x="3293" y="5140"/>
                    <a:pt x="3174" y="5140"/>
                  </a:cubicBezTo>
                  <a:cubicBezTo>
                    <a:pt x="2966" y="5140"/>
                    <a:pt x="2783" y="5173"/>
                    <a:pt x="2593" y="5173"/>
                  </a:cubicBezTo>
                  <a:cubicBezTo>
                    <a:pt x="2497" y="5173"/>
                    <a:pt x="2399" y="5165"/>
                    <a:pt x="2295" y="5140"/>
                  </a:cubicBezTo>
                  <a:cubicBezTo>
                    <a:pt x="2057" y="5080"/>
                    <a:pt x="1744" y="5021"/>
                    <a:pt x="1550" y="4901"/>
                  </a:cubicBezTo>
                  <a:cubicBezTo>
                    <a:pt x="1059" y="4708"/>
                    <a:pt x="746" y="4395"/>
                    <a:pt x="567" y="4216"/>
                  </a:cubicBezTo>
                  <a:cubicBezTo>
                    <a:pt x="314" y="4022"/>
                    <a:pt x="120" y="3903"/>
                    <a:pt x="120" y="3903"/>
                  </a:cubicBezTo>
                  <a:cubicBezTo>
                    <a:pt x="120" y="3903"/>
                    <a:pt x="60" y="3903"/>
                    <a:pt x="1" y="3963"/>
                  </a:cubicBezTo>
                  <a:cubicBezTo>
                    <a:pt x="1" y="3963"/>
                    <a:pt x="1" y="4022"/>
                    <a:pt x="60" y="4097"/>
                  </a:cubicBezTo>
                  <a:cubicBezTo>
                    <a:pt x="60" y="4097"/>
                    <a:pt x="195" y="4156"/>
                    <a:pt x="373" y="4395"/>
                  </a:cubicBezTo>
                  <a:cubicBezTo>
                    <a:pt x="627" y="4588"/>
                    <a:pt x="939" y="4901"/>
                    <a:pt x="1431" y="5140"/>
                  </a:cubicBezTo>
                  <a:cubicBezTo>
                    <a:pt x="1684" y="5274"/>
                    <a:pt x="1923" y="5393"/>
                    <a:pt x="2236" y="5453"/>
                  </a:cubicBezTo>
                  <a:lnTo>
                    <a:pt x="3472" y="5453"/>
                  </a:lnTo>
                  <a:lnTo>
                    <a:pt x="3547" y="5393"/>
                  </a:lnTo>
                  <a:lnTo>
                    <a:pt x="3725" y="5393"/>
                  </a:lnTo>
                  <a:cubicBezTo>
                    <a:pt x="3919" y="5333"/>
                    <a:pt x="4098" y="5333"/>
                    <a:pt x="4217" y="5274"/>
                  </a:cubicBezTo>
                  <a:cubicBezTo>
                    <a:pt x="4589" y="5140"/>
                    <a:pt x="4902" y="4961"/>
                    <a:pt x="5215" y="4767"/>
                  </a:cubicBezTo>
                  <a:cubicBezTo>
                    <a:pt x="5841" y="4395"/>
                    <a:pt x="6332" y="3844"/>
                    <a:pt x="6705" y="3352"/>
                  </a:cubicBezTo>
                  <a:cubicBezTo>
                    <a:pt x="7077" y="2786"/>
                    <a:pt x="7390" y="2235"/>
                    <a:pt x="7569" y="1728"/>
                  </a:cubicBezTo>
                  <a:cubicBezTo>
                    <a:pt x="7822" y="1296"/>
                    <a:pt x="7941" y="864"/>
                    <a:pt x="8016" y="551"/>
                  </a:cubicBezTo>
                  <a:cubicBezTo>
                    <a:pt x="8075" y="238"/>
                    <a:pt x="8135" y="60"/>
                    <a:pt x="8135" y="60"/>
                  </a:cubicBezTo>
                  <a:lnTo>
                    <a:pt x="8075" y="0"/>
                  </a:ln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7048379" y="3594297"/>
              <a:ext cx="31195" cy="29323"/>
            </a:xfrm>
            <a:custGeom>
              <a:avLst/>
              <a:gdLst/>
              <a:ahLst/>
              <a:cxnLst/>
              <a:rect l="l" t="t" r="r" b="b"/>
              <a:pathLst>
                <a:path w="1000" h="940" extrusionOk="0">
                  <a:moveTo>
                    <a:pt x="493" y="0"/>
                  </a:moveTo>
                  <a:cubicBezTo>
                    <a:pt x="254" y="0"/>
                    <a:pt x="1" y="254"/>
                    <a:pt x="1" y="507"/>
                  </a:cubicBezTo>
                  <a:cubicBezTo>
                    <a:pt x="1" y="745"/>
                    <a:pt x="254" y="939"/>
                    <a:pt x="493" y="939"/>
                  </a:cubicBezTo>
                  <a:cubicBezTo>
                    <a:pt x="746" y="939"/>
                    <a:pt x="999" y="745"/>
                    <a:pt x="999" y="507"/>
                  </a:cubicBezTo>
                  <a:cubicBezTo>
                    <a:pt x="999" y="254"/>
                    <a:pt x="746" y="0"/>
                    <a:pt x="493" y="0"/>
                  </a:cubicBezTo>
                  <a:close/>
                </a:path>
              </a:pathLst>
            </a:custGeom>
            <a:solidFill>
              <a:srgbClr val="2C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6926157" y="3545976"/>
              <a:ext cx="29323" cy="29292"/>
            </a:xfrm>
            <a:custGeom>
              <a:avLst/>
              <a:gdLst/>
              <a:ahLst/>
              <a:cxnLst/>
              <a:rect l="l" t="t" r="r" b="b"/>
              <a:pathLst>
                <a:path w="940" h="939" extrusionOk="0">
                  <a:moveTo>
                    <a:pt x="507" y="0"/>
                  </a:moveTo>
                  <a:cubicBezTo>
                    <a:pt x="195" y="0"/>
                    <a:pt x="1" y="194"/>
                    <a:pt x="1" y="432"/>
                  </a:cubicBezTo>
                  <a:cubicBezTo>
                    <a:pt x="1" y="745"/>
                    <a:pt x="195" y="939"/>
                    <a:pt x="507" y="939"/>
                  </a:cubicBezTo>
                  <a:cubicBezTo>
                    <a:pt x="746" y="939"/>
                    <a:pt x="939" y="745"/>
                    <a:pt x="939" y="432"/>
                  </a:cubicBezTo>
                  <a:cubicBezTo>
                    <a:pt x="939" y="194"/>
                    <a:pt x="746" y="0"/>
                    <a:pt x="507" y="0"/>
                  </a:cubicBezTo>
                  <a:close/>
                </a:path>
              </a:pathLst>
            </a:custGeom>
            <a:solidFill>
              <a:srgbClr val="2C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6949398" y="3580884"/>
              <a:ext cx="62016" cy="41801"/>
            </a:xfrm>
            <a:custGeom>
              <a:avLst/>
              <a:gdLst/>
              <a:ahLst/>
              <a:cxnLst/>
              <a:rect l="l" t="t" r="r" b="b"/>
              <a:pathLst>
                <a:path w="1988" h="1340" extrusionOk="0">
                  <a:moveTo>
                    <a:pt x="602" y="0"/>
                  </a:moveTo>
                  <a:cubicBezTo>
                    <a:pt x="506" y="0"/>
                    <a:pt x="425" y="18"/>
                    <a:pt x="373" y="58"/>
                  </a:cubicBezTo>
                  <a:cubicBezTo>
                    <a:pt x="1" y="311"/>
                    <a:pt x="373" y="1175"/>
                    <a:pt x="627" y="1309"/>
                  </a:cubicBezTo>
                  <a:cubicBezTo>
                    <a:pt x="680" y="1330"/>
                    <a:pt x="753" y="1339"/>
                    <a:pt x="837" y="1339"/>
                  </a:cubicBezTo>
                  <a:cubicBezTo>
                    <a:pt x="1250" y="1339"/>
                    <a:pt x="1937" y="1112"/>
                    <a:pt x="1937" y="803"/>
                  </a:cubicBezTo>
                  <a:cubicBezTo>
                    <a:pt x="1987" y="443"/>
                    <a:pt x="1086" y="0"/>
                    <a:pt x="602" y="0"/>
                  </a:cubicBezTo>
                  <a:close/>
                </a:path>
              </a:pathLst>
            </a:custGeom>
            <a:solidFill>
              <a:srgbClr val="50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7414141" y="4350308"/>
              <a:ext cx="415923" cy="203298"/>
            </a:xfrm>
            <a:custGeom>
              <a:avLst/>
              <a:gdLst/>
              <a:ahLst/>
              <a:cxnLst/>
              <a:rect l="l" t="t" r="r" b="b"/>
              <a:pathLst>
                <a:path w="13333" h="6517" extrusionOk="0">
                  <a:moveTo>
                    <a:pt x="6121" y="0"/>
                  </a:moveTo>
                  <a:cubicBezTo>
                    <a:pt x="1567" y="0"/>
                    <a:pt x="0" y="3551"/>
                    <a:pt x="0" y="4130"/>
                  </a:cubicBezTo>
                  <a:cubicBezTo>
                    <a:pt x="0" y="4172"/>
                    <a:pt x="10" y="4192"/>
                    <a:pt x="29" y="4192"/>
                  </a:cubicBezTo>
                  <a:cubicBezTo>
                    <a:pt x="278" y="4192"/>
                    <a:pt x="2132" y="970"/>
                    <a:pt x="5870" y="970"/>
                  </a:cubicBezTo>
                  <a:cubicBezTo>
                    <a:pt x="6162" y="970"/>
                    <a:pt x="6464" y="989"/>
                    <a:pt x="6779" y="1032"/>
                  </a:cubicBezTo>
                  <a:cubicBezTo>
                    <a:pt x="11486" y="1717"/>
                    <a:pt x="12544" y="6305"/>
                    <a:pt x="12663" y="6499"/>
                  </a:cubicBezTo>
                  <a:cubicBezTo>
                    <a:pt x="12672" y="6511"/>
                    <a:pt x="12683" y="6516"/>
                    <a:pt x="12695" y="6516"/>
                  </a:cubicBezTo>
                  <a:cubicBezTo>
                    <a:pt x="12867" y="6516"/>
                    <a:pt x="13333" y="5392"/>
                    <a:pt x="13110" y="4696"/>
                  </a:cubicBezTo>
                  <a:cubicBezTo>
                    <a:pt x="12738" y="3579"/>
                    <a:pt x="10995" y="406"/>
                    <a:pt x="6898" y="33"/>
                  </a:cubicBezTo>
                  <a:cubicBezTo>
                    <a:pt x="6630" y="11"/>
                    <a:pt x="6371" y="0"/>
                    <a:pt x="6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7224538" y="4537229"/>
              <a:ext cx="439662" cy="145493"/>
            </a:xfrm>
            <a:custGeom>
              <a:avLst/>
              <a:gdLst/>
              <a:ahLst/>
              <a:cxnLst/>
              <a:rect l="l" t="t" r="r" b="b"/>
              <a:pathLst>
                <a:path w="14094" h="4664" extrusionOk="0">
                  <a:moveTo>
                    <a:pt x="11367" y="0"/>
                  </a:moveTo>
                  <a:cubicBezTo>
                    <a:pt x="11293" y="75"/>
                    <a:pt x="11233" y="75"/>
                    <a:pt x="11173" y="135"/>
                  </a:cubicBezTo>
                  <a:cubicBezTo>
                    <a:pt x="11173" y="75"/>
                    <a:pt x="11114" y="75"/>
                    <a:pt x="11054" y="75"/>
                  </a:cubicBezTo>
                  <a:lnTo>
                    <a:pt x="10920" y="135"/>
                  </a:lnTo>
                  <a:cubicBezTo>
                    <a:pt x="10860" y="135"/>
                    <a:pt x="10801" y="135"/>
                    <a:pt x="10801" y="194"/>
                  </a:cubicBezTo>
                  <a:cubicBezTo>
                    <a:pt x="10761" y="194"/>
                    <a:pt x="10721" y="168"/>
                    <a:pt x="10682" y="168"/>
                  </a:cubicBezTo>
                  <a:cubicBezTo>
                    <a:pt x="10662" y="168"/>
                    <a:pt x="10642" y="174"/>
                    <a:pt x="10622" y="194"/>
                  </a:cubicBezTo>
                  <a:lnTo>
                    <a:pt x="10488" y="194"/>
                  </a:lnTo>
                  <a:cubicBezTo>
                    <a:pt x="10428" y="194"/>
                    <a:pt x="10369" y="194"/>
                    <a:pt x="10369" y="254"/>
                  </a:cubicBezTo>
                  <a:cubicBezTo>
                    <a:pt x="10329" y="254"/>
                    <a:pt x="10289" y="227"/>
                    <a:pt x="10245" y="227"/>
                  </a:cubicBezTo>
                  <a:cubicBezTo>
                    <a:pt x="10223" y="227"/>
                    <a:pt x="10200" y="234"/>
                    <a:pt x="10175" y="254"/>
                  </a:cubicBezTo>
                  <a:lnTo>
                    <a:pt x="10056" y="254"/>
                  </a:lnTo>
                  <a:cubicBezTo>
                    <a:pt x="9996" y="254"/>
                    <a:pt x="9937" y="254"/>
                    <a:pt x="9937" y="313"/>
                  </a:cubicBezTo>
                  <a:cubicBezTo>
                    <a:pt x="9877" y="313"/>
                    <a:pt x="9803" y="254"/>
                    <a:pt x="9743" y="254"/>
                  </a:cubicBezTo>
                  <a:lnTo>
                    <a:pt x="9624" y="313"/>
                  </a:lnTo>
                  <a:cubicBezTo>
                    <a:pt x="9564" y="313"/>
                    <a:pt x="9505" y="313"/>
                    <a:pt x="9505" y="373"/>
                  </a:cubicBezTo>
                  <a:cubicBezTo>
                    <a:pt x="9430" y="313"/>
                    <a:pt x="9371" y="313"/>
                    <a:pt x="9311" y="313"/>
                  </a:cubicBezTo>
                  <a:lnTo>
                    <a:pt x="9192" y="313"/>
                  </a:lnTo>
                  <a:cubicBezTo>
                    <a:pt x="9132" y="313"/>
                    <a:pt x="9132" y="373"/>
                    <a:pt x="9058" y="373"/>
                  </a:cubicBezTo>
                  <a:cubicBezTo>
                    <a:pt x="9018" y="373"/>
                    <a:pt x="8978" y="346"/>
                    <a:pt x="8939" y="346"/>
                  </a:cubicBezTo>
                  <a:cubicBezTo>
                    <a:pt x="8919" y="346"/>
                    <a:pt x="8899" y="353"/>
                    <a:pt x="8879" y="373"/>
                  </a:cubicBezTo>
                  <a:lnTo>
                    <a:pt x="8760" y="373"/>
                  </a:lnTo>
                  <a:cubicBezTo>
                    <a:pt x="8685" y="373"/>
                    <a:pt x="8685" y="373"/>
                    <a:pt x="8626" y="447"/>
                  </a:cubicBezTo>
                  <a:cubicBezTo>
                    <a:pt x="8566" y="373"/>
                    <a:pt x="8507" y="373"/>
                    <a:pt x="8447" y="373"/>
                  </a:cubicBezTo>
                  <a:lnTo>
                    <a:pt x="8387" y="373"/>
                  </a:lnTo>
                  <a:cubicBezTo>
                    <a:pt x="8313" y="373"/>
                    <a:pt x="8253" y="447"/>
                    <a:pt x="8194" y="447"/>
                  </a:cubicBezTo>
                  <a:cubicBezTo>
                    <a:pt x="8134" y="447"/>
                    <a:pt x="8075" y="373"/>
                    <a:pt x="8015" y="373"/>
                  </a:cubicBezTo>
                  <a:lnTo>
                    <a:pt x="7941" y="373"/>
                  </a:lnTo>
                  <a:cubicBezTo>
                    <a:pt x="7881" y="373"/>
                    <a:pt x="7821" y="447"/>
                    <a:pt x="7762" y="507"/>
                  </a:cubicBezTo>
                  <a:cubicBezTo>
                    <a:pt x="7720" y="465"/>
                    <a:pt x="7678" y="416"/>
                    <a:pt x="7631" y="416"/>
                  </a:cubicBezTo>
                  <a:cubicBezTo>
                    <a:pt x="7611" y="416"/>
                    <a:pt x="7590" y="425"/>
                    <a:pt x="7568" y="447"/>
                  </a:cubicBezTo>
                  <a:lnTo>
                    <a:pt x="7509" y="447"/>
                  </a:lnTo>
                  <a:cubicBezTo>
                    <a:pt x="7449" y="447"/>
                    <a:pt x="7389" y="447"/>
                    <a:pt x="7330" y="507"/>
                  </a:cubicBezTo>
                  <a:cubicBezTo>
                    <a:pt x="7270" y="447"/>
                    <a:pt x="7196" y="447"/>
                    <a:pt x="7136" y="447"/>
                  </a:cubicBezTo>
                  <a:lnTo>
                    <a:pt x="7076" y="447"/>
                  </a:lnTo>
                  <a:cubicBezTo>
                    <a:pt x="7017" y="447"/>
                    <a:pt x="6957" y="447"/>
                    <a:pt x="6898" y="507"/>
                  </a:cubicBezTo>
                  <a:cubicBezTo>
                    <a:pt x="6823" y="447"/>
                    <a:pt x="6764" y="447"/>
                    <a:pt x="6704" y="447"/>
                  </a:cubicBezTo>
                  <a:lnTo>
                    <a:pt x="6644" y="447"/>
                  </a:lnTo>
                  <a:cubicBezTo>
                    <a:pt x="6585" y="447"/>
                    <a:pt x="6525" y="507"/>
                    <a:pt x="6451" y="507"/>
                  </a:cubicBezTo>
                  <a:cubicBezTo>
                    <a:pt x="6391" y="507"/>
                    <a:pt x="6391" y="447"/>
                    <a:pt x="6272" y="447"/>
                  </a:cubicBezTo>
                  <a:lnTo>
                    <a:pt x="6212" y="447"/>
                  </a:lnTo>
                  <a:cubicBezTo>
                    <a:pt x="6153" y="447"/>
                    <a:pt x="6078" y="507"/>
                    <a:pt x="6019" y="507"/>
                  </a:cubicBezTo>
                  <a:cubicBezTo>
                    <a:pt x="5959" y="507"/>
                    <a:pt x="5959" y="447"/>
                    <a:pt x="5900" y="447"/>
                  </a:cubicBezTo>
                  <a:lnTo>
                    <a:pt x="5780" y="447"/>
                  </a:lnTo>
                  <a:cubicBezTo>
                    <a:pt x="5706" y="447"/>
                    <a:pt x="5646" y="447"/>
                    <a:pt x="5587" y="507"/>
                  </a:cubicBezTo>
                  <a:cubicBezTo>
                    <a:pt x="5527" y="447"/>
                    <a:pt x="5527" y="447"/>
                    <a:pt x="5468" y="447"/>
                  </a:cubicBezTo>
                  <a:lnTo>
                    <a:pt x="5333" y="447"/>
                  </a:lnTo>
                  <a:cubicBezTo>
                    <a:pt x="5274" y="447"/>
                    <a:pt x="5214" y="447"/>
                    <a:pt x="5155" y="507"/>
                  </a:cubicBezTo>
                  <a:cubicBezTo>
                    <a:pt x="5155" y="447"/>
                    <a:pt x="5095" y="447"/>
                    <a:pt x="5036" y="447"/>
                  </a:cubicBezTo>
                  <a:lnTo>
                    <a:pt x="4901" y="373"/>
                  </a:lnTo>
                  <a:cubicBezTo>
                    <a:pt x="4842" y="373"/>
                    <a:pt x="4782" y="447"/>
                    <a:pt x="4723" y="447"/>
                  </a:cubicBezTo>
                  <a:cubicBezTo>
                    <a:pt x="4723" y="447"/>
                    <a:pt x="4663" y="373"/>
                    <a:pt x="4589" y="373"/>
                  </a:cubicBezTo>
                  <a:lnTo>
                    <a:pt x="4469" y="373"/>
                  </a:lnTo>
                  <a:cubicBezTo>
                    <a:pt x="4410" y="373"/>
                    <a:pt x="4350" y="373"/>
                    <a:pt x="4291" y="447"/>
                  </a:cubicBezTo>
                  <a:cubicBezTo>
                    <a:pt x="4216" y="373"/>
                    <a:pt x="4216" y="373"/>
                    <a:pt x="4157" y="373"/>
                  </a:cubicBezTo>
                  <a:lnTo>
                    <a:pt x="4037" y="373"/>
                  </a:lnTo>
                  <a:cubicBezTo>
                    <a:pt x="3978" y="373"/>
                    <a:pt x="3918" y="373"/>
                    <a:pt x="3844" y="447"/>
                  </a:cubicBezTo>
                  <a:cubicBezTo>
                    <a:pt x="3784" y="373"/>
                    <a:pt x="3784" y="373"/>
                    <a:pt x="3725" y="373"/>
                  </a:cubicBezTo>
                  <a:lnTo>
                    <a:pt x="3605" y="373"/>
                  </a:lnTo>
                  <a:cubicBezTo>
                    <a:pt x="3546" y="373"/>
                    <a:pt x="3471" y="373"/>
                    <a:pt x="3412" y="447"/>
                  </a:cubicBezTo>
                  <a:cubicBezTo>
                    <a:pt x="3352" y="373"/>
                    <a:pt x="3293" y="373"/>
                    <a:pt x="3233" y="373"/>
                  </a:cubicBezTo>
                  <a:lnTo>
                    <a:pt x="3173" y="373"/>
                  </a:lnTo>
                  <a:cubicBezTo>
                    <a:pt x="3039" y="373"/>
                    <a:pt x="3039" y="373"/>
                    <a:pt x="2980" y="447"/>
                  </a:cubicBezTo>
                  <a:cubicBezTo>
                    <a:pt x="2920" y="373"/>
                    <a:pt x="2860" y="373"/>
                    <a:pt x="2801" y="373"/>
                  </a:cubicBezTo>
                  <a:lnTo>
                    <a:pt x="2667" y="373"/>
                  </a:lnTo>
                  <a:cubicBezTo>
                    <a:pt x="2607" y="373"/>
                    <a:pt x="2548" y="373"/>
                    <a:pt x="2548" y="447"/>
                  </a:cubicBezTo>
                  <a:cubicBezTo>
                    <a:pt x="2488" y="373"/>
                    <a:pt x="2428" y="373"/>
                    <a:pt x="2354" y="373"/>
                  </a:cubicBezTo>
                  <a:lnTo>
                    <a:pt x="2235" y="373"/>
                  </a:lnTo>
                  <a:cubicBezTo>
                    <a:pt x="2175" y="373"/>
                    <a:pt x="2116" y="447"/>
                    <a:pt x="2116" y="507"/>
                  </a:cubicBezTo>
                  <a:cubicBezTo>
                    <a:pt x="2056" y="447"/>
                    <a:pt x="1982" y="447"/>
                    <a:pt x="1922" y="447"/>
                  </a:cubicBezTo>
                  <a:lnTo>
                    <a:pt x="1803" y="447"/>
                  </a:lnTo>
                  <a:cubicBezTo>
                    <a:pt x="1743" y="507"/>
                    <a:pt x="1684" y="507"/>
                    <a:pt x="1609" y="567"/>
                  </a:cubicBezTo>
                  <a:cubicBezTo>
                    <a:pt x="1609" y="537"/>
                    <a:pt x="1594" y="522"/>
                    <a:pt x="1572" y="522"/>
                  </a:cubicBezTo>
                  <a:cubicBezTo>
                    <a:pt x="1550" y="522"/>
                    <a:pt x="1520" y="537"/>
                    <a:pt x="1490" y="567"/>
                  </a:cubicBezTo>
                  <a:lnTo>
                    <a:pt x="1371" y="567"/>
                  </a:lnTo>
                  <a:cubicBezTo>
                    <a:pt x="1311" y="626"/>
                    <a:pt x="1237" y="626"/>
                    <a:pt x="1177" y="686"/>
                  </a:cubicBezTo>
                  <a:lnTo>
                    <a:pt x="998" y="686"/>
                  </a:lnTo>
                  <a:cubicBezTo>
                    <a:pt x="998" y="745"/>
                    <a:pt x="939" y="745"/>
                    <a:pt x="939" y="745"/>
                  </a:cubicBezTo>
                  <a:cubicBezTo>
                    <a:pt x="864" y="820"/>
                    <a:pt x="805" y="879"/>
                    <a:pt x="805" y="939"/>
                  </a:cubicBezTo>
                  <a:cubicBezTo>
                    <a:pt x="745" y="939"/>
                    <a:pt x="685" y="939"/>
                    <a:pt x="626" y="999"/>
                  </a:cubicBezTo>
                  <a:cubicBezTo>
                    <a:pt x="566" y="999"/>
                    <a:pt x="566" y="1058"/>
                    <a:pt x="492" y="1058"/>
                  </a:cubicBezTo>
                  <a:cubicBezTo>
                    <a:pt x="432" y="1118"/>
                    <a:pt x="432" y="1192"/>
                    <a:pt x="432" y="1252"/>
                  </a:cubicBezTo>
                  <a:cubicBezTo>
                    <a:pt x="373" y="1252"/>
                    <a:pt x="313" y="1311"/>
                    <a:pt x="313" y="1371"/>
                  </a:cubicBezTo>
                  <a:cubicBezTo>
                    <a:pt x="253" y="1431"/>
                    <a:pt x="253" y="1431"/>
                    <a:pt x="253" y="1490"/>
                  </a:cubicBezTo>
                  <a:cubicBezTo>
                    <a:pt x="194" y="1624"/>
                    <a:pt x="194" y="1743"/>
                    <a:pt x="313" y="1803"/>
                  </a:cubicBezTo>
                  <a:cubicBezTo>
                    <a:pt x="345" y="1819"/>
                    <a:pt x="378" y="1826"/>
                    <a:pt x="410" y="1826"/>
                  </a:cubicBezTo>
                  <a:cubicBezTo>
                    <a:pt x="499" y="1826"/>
                    <a:pt x="582" y="1771"/>
                    <a:pt x="626" y="1684"/>
                  </a:cubicBezTo>
                  <a:lnTo>
                    <a:pt x="685" y="1624"/>
                  </a:lnTo>
                  <a:lnTo>
                    <a:pt x="685" y="1431"/>
                  </a:lnTo>
                  <a:cubicBezTo>
                    <a:pt x="745" y="1431"/>
                    <a:pt x="805" y="1431"/>
                    <a:pt x="805" y="1371"/>
                  </a:cubicBezTo>
                  <a:cubicBezTo>
                    <a:pt x="864" y="1371"/>
                    <a:pt x="864" y="1371"/>
                    <a:pt x="939" y="1311"/>
                  </a:cubicBezTo>
                  <a:cubicBezTo>
                    <a:pt x="939" y="1311"/>
                    <a:pt x="998" y="1252"/>
                    <a:pt x="998" y="1192"/>
                  </a:cubicBezTo>
                  <a:lnTo>
                    <a:pt x="1117" y="1192"/>
                  </a:lnTo>
                  <a:cubicBezTo>
                    <a:pt x="1177" y="1118"/>
                    <a:pt x="1177" y="1118"/>
                    <a:pt x="1237" y="1118"/>
                  </a:cubicBezTo>
                  <a:cubicBezTo>
                    <a:pt x="1237" y="1118"/>
                    <a:pt x="1311" y="1058"/>
                    <a:pt x="1311" y="999"/>
                  </a:cubicBezTo>
                  <a:cubicBezTo>
                    <a:pt x="1351" y="999"/>
                    <a:pt x="1391" y="1025"/>
                    <a:pt x="1430" y="1025"/>
                  </a:cubicBezTo>
                  <a:cubicBezTo>
                    <a:pt x="1450" y="1025"/>
                    <a:pt x="1470" y="1018"/>
                    <a:pt x="1490" y="999"/>
                  </a:cubicBezTo>
                  <a:lnTo>
                    <a:pt x="1609" y="999"/>
                  </a:lnTo>
                  <a:cubicBezTo>
                    <a:pt x="1684" y="939"/>
                    <a:pt x="1684" y="939"/>
                    <a:pt x="1743" y="879"/>
                  </a:cubicBezTo>
                  <a:cubicBezTo>
                    <a:pt x="1743" y="939"/>
                    <a:pt x="1803" y="939"/>
                    <a:pt x="1862" y="939"/>
                  </a:cubicBezTo>
                  <a:cubicBezTo>
                    <a:pt x="1922" y="879"/>
                    <a:pt x="1922" y="879"/>
                    <a:pt x="1982" y="879"/>
                  </a:cubicBezTo>
                  <a:cubicBezTo>
                    <a:pt x="2056" y="879"/>
                    <a:pt x="2116" y="879"/>
                    <a:pt x="2116" y="820"/>
                  </a:cubicBezTo>
                  <a:cubicBezTo>
                    <a:pt x="2175" y="820"/>
                    <a:pt x="2235" y="879"/>
                    <a:pt x="2294" y="879"/>
                  </a:cubicBezTo>
                  <a:lnTo>
                    <a:pt x="2428" y="820"/>
                  </a:lnTo>
                  <a:cubicBezTo>
                    <a:pt x="2488" y="820"/>
                    <a:pt x="2548" y="820"/>
                    <a:pt x="2548" y="745"/>
                  </a:cubicBezTo>
                  <a:cubicBezTo>
                    <a:pt x="2607" y="820"/>
                    <a:pt x="2667" y="820"/>
                    <a:pt x="2726" y="820"/>
                  </a:cubicBezTo>
                  <a:lnTo>
                    <a:pt x="2860" y="820"/>
                  </a:lnTo>
                  <a:cubicBezTo>
                    <a:pt x="2860" y="820"/>
                    <a:pt x="2920" y="820"/>
                    <a:pt x="2980" y="745"/>
                  </a:cubicBezTo>
                  <a:cubicBezTo>
                    <a:pt x="3039" y="820"/>
                    <a:pt x="3039" y="820"/>
                    <a:pt x="3173" y="820"/>
                  </a:cubicBezTo>
                  <a:lnTo>
                    <a:pt x="3233" y="820"/>
                  </a:lnTo>
                  <a:cubicBezTo>
                    <a:pt x="3293" y="820"/>
                    <a:pt x="3352" y="820"/>
                    <a:pt x="3412" y="745"/>
                  </a:cubicBezTo>
                  <a:cubicBezTo>
                    <a:pt x="3471" y="820"/>
                    <a:pt x="3471" y="820"/>
                    <a:pt x="3546" y="820"/>
                  </a:cubicBezTo>
                  <a:lnTo>
                    <a:pt x="3665" y="820"/>
                  </a:lnTo>
                  <a:cubicBezTo>
                    <a:pt x="3725" y="820"/>
                    <a:pt x="3784" y="820"/>
                    <a:pt x="3844" y="745"/>
                  </a:cubicBezTo>
                  <a:cubicBezTo>
                    <a:pt x="3918" y="820"/>
                    <a:pt x="3918" y="820"/>
                    <a:pt x="3978" y="820"/>
                  </a:cubicBezTo>
                  <a:lnTo>
                    <a:pt x="4097" y="820"/>
                  </a:lnTo>
                  <a:cubicBezTo>
                    <a:pt x="4157" y="820"/>
                    <a:pt x="4216" y="820"/>
                    <a:pt x="4291" y="745"/>
                  </a:cubicBezTo>
                  <a:cubicBezTo>
                    <a:pt x="4350" y="820"/>
                    <a:pt x="4350" y="820"/>
                    <a:pt x="4410" y="879"/>
                  </a:cubicBezTo>
                  <a:lnTo>
                    <a:pt x="4529" y="879"/>
                  </a:lnTo>
                  <a:cubicBezTo>
                    <a:pt x="4589" y="879"/>
                    <a:pt x="4663" y="820"/>
                    <a:pt x="4723" y="820"/>
                  </a:cubicBezTo>
                  <a:cubicBezTo>
                    <a:pt x="4782" y="820"/>
                    <a:pt x="4782" y="879"/>
                    <a:pt x="4842" y="879"/>
                  </a:cubicBezTo>
                  <a:lnTo>
                    <a:pt x="4961" y="879"/>
                  </a:lnTo>
                  <a:cubicBezTo>
                    <a:pt x="5036" y="879"/>
                    <a:pt x="5095" y="879"/>
                    <a:pt x="5155" y="820"/>
                  </a:cubicBezTo>
                  <a:cubicBezTo>
                    <a:pt x="5214" y="879"/>
                    <a:pt x="5214" y="879"/>
                    <a:pt x="5274" y="879"/>
                  </a:cubicBezTo>
                  <a:lnTo>
                    <a:pt x="5408" y="879"/>
                  </a:lnTo>
                  <a:cubicBezTo>
                    <a:pt x="5468" y="879"/>
                    <a:pt x="5527" y="879"/>
                    <a:pt x="5587" y="820"/>
                  </a:cubicBezTo>
                  <a:cubicBezTo>
                    <a:pt x="5646" y="879"/>
                    <a:pt x="5706" y="879"/>
                    <a:pt x="5780" y="879"/>
                  </a:cubicBezTo>
                  <a:lnTo>
                    <a:pt x="5840" y="879"/>
                  </a:lnTo>
                  <a:cubicBezTo>
                    <a:pt x="5857" y="897"/>
                    <a:pt x="5875" y="904"/>
                    <a:pt x="5892" y="904"/>
                  </a:cubicBezTo>
                  <a:cubicBezTo>
                    <a:pt x="5934" y="904"/>
                    <a:pt x="5977" y="862"/>
                    <a:pt x="6019" y="820"/>
                  </a:cubicBezTo>
                  <a:cubicBezTo>
                    <a:pt x="6078" y="879"/>
                    <a:pt x="6153" y="939"/>
                    <a:pt x="6212" y="939"/>
                  </a:cubicBezTo>
                  <a:lnTo>
                    <a:pt x="6332" y="939"/>
                  </a:lnTo>
                  <a:cubicBezTo>
                    <a:pt x="6391" y="939"/>
                    <a:pt x="6391" y="879"/>
                    <a:pt x="6451" y="820"/>
                  </a:cubicBezTo>
                  <a:cubicBezTo>
                    <a:pt x="6525" y="879"/>
                    <a:pt x="6585" y="879"/>
                    <a:pt x="6644" y="879"/>
                  </a:cubicBezTo>
                  <a:lnTo>
                    <a:pt x="6764" y="879"/>
                  </a:lnTo>
                  <a:cubicBezTo>
                    <a:pt x="6823" y="879"/>
                    <a:pt x="6898" y="879"/>
                    <a:pt x="6898" y="820"/>
                  </a:cubicBezTo>
                  <a:cubicBezTo>
                    <a:pt x="6957" y="879"/>
                    <a:pt x="7017" y="879"/>
                    <a:pt x="7076" y="879"/>
                  </a:cubicBezTo>
                  <a:lnTo>
                    <a:pt x="7196" y="879"/>
                  </a:lnTo>
                  <a:cubicBezTo>
                    <a:pt x="7270" y="879"/>
                    <a:pt x="7330" y="879"/>
                    <a:pt x="7330" y="820"/>
                  </a:cubicBezTo>
                  <a:cubicBezTo>
                    <a:pt x="7389" y="879"/>
                    <a:pt x="7449" y="879"/>
                    <a:pt x="7509" y="879"/>
                  </a:cubicBezTo>
                  <a:lnTo>
                    <a:pt x="7643" y="879"/>
                  </a:lnTo>
                  <a:cubicBezTo>
                    <a:pt x="7702" y="879"/>
                    <a:pt x="7762" y="820"/>
                    <a:pt x="7762" y="820"/>
                  </a:cubicBezTo>
                  <a:cubicBezTo>
                    <a:pt x="7821" y="820"/>
                    <a:pt x="7881" y="879"/>
                    <a:pt x="7941" y="879"/>
                  </a:cubicBezTo>
                  <a:lnTo>
                    <a:pt x="8075" y="879"/>
                  </a:lnTo>
                  <a:cubicBezTo>
                    <a:pt x="8134" y="879"/>
                    <a:pt x="8194" y="820"/>
                    <a:pt x="8194" y="745"/>
                  </a:cubicBezTo>
                  <a:cubicBezTo>
                    <a:pt x="8253" y="820"/>
                    <a:pt x="8313" y="820"/>
                    <a:pt x="8387" y="820"/>
                  </a:cubicBezTo>
                  <a:lnTo>
                    <a:pt x="8507" y="820"/>
                  </a:lnTo>
                  <a:cubicBezTo>
                    <a:pt x="8566" y="820"/>
                    <a:pt x="8626" y="820"/>
                    <a:pt x="8626" y="745"/>
                  </a:cubicBezTo>
                  <a:cubicBezTo>
                    <a:pt x="8685" y="820"/>
                    <a:pt x="8760" y="820"/>
                    <a:pt x="8820" y="820"/>
                  </a:cubicBezTo>
                  <a:lnTo>
                    <a:pt x="8939" y="820"/>
                  </a:lnTo>
                  <a:cubicBezTo>
                    <a:pt x="8998" y="820"/>
                    <a:pt x="9058" y="745"/>
                    <a:pt x="9058" y="745"/>
                  </a:cubicBezTo>
                  <a:cubicBezTo>
                    <a:pt x="9108" y="745"/>
                    <a:pt x="9151" y="778"/>
                    <a:pt x="9191" y="778"/>
                  </a:cubicBezTo>
                  <a:cubicBezTo>
                    <a:pt x="9212" y="778"/>
                    <a:pt x="9232" y="770"/>
                    <a:pt x="9252" y="745"/>
                  </a:cubicBezTo>
                  <a:lnTo>
                    <a:pt x="9371" y="745"/>
                  </a:lnTo>
                  <a:cubicBezTo>
                    <a:pt x="9430" y="745"/>
                    <a:pt x="9505" y="745"/>
                    <a:pt x="9505" y="686"/>
                  </a:cubicBezTo>
                  <a:cubicBezTo>
                    <a:pt x="9564" y="745"/>
                    <a:pt x="9624" y="745"/>
                    <a:pt x="9684" y="745"/>
                  </a:cubicBezTo>
                  <a:lnTo>
                    <a:pt x="9803" y="745"/>
                  </a:lnTo>
                  <a:cubicBezTo>
                    <a:pt x="9877" y="745"/>
                    <a:pt x="9937" y="686"/>
                    <a:pt x="9937" y="626"/>
                  </a:cubicBezTo>
                  <a:cubicBezTo>
                    <a:pt x="9996" y="686"/>
                    <a:pt x="10056" y="686"/>
                    <a:pt x="10116" y="686"/>
                  </a:cubicBezTo>
                  <a:lnTo>
                    <a:pt x="10250" y="686"/>
                  </a:lnTo>
                  <a:cubicBezTo>
                    <a:pt x="10309" y="686"/>
                    <a:pt x="10369" y="626"/>
                    <a:pt x="10369" y="567"/>
                  </a:cubicBezTo>
                  <a:cubicBezTo>
                    <a:pt x="10428" y="626"/>
                    <a:pt x="10488" y="626"/>
                    <a:pt x="10548" y="626"/>
                  </a:cubicBezTo>
                  <a:lnTo>
                    <a:pt x="10682" y="626"/>
                  </a:lnTo>
                  <a:cubicBezTo>
                    <a:pt x="10741" y="626"/>
                    <a:pt x="10801" y="567"/>
                    <a:pt x="10801" y="507"/>
                  </a:cubicBezTo>
                  <a:cubicBezTo>
                    <a:pt x="10860" y="567"/>
                    <a:pt x="10920" y="567"/>
                    <a:pt x="10995" y="567"/>
                  </a:cubicBezTo>
                  <a:lnTo>
                    <a:pt x="11114" y="567"/>
                  </a:lnTo>
                  <a:cubicBezTo>
                    <a:pt x="11173" y="507"/>
                    <a:pt x="11233" y="507"/>
                    <a:pt x="11233" y="447"/>
                  </a:cubicBezTo>
                  <a:cubicBezTo>
                    <a:pt x="11293" y="507"/>
                    <a:pt x="11367" y="507"/>
                    <a:pt x="11427" y="507"/>
                  </a:cubicBezTo>
                  <a:lnTo>
                    <a:pt x="11486" y="507"/>
                  </a:lnTo>
                  <a:cubicBezTo>
                    <a:pt x="11486" y="507"/>
                    <a:pt x="11486" y="447"/>
                    <a:pt x="11546" y="447"/>
                  </a:cubicBezTo>
                  <a:cubicBezTo>
                    <a:pt x="11605" y="447"/>
                    <a:pt x="11665" y="447"/>
                    <a:pt x="11665" y="373"/>
                  </a:cubicBezTo>
                  <a:cubicBezTo>
                    <a:pt x="11739" y="447"/>
                    <a:pt x="11799" y="447"/>
                    <a:pt x="11859" y="447"/>
                  </a:cubicBezTo>
                  <a:lnTo>
                    <a:pt x="11918" y="447"/>
                  </a:lnTo>
                  <a:cubicBezTo>
                    <a:pt x="11978" y="447"/>
                    <a:pt x="12037" y="447"/>
                    <a:pt x="12112" y="373"/>
                  </a:cubicBezTo>
                  <a:cubicBezTo>
                    <a:pt x="12112" y="447"/>
                    <a:pt x="12171" y="447"/>
                    <a:pt x="12231" y="447"/>
                  </a:cubicBezTo>
                  <a:cubicBezTo>
                    <a:pt x="12291" y="447"/>
                    <a:pt x="12291" y="447"/>
                    <a:pt x="12350" y="507"/>
                  </a:cubicBezTo>
                  <a:cubicBezTo>
                    <a:pt x="12410" y="507"/>
                    <a:pt x="12484" y="507"/>
                    <a:pt x="12484" y="447"/>
                  </a:cubicBezTo>
                  <a:cubicBezTo>
                    <a:pt x="12544" y="507"/>
                    <a:pt x="12544" y="507"/>
                    <a:pt x="12603" y="567"/>
                  </a:cubicBezTo>
                  <a:lnTo>
                    <a:pt x="12723" y="567"/>
                  </a:lnTo>
                  <a:cubicBezTo>
                    <a:pt x="12752" y="596"/>
                    <a:pt x="12767" y="611"/>
                    <a:pt x="12784" y="611"/>
                  </a:cubicBezTo>
                  <a:cubicBezTo>
                    <a:pt x="12801" y="611"/>
                    <a:pt x="12820" y="596"/>
                    <a:pt x="12857" y="567"/>
                  </a:cubicBezTo>
                  <a:cubicBezTo>
                    <a:pt x="12916" y="626"/>
                    <a:pt x="12916" y="686"/>
                    <a:pt x="12976" y="686"/>
                  </a:cubicBezTo>
                  <a:lnTo>
                    <a:pt x="13036" y="745"/>
                  </a:lnTo>
                  <a:cubicBezTo>
                    <a:pt x="13095" y="820"/>
                    <a:pt x="13155" y="820"/>
                    <a:pt x="13155" y="820"/>
                  </a:cubicBezTo>
                  <a:cubicBezTo>
                    <a:pt x="13229" y="879"/>
                    <a:pt x="13229" y="879"/>
                    <a:pt x="13229" y="939"/>
                  </a:cubicBezTo>
                  <a:cubicBezTo>
                    <a:pt x="13289" y="939"/>
                    <a:pt x="13289" y="999"/>
                    <a:pt x="13289" y="999"/>
                  </a:cubicBezTo>
                  <a:cubicBezTo>
                    <a:pt x="13348" y="1058"/>
                    <a:pt x="13408" y="1058"/>
                    <a:pt x="13408" y="1118"/>
                  </a:cubicBezTo>
                  <a:cubicBezTo>
                    <a:pt x="13408" y="1118"/>
                    <a:pt x="13408" y="1192"/>
                    <a:pt x="13468" y="1252"/>
                  </a:cubicBezTo>
                  <a:lnTo>
                    <a:pt x="13468" y="1311"/>
                  </a:lnTo>
                  <a:cubicBezTo>
                    <a:pt x="13527" y="1371"/>
                    <a:pt x="13527" y="1431"/>
                    <a:pt x="13602" y="1431"/>
                  </a:cubicBezTo>
                  <a:lnTo>
                    <a:pt x="13602" y="1624"/>
                  </a:lnTo>
                  <a:lnTo>
                    <a:pt x="13602" y="1684"/>
                  </a:lnTo>
                  <a:cubicBezTo>
                    <a:pt x="13602" y="1743"/>
                    <a:pt x="13661" y="1803"/>
                    <a:pt x="13661" y="1863"/>
                  </a:cubicBezTo>
                  <a:cubicBezTo>
                    <a:pt x="13661" y="1863"/>
                    <a:pt x="13602" y="1937"/>
                    <a:pt x="13602" y="1997"/>
                  </a:cubicBezTo>
                  <a:lnTo>
                    <a:pt x="13602" y="2056"/>
                  </a:lnTo>
                  <a:cubicBezTo>
                    <a:pt x="13602" y="2116"/>
                    <a:pt x="13661" y="2176"/>
                    <a:pt x="13661" y="2235"/>
                  </a:cubicBezTo>
                  <a:cubicBezTo>
                    <a:pt x="13602" y="2235"/>
                    <a:pt x="13602" y="2310"/>
                    <a:pt x="13602" y="2369"/>
                  </a:cubicBezTo>
                  <a:lnTo>
                    <a:pt x="13527" y="2429"/>
                  </a:lnTo>
                  <a:lnTo>
                    <a:pt x="13527" y="2608"/>
                  </a:lnTo>
                  <a:cubicBezTo>
                    <a:pt x="13468" y="2608"/>
                    <a:pt x="13468" y="2608"/>
                    <a:pt x="13408" y="2682"/>
                  </a:cubicBezTo>
                  <a:cubicBezTo>
                    <a:pt x="13408" y="2682"/>
                    <a:pt x="13408" y="2742"/>
                    <a:pt x="13348" y="2742"/>
                  </a:cubicBezTo>
                  <a:lnTo>
                    <a:pt x="13348" y="2920"/>
                  </a:lnTo>
                  <a:cubicBezTo>
                    <a:pt x="13289" y="2920"/>
                    <a:pt x="13229" y="2920"/>
                    <a:pt x="13155" y="2980"/>
                  </a:cubicBezTo>
                  <a:cubicBezTo>
                    <a:pt x="13155" y="2980"/>
                    <a:pt x="13095" y="2980"/>
                    <a:pt x="13095" y="3054"/>
                  </a:cubicBezTo>
                  <a:cubicBezTo>
                    <a:pt x="13036" y="3054"/>
                    <a:pt x="13036" y="3114"/>
                    <a:pt x="13036" y="3174"/>
                  </a:cubicBezTo>
                  <a:lnTo>
                    <a:pt x="12857" y="3174"/>
                  </a:lnTo>
                  <a:cubicBezTo>
                    <a:pt x="12857" y="3233"/>
                    <a:pt x="12782" y="3233"/>
                    <a:pt x="12782" y="3233"/>
                  </a:cubicBezTo>
                  <a:cubicBezTo>
                    <a:pt x="12723" y="3293"/>
                    <a:pt x="12663" y="3293"/>
                    <a:pt x="12663" y="3352"/>
                  </a:cubicBezTo>
                  <a:lnTo>
                    <a:pt x="12484" y="3352"/>
                  </a:lnTo>
                  <a:cubicBezTo>
                    <a:pt x="12484" y="3427"/>
                    <a:pt x="12410" y="3427"/>
                    <a:pt x="12410" y="3427"/>
                  </a:cubicBezTo>
                  <a:cubicBezTo>
                    <a:pt x="12350" y="3427"/>
                    <a:pt x="12291" y="3486"/>
                    <a:pt x="12291" y="3546"/>
                  </a:cubicBezTo>
                  <a:lnTo>
                    <a:pt x="11978" y="3546"/>
                  </a:lnTo>
                  <a:cubicBezTo>
                    <a:pt x="11978" y="3606"/>
                    <a:pt x="11918" y="3606"/>
                    <a:pt x="11859" y="3665"/>
                  </a:cubicBezTo>
                  <a:lnTo>
                    <a:pt x="11605" y="3665"/>
                  </a:lnTo>
                  <a:cubicBezTo>
                    <a:pt x="11546" y="3725"/>
                    <a:pt x="11486" y="3725"/>
                    <a:pt x="11486" y="3799"/>
                  </a:cubicBezTo>
                  <a:cubicBezTo>
                    <a:pt x="11446" y="3799"/>
                    <a:pt x="11407" y="3766"/>
                    <a:pt x="11363" y="3766"/>
                  </a:cubicBezTo>
                  <a:cubicBezTo>
                    <a:pt x="11341" y="3766"/>
                    <a:pt x="11317" y="3775"/>
                    <a:pt x="11293" y="3799"/>
                  </a:cubicBezTo>
                  <a:lnTo>
                    <a:pt x="11173" y="3799"/>
                  </a:lnTo>
                  <a:cubicBezTo>
                    <a:pt x="11114" y="3799"/>
                    <a:pt x="11114" y="3859"/>
                    <a:pt x="11054" y="3919"/>
                  </a:cubicBezTo>
                  <a:cubicBezTo>
                    <a:pt x="10995" y="3859"/>
                    <a:pt x="10920" y="3859"/>
                    <a:pt x="10860" y="3859"/>
                  </a:cubicBezTo>
                  <a:lnTo>
                    <a:pt x="10801" y="3859"/>
                  </a:lnTo>
                  <a:cubicBezTo>
                    <a:pt x="10741" y="3859"/>
                    <a:pt x="10682" y="3919"/>
                    <a:pt x="10622" y="3978"/>
                  </a:cubicBezTo>
                  <a:cubicBezTo>
                    <a:pt x="10548" y="3919"/>
                    <a:pt x="10548" y="3919"/>
                    <a:pt x="10488" y="3919"/>
                  </a:cubicBezTo>
                  <a:lnTo>
                    <a:pt x="10369" y="3919"/>
                  </a:lnTo>
                  <a:cubicBezTo>
                    <a:pt x="10309" y="3978"/>
                    <a:pt x="10250" y="3978"/>
                    <a:pt x="10175" y="4038"/>
                  </a:cubicBezTo>
                  <a:cubicBezTo>
                    <a:pt x="10175" y="3978"/>
                    <a:pt x="10116" y="3978"/>
                    <a:pt x="10056" y="3978"/>
                  </a:cubicBezTo>
                  <a:lnTo>
                    <a:pt x="9937" y="3978"/>
                  </a:lnTo>
                  <a:cubicBezTo>
                    <a:pt x="9877" y="3978"/>
                    <a:pt x="9803" y="4038"/>
                    <a:pt x="9743" y="4097"/>
                  </a:cubicBezTo>
                  <a:cubicBezTo>
                    <a:pt x="9743" y="4038"/>
                    <a:pt x="9684" y="4038"/>
                    <a:pt x="9624" y="4038"/>
                  </a:cubicBezTo>
                  <a:lnTo>
                    <a:pt x="9505" y="4038"/>
                  </a:lnTo>
                  <a:cubicBezTo>
                    <a:pt x="9430" y="4038"/>
                    <a:pt x="9371" y="4097"/>
                    <a:pt x="9371" y="4097"/>
                  </a:cubicBezTo>
                  <a:cubicBezTo>
                    <a:pt x="9311" y="4097"/>
                    <a:pt x="9252" y="4038"/>
                    <a:pt x="9192" y="4038"/>
                  </a:cubicBezTo>
                  <a:lnTo>
                    <a:pt x="9058" y="4097"/>
                  </a:lnTo>
                  <a:cubicBezTo>
                    <a:pt x="8998" y="4097"/>
                    <a:pt x="8939" y="4097"/>
                    <a:pt x="8939" y="4172"/>
                  </a:cubicBezTo>
                  <a:cubicBezTo>
                    <a:pt x="8879" y="4097"/>
                    <a:pt x="8820" y="4097"/>
                    <a:pt x="8760" y="4097"/>
                  </a:cubicBezTo>
                  <a:lnTo>
                    <a:pt x="8626" y="4097"/>
                  </a:lnTo>
                  <a:cubicBezTo>
                    <a:pt x="8566" y="4097"/>
                    <a:pt x="8507" y="4172"/>
                    <a:pt x="8507" y="4172"/>
                  </a:cubicBezTo>
                  <a:cubicBezTo>
                    <a:pt x="8447" y="4172"/>
                    <a:pt x="8387" y="4097"/>
                    <a:pt x="8313" y="4097"/>
                  </a:cubicBezTo>
                  <a:lnTo>
                    <a:pt x="8194" y="4172"/>
                  </a:lnTo>
                  <a:cubicBezTo>
                    <a:pt x="8134" y="4172"/>
                    <a:pt x="8075" y="4172"/>
                    <a:pt x="8075" y="4231"/>
                  </a:cubicBezTo>
                  <a:cubicBezTo>
                    <a:pt x="8015" y="4172"/>
                    <a:pt x="7941" y="4172"/>
                    <a:pt x="7881" y="4172"/>
                  </a:cubicBezTo>
                  <a:lnTo>
                    <a:pt x="7762" y="4172"/>
                  </a:lnTo>
                  <a:cubicBezTo>
                    <a:pt x="7702" y="4172"/>
                    <a:pt x="7643" y="4172"/>
                    <a:pt x="7643" y="4231"/>
                  </a:cubicBezTo>
                  <a:cubicBezTo>
                    <a:pt x="7568" y="4172"/>
                    <a:pt x="7509" y="4172"/>
                    <a:pt x="7449" y="4172"/>
                  </a:cubicBezTo>
                  <a:lnTo>
                    <a:pt x="7330" y="4172"/>
                  </a:lnTo>
                  <a:cubicBezTo>
                    <a:pt x="7270" y="4172"/>
                    <a:pt x="7196" y="4172"/>
                    <a:pt x="7196" y="4231"/>
                  </a:cubicBezTo>
                  <a:cubicBezTo>
                    <a:pt x="7136" y="4231"/>
                    <a:pt x="7076" y="4172"/>
                    <a:pt x="7017" y="4172"/>
                  </a:cubicBezTo>
                  <a:lnTo>
                    <a:pt x="6898" y="4172"/>
                  </a:lnTo>
                  <a:cubicBezTo>
                    <a:pt x="6823" y="4172"/>
                    <a:pt x="6764" y="4231"/>
                    <a:pt x="6764" y="4231"/>
                  </a:cubicBezTo>
                  <a:cubicBezTo>
                    <a:pt x="6704" y="4231"/>
                    <a:pt x="6644" y="4172"/>
                    <a:pt x="6585" y="4172"/>
                  </a:cubicBezTo>
                  <a:lnTo>
                    <a:pt x="6451" y="4172"/>
                  </a:lnTo>
                  <a:cubicBezTo>
                    <a:pt x="6391" y="4172"/>
                    <a:pt x="6332" y="4231"/>
                    <a:pt x="6332" y="4231"/>
                  </a:cubicBezTo>
                  <a:cubicBezTo>
                    <a:pt x="6272" y="4231"/>
                    <a:pt x="6212" y="4172"/>
                    <a:pt x="6153" y="4172"/>
                  </a:cubicBezTo>
                  <a:lnTo>
                    <a:pt x="6019" y="4172"/>
                  </a:lnTo>
                  <a:cubicBezTo>
                    <a:pt x="5959" y="4172"/>
                    <a:pt x="5900" y="4231"/>
                    <a:pt x="5900" y="4291"/>
                  </a:cubicBezTo>
                  <a:cubicBezTo>
                    <a:pt x="5840" y="4231"/>
                    <a:pt x="5780" y="4172"/>
                    <a:pt x="5706" y="4172"/>
                  </a:cubicBezTo>
                  <a:lnTo>
                    <a:pt x="5587" y="4172"/>
                  </a:lnTo>
                  <a:cubicBezTo>
                    <a:pt x="5527" y="4172"/>
                    <a:pt x="5468" y="4231"/>
                    <a:pt x="5468" y="4291"/>
                  </a:cubicBezTo>
                  <a:cubicBezTo>
                    <a:pt x="5408" y="4231"/>
                    <a:pt x="5333" y="4231"/>
                    <a:pt x="5274" y="4231"/>
                  </a:cubicBezTo>
                  <a:lnTo>
                    <a:pt x="5155" y="4231"/>
                  </a:lnTo>
                  <a:cubicBezTo>
                    <a:pt x="5095" y="4231"/>
                    <a:pt x="5036" y="4231"/>
                    <a:pt x="5036" y="4291"/>
                  </a:cubicBezTo>
                  <a:cubicBezTo>
                    <a:pt x="4961" y="4231"/>
                    <a:pt x="4901" y="4231"/>
                    <a:pt x="4842" y="4231"/>
                  </a:cubicBezTo>
                  <a:lnTo>
                    <a:pt x="4723" y="4172"/>
                  </a:lnTo>
                  <a:cubicBezTo>
                    <a:pt x="4663" y="4231"/>
                    <a:pt x="4589" y="4231"/>
                    <a:pt x="4589" y="4291"/>
                  </a:cubicBezTo>
                  <a:cubicBezTo>
                    <a:pt x="4529" y="4231"/>
                    <a:pt x="4469" y="4172"/>
                    <a:pt x="4410" y="4172"/>
                  </a:cubicBezTo>
                  <a:lnTo>
                    <a:pt x="4291" y="4172"/>
                  </a:lnTo>
                  <a:cubicBezTo>
                    <a:pt x="4216" y="4172"/>
                    <a:pt x="4157" y="4231"/>
                    <a:pt x="4157" y="4231"/>
                  </a:cubicBezTo>
                  <a:cubicBezTo>
                    <a:pt x="4097" y="4231"/>
                    <a:pt x="4037" y="4172"/>
                    <a:pt x="3978" y="4172"/>
                  </a:cubicBezTo>
                  <a:lnTo>
                    <a:pt x="3844" y="4172"/>
                  </a:lnTo>
                  <a:cubicBezTo>
                    <a:pt x="3784" y="4172"/>
                    <a:pt x="3725" y="4231"/>
                    <a:pt x="3725" y="4231"/>
                  </a:cubicBezTo>
                  <a:cubicBezTo>
                    <a:pt x="3665" y="4172"/>
                    <a:pt x="3605" y="4172"/>
                    <a:pt x="3546" y="4172"/>
                  </a:cubicBezTo>
                  <a:lnTo>
                    <a:pt x="3412" y="4172"/>
                  </a:lnTo>
                  <a:cubicBezTo>
                    <a:pt x="3352" y="4172"/>
                    <a:pt x="3293" y="4172"/>
                    <a:pt x="3293" y="4231"/>
                  </a:cubicBezTo>
                  <a:cubicBezTo>
                    <a:pt x="3233" y="4172"/>
                    <a:pt x="3173" y="4172"/>
                    <a:pt x="3099" y="4097"/>
                  </a:cubicBezTo>
                  <a:lnTo>
                    <a:pt x="2980" y="4097"/>
                  </a:lnTo>
                  <a:cubicBezTo>
                    <a:pt x="2920" y="4097"/>
                    <a:pt x="2920" y="4172"/>
                    <a:pt x="2860" y="4172"/>
                  </a:cubicBezTo>
                  <a:cubicBezTo>
                    <a:pt x="2801" y="4097"/>
                    <a:pt x="2726" y="4097"/>
                    <a:pt x="2667" y="4097"/>
                  </a:cubicBezTo>
                  <a:lnTo>
                    <a:pt x="2607" y="4097"/>
                  </a:lnTo>
                  <a:cubicBezTo>
                    <a:pt x="2587" y="4077"/>
                    <a:pt x="2568" y="4071"/>
                    <a:pt x="2548" y="4071"/>
                  </a:cubicBezTo>
                  <a:cubicBezTo>
                    <a:pt x="2508" y="4071"/>
                    <a:pt x="2468" y="4097"/>
                    <a:pt x="2428" y="4097"/>
                  </a:cubicBezTo>
                  <a:cubicBezTo>
                    <a:pt x="2354" y="4097"/>
                    <a:pt x="2354" y="4038"/>
                    <a:pt x="2294" y="4038"/>
                  </a:cubicBezTo>
                  <a:lnTo>
                    <a:pt x="2175" y="4038"/>
                  </a:lnTo>
                  <a:cubicBezTo>
                    <a:pt x="2155" y="4018"/>
                    <a:pt x="2135" y="4011"/>
                    <a:pt x="2115" y="4011"/>
                  </a:cubicBezTo>
                  <a:cubicBezTo>
                    <a:pt x="2074" y="4011"/>
                    <a:pt x="2031" y="4038"/>
                    <a:pt x="1982" y="4038"/>
                  </a:cubicBezTo>
                  <a:cubicBezTo>
                    <a:pt x="1982" y="3978"/>
                    <a:pt x="1922" y="3978"/>
                    <a:pt x="1862" y="3919"/>
                  </a:cubicBezTo>
                  <a:lnTo>
                    <a:pt x="1609" y="3919"/>
                  </a:lnTo>
                  <a:cubicBezTo>
                    <a:pt x="1550" y="3919"/>
                    <a:pt x="1550" y="3859"/>
                    <a:pt x="1490" y="3859"/>
                  </a:cubicBezTo>
                  <a:cubicBezTo>
                    <a:pt x="1430" y="3799"/>
                    <a:pt x="1430" y="3799"/>
                    <a:pt x="1371" y="3799"/>
                  </a:cubicBezTo>
                  <a:lnTo>
                    <a:pt x="1237" y="3799"/>
                  </a:lnTo>
                  <a:cubicBezTo>
                    <a:pt x="1177" y="3725"/>
                    <a:pt x="1177" y="3665"/>
                    <a:pt x="1117" y="3665"/>
                  </a:cubicBezTo>
                  <a:cubicBezTo>
                    <a:pt x="1058" y="3665"/>
                    <a:pt x="1058" y="3606"/>
                    <a:pt x="998" y="3606"/>
                  </a:cubicBezTo>
                  <a:lnTo>
                    <a:pt x="864" y="3606"/>
                  </a:lnTo>
                  <a:cubicBezTo>
                    <a:pt x="864" y="3546"/>
                    <a:pt x="864" y="3486"/>
                    <a:pt x="805" y="3427"/>
                  </a:cubicBezTo>
                  <a:cubicBezTo>
                    <a:pt x="805" y="3427"/>
                    <a:pt x="745" y="3427"/>
                    <a:pt x="745" y="3352"/>
                  </a:cubicBezTo>
                  <a:cubicBezTo>
                    <a:pt x="685" y="3352"/>
                    <a:pt x="685" y="3293"/>
                    <a:pt x="626" y="3293"/>
                  </a:cubicBezTo>
                  <a:cubicBezTo>
                    <a:pt x="626" y="3233"/>
                    <a:pt x="626" y="3233"/>
                    <a:pt x="566" y="3174"/>
                  </a:cubicBezTo>
                  <a:lnTo>
                    <a:pt x="566" y="3114"/>
                  </a:lnTo>
                  <a:cubicBezTo>
                    <a:pt x="492" y="3054"/>
                    <a:pt x="492" y="2980"/>
                    <a:pt x="432" y="2980"/>
                  </a:cubicBezTo>
                  <a:cubicBezTo>
                    <a:pt x="492" y="2920"/>
                    <a:pt x="492" y="2861"/>
                    <a:pt x="492" y="2801"/>
                  </a:cubicBezTo>
                  <a:cubicBezTo>
                    <a:pt x="432" y="2801"/>
                    <a:pt x="432" y="2742"/>
                    <a:pt x="432" y="2742"/>
                  </a:cubicBezTo>
                  <a:cubicBezTo>
                    <a:pt x="432" y="2682"/>
                    <a:pt x="432" y="2608"/>
                    <a:pt x="373" y="2608"/>
                  </a:cubicBezTo>
                  <a:cubicBezTo>
                    <a:pt x="432" y="2548"/>
                    <a:pt x="432" y="2488"/>
                    <a:pt x="432" y="2429"/>
                  </a:cubicBezTo>
                  <a:lnTo>
                    <a:pt x="432" y="2369"/>
                  </a:lnTo>
                  <a:cubicBezTo>
                    <a:pt x="492" y="2310"/>
                    <a:pt x="432" y="2235"/>
                    <a:pt x="432" y="2176"/>
                  </a:cubicBezTo>
                  <a:cubicBezTo>
                    <a:pt x="432" y="2176"/>
                    <a:pt x="492" y="2116"/>
                    <a:pt x="492" y="2056"/>
                  </a:cubicBezTo>
                  <a:cubicBezTo>
                    <a:pt x="492" y="1997"/>
                    <a:pt x="492" y="1997"/>
                    <a:pt x="566" y="1997"/>
                  </a:cubicBezTo>
                  <a:lnTo>
                    <a:pt x="313" y="1863"/>
                  </a:lnTo>
                  <a:lnTo>
                    <a:pt x="60" y="1803"/>
                  </a:lnTo>
                  <a:lnTo>
                    <a:pt x="60" y="1937"/>
                  </a:lnTo>
                  <a:cubicBezTo>
                    <a:pt x="60" y="1997"/>
                    <a:pt x="60" y="2056"/>
                    <a:pt x="119" y="2116"/>
                  </a:cubicBezTo>
                  <a:cubicBezTo>
                    <a:pt x="60" y="2176"/>
                    <a:pt x="0" y="2235"/>
                    <a:pt x="0" y="2310"/>
                  </a:cubicBezTo>
                  <a:lnTo>
                    <a:pt x="0" y="2429"/>
                  </a:lnTo>
                  <a:cubicBezTo>
                    <a:pt x="0" y="2488"/>
                    <a:pt x="0" y="2548"/>
                    <a:pt x="60" y="2608"/>
                  </a:cubicBezTo>
                  <a:cubicBezTo>
                    <a:pt x="0" y="2608"/>
                    <a:pt x="0" y="2682"/>
                    <a:pt x="0" y="2801"/>
                  </a:cubicBezTo>
                  <a:lnTo>
                    <a:pt x="0" y="2920"/>
                  </a:lnTo>
                  <a:cubicBezTo>
                    <a:pt x="0" y="2980"/>
                    <a:pt x="60" y="3054"/>
                    <a:pt x="119" y="3054"/>
                  </a:cubicBezTo>
                  <a:cubicBezTo>
                    <a:pt x="119" y="3114"/>
                    <a:pt x="60" y="3174"/>
                    <a:pt x="119" y="3233"/>
                  </a:cubicBezTo>
                  <a:cubicBezTo>
                    <a:pt x="119" y="3293"/>
                    <a:pt x="194" y="3352"/>
                    <a:pt x="194" y="3352"/>
                  </a:cubicBezTo>
                  <a:cubicBezTo>
                    <a:pt x="194" y="3427"/>
                    <a:pt x="253" y="3486"/>
                    <a:pt x="313" y="3486"/>
                  </a:cubicBezTo>
                  <a:cubicBezTo>
                    <a:pt x="313" y="3546"/>
                    <a:pt x="373" y="3606"/>
                    <a:pt x="373" y="3665"/>
                  </a:cubicBezTo>
                  <a:cubicBezTo>
                    <a:pt x="432" y="3725"/>
                    <a:pt x="432" y="3725"/>
                    <a:pt x="492" y="3799"/>
                  </a:cubicBezTo>
                  <a:cubicBezTo>
                    <a:pt x="566" y="3859"/>
                    <a:pt x="626" y="3859"/>
                    <a:pt x="685" y="3859"/>
                  </a:cubicBezTo>
                  <a:cubicBezTo>
                    <a:pt x="685" y="3919"/>
                    <a:pt x="745" y="3978"/>
                    <a:pt x="805" y="3978"/>
                  </a:cubicBezTo>
                  <a:cubicBezTo>
                    <a:pt x="805" y="4038"/>
                    <a:pt x="864" y="4038"/>
                    <a:pt x="864" y="4038"/>
                  </a:cubicBezTo>
                  <a:cubicBezTo>
                    <a:pt x="939" y="4097"/>
                    <a:pt x="998" y="4097"/>
                    <a:pt x="1058" y="4097"/>
                  </a:cubicBezTo>
                  <a:lnTo>
                    <a:pt x="1177" y="4231"/>
                  </a:lnTo>
                  <a:cubicBezTo>
                    <a:pt x="1237" y="4231"/>
                    <a:pt x="1311" y="4231"/>
                    <a:pt x="1311" y="4291"/>
                  </a:cubicBezTo>
                  <a:cubicBezTo>
                    <a:pt x="1371" y="4291"/>
                    <a:pt x="1430" y="4291"/>
                    <a:pt x="1490" y="4231"/>
                  </a:cubicBezTo>
                  <a:cubicBezTo>
                    <a:pt x="1550" y="4291"/>
                    <a:pt x="1550" y="4351"/>
                    <a:pt x="1609" y="4351"/>
                  </a:cubicBezTo>
                  <a:cubicBezTo>
                    <a:pt x="1684" y="4351"/>
                    <a:pt x="1743" y="4410"/>
                    <a:pt x="1743" y="4410"/>
                  </a:cubicBezTo>
                  <a:cubicBezTo>
                    <a:pt x="1803" y="4410"/>
                    <a:pt x="1862" y="4410"/>
                    <a:pt x="1922" y="4351"/>
                  </a:cubicBezTo>
                  <a:cubicBezTo>
                    <a:pt x="1982" y="4410"/>
                    <a:pt x="2056" y="4470"/>
                    <a:pt x="2116" y="4470"/>
                  </a:cubicBezTo>
                  <a:lnTo>
                    <a:pt x="2175" y="4470"/>
                  </a:lnTo>
                  <a:cubicBezTo>
                    <a:pt x="2235" y="4470"/>
                    <a:pt x="2294" y="4470"/>
                    <a:pt x="2354" y="4410"/>
                  </a:cubicBezTo>
                  <a:cubicBezTo>
                    <a:pt x="2428" y="4470"/>
                    <a:pt x="2488" y="4544"/>
                    <a:pt x="2548" y="4544"/>
                  </a:cubicBezTo>
                  <a:lnTo>
                    <a:pt x="2667" y="4544"/>
                  </a:lnTo>
                  <a:cubicBezTo>
                    <a:pt x="2726" y="4544"/>
                    <a:pt x="2801" y="4544"/>
                    <a:pt x="2801" y="4470"/>
                  </a:cubicBezTo>
                  <a:cubicBezTo>
                    <a:pt x="2860" y="4544"/>
                    <a:pt x="2920" y="4604"/>
                    <a:pt x="2980" y="4604"/>
                  </a:cubicBezTo>
                  <a:lnTo>
                    <a:pt x="3099" y="4604"/>
                  </a:lnTo>
                  <a:cubicBezTo>
                    <a:pt x="3173" y="4604"/>
                    <a:pt x="3233" y="4604"/>
                    <a:pt x="3233" y="4544"/>
                  </a:cubicBezTo>
                  <a:cubicBezTo>
                    <a:pt x="3293" y="4604"/>
                    <a:pt x="3352" y="4604"/>
                    <a:pt x="3412" y="4604"/>
                  </a:cubicBezTo>
                  <a:lnTo>
                    <a:pt x="3546" y="4604"/>
                  </a:lnTo>
                  <a:cubicBezTo>
                    <a:pt x="3605" y="4604"/>
                    <a:pt x="3665" y="4604"/>
                    <a:pt x="3665" y="4544"/>
                  </a:cubicBezTo>
                  <a:cubicBezTo>
                    <a:pt x="3725" y="4604"/>
                    <a:pt x="3784" y="4663"/>
                    <a:pt x="3844" y="4663"/>
                  </a:cubicBezTo>
                  <a:lnTo>
                    <a:pt x="3978" y="4663"/>
                  </a:lnTo>
                  <a:cubicBezTo>
                    <a:pt x="4037" y="4663"/>
                    <a:pt x="4097" y="4604"/>
                    <a:pt x="4097" y="4604"/>
                  </a:cubicBezTo>
                  <a:cubicBezTo>
                    <a:pt x="4157" y="4604"/>
                    <a:pt x="4216" y="4663"/>
                    <a:pt x="4291" y="4663"/>
                  </a:cubicBezTo>
                  <a:lnTo>
                    <a:pt x="4410" y="4663"/>
                  </a:lnTo>
                  <a:cubicBezTo>
                    <a:pt x="4469" y="4663"/>
                    <a:pt x="4529" y="4604"/>
                    <a:pt x="4589" y="4604"/>
                  </a:cubicBezTo>
                  <a:cubicBezTo>
                    <a:pt x="4589" y="4604"/>
                    <a:pt x="4663" y="4663"/>
                    <a:pt x="4723" y="4663"/>
                  </a:cubicBezTo>
                  <a:lnTo>
                    <a:pt x="4842" y="4663"/>
                  </a:lnTo>
                  <a:cubicBezTo>
                    <a:pt x="4901" y="4663"/>
                    <a:pt x="4961" y="4604"/>
                    <a:pt x="5036" y="4604"/>
                  </a:cubicBezTo>
                  <a:cubicBezTo>
                    <a:pt x="5036" y="4604"/>
                    <a:pt x="5095" y="4663"/>
                    <a:pt x="5155" y="4663"/>
                  </a:cubicBezTo>
                  <a:lnTo>
                    <a:pt x="5274" y="4663"/>
                  </a:lnTo>
                  <a:cubicBezTo>
                    <a:pt x="5333" y="4663"/>
                    <a:pt x="5408" y="4604"/>
                    <a:pt x="5468" y="4604"/>
                  </a:cubicBezTo>
                  <a:cubicBezTo>
                    <a:pt x="5468" y="4604"/>
                    <a:pt x="5527" y="4663"/>
                    <a:pt x="5587" y="4663"/>
                  </a:cubicBezTo>
                  <a:lnTo>
                    <a:pt x="5706" y="4663"/>
                  </a:lnTo>
                  <a:cubicBezTo>
                    <a:pt x="5780" y="4663"/>
                    <a:pt x="5840" y="4604"/>
                    <a:pt x="5900" y="4604"/>
                  </a:cubicBezTo>
                  <a:cubicBezTo>
                    <a:pt x="5900" y="4604"/>
                    <a:pt x="5959" y="4663"/>
                    <a:pt x="6019" y="4663"/>
                  </a:cubicBezTo>
                  <a:lnTo>
                    <a:pt x="6153" y="4663"/>
                  </a:lnTo>
                  <a:cubicBezTo>
                    <a:pt x="6212" y="4663"/>
                    <a:pt x="6272" y="4604"/>
                    <a:pt x="6332" y="4604"/>
                  </a:cubicBezTo>
                  <a:cubicBezTo>
                    <a:pt x="6332" y="4604"/>
                    <a:pt x="6391" y="4663"/>
                    <a:pt x="6451" y="4663"/>
                  </a:cubicBezTo>
                  <a:lnTo>
                    <a:pt x="6585" y="4663"/>
                  </a:lnTo>
                  <a:cubicBezTo>
                    <a:pt x="6644" y="4663"/>
                    <a:pt x="6704" y="4604"/>
                    <a:pt x="6764" y="4604"/>
                  </a:cubicBezTo>
                  <a:cubicBezTo>
                    <a:pt x="6764" y="4604"/>
                    <a:pt x="6823" y="4663"/>
                    <a:pt x="6898" y="4663"/>
                  </a:cubicBezTo>
                  <a:lnTo>
                    <a:pt x="7017" y="4663"/>
                  </a:lnTo>
                  <a:cubicBezTo>
                    <a:pt x="7076" y="4663"/>
                    <a:pt x="7136" y="4604"/>
                    <a:pt x="7196" y="4544"/>
                  </a:cubicBezTo>
                  <a:cubicBezTo>
                    <a:pt x="7196" y="4604"/>
                    <a:pt x="7270" y="4604"/>
                    <a:pt x="7330" y="4604"/>
                  </a:cubicBezTo>
                  <a:lnTo>
                    <a:pt x="7449" y="4604"/>
                  </a:lnTo>
                  <a:cubicBezTo>
                    <a:pt x="7509" y="4604"/>
                    <a:pt x="7568" y="4604"/>
                    <a:pt x="7643" y="4544"/>
                  </a:cubicBezTo>
                  <a:cubicBezTo>
                    <a:pt x="7643" y="4604"/>
                    <a:pt x="7702" y="4604"/>
                    <a:pt x="7762" y="4604"/>
                  </a:cubicBezTo>
                  <a:lnTo>
                    <a:pt x="7881" y="4604"/>
                  </a:lnTo>
                  <a:cubicBezTo>
                    <a:pt x="7941" y="4604"/>
                    <a:pt x="8015" y="4604"/>
                    <a:pt x="8075" y="4544"/>
                  </a:cubicBezTo>
                  <a:cubicBezTo>
                    <a:pt x="8134" y="4604"/>
                    <a:pt x="8194" y="4604"/>
                    <a:pt x="8194" y="4604"/>
                  </a:cubicBezTo>
                  <a:lnTo>
                    <a:pt x="8313" y="4604"/>
                  </a:lnTo>
                  <a:cubicBezTo>
                    <a:pt x="8387" y="4604"/>
                    <a:pt x="8447" y="4544"/>
                    <a:pt x="8507" y="4544"/>
                  </a:cubicBezTo>
                  <a:cubicBezTo>
                    <a:pt x="8566" y="4544"/>
                    <a:pt x="8626" y="4604"/>
                    <a:pt x="8685" y="4604"/>
                  </a:cubicBezTo>
                  <a:lnTo>
                    <a:pt x="8760" y="4544"/>
                  </a:lnTo>
                  <a:cubicBezTo>
                    <a:pt x="8820" y="4544"/>
                    <a:pt x="8879" y="4544"/>
                    <a:pt x="8939" y="4470"/>
                  </a:cubicBezTo>
                  <a:cubicBezTo>
                    <a:pt x="8998" y="4544"/>
                    <a:pt x="9058" y="4544"/>
                    <a:pt x="9132" y="4544"/>
                  </a:cubicBezTo>
                  <a:lnTo>
                    <a:pt x="9192" y="4544"/>
                  </a:lnTo>
                  <a:cubicBezTo>
                    <a:pt x="9252" y="4544"/>
                    <a:pt x="9311" y="4470"/>
                    <a:pt x="9371" y="4470"/>
                  </a:cubicBezTo>
                  <a:lnTo>
                    <a:pt x="9684" y="4470"/>
                  </a:lnTo>
                  <a:cubicBezTo>
                    <a:pt x="9743" y="4470"/>
                    <a:pt x="9743" y="4470"/>
                    <a:pt x="9803" y="4410"/>
                  </a:cubicBezTo>
                  <a:cubicBezTo>
                    <a:pt x="9877" y="4410"/>
                    <a:pt x="9937" y="4470"/>
                    <a:pt x="9996" y="4470"/>
                  </a:cubicBezTo>
                  <a:lnTo>
                    <a:pt x="10116" y="4410"/>
                  </a:lnTo>
                  <a:cubicBezTo>
                    <a:pt x="10175" y="4410"/>
                    <a:pt x="10175" y="4410"/>
                    <a:pt x="10250" y="4351"/>
                  </a:cubicBezTo>
                  <a:cubicBezTo>
                    <a:pt x="10309" y="4410"/>
                    <a:pt x="10369" y="4410"/>
                    <a:pt x="10428" y="4410"/>
                  </a:cubicBezTo>
                  <a:lnTo>
                    <a:pt x="10548" y="4351"/>
                  </a:lnTo>
                  <a:cubicBezTo>
                    <a:pt x="10622" y="4351"/>
                    <a:pt x="10622" y="4351"/>
                    <a:pt x="10682" y="4291"/>
                  </a:cubicBezTo>
                  <a:cubicBezTo>
                    <a:pt x="10741" y="4351"/>
                    <a:pt x="10801" y="4351"/>
                    <a:pt x="10860" y="4351"/>
                  </a:cubicBezTo>
                  <a:lnTo>
                    <a:pt x="10995" y="4291"/>
                  </a:lnTo>
                  <a:cubicBezTo>
                    <a:pt x="11054" y="4291"/>
                    <a:pt x="11114" y="4231"/>
                    <a:pt x="11114" y="4231"/>
                  </a:cubicBezTo>
                  <a:lnTo>
                    <a:pt x="11427" y="4231"/>
                  </a:lnTo>
                  <a:cubicBezTo>
                    <a:pt x="11486" y="4231"/>
                    <a:pt x="11486" y="4172"/>
                    <a:pt x="11546" y="4097"/>
                  </a:cubicBezTo>
                  <a:cubicBezTo>
                    <a:pt x="11605" y="4172"/>
                    <a:pt x="11665" y="4172"/>
                    <a:pt x="11739" y="4172"/>
                  </a:cubicBezTo>
                  <a:lnTo>
                    <a:pt x="11859" y="4097"/>
                  </a:lnTo>
                  <a:cubicBezTo>
                    <a:pt x="11918" y="4097"/>
                    <a:pt x="11918" y="4038"/>
                    <a:pt x="11978" y="3978"/>
                  </a:cubicBezTo>
                  <a:cubicBezTo>
                    <a:pt x="12008" y="4008"/>
                    <a:pt x="12041" y="4023"/>
                    <a:pt x="12075" y="4023"/>
                  </a:cubicBezTo>
                  <a:cubicBezTo>
                    <a:pt x="12108" y="4023"/>
                    <a:pt x="12142" y="4008"/>
                    <a:pt x="12171" y="3978"/>
                  </a:cubicBezTo>
                  <a:lnTo>
                    <a:pt x="12291" y="3978"/>
                  </a:lnTo>
                  <a:cubicBezTo>
                    <a:pt x="12350" y="3978"/>
                    <a:pt x="12350" y="3919"/>
                    <a:pt x="12410" y="3859"/>
                  </a:cubicBezTo>
                  <a:lnTo>
                    <a:pt x="12603" y="3859"/>
                  </a:lnTo>
                  <a:lnTo>
                    <a:pt x="12663" y="3799"/>
                  </a:lnTo>
                  <a:cubicBezTo>
                    <a:pt x="12723" y="3799"/>
                    <a:pt x="12782" y="3725"/>
                    <a:pt x="12782" y="3665"/>
                  </a:cubicBezTo>
                  <a:lnTo>
                    <a:pt x="12976" y="3665"/>
                  </a:lnTo>
                  <a:cubicBezTo>
                    <a:pt x="13036" y="3606"/>
                    <a:pt x="13036" y="3606"/>
                    <a:pt x="13095" y="3606"/>
                  </a:cubicBezTo>
                  <a:cubicBezTo>
                    <a:pt x="13155" y="3546"/>
                    <a:pt x="13229" y="3486"/>
                    <a:pt x="13229" y="3427"/>
                  </a:cubicBezTo>
                  <a:cubicBezTo>
                    <a:pt x="13289" y="3427"/>
                    <a:pt x="13348" y="3427"/>
                    <a:pt x="13408" y="3352"/>
                  </a:cubicBezTo>
                  <a:cubicBezTo>
                    <a:pt x="13408" y="3352"/>
                    <a:pt x="13468" y="3352"/>
                    <a:pt x="13468" y="3293"/>
                  </a:cubicBezTo>
                  <a:cubicBezTo>
                    <a:pt x="13527" y="3233"/>
                    <a:pt x="13527" y="3174"/>
                    <a:pt x="13527" y="3114"/>
                  </a:cubicBezTo>
                  <a:cubicBezTo>
                    <a:pt x="13602" y="3114"/>
                    <a:pt x="13661" y="3114"/>
                    <a:pt x="13721" y="3054"/>
                  </a:cubicBezTo>
                  <a:cubicBezTo>
                    <a:pt x="13780" y="2980"/>
                    <a:pt x="13780" y="2980"/>
                    <a:pt x="13780" y="2920"/>
                  </a:cubicBezTo>
                  <a:cubicBezTo>
                    <a:pt x="13840" y="2861"/>
                    <a:pt x="13840" y="2801"/>
                    <a:pt x="13840" y="2742"/>
                  </a:cubicBezTo>
                  <a:cubicBezTo>
                    <a:pt x="13900" y="2742"/>
                    <a:pt x="13974" y="2682"/>
                    <a:pt x="13974" y="2608"/>
                  </a:cubicBezTo>
                  <a:cubicBezTo>
                    <a:pt x="13974" y="2548"/>
                    <a:pt x="14034" y="2548"/>
                    <a:pt x="14034" y="2488"/>
                  </a:cubicBezTo>
                  <a:cubicBezTo>
                    <a:pt x="14034" y="2429"/>
                    <a:pt x="14034" y="2369"/>
                    <a:pt x="13974" y="2310"/>
                  </a:cubicBezTo>
                  <a:cubicBezTo>
                    <a:pt x="14034" y="2235"/>
                    <a:pt x="14093" y="2176"/>
                    <a:pt x="14093" y="2116"/>
                  </a:cubicBezTo>
                  <a:lnTo>
                    <a:pt x="14093" y="1997"/>
                  </a:lnTo>
                  <a:cubicBezTo>
                    <a:pt x="14093" y="1937"/>
                    <a:pt x="14034" y="1863"/>
                    <a:pt x="14034" y="1803"/>
                  </a:cubicBezTo>
                  <a:cubicBezTo>
                    <a:pt x="14034" y="1743"/>
                    <a:pt x="14093" y="1684"/>
                    <a:pt x="14034" y="1624"/>
                  </a:cubicBezTo>
                  <a:lnTo>
                    <a:pt x="14034" y="1490"/>
                  </a:lnTo>
                  <a:cubicBezTo>
                    <a:pt x="14034" y="1431"/>
                    <a:pt x="13974" y="1371"/>
                    <a:pt x="13900" y="1371"/>
                  </a:cubicBezTo>
                  <a:cubicBezTo>
                    <a:pt x="13974" y="1311"/>
                    <a:pt x="13974" y="1252"/>
                    <a:pt x="13900" y="1192"/>
                  </a:cubicBezTo>
                  <a:cubicBezTo>
                    <a:pt x="13900" y="1118"/>
                    <a:pt x="13900" y="1058"/>
                    <a:pt x="13840" y="1058"/>
                  </a:cubicBezTo>
                  <a:cubicBezTo>
                    <a:pt x="13840" y="999"/>
                    <a:pt x="13780" y="939"/>
                    <a:pt x="13721" y="939"/>
                  </a:cubicBezTo>
                  <a:cubicBezTo>
                    <a:pt x="13721" y="879"/>
                    <a:pt x="13721" y="820"/>
                    <a:pt x="13661" y="745"/>
                  </a:cubicBezTo>
                  <a:cubicBezTo>
                    <a:pt x="13661" y="686"/>
                    <a:pt x="13602" y="686"/>
                    <a:pt x="13602" y="626"/>
                  </a:cubicBezTo>
                  <a:cubicBezTo>
                    <a:pt x="13527" y="567"/>
                    <a:pt x="13468" y="567"/>
                    <a:pt x="13408" y="567"/>
                  </a:cubicBezTo>
                  <a:cubicBezTo>
                    <a:pt x="13408" y="507"/>
                    <a:pt x="13348" y="447"/>
                    <a:pt x="13289" y="373"/>
                  </a:cubicBezTo>
                  <a:lnTo>
                    <a:pt x="13229" y="313"/>
                  </a:lnTo>
                  <a:cubicBezTo>
                    <a:pt x="13192" y="284"/>
                    <a:pt x="13158" y="269"/>
                    <a:pt x="13127" y="269"/>
                  </a:cubicBezTo>
                  <a:cubicBezTo>
                    <a:pt x="13095" y="269"/>
                    <a:pt x="13065" y="284"/>
                    <a:pt x="13036" y="313"/>
                  </a:cubicBezTo>
                  <a:cubicBezTo>
                    <a:pt x="12976" y="254"/>
                    <a:pt x="12976" y="194"/>
                    <a:pt x="12857" y="135"/>
                  </a:cubicBezTo>
                  <a:lnTo>
                    <a:pt x="12782" y="135"/>
                  </a:lnTo>
                  <a:cubicBezTo>
                    <a:pt x="12723" y="105"/>
                    <a:pt x="12678" y="90"/>
                    <a:pt x="12648" y="90"/>
                  </a:cubicBezTo>
                  <a:cubicBezTo>
                    <a:pt x="12618" y="90"/>
                    <a:pt x="12603" y="105"/>
                    <a:pt x="12603" y="135"/>
                  </a:cubicBezTo>
                  <a:cubicBezTo>
                    <a:pt x="12544" y="75"/>
                    <a:pt x="12484" y="0"/>
                    <a:pt x="12410" y="0"/>
                  </a:cubicBezTo>
                  <a:lnTo>
                    <a:pt x="12291" y="0"/>
                  </a:lnTo>
                  <a:cubicBezTo>
                    <a:pt x="12231" y="0"/>
                    <a:pt x="12171" y="0"/>
                    <a:pt x="12112" y="75"/>
                  </a:cubicBezTo>
                  <a:cubicBezTo>
                    <a:pt x="12037" y="0"/>
                    <a:pt x="12037" y="0"/>
                    <a:pt x="11918" y="0"/>
                  </a:cubicBezTo>
                  <a:lnTo>
                    <a:pt x="11799" y="0"/>
                  </a:lnTo>
                  <a:cubicBezTo>
                    <a:pt x="11739" y="0"/>
                    <a:pt x="11665" y="0"/>
                    <a:pt x="11665" y="75"/>
                  </a:cubicBezTo>
                  <a:cubicBezTo>
                    <a:pt x="11605" y="0"/>
                    <a:pt x="11546" y="0"/>
                    <a:pt x="11486"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6842992" y="4556039"/>
              <a:ext cx="58116" cy="53468"/>
            </a:xfrm>
            <a:custGeom>
              <a:avLst/>
              <a:gdLst/>
              <a:ahLst/>
              <a:cxnLst/>
              <a:rect l="l" t="t" r="r" b="b"/>
              <a:pathLst>
                <a:path w="1863" h="1714" extrusionOk="0">
                  <a:moveTo>
                    <a:pt x="975" y="1"/>
                  </a:moveTo>
                  <a:cubicBezTo>
                    <a:pt x="919" y="1"/>
                    <a:pt x="862" y="8"/>
                    <a:pt x="805" y="23"/>
                  </a:cubicBezTo>
                  <a:cubicBezTo>
                    <a:pt x="313" y="83"/>
                    <a:pt x="0" y="515"/>
                    <a:pt x="60" y="962"/>
                  </a:cubicBezTo>
                  <a:cubicBezTo>
                    <a:pt x="128" y="1413"/>
                    <a:pt x="498" y="1714"/>
                    <a:pt x="939" y="1714"/>
                  </a:cubicBezTo>
                  <a:cubicBezTo>
                    <a:pt x="978" y="1714"/>
                    <a:pt x="1018" y="1711"/>
                    <a:pt x="1058" y="1707"/>
                  </a:cubicBezTo>
                  <a:cubicBezTo>
                    <a:pt x="1490" y="1632"/>
                    <a:pt x="1862" y="1200"/>
                    <a:pt x="1743" y="708"/>
                  </a:cubicBezTo>
                  <a:cubicBezTo>
                    <a:pt x="1691" y="332"/>
                    <a:pt x="1357" y="1"/>
                    <a:pt x="97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6758266" y="4357702"/>
              <a:ext cx="328171" cy="203735"/>
            </a:xfrm>
            <a:custGeom>
              <a:avLst/>
              <a:gdLst/>
              <a:ahLst/>
              <a:cxnLst/>
              <a:rect l="l" t="t" r="r" b="b"/>
              <a:pathLst>
                <a:path w="10520" h="6531" extrusionOk="0">
                  <a:moveTo>
                    <a:pt x="3620" y="0"/>
                  </a:moveTo>
                  <a:cubicBezTo>
                    <a:pt x="1448" y="0"/>
                    <a:pt x="94" y="1077"/>
                    <a:pt x="50" y="1167"/>
                  </a:cubicBezTo>
                  <a:cubicBezTo>
                    <a:pt x="0" y="1247"/>
                    <a:pt x="76" y="1281"/>
                    <a:pt x="221" y="1281"/>
                  </a:cubicBezTo>
                  <a:cubicBezTo>
                    <a:pt x="428" y="1281"/>
                    <a:pt x="775" y="1212"/>
                    <a:pt x="1107" y="1107"/>
                  </a:cubicBezTo>
                  <a:cubicBezTo>
                    <a:pt x="1107" y="1107"/>
                    <a:pt x="2243" y="704"/>
                    <a:pt x="3652" y="704"/>
                  </a:cubicBezTo>
                  <a:cubicBezTo>
                    <a:pt x="4525" y="704"/>
                    <a:pt x="5503" y="859"/>
                    <a:pt x="6381" y="1361"/>
                  </a:cubicBezTo>
                  <a:cubicBezTo>
                    <a:pt x="9673" y="3283"/>
                    <a:pt x="9927" y="6381"/>
                    <a:pt x="10046" y="6500"/>
                  </a:cubicBezTo>
                  <a:cubicBezTo>
                    <a:pt x="10064" y="6520"/>
                    <a:pt x="10087" y="6530"/>
                    <a:pt x="10113" y="6530"/>
                  </a:cubicBezTo>
                  <a:cubicBezTo>
                    <a:pt x="10265" y="6530"/>
                    <a:pt x="10520" y="6202"/>
                    <a:pt x="10418" y="5517"/>
                  </a:cubicBezTo>
                  <a:cubicBezTo>
                    <a:pt x="10165" y="3655"/>
                    <a:pt x="8616" y="1361"/>
                    <a:pt x="6009" y="422"/>
                  </a:cubicBezTo>
                  <a:cubicBezTo>
                    <a:pt x="5135" y="116"/>
                    <a:pt x="4333" y="0"/>
                    <a:pt x="3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7042359" y="3638906"/>
              <a:ext cx="79485" cy="79516"/>
            </a:xfrm>
            <a:custGeom>
              <a:avLst/>
              <a:gdLst/>
              <a:ahLst/>
              <a:cxnLst/>
              <a:rect l="l" t="t" r="r" b="b"/>
              <a:pathLst>
                <a:path w="2548" h="2549" extrusionOk="0">
                  <a:moveTo>
                    <a:pt x="1311" y="1"/>
                  </a:moveTo>
                  <a:cubicBezTo>
                    <a:pt x="566" y="1"/>
                    <a:pt x="0" y="567"/>
                    <a:pt x="0" y="1237"/>
                  </a:cubicBezTo>
                  <a:cubicBezTo>
                    <a:pt x="0" y="1982"/>
                    <a:pt x="566" y="2548"/>
                    <a:pt x="1311" y="2548"/>
                  </a:cubicBezTo>
                  <a:cubicBezTo>
                    <a:pt x="1997" y="2548"/>
                    <a:pt x="2548" y="1982"/>
                    <a:pt x="2548" y="1237"/>
                  </a:cubicBezTo>
                  <a:cubicBezTo>
                    <a:pt x="2548" y="567"/>
                    <a:pt x="1997" y="1"/>
                    <a:pt x="1311"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6940102" y="3607774"/>
              <a:ext cx="61860" cy="42800"/>
            </a:xfrm>
            <a:custGeom>
              <a:avLst/>
              <a:gdLst/>
              <a:ahLst/>
              <a:cxnLst/>
              <a:rect l="l" t="t" r="r" b="b"/>
              <a:pathLst>
                <a:path w="1983" h="1372" extrusionOk="0">
                  <a:moveTo>
                    <a:pt x="120" y="1"/>
                  </a:moveTo>
                  <a:cubicBezTo>
                    <a:pt x="120" y="1"/>
                    <a:pt x="60" y="1"/>
                    <a:pt x="60" y="75"/>
                  </a:cubicBezTo>
                  <a:lnTo>
                    <a:pt x="60" y="194"/>
                  </a:lnTo>
                  <a:cubicBezTo>
                    <a:pt x="60" y="254"/>
                    <a:pt x="1" y="373"/>
                    <a:pt x="60" y="507"/>
                  </a:cubicBezTo>
                  <a:cubicBezTo>
                    <a:pt x="60" y="626"/>
                    <a:pt x="120" y="820"/>
                    <a:pt x="180" y="999"/>
                  </a:cubicBezTo>
                  <a:cubicBezTo>
                    <a:pt x="239" y="999"/>
                    <a:pt x="239" y="1058"/>
                    <a:pt x="299" y="1058"/>
                  </a:cubicBezTo>
                  <a:lnTo>
                    <a:pt x="373" y="1192"/>
                  </a:lnTo>
                  <a:lnTo>
                    <a:pt x="492" y="1252"/>
                  </a:lnTo>
                  <a:lnTo>
                    <a:pt x="612" y="1311"/>
                  </a:lnTo>
                  <a:cubicBezTo>
                    <a:pt x="746" y="1371"/>
                    <a:pt x="805" y="1371"/>
                    <a:pt x="925" y="1371"/>
                  </a:cubicBezTo>
                  <a:lnTo>
                    <a:pt x="1178" y="1371"/>
                  </a:lnTo>
                  <a:cubicBezTo>
                    <a:pt x="1297" y="1371"/>
                    <a:pt x="1357" y="1371"/>
                    <a:pt x="1416" y="1311"/>
                  </a:cubicBezTo>
                  <a:cubicBezTo>
                    <a:pt x="1491" y="1311"/>
                    <a:pt x="1550" y="1252"/>
                    <a:pt x="1610" y="1252"/>
                  </a:cubicBezTo>
                  <a:cubicBezTo>
                    <a:pt x="1863" y="1118"/>
                    <a:pt x="1982" y="939"/>
                    <a:pt x="1982" y="939"/>
                  </a:cubicBezTo>
                  <a:lnTo>
                    <a:pt x="1982" y="879"/>
                  </a:lnTo>
                  <a:lnTo>
                    <a:pt x="1923" y="879"/>
                  </a:lnTo>
                  <a:cubicBezTo>
                    <a:pt x="1923" y="879"/>
                    <a:pt x="1863" y="879"/>
                    <a:pt x="1789" y="939"/>
                  </a:cubicBezTo>
                  <a:cubicBezTo>
                    <a:pt x="1729" y="999"/>
                    <a:pt x="1669" y="999"/>
                    <a:pt x="1550" y="1058"/>
                  </a:cubicBezTo>
                  <a:cubicBezTo>
                    <a:pt x="1416" y="1118"/>
                    <a:pt x="1297" y="1192"/>
                    <a:pt x="1178" y="1192"/>
                  </a:cubicBezTo>
                  <a:lnTo>
                    <a:pt x="925" y="1192"/>
                  </a:lnTo>
                  <a:cubicBezTo>
                    <a:pt x="865" y="1192"/>
                    <a:pt x="805" y="1118"/>
                    <a:pt x="746" y="1118"/>
                  </a:cubicBezTo>
                  <a:lnTo>
                    <a:pt x="612" y="1058"/>
                  </a:lnTo>
                  <a:lnTo>
                    <a:pt x="492" y="999"/>
                  </a:lnTo>
                  <a:lnTo>
                    <a:pt x="433" y="939"/>
                  </a:lnTo>
                  <a:cubicBezTo>
                    <a:pt x="433" y="879"/>
                    <a:pt x="373" y="879"/>
                    <a:pt x="373" y="879"/>
                  </a:cubicBezTo>
                  <a:cubicBezTo>
                    <a:pt x="299" y="820"/>
                    <a:pt x="299" y="745"/>
                    <a:pt x="239" y="686"/>
                  </a:cubicBezTo>
                  <a:lnTo>
                    <a:pt x="239" y="507"/>
                  </a:lnTo>
                  <a:cubicBezTo>
                    <a:pt x="180" y="373"/>
                    <a:pt x="180" y="254"/>
                    <a:pt x="180" y="194"/>
                  </a:cubicBezTo>
                  <a:lnTo>
                    <a:pt x="180" y="75"/>
                  </a:lnTo>
                  <a:cubicBezTo>
                    <a:pt x="180" y="75"/>
                    <a:pt x="180" y="1"/>
                    <a:pt x="120" y="1"/>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6994007" y="3962367"/>
              <a:ext cx="17719" cy="36748"/>
            </a:xfrm>
            <a:custGeom>
              <a:avLst/>
              <a:gdLst/>
              <a:ahLst/>
              <a:cxnLst/>
              <a:rect l="l" t="t" r="r" b="b"/>
              <a:pathLst>
                <a:path w="568" h="1178" extrusionOk="0">
                  <a:moveTo>
                    <a:pt x="433" y="0"/>
                  </a:moveTo>
                  <a:cubicBezTo>
                    <a:pt x="433" y="0"/>
                    <a:pt x="373" y="60"/>
                    <a:pt x="314" y="179"/>
                  </a:cubicBezTo>
                  <a:cubicBezTo>
                    <a:pt x="254" y="254"/>
                    <a:pt x="135" y="373"/>
                    <a:pt x="135" y="492"/>
                  </a:cubicBezTo>
                  <a:cubicBezTo>
                    <a:pt x="61" y="626"/>
                    <a:pt x="61" y="686"/>
                    <a:pt x="61" y="745"/>
                  </a:cubicBezTo>
                  <a:cubicBezTo>
                    <a:pt x="1" y="805"/>
                    <a:pt x="61" y="864"/>
                    <a:pt x="61" y="924"/>
                  </a:cubicBezTo>
                  <a:cubicBezTo>
                    <a:pt x="61" y="998"/>
                    <a:pt x="61" y="1058"/>
                    <a:pt x="135" y="1118"/>
                  </a:cubicBezTo>
                  <a:lnTo>
                    <a:pt x="135" y="1177"/>
                  </a:lnTo>
                  <a:lnTo>
                    <a:pt x="195" y="1177"/>
                  </a:lnTo>
                  <a:lnTo>
                    <a:pt x="254" y="1118"/>
                  </a:lnTo>
                  <a:lnTo>
                    <a:pt x="254" y="1058"/>
                  </a:lnTo>
                  <a:lnTo>
                    <a:pt x="254" y="924"/>
                  </a:lnTo>
                  <a:lnTo>
                    <a:pt x="254" y="805"/>
                  </a:lnTo>
                  <a:cubicBezTo>
                    <a:pt x="254" y="745"/>
                    <a:pt x="314" y="686"/>
                    <a:pt x="314" y="626"/>
                  </a:cubicBezTo>
                  <a:cubicBezTo>
                    <a:pt x="373" y="492"/>
                    <a:pt x="433" y="373"/>
                    <a:pt x="433" y="254"/>
                  </a:cubicBezTo>
                  <a:cubicBezTo>
                    <a:pt x="507" y="179"/>
                    <a:pt x="567" y="119"/>
                    <a:pt x="567" y="119"/>
                  </a:cubicBezTo>
                  <a:cubicBezTo>
                    <a:pt x="567" y="60"/>
                    <a:pt x="567" y="0"/>
                    <a:pt x="507"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6976818" y="3954475"/>
              <a:ext cx="15379" cy="39056"/>
            </a:xfrm>
            <a:custGeom>
              <a:avLst/>
              <a:gdLst/>
              <a:ahLst/>
              <a:cxnLst/>
              <a:rect l="l" t="t" r="r" b="b"/>
              <a:pathLst>
                <a:path w="493" h="1252" extrusionOk="0">
                  <a:moveTo>
                    <a:pt x="373" y="0"/>
                  </a:moveTo>
                  <a:cubicBezTo>
                    <a:pt x="314" y="60"/>
                    <a:pt x="314" y="134"/>
                    <a:pt x="239" y="134"/>
                  </a:cubicBezTo>
                  <a:cubicBezTo>
                    <a:pt x="239" y="194"/>
                    <a:pt x="180" y="253"/>
                    <a:pt x="120" y="313"/>
                  </a:cubicBezTo>
                  <a:lnTo>
                    <a:pt x="120" y="432"/>
                  </a:lnTo>
                  <a:cubicBezTo>
                    <a:pt x="60" y="507"/>
                    <a:pt x="60" y="507"/>
                    <a:pt x="60" y="566"/>
                  </a:cubicBezTo>
                  <a:cubicBezTo>
                    <a:pt x="1" y="626"/>
                    <a:pt x="1" y="685"/>
                    <a:pt x="1" y="805"/>
                  </a:cubicBezTo>
                  <a:lnTo>
                    <a:pt x="1" y="939"/>
                  </a:lnTo>
                  <a:lnTo>
                    <a:pt x="1" y="998"/>
                  </a:lnTo>
                  <a:lnTo>
                    <a:pt x="1" y="1177"/>
                  </a:lnTo>
                  <a:cubicBezTo>
                    <a:pt x="60" y="1251"/>
                    <a:pt x="60" y="1251"/>
                    <a:pt x="120" y="1251"/>
                  </a:cubicBezTo>
                  <a:lnTo>
                    <a:pt x="120" y="1177"/>
                  </a:lnTo>
                  <a:cubicBezTo>
                    <a:pt x="120" y="1177"/>
                    <a:pt x="180" y="1117"/>
                    <a:pt x="180" y="998"/>
                  </a:cubicBezTo>
                  <a:lnTo>
                    <a:pt x="180" y="805"/>
                  </a:lnTo>
                  <a:cubicBezTo>
                    <a:pt x="180" y="745"/>
                    <a:pt x="239" y="685"/>
                    <a:pt x="239" y="626"/>
                  </a:cubicBezTo>
                  <a:cubicBezTo>
                    <a:pt x="314" y="566"/>
                    <a:pt x="314" y="507"/>
                    <a:pt x="314" y="432"/>
                  </a:cubicBezTo>
                  <a:cubicBezTo>
                    <a:pt x="373" y="372"/>
                    <a:pt x="373" y="313"/>
                    <a:pt x="433" y="253"/>
                  </a:cubicBezTo>
                  <a:cubicBezTo>
                    <a:pt x="433" y="194"/>
                    <a:pt x="433" y="134"/>
                    <a:pt x="492" y="134"/>
                  </a:cubicBezTo>
                  <a:lnTo>
                    <a:pt x="492" y="60"/>
                  </a:lnTo>
                  <a:cubicBezTo>
                    <a:pt x="492" y="60"/>
                    <a:pt x="492" y="0"/>
                    <a:pt x="43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6887600" y="3926119"/>
              <a:ext cx="11636" cy="26516"/>
            </a:xfrm>
            <a:custGeom>
              <a:avLst/>
              <a:gdLst/>
              <a:ahLst/>
              <a:cxnLst/>
              <a:rect l="l" t="t" r="r" b="b"/>
              <a:pathLst>
                <a:path w="373" h="850" extrusionOk="0">
                  <a:moveTo>
                    <a:pt x="283" y="0"/>
                  </a:moveTo>
                  <a:cubicBezTo>
                    <a:pt x="269" y="0"/>
                    <a:pt x="254" y="15"/>
                    <a:pt x="254" y="45"/>
                  </a:cubicBezTo>
                  <a:cubicBezTo>
                    <a:pt x="254" y="45"/>
                    <a:pt x="194" y="45"/>
                    <a:pt x="120" y="164"/>
                  </a:cubicBezTo>
                  <a:lnTo>
                    <a:pt x="60" y="224"/>
                  </a:lnTo>
                  <a:lnTo>
                    <a:pt x="60" y="358"/>
                  </a:lnTo>
                  <a:lnTo>
                    <a:pt x="0" y="417"/>
                  </a:lnTo>
                  <a:lnTo>
                    <a:pt x="0" y="596"/>
                  </a:lnTo>
                  <a:cubicBezTo>
                    <a:pt x="60" y="596"/>
                    <a:pt x="60" y="671"/>
                    <a:pt x="60" y="730"/>
                  </a:cubicBezTo>
                  <a:cubicBezTo>
                    <a:pt x="60" y="790"/>
                    <a:pt x="120" y="849"/>
                    <a:pt x="120" y="849"/>
                  </a:cubicBezTo>
                  <a:lnTo>
                    <a:pt x="194" y="849"/>
                  </a:lnTo>
                  <a:lnTo>
                    <a:pt x="254" y="790"/>
                  </a:lnTo>
                  <a:lnTo>
                    <a:pt x="254" y="671"/>
                  </a:lnTo>
                  <a:lnTo>
                    <a:pt x="254" y="596"/>
                  </a:lnTo>
                  <a:lnTo>
                    <a:pt x="254" y="477"/>
                  </a:lnTo>
                  <a:lnTo>
                    <a:pt x="254" y="358"/>
                  </a:lnTo>
                  <a:cubicBezTo>
                    <a:pt x="313" y="298"/>
                    <a:pt x="313" y="224"/>
                    <a:pt x="313" y="224"/>
                  </a:cubicBezTo>
                  <a:lnTo>
                    <a:pt x="313" y="105"/>
                  </a:lnTo>
                  <a:cubicBezTo>
                    <a:pt x="373" y="45"/>
                    <a:pt x="313" y="45"/>
                    <a:pt x="313" y="45"/>
                  </a:cubicBezTo>
                  <a:cubicBezTo>
                    <a:pt x="313" y="15"/>
                    <a:pt x="298" y="0"/>
                    <a:pt x="28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6868072" y="3925651"/>
              <a:ext cx="11667" cy="28855"/>
            </a:xfrm>
            <a:custGeom>
              <a:avLst/>
              <a:gdLst/>
              <a:ahLst/>
              <a:cxnLst/>
              <a:rect l="l" t="t" r="r" b="b"/>
              <a:pathLst>
                <a:path w="374" h="925" extrusionOk="0">
                  <a:moveTo>
                    <a:pt x="254" y="0"/>
                  </a:moveTo>
                  <a:lnTo>
                    <a:pt x="254" y="60"/>
                  </a:lnTo>
                  <a:lnTo>
                    <a:pt x="194" y="120"/>
                  </a:lnTo>
                  <a:cubicBezTo>
                    <a:pt x="135" y="179"/>
                    <a:pt x="135" y="239"/>
                    <a:pt x="75" y="239"/>
                  </a:cubicBezTo>
                  <a:lnTo>
                    <a:pt x="75" y="373"/>
                  </a:lnTo>
                  <a:lnTo>
                    <a:pt x="75" y="432"/>
                  </a:lnTo>
                  <a:cubicBezTo>
                    <a:pt x="75" y="492"/>
                    <a:pt x="1" y="552"/>
                    <a:pt x="75" y="611"/>
                  </a:cubicBezTo>
                  <a:lnTo>
                    <a:pt x="75" y="745"/>
                  </a:lnTo>
                  <a:lnTo>
                    <a:pt x="75" y="805"/>
                  </a:lnTo>
                  <a:cubicBezTo>
                    <a:pt x="135" y="864"/>
                    <a:pt x="194" y="924"/>
                    <a:pt x="194" y="924"/>
                  </a:cubicBezTo>
                  <a:lnTo>
                    <a:pt x="254" y="924"/>
                  </a:lnTo>
                  <a:lnTo>
                    <a:pt x="314" y="864"/>
                  </a:lnTo>
                  <a:cubicBezTo>
                    <a:pt x="314" y="864"/>
                    <a:pt x="254" y="805"/>
                    <a:pt x="254" y="745"/>
                  </a:cubicBezTo>
                  <a:lnTo>
                    <a:pt x="254" y="611"/>
                  </a:lnTo>
                  <a:lnTo>
                    <a:pt x="254" y="492"/>
                  </a:lnTo>
                  <a:cubicBezTo>
                    <a:pt x="254" y="432"/>
                    <a:pt x="254" y="373"/>
                    <a:pt x="314" y="373"/>
                  </a:cubicBezTo>
                  <a:lnTo>
                    <a:pt x="314" y="239"/>
                  </a:lnTo>
                  <a:lnTo>
                    <a:pt x="373" y="120"/>
                  </a:lnTo>
                  <a:cubicBezTo>
                    <a:pt x="373" y="60"/>
                    <a:pt x="373" y="0"/>
                    <a:pt x="314"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6866232" y="3551997"/>
              <a:ext cx="46481" cy="75336"/>
            </a:xfrm>
            <a:custGeom>
              <a:avLst/>
              <a:gdLst/>
              <a:ahLst/>
              <a:cxnLst/>
              <a:rect l="l" t="t" r="r" b="b"/>
              <a:pathLst>
                <a:path w="1490" h="2415" extrusionOk="0">
                  <a:moveTo>
                    <a:pt x="626" y="1"/>
                  </a:moveTo>
                  <a:cubicBezTo>
                    <a:pt x="253" y="805"/>
                    <a:pt x="60" y="1669"/>
                    <a:pt x="0" y="2414"/>
                  </a:cubicBezTo>
                  <a:lnTo>
                    <a:pt x="253" y="2414"/>
                  </a:lnTo>
                  <a:cubicBezTo>
                    <a:pt x="939" y="2414"/>
                    <a:pt x="1490" y="1863"/>
                    <a:pt x="1490" y="1178"/>
                  </a:cubicBezTo>
                  <a:cubicBezTo>
                    <a:pt x="1490" y="612"/>
                    <a:pt x="1117" y="120"/>
                    <a:pt x="626"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7236142" y="4558597"/>
              <a:ext cx="106469" cy="104597"/>
            </a:xfrm>
            <a:custGeom>
              <a:avLst/>
              <a:gdLst/>
              <a:ahLst/>
              <a:cxnLst/>
              <a:rect l="l" t="t" r="r" b="b"/>
              <a:pathLst>
                <a:path w="3413" h="3353" extrusionOk="0">
                  <a:moveTo>
                    <a:pt x="1684" y="1"/>
                  </a:moveTo>
                  <a:cubicBezTo>
                    <a:pt x="745" y="1"/>
                    <a:pt x="1" y="746"/>
                    <a:pt x="1" y="1684"/>
                  </a:cubicBezTo>
                  <a:cubicBezTo>
                    <a:pt x="1" y="2608"/>
                    <a:pt x="745" y="3353"/>
                    <a:pt x="1684" y="3353"/>
                  </a:cubicBezTo>
                  <a:cubicBezTo>
                    <a:pt x="2608" y="3353"/>
                    <a:pt x="3412" y="2608"/>
                    <a:pt x="3412" y="1684"/>
                  </a:cubicBezTo>
                  <a:cubicBezTo>
                    <a:pt x="3412" y="746"/>
                    <a:pt x="2608" y="1"/>
                    <a:pt x="16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7551711" y="4543281"/>
              <a:ext cx="104566" cy="104597"/>
            </a:xfrm>
            <a:custGeom>
              <a:avLst/>
              <a:gdLst/>
              <a:ahLst/>
              <a:cxnLst/>
              <a:rect l="l" t="t" r="r" b="b"/>
              <a:pathLst>
                <a:path w="3352" h="3353" extrusionOk="0">
                  <a:moveTo>
                    <a:pt x="1683" y="0"/>
                  </a:moveTo>
                  <a:cubicBezTo>
                    <a:pt x="745" y="0"/>
                    <a:pt x="0" y="745"/>
                    <a:pt x="0" y="1669"/>
                  </a:cubicBezTo>
                  <a:cubicBezTo>
                    <a:pt x="0" y="2607"/>
                    <a:pt x="745" y="3352"/>
                    <a:pt x="1683" y="3352"/>
                  </a:cubicBezTo>
                  <a:cubicBezTo>
                    <a:pt x="2607" y="3352"/>
                    <a:pt x="3352" y="2607"/>
                    <a:pt x="3352" y="1669"/>
                  </a:cubicBezTo>
                  <a:cubicBezTo>
                    <a:pt x="3352" y="745"/>
                    <a:pt x="2607" y="0"/>
                    <a:pt x="168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7579100" y="4576254"/>
              <a:ext cx="44203" cy="42332"/>
            </a:xfrm>
            <a:custGeom>
              <a:avLst/>
              <a:gdLst/>
              <a:ahLst/>
              <a:cxnLst/>
              <a:rect l="l" t="t" r="r" b="b"/>
              <a:pathLst>
                <a:path w="1417" h="1357" extrusionOk="0">
                  <a:moveTo>
                    <a:pt x="746" y="1"/>
                  </a:moveTo>
                  <a:cubicBezTo>
                    <a:pt x="299" y="1"/>
                    <a:pt x="1" y="314"/>
                    <a:pt x="1" y="686"/>
                  </a:cubicBezTo>
                  <a:cubicBezTo>
                    <a:pt x="1" y="1059"/>
                    <a:pt x="299" y="1357"/>
                    <a:pt x="746" y="1357"/>
                  </a:cubicBezTo>
                  <a:cubicBezTo>
                    <a:pt x="1118" y="1357"/>
                    <a:pt x="1416" y="1059"/>
                    <a:pt x="1416" y="686"/>
                  </a:cubicBezTo>
                  <a:cubicBezTo>
                    <a:pt x="1416" y="314"/>
                    <a:pt x="1118" y="1"/>
                    <a:pt x="746"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7267275" y="4593473"/>
              <a:ext cx="36748" cy="34876"/>
            </a:xfrm>
            <a:custGeom>
              <a:avLst/>
              <a:gdLst/>
              <a:ahLst/>
              <a:cxnLst/>
              <a:rect l="l" t="t" r="r" b="b"/>
              <a:pathLst>
                <a:path w="1178" h="1118" extrusionOk="0">
                  <a:moveTo>
                    <a:pt x="612" y="0"/>
                  </a:moveTo>
                  <a:cubicBezTo>
                    <a:pt x="314" y="0"/>
                    <a:pt x="1" y="253"/>
                    <a:pt x="1" y="566"/>
                  </a:cubicBezTo>
                  <a:cubicBezTo>
                    <a:pt x="1" y="879"/>
                    <a:pt x="314" y="1117"/>
                    <a:pt x="612" y="1117"/>
                  </a:cubicBezTo>
                  <a:cubicBezTo>
                    <a:pt x="924" y="1117"/>
                    <a:pt x="1178" y="879"/>
                    <a:pt x="1178" y="566"/>
                  </a:cubicBezTo>
                  <a:cubicBezTo>
                    <a:pt x="1178" y="253"/>
                    <a:pt x="924" y="0"/>
                    <a:pt x="612"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6860648" y="4032057"/>
              <a:ext cx="53936" cy="561448"/>
            </a:xfrm>
            <a:custGeom>
              <a:avLst/>
              <a:gdLst/>
              <a:ahLst/>
              <a:cxnLst/>
              <a:rect l="l" t="t" r="r" b="b"/>
              <a:pathLst>
                <a:path w="1729" h="17998" extrusionOk="0">
                  <a:moveTo>
                    <a:pt x="1356" y="1"/>
                  </a:moveTo>
                  <a:cubicBezTo>
                    <a:pt x="1177" y="1"/>
                    <a:pt x="1058" y="180"/>
                    <a:pt x="984" y="373"/>
                  </a:cubicBezTo>
                  <a:lnTo>
                    <a:pt x="0" y="17625"/>
                  </a:lnTo>
                  <a:cubicBezTo>
                    <a:pt x="0" y="17818"/>
                    <a:pt x="120" y="17997"/>
                    <a:pt x="313" y="17997"/>
                  </a:cubicBezTo>
                  <a:lnTo>
                    <a:pt x="373" y="17997"/>
                  </a:lnTo>
                  <a:cubicBezTo>
                    <a:pt x="552" y="17997"/>
                    <a:pt x="686" y="17878"/>
                    <a:pt x="686" y="17684"/>
                  </a:cubicBezTo>
                  <a:lnTo>
                    <a:pt x="1669" y="373"/>
                  </a:lnTo>
                  <a:cubicBezTo>
                    <a:pt x="1728" y="180"/>
                    <a:pt x="1550" y="61"/>
                    <a:pt x="1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6796511" y="3933075"/>
              <a:ext cx="298380" cy="112489"/>
            </a:xfrm>
            <a:custGeom>
              <a:avLst/>
              <a:gdLst/>
              <a:ahLst/>
              <a:cxnLst/>
              <a:rect l="l" t="t" r="r" b="b"/>
              <a:pathLst>
                <a:path w="9565" h="3606" extrusionOk="0">
                  <a:moveTo>
                    <a:pt x="4291" y="1"/>
                  </a:moveTo>
                  <a:cubicBezTo>
                    <a:pt x="4291" y="1"/>
                    <a:pt x="4097" y="75"/>
                    <a:pt x="3784" y="135"/>
                  </a:cubicBezTo>
                  <a:cubicBezTo>
                    <a:pt x="3572" y="442"/>
                    <a:pt x="3036" y="720"/>
                    <a:pt x="2610" y="720"/>
                  </a:cubicBezTo>
                  <a:cubicBezTo>
                    <a:pt x="2437" y="720"/>
                    <a:pt x="2283" y="674"/>
                    <a:pt x="2176" y="567"/>
                  </a:cubicBezTo>
                  <a:cubicBezTo>
                    <a:pt x="1624" y="746"/>
                    <a:pt x="1177" y="999"/>
                    <a:pt x="879" y="1193"/>
                  </a:cubicBezTo>
                  <a:cubicBezTo>
                    <a:pt x="1" y="1937"/>
                    <a:pt x="194" y="3174"/>
                    <a:pt x="2608" y="3487"/>
                  </a:cubicBezTo>
                  <a:cubicBezTo>
                    <a:pt x="2980" y="3546"/>
                    <a:pt x="3487" y="3606"/>
                    <a:pt x="3919" y="3606"/>
                  </a:cubicBezTo>
                  <a:cubicBezTo>
                    <a:pt x="6272" y="3606"/>
                    <a:pt x="8879" y="2742"/>
                    <a:pt x="9133" y="2429"/>
                  </a:cubicBezTo>
                  <a:cubicBezTo>
                    <a:pt x="9565" y="1937"/>
                    <a:pt x="8999" y="1118"/>
                    <a:pt x="8626" y="1118"/>
                  </a:cubicBezTo>
                  <a:cubicBezTo>
                    <a:pt x="8507" y="1118"/>
                    <a:pt x="8135" y="1252"/>
                    <a:pt x="7583" y="1491"/>
                  </a:cubicBezTo>
                  <a:cubicBezTo>
                    <a:pt x="7225" y="1897"/>
                    <a:pt x="6761" y="2092"/>
                    <a:pt x="6330" y="2092"/>
                  </a:cubicBezTo>
                  <a:cubicBezTo>
                    <a:pt x="6224" y="2092"/>
                    <a:pt x="6119" y="2080"/>
                    <a:pt x="6019" y="2057"/>
                  </a:cubicBezTo>
                  <a:cubicBezTo>
                    <a:pt x="5408" y="2310"/>
                    <a:pt x="4663" y="2369"/>
                    <a:pt x="3978" y="2489"/>
                  </a:cubicBezTo>
                  <a:cubicBezTo>
                    <a:pt x="3561" y="2542"/>
                    <a:pt x="3147" y="2586"/>
                    <a:pt x="2755" y="2586"/>
                  </a:cubicBezTo>
                  <a:cubicBezTo>
                    <a:pt x="2266" y="2586"/>
                    <a:pt x="1811" y="2517"/>
                    <a:pt x="1431" y="2310"/>
                  </a:cubicBezTo>
                  <a:cubicBezTo>
                    <a:pt x="313" y="1625"/>
                    <a:pt x="3546" y="999"/>
                    <a:pt x="4157" y="880"/>
                  </a:cubicBezTo>
                  <a:cubicBezTo>
                    <a:pt x="4231" y="567"/>
                    <a:pt x="4291" y="314"/>
                    <a:pt x="4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7518706" y="4331529"/>
              <a:ext cx="91121" cy="272457"/>
            </a:xfrm>
            <a:custGeom>
              <a:avLst/>
              <a:gdLst/>
              <a:ahLst/>
              <a:cxnLst/>
              <a:rect l="l" t="t" r="r" b="b"/>
              <a:pathLst>
                <a:path w="2921" h="8734" extrusionOk="0">
                  <a:moveTo>
                    <a:pt x="225" y="0"/>
                  </a:moveTo>
                  <a:cubicBezTo>
                    <a:pt x="199" y="0"/>
                    <a:pt x="169" y="7"/>
                    <a:pt x="134" y="25"/>
                  </a:cubicBezTo>
                  <a:cubicBezTo>
                    <a:pt x="75" y="25"/>
                    <a:pt x="0" y="144"/>
                    <a:pt x="0" y="203"/>
                  </a:cubicBezTo>
                  <a:cubicBezTo>
                    <a:pt x="0" y="203"/>
                    <a:pt x="75" y="338"/>
                    <a:pt x="134" y="576"/>
                  </a:cubicBezTo>
                  <a:cubicBezTo>
                    <a:pt x="134" y="829"/>
                    <a:pt x="254" y="1142"/>
                    <a:pt x="313" y="1574"/>
                  </a:cubicBezTo>
                  <a:cubicBezTo>
                    <a:pt x="447" y="1946"/>
                    <a:pt x="566" y="2438"/>
                    <a:pt x="686" y="2870"/>
                  </a:cubicBezTo>
                  <a:cubicBezTo>
                    <a:pt x="820" y="3436"/>
                    <a:pt x="998" y="3928"/>
                    <a:pt x="1118" y="4434"/>
                  </a:cubicBezTo>
                  <a:cubicBezTo>
                    <a:pt x="1430" y="5477"/>
                    <a:pt x="1803" y="6535"/>
                    <a:pt x="2056" y="7339"/>
                  </a:cubicBezTo>
                  <a:cubicBezTo>
                    <a:pt x="2175" y="7712"/>
                    <a:pt x="2309" y="8025"/>
                    <a:pt x="2369" y="8278"/>
                  </a:cubicBezTo>
                  <a:cubicBezTo>
                    <a:pt x="2488" y="8457"/>
                    <a:pt x="2548" y="8591"/>
                    <a:pt x="2548" y="8591"/>
                  </a:cubicBezTo>
                  <a:cubicBezTo>
                    <a:pt x="2548" y="8678"/>
                    <a:pt x="2620" y="8733"/>
                    <a:pt x="2705" y="8733"/>
                  </a:cubicBezTo>
                  <a:cubicBezTo>
                    <a:pt x="2736" y="8733"/>
                    <a:pt x="2769" y="8726"/>
                    <a:pt x="2801" y="8710"/>
                  </a:cubicBezTo>
                  <a:cubicBezTo>
                    <a:pt x="2861" y="8650"/>
                    <a:pt x="2920" y="8591"/>
                    <a:pt x="2861" y="8531"/>
                  </a:cubicBezTo>
                  <a:cubicBezTo>
                    <a:pt x="2861" y="8531"/>
                    <a:pt x="2861" y="8397"/>
                    <a:pt x="2801" y="8159"/>
                  </a:cubicBezTo>
                  <a:cubicBezTo>
                    <a:pt x="2741" y="7905"/>
                    <a:pt x="2682" y="7593"/>
                    <a:pt x="2548" y="7161"/>
                  </a:cubicBezTo>
                  <a:cubicBezTo>
                    <a:pt x="2369" y="6356"/>
                    <a:pt x="2116" y="5298"/>
                    <a:pt x="1803" y="4241"/>
                  </a:cubicBezTo>
                  <a:cubicBezTo>
                    <a:pt x="1624" y="3749"/>
                    <a:pt x="1490" y="3183"/>
                    <a:pt x="1311" y="2751"/>
                  </a:cubicBezTo>
                  <a:cubicBezTo>
                    <a:pt x="1118" y="2259"/>
                    <a:pt x="998" y="1753"/>
                    <a:pt x="879" y="1380"/>
                  </a:cubicBezTo>
                  <a:cubicBezTo>
                    <a:pt x="745" y="1008"/>
                    <a:pt x="626" y="710"/>
                    <a:pt x="507" y="457"/>
                  </a:cubicBezTo>
                  <a:cubicBezTo>
                    <a:pt x="447" y="203"/>
                    <a:pt x="373" y="84"/>
                    <a:pt x="373" y="84"/>
                  </a:cubicBezTo>
                  <a:cubicBezTo>
                    <a:pt x="331" y="42"/>
                    <a:pt x="288" y="0"/>
                    <a:pt x="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7458750" y="4253635"/>
              <a:ext cx="191974" cy="96549"/>
            </a:xfrm>
            <a:custGeom>
              <a:avLst/>
              <a:gdLst/>
              <a:ahLst/>
              <a:cxnLst/>
              <a:rect l="l" t="t" r="r" b="b"/>
              <a:pathLst>
                <a:path w="6154" h="3095" extrusionOk="0">
                  <a:moveTo>
                    <a:pt x="5371" y="0"/>
                  </a:moveTo>
                  <a:cubicBezTo>
                    <a:pt x="5006" y="0"/>
                    <a:pt x="4634" y="93"/>
                    <a:pt x="4604" y="93"/>
                  </a:cubicBezTo>
                  <a:cubicBezTo>
                    <a:pt x="4157" y="600"/>
                    <a:pt x="3665" y="1032"/>
                    <a:pt x="3233" y="1404"/>
                  </a:cubicBezTo>
                  <a:cubicBezTo>
                    <a:pt x="2369" y="2209"/>
                    <a:pt x="1118" y="2641"/>
                    <a:pt x="1" y="3073"/>
                  </a:cubicBezTo>
                  <a:cubicBezTo>
                    <a:pt x="48" y="3088"/>
                    <a:pt x="108" y="3095"/>
                    <a:pt x="179" y="3095"/>
                  </a:cubicBezTo>
                  <a:cubicBezTo>
                    <a:pt x="750" y="3095"/>
                    <a:pt x="2034" y="2640"/>
                    <a:pt x="3412" y="2149"/>
                  </a:cubicBezTo>
                  <a:cubicBezTo>
                    <a:pt x="5215" y="1583"/>
                    <a:pt x="6153" y="1092"/>
                    <a:pt x="6094" y="466"/>
                  </a:cubicBezTo>
                  <a:cubicBezTo>
                    <a:pt x="6094" y="93"/>
                    <a:pt x="5736" y="0"/>
                    <a:pt x="5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7280751" y="4595314"/>
              <a:ext cx="325364" cy="19559"/>
            </a:xfrm>
            <a:custGeom>
              <a:avLst/>
              <a:gdLst/>
              <a:ahLst/>
              <a:cxnLst/>
              <a:rect l="l" t="t" r="r" b="b"/>
              <a:pathLst>
                <a:path w="10430" h="627" extrusionOk="0">
                  <a:moveTo>
                    <a:pt x="8686" y="1"/>
                  </a:moveTo>
                  <a:cubicBezTo>
                    <a:pt x="8440" y="38"/>
                    <a:pt x="8176" y="38"/>
                    <a:pt x="7904" y="38"/>
                  </a:cubicBezTo>
                  <a:cubicBezTo>
                    <a:pt x="7632" y="38"/>
                    <a:pt x="7353" y="38"/>
                    <a:pt x="7077" y="75"/>
                  </a:cubicBezTo>
                  <a:cubicBezTo>
                    <a:pt x="6451" y="75"/>
                    <a:pt x="5841" y="75"/>
                    <a:pt x="5215" y="135"/>
                  </a:cubicBezTo>
                  <a:cubicBezTo>
                    <a:pt x="4530" y="135"/>
                    <a:pt x="3904" y="135"/>
                    <a:pt x="3353" y="194"/>
                  </a:cubicBezTo>
                  <a:cubicBezTo>
                    <a:pt x="2727" y="194"/>
                    <a:pt x="2176" y="254"/>
                    <a:pt x="1669" y="254"/>
                  </a:cubicBezTo>
                  <a:cubicBezTo>
                    <a:pt x="1237" y="314"/>
                    <a:pt x="805" y="314"/>
                    <a:pt x="552" y="314"/>
                  </a:cubicBezTo>
                  <a:cubicBezTo>
                    <a:pt x="254" y="373"/>
                    <a:pt x="120" y="373"/>
                    <a:pt x="120" y="373"/>
                  </a:cubicBezTo>
                  <a:cubicBezTo>
                    <a:pt x="60" y="373"/>
                    <a:pt x="1" y="448"/>
                    <a:pt x="1" y="507"/>
                  </a:cubicBezTo>
                  <a:cubicBezTo>
                    <a:pt x="1" y="567"/>
                    <a:pt x="60" y="626"/>
                    <a:pt x="120" y="626"/>
                  </a:cubicBezTo>
                  <a:lnTo>
                    <a:pt x="3353" y="626"/>
                  </a:lnTo>
                  <a:cubicBezTo>
                    <a:pt x="3904" y="567"/>
                    <a:pt x="4589" y="567"/>
                    <a:pt x="5215" y="567"/>
                  </a:cubicBezTo>
                  <a:cubicBezTo>
                    <a:pt x="5841" y="507"/>
                    <a:pt x="6451" y="507"/>
                    <a:pt x="7077" y="507"/>
                  </a:cubicBezTo>
                  <a:cubicBezTo>
                    <a:pt x="7703" y="448"/>
                    <a:pt x="8254" y="448"/>
                    <a:pt x="8686" y="373"/>
                  </a:cubicBezTo>
                  <a:cubicBezTo>
                    <a:pt x="9684" y="314"/>
                    <a:pt x="10310" y="254"/>
                    <a:pt x="10310" y="254"/>
                  </a:cubicBezTo>
                  <a:cubicBezTo>
                    <a:pt x="10369" y="254"/>
                    <a:pt x="10429" y="194"/>
                    <a:pt x="10429" y="135"/>
                  </a:cubicBezTo>
                  <a:cubicBezTo>
                    <a:pt x="10429" y="75"/>
                    <a:pt x="10369" y="75"/>
                    <a:pt x="10310" y="75"/>
                  </a:cubicBezTo>
                  <a:cubicBezTo>
                    <a:pt x="10310" y="75"/>
                    <a:pt x="9684" y="1"/>
                    <a:pt x="8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6887600" y="4185443"/>
              <a:ext cx="402946" cy="430366"/>
            </a:xfrm>
            <a:custGeom>
              <a:avLst/>
              <a:gdLst/>
              <a:ahLst/>
              <a:cxnLst/>
              <a:rect l="l" t="t" r="r" b="b"/>
              <a:pathLst>
                <a:path w="12917" h="13796" extrusionOk="0">
                  <a:moveTo>
                    <a:pt x="222" y="0"/>
                  </a:moveTo>
                  <a:cubicBezTo>
                    <a:pt x="175" y="0"/>
                    <a:pt x="127" y="15"/>
                    <a:pt x="60" y="45"/>
                  </a:cubicBezTo>
                  <a:cubicBezTo>
                    <a:pt x="0" y="104"/>
                    <a:pt x="0" y="238"/>
                    <a:pt x="60" y="298"/>
                  </a:cubicBezTo>
                  <a:cubicBezTo>
                    <a:pt x="60" y="298"/>
                    <a:pt x="254" y="477"/>
                    <a:pt x="626" y="924"/>
                  </a:cubicBezTo>
                  <a:cubicBezTo>
                    <a:pt x="939" y="1296"/>
                    <a:pt x="1431" y="1788"/>
                    <a:pt x="1982" y="2473"/>
                  </a:cubicBezTo>
                  <a:cubicBezTo>
                    <a:pt x="2235" y="2786"/>
                    <a:pt x="2548" y="3158"/>
                    <a:pt x="2920" y="3456"/>
                  </a:cubicBezTo>
                  <a:cubicBezTo>
                    <a:pt x="3233" y="3829"/>
                    <a:pt x="3606" y="4276"/>
                    <a:pt x="3918" y="4648"/>
                  </a:cubicBezTo>
                  <a:cubicBezTo>
                    <a:pt x="4663" y="5453"/>
                    <a:pt x="5468" y="6257"/>
                    <a:pt x="6213" y="7121"/>
                  </a:cubicBezTo>
                  <a:cubicBezTo>
                    <a:pt x="7017" y="7926"/>
                    <a:pt x="7762" y="8805"/>
                    <a:pt x="8507" y="9609"/>
                  </a:cubicBezTo>
                  <a:cubicBezTo>
                    <a:pt x="9252" y="10354"/>
                    <a:pt x="9997" y="11099"/>
                    <a:pt x="10548" y="11724"/>
                  </a:cubicBezTo>
                  <a:cubicBezTo>
                    <a:pt x="11174" y="12335"/>
                    <a:pt x="11665" y="12842"/>
                    <a:pt x="12038" y="13140"/>
                  </a:cubicBezTo>
                  <a:lnTo>
                    <a:pt x="12604" y="13706"/>
                  </a:lnTo>
                  <a:cubicBezTo>
                    <a:pt x="12634" y="13765"/>
                    <a:pt x="12678" y="13795"/>
                    <a:pt x="12725" y="13795"/>
                  </a:cubicBezTo>
                  <a:cubicBezTo>
                    <a:pt x="12771" y="13795"/>
                    <a:pt x="12820" y="13765"/>
                    <a:pt x="12857" y="13706"/>
                  </a:cubicBezTo>
                  <a:cubicBezTo>
                    <a:pt x="12917" y="13646"/>
                    <a:pt x="12917" y="13587"/>
                    <a:pt x="12857" y="13453"/>
                  </a:cubicBezTo>
                  <a:cubicBezTo>
                    <a:pt x="12857" y="13453"/>
                    <a:pt x="12663" y="13274"/>
                    <a:pt x="12351" y="12901"/>
                  </a:cubicBezTo>
                  <a:cubicBezTo>
                    <a:pt x="12038" y="12529"/>
                    <a:pt x="11546" y="11963"/>
                    <a:pt x="10995" y="11352"/>
                  </a:cubicBezTo>
                  <a:cubicBezTo>
                    <a:pt x="10429" y="10667"/>
                    <a:pt x="9743" y="9922"/>
                    <a:pt x="8999" y="9117"/>
                  </a:cubicBezTo>
                  <a:cubicBezTo>
                    <a:pt x="8313" y="8372"/>
                    <a:pt x="7509" y="7494"/>
                    <a:pt x="6704" y="6629"/>
                  </a:cubicBezTo>
                  <a:cubicBezTo>
                    <a:pt x="5959" y="5825"/>
                    <a:pt x="5155" y="4946"/>
                    <a:pt x="4410" y="4201"/>
                  </a:cubicBezTo>
                  <a:cubicBezTo>
                    <a:pt x="4038" y="3829"/>
                    <a:pt x="3665" y="3456"/>
                    <a:pt x="3352" y="3084"/>
                  </a:cubicBezTo>
                  <a:cubicBezTo>
                    <a:pt x="2980" y="2711"/>
                    <a:pt x="2667" y="2413"/>
                    <a:pt x="2354" y="2101"/>
                  </a:cubicBezTo>
                  <a:cubicBezTo>
                    <a:pt x="1803" y="1475"/>
                    <a:pt x="1237" y="983"/>
                    <a:pt x="939" y="611"/>
                  </a:cubicBezTo>
                  <a:lnTo>
                    <a:pt x="373" y="45"/>
                  </a:lnTo>
                  <a:cubicBezTo>
                    <a:pt x="313" y="15"/>
                    <a:pt x="269"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7263095" y="4520040"/>
              <a:ext cx="29323" cy="96673"/>
            </a:xfrm>
            <a:custGeom>
              <a:avLst/>
              <a:gdLst/>
              <a:ahLst/>
              <a:cxnLst/>
              <a:rect l="l" t="t" r="r" b="b"/>
              <a:pathLst>
                <a:path w="940" h="3099" extrusionOk="0">
                  <a:moveTo>
                    <a:pt x="194" y="0"/>
                  </a:moveTo>
                  <a:cubicBezTo>
                    <a:pt x="75" y="60"/>
                    <a:pt x="1" y="179"/>
                    <a:pt x="1" y="313"/>
                  </a:cubicBezTo>
                  <a:lnTo>
                    <a:pt x="448" y="2920"/>
                  </a:lnTo>
                  <a:cubicBezTo>
                    <a:pt x="507" y="3039"/>
                    <a:pt x="567" y="3099"/>
                    <a:pt x="686" y="3099"/>
                  </a:cubicBezTo>
                  <a:lnTo>
                    <a:pt x="746" y="3099"/>
                  </a:lnTo>
                  <a:cubicBezTo>
                    <a:pt x="880" y="3099"/>
                    <a:pt x="939" y="2980"/>
                    <a:pt x="939" y="2861"/>
                  </a:cubicBezTo>
                  <a:lnTo>
                    <a:pt x="507" y="179"/>
                  </a:lnTo>
                  <a:cubicBezTo>
                    <a:pt x="448" y="60"/>
                    <a:pt x="31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7172473" y="4496800"/>
              <a:ext cx="119945" cy="35625"/>
            </a:xfrm>
            <a:custGeom>
              <a:avLst/>
              <a:gdLst/>
              <a:ahLst/>
              <a:cxnLst/>
              <a:rect l="l" t="t" r="r" b="b"/>
              <a:pathLst>
                <a:path w="3845" h="1142" extrusionOk="0">
                  <a:moveTo>
                    <a:pt x="924" y="0"/>
                  </a:moveTo>
                  <a:lnTo>
                    <a:pt x="924" y="60"/>
                  </a:lnTo>
                  <a:cubicBezTo>
                    <a:pt x="671" y="179"/>
                    <a:pt x="1" y="745"/>
                    <a:pt x="433" y="999"/>
                  </a:cubicBezTo>
                  <a:cubicBezTo>
                    <a:pt x="601" y="1107"/>
                    <a:pt x="1229" y="1141"/>
                    <a:pt x="1887" y="1141"/>
                  </a:cubicBezTo>
                  <a:cubicBezTo>
                    <a:pt x="2681" y="1141"/>
                    <a:pt x="3520" y="1091"/>
                    <a:pt x="3651" y="1058"/>
                  </a:cubicBezTo>
                  <a:cubicBezTo>
                    <a:pt x="3844" y="999"/>
                    <a:pt x="3785" y="745"/>
                    <a:pt x="3785" y="745"/>
                  </a:cubicBezTo>
                  <a:cubicBezTo>
                    <a:pt x="3099" y="686"/>
                    <a:pt x="1550" y="313"/>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7156688" y="4126391"/>
              <a:ext cx="228659" cy="343488"/>
            </a:xfrm>
            <a:custGeom>
              <a:avLst/>
              <a:gdLst/>
              <a:ahLst/>
              <a:cxnLst/>
              <a:rect l="l" t="t" r="r" b="b"/>
              <a:pathLst>
                <a:path w="7330" h="11011" extrusionOk="0">
                  <a:moveTo>
                    <a:pt x="5122" y="0"/>
                  </a:moveTo>
                  <a:cubicBezTo>
                    <a:pt x="4992" y="0"/>
                    <a:pt x="4858" y="5"/>
                    <a:pt x="4723" y="16"/>
                  </a:cubicBezTo>
                  <a:cubicBezTo>
                    <a:pt x="4350" y="16"/>
                    <a:pt x="3918" y="76"/>
                    <a:pt x="3486" y="210"/>
                  </a:cubicBezTo>
                  <a:cubicBezTo>
                    <a:pt x="3039" y="329"/>
                    <a:pt x="2607" y="508"/>
                    <a:pt x="2175" y="820"/>
                  </a:cubicBezTo>
                  <a:cubicBezTo>
                    <a:pt x="1743" y="1074"/>
                    <a:pt x="1371" y="1446"/>
                    <a:pt x="1058" y="1878"/>
                  </a:cubicBezTo>
                  <a:cubicBezTo>
                    <a:pt x="745" y="2310"/>
                    <a:pt x="566" y="2742"/>
                    <a:pt x="373" y="3249"/>
                  </a:cubicBezTo>
                  <a:cubicBezTo>
                    <a:pt x="253" y="3487"/>
                    <a:pt x="194" y="3740"/>
                    <a:pt x="134" y="3994"/>
                  </a:cubicBezTo>
                  <a:cubicBezTo>
                    <a:pt x="134" y="4113"/>
                    <a:pt x="60" y="4232"/>
                    <a:pt x="60" y="4366"/>
                  </a:cubicBezTo>
                  <a:lnTo>
                    <a:pt x="60" y="4798"/>
                  </a:lnTo>
                  <a:cubicBezTo>
                    <a:pt x="0" y="5290"/>
                    <a:pt x="134" y="5796"/>
                    <a:pt x="194" y="6288"/>
                  </a:cubicBezTo>
                  <a:cubicBezTo>
                    <a:pt x="313" y="6779"/>
                    <a:pt x="432" y="7211"/>
                    <a:pt x="626" y="7584"/>
                  </a:cubicBezTo>
                  <a:cubicBezTo>
                    <a:pt x="626" y="7718"/>
                    <a:pt x="685" y="7837"/>
                    <a:pt x="745" y="7897"/>
                  </a:cubicBezTo>
                  <a:cubicBezTo>
                    <a:pt x="745" y="8031"/>
                    <a:pt x="805" y="8090"/>
                    <a:pt x="879" y="8210"/>
                  </a:cubicBezTo>
                  <a:cubicBezTo>
                    <a:pt x="939" y="8403"/>
                    <a:pt x="998" y="8582"/>
                    <a:pt x="1058" y="8776"/>
                  </a:cubicBezTo>
                  <a:cubicBezTo>
                    <a:pt x="1177" y="8895"/>
                    <a:pt x="1252" y="9074"/>
                    <a:pt x="1311" y="9208"/>
                  </a:cubicBezTo>
                  <a:cubicBezTo>
                    <a:pt x="1430" y="9387"/>
                    <a:pt x="1490" y="9521"/>
                    <a:pt x="1549" y="9640"/>
                  </a:cubicBezTo>
                  <a:cubicBezTo>
                    <a:pt x="1743" y="9953"/>
                    <a:pt x="1862" y="10191"/>
                    <a:pt x="1996" y="10385"/>
                  </a:cubicBezTo>
                  <a:cubicBezTo>
                    <a:pt x="2056" y="10563"/>
                    <a:pt x="2175" y="10698"/>
                    <a:pt x="2235" y="10817"/>
                  </a:cubicBezTo>
                  <a:cubicBezTo>
                    <a:pt x="2294" y="10876"/>
                    <a:pt x="2369" y="10936"/>
                    <a:pt x="2369" y="10936"/>
                  </a:cubicBezTo>
                  <a:cubicBezTo>
                    <a:pt x="2369" y="11010"/>
                    <a:pt x="2488" y="11010"/>
                    <a:pt x="2488" y="11010"/>
                  </a:cubicBezTo>
                  <a:cubicBezTo>
                    <a:pt x="2548" y="10936"/>
                    <a:pt x="2607" y="10876"/>
                    <a:pt x="2548" y="10817"/>
                  </a:cubicBezTo>
                  <a:cubicBezTo>
                    <a:pt x="2548" y="10817"/>
                    <a:pt x="2428" y="10638"/>
                    <a:pt x="2235" y="10191"/>
                  </a:cubicBezTo>
                  <a:cubicBezTo>
                    <a:pt x="2116" y="10012"/>
                    <a:pt x="1996" y="9759"/>
                    <a:pt x="1862" y="9521"/>
                  </a:cubicBezTo>
                  <a:cubicBezTo>
                    <a:pt x="1743" y="9267"/>
                    <a:pt x="1549" y="8954"/>
                    <a:pt x="1430" y="8582"/>
                  </a:cubicBezTo>
                  <a:cubicBezTo>
                    <a:pt x="1371" y="8403"/>
                    <a:pt x="1311" y="8210"/>
                    <a:pt x="1177" y="8031"/>
                  </a:cubicBezTo>
                  <a:cubicBezTo>
                    <a:pt x="1177" y="7956"/>
                    <a:pt x="1117" y="7837"/>
                    <a:pt x="1058" y="7778"/>
                  </a:cubicBezTo>
                  <a:cubicBezTo>
                    <a:pt x="1058" y="7658"/>
                    <a:pt x="998" y="7584"/>
                    <a:pt x="998" y="7465"/>
                  </a:cubicBezTo>
                  <a:cubicBezTo>
                    <a:pt x="879" y="7092"/>
                    <a:pt x="745" y="6660"/>
                    <a:pt x="626" y="6169"/>
                  </a:cubicBezTo>
                  <a:cubicBezTo>
                    <a:pt x="566" y="5722"/>
                    <a:pt x="507" y="5290"/>
                    <a:pt x="507" y="4798"/>
                  </a:cubicBezTo>
                  <a:lnTo>
                    <a:pt x="507" y="4426"/>
                  </a:lnTo>
                  <a:cubicBezTo>
                    <a:pt x="566" y="4306"/>
                    <a:pt x="566" y="4232"/>
                    <a:pt x="566" y="4113"/>
                  </a:cubicBezTo>
                  <a:cubicBezTo>
                    <a:pt x="626" y="3860"/>
                    <a:pt x="685" y="3621"/>
                    <a:pt x="805" y="3368"/>
                  </a:cubicBezTo>
                  <a:cubicBezTo>
                    <a:pt x="939" y="2936"/>
                    <a:pt x="1177" y="2504"/>
                    <a:pt x="1430" y="2131"/>
                  </a:cubicBezTo>
                  <a:cubicBezTo>
                    <a:pt x="1743" y="1759"/>
                    <a:pt x="2056" y="1387"/>
                    <a:pt x="2428" y="1133"/>
                  </a:cubicBezTo>
                  <a:cubicBezTo>
                    <a:pt x="2801" y="880"/>
                    <a:pt x="3173" y="701"/>
                    <a:pt x="3605" y="582"/>
                  </a:cubicBezTo>
                  <a:cubicBezTo>
                    <a:pt x="3978" y="448"/>
                    <a:pt x="4350" y="388"/>
                    <a:pt x="4723" y="388"/>
                  </a:cubicBezTo>
                  <a:cubicBezTo>
                    <a:pt x="4941" y="371"/>
                    <a:pt x="5149" y="364"/>
                    <a:pt x="5345" y="364"/>
                  </a:cubicBezTo>
                  <a:cubicBezTo>
                    <a:pt x="5817" y="364"/>
                    <a:pt x="6220" y="406"/>
                    <a:pt x="6525" y="448"/>
                  </a:cubicBezTo>
                  <a:cubicBezTo>
                    <a:pt x="6704" y="508"/>
                    <a:pt x="6898" y="508"/>
                    <a:pt x="7017" y="582"/>
                  </a:cubicBezTo>
                  <a:lnTo>
                    <a:pt x="7211" y="582"/>
                  </a:lnTo>
                  <a:cubicBezTo>
                    <a:pt x="7228" y="599"/>
                    <a:pt x="7245" y="606"/>
                    <a:pt x="7260" y="606"/>
                  </a:cubicBezTo>
                  <a:cubicBezTo>
                    <a:pt x="7299" y="606"/>
                    <a:pt x="7330" y="561"/>
                    <a:pt x="7330" y="508"/>
                  </a:cubicBezTo>
                  <a:cubicBezTo>
                    <a:pt x="7330" y="448"/>
                    <a:pt x="7330" y="388"/>
                    <a:pt x="7270" y="388"/>
                  </a:cubicBezTo>
                  <a:cubicBezTo>
                    <a:pt x="7270" y="388"/>
                    <a:pt x="7211" y="329"/>
                    <a:pt x="7076" y="329"/>
                  </a:cubicBezTo>
                  <a:cubicBezTo>
                    <a:pt x="6957" y="269"/>
                    <a:pt x="6764" y="210"/>
                    <a:pt x="6585" y="210"/>
                  </a:cubicBezTo>
                  <a:cubicBezTo>
                    <a:pt x="6231" y="100"/>
                    <a:pt x="5708" y="0"/>
                    <a:pt x="512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6965214" y="3805269"/>
              <a:ext cx="230531" cy="197745"/>
            </a:xfrm>
            <a:custGeom>
              <a:avLst/>
              <a:gdLst/>
              <a:ahLst/>
              <a:cxnLst/>
              <a:rect l="l" t="t" r="r" b="b"/>
              <a:pathLst>
                <a:path w="7390" h="6339" extrusionOk="0">
                  <a:moveTo>
                    <a:pt x="7315" y="1"/>
                  </a:moveTo>
                  <a:cubicBezTo>
                    <a:pt x="7255" y="1"/>
                    <a:pt x="7196" y="1"/>
                    <a:pt x="7196" y="75"/>
                  </a:cubicBezTo>
                  <a:cubicBezTo>
                    <a:pt x="7196" y="75"/>
                    <a:pt x="7136" y="254"/>
                    <a:pt x="7017" y="627"/>
                  </a:cubicBezTo>
                  <a:cubicBezTo>
                    <a:pt x="6943" y="999"/>
                    <a:pt x="6764" y="1491"/>
                    <a:pt x="6570" y="2057"/>
                  </a:cubicBezTo>
                  <a:cubicBezTo>
                    <a:pt x="6511" y="2176"/>
                    <a:pt x="6451" y="2370"/>
                    <a:pt x="6391" y="2489"/>
                  </a:cubicBezTo>
                  <a:cubicBezTo>
                    <a:pt x="6332" y="2548"/>
                    <a:pt x="6272" y="2608"/>
                    <a:pt x="6272" y="2682"/>
                  </a:cubicBezTo>
                  <a:cubicBezTo>
                    <a:pt x="6198" y="2742"/>
                    <a:pt x="6138" y="2742"/>
                    <a:pt x="6079" y="2802"/>
                  </a:cubicBezTo>
                  <a:cubicBezTo>
                    <a:pt x="6000" y="2839"/>
                    <a:pt x="5910" y="2853"/>
                    <a:pt x="5812" y="2853"/>
                  </a:cubicBezTo>
                  <a:cubicBezTo>
                    <a:pt x="5594" y="2853"/>
                    <a:pt x="5337" y="2783"/>
                    <a:pt x="5080" y="2742"/>
                  </a:cubicBezTo>
                  <a:cubicBezTo>
                    <a:pt x="4648" y="2682"/>
                    <a:pt x="4276" y="2682"/>
                    <a:pt x="3844" y="2608"/>
                  </a:cubicBezTo>
                  <a:lnTo>
                    <a:pt x="3218" y="2608"/>
                  </a:lnTo>
                  <a:cubicBezTo>
                    <a:pt x="2980" y="2608"/>
                    <a:pt x="2786" y="2682"/>
                    <a:pt x="2548" y="2682"/>
                  </a:cubicBezTo>
                  <a:cubicBezTo>
                    <a:pt x="1728" y="2861"/>
                    <a:pt x="924" y="3353"/>
                    <a:pt x="432" y="4038"/>
                  </a:cubicBezTo>
                  <a:cubicBezTo>
                    <a:pt x="239" y="4411"/>
                    <a:pt x="60" y="4783"/>
                    <a:pt x="0" y="5155"/>
                  </a:cubicBezTo>
                  <a:cubicBezTo>
                    <a:pt x="0" y="5349"/>
                    <a:pt x="0" y="5588"/>
                    <a:pt x="60" y="5781"/>
                  </a:cubicBezTo>
                  <a:cubicBezTo>
                    <a:pt x="120" y="5960"/>
                    <a:pt x="239" y="6094"/>
                    <a:pt x="432" y="6213"/>
                  </a:cubicBezTo>
                  <a:cubicBezTo>
                    <a:pt x="584" y="6307"/>
                    <a:pt x="750" y="6338"/>
                    <a:pt x="908" y="6338"/>
                  </a:cubicBezTo>
                  <a:cubicBezTo>
                    <a:pt x="1075" y="6338"/>
                    <a:pt x="1233" y="6303"/>
                    <a:pt x="1356" y="6273"/>
                  </a:cubicBezTo>
                  <a:cubicBezTo>
                    <a:pt x="1609" y="6154"/>
                    <a:pt x="1803" y="6034"/>
                    <a:pt x="1982" y="5900"/>
                  </a:cubicBezTo>
                  <a:cubicBezTo>
                    <a:pt x="2101" y="5781"/>
                    <a:pt x="2235" y="5662"/>
                    <a:pt x="2295" y="5588"/>
                  </a:cubicBezTo>
                  <a:cubicBezTo>
                    <a:pt x="2354" y="5528"/>
                    <a:pt x="2354" y="5468"/>
                    <a:pt x="2354" y="5468"/>
                  </a:cubicBezTo>
                  <a:cubicBezTo>
                    <a:pt x="2414" y="5409"/>
                    <a:pt x="2414" y="5409"/>
                    <a:pt x="2354" y="5349"/>
                  </a:cubicBezTo>
                  <a:lnTo>
                    <a:pt x="2235" y="5349"/>
                  </a:lnTo>
                  <a:cubicBezTo>
                    <a:pt x="2235" y="5349"/>
                    <a:pt x="2175" y="5409"/>
                    <a:pt x="2101" y="5468"/>
                  </a:cubicBezTo>
                  <a:cubicBezTo>
                    <a:pt x="2041" y="5528"/>
                    <a:pt x="1982" y="5662"/>
                    <a:pt x="1863" y="5781"/>
                  </a:cubicBezTo>
                  <a:cubicBezTo>
                    <a:pt x="1669" y="5841"/>
                    <a:pt x="1550" y="5960"/>
                    <a:pt x="1296" y="6034"/>
                  </a:cubicBezTo>
                  <a:cubicBezTo>
                    <a:pt x="1201" y="6058"/>
                    <a:pt x="1103" y="6073"/>
                    <a:pt x="1004" y="6073"/>
                  </a:cubicBezTo>
                  <a:cubicBezTo>
                    <a:pt x="855" y="6073"/>
                    <a:pt x="703" y="6040"/>
                    <a:pt x="552" y="5960"/>
                  </a:cubicBezTo>
                  <a:cubicBezTo>
                    <a:pt x="492" y="5900"/>
                    <a:pt x="373" y="5781"/>
                    <a:pt x="313" y="5662"/>
                  </a:cubicBezTo>
                  <a:lnTo>
                    <a:pt x="313" y="5215"/>
                  </a:lnTo>
                  <a:cubicBezTo>
                    <a:pt x="373" y="4917"/>
                    <a:pt x="492" y="4545"/>
                    <a:pt x="745" y="4232"/>
                  </a:cubicBezTo>
                  <a:cubicBezTo>
                    <a:pt x="1118" y="3666"/>
                    <a:pt x="1863" y="3174"/>
                    <a:pt x="2667" y="3055"/>
                  </a:cubicBezTo>
                  <a:cubicBezTo>
                    <a:pt x="2846" y="2980"/>
                    <a:pt x="3039" y="2980"/>
                    <a:pt x="3218" y="2980"/>
                  </a:cubicBezTo>
                  <a:lnTo>
                    <a:pt x="3844" y="2980"/>
                  </a:lnTo>
                  <a:cubicBezTo>
                    <a:pt x="4216" y="2980"/>
                    <a:pt x="4648" y="2980"/>
                    <a:pt x="5021" y="3055"/>
                  </a:cubicBezTo>
                  <a:cubicBezTo>
                    <a:pt x="5214" y="3115"/>
                    <a:pt x="5393" y="3115"/>
                    <a:pt x="5587" y="3115"/>
                  </a:cubicBezTo>
                  <a:cubicBezTo>
                    <a:pt x="5661" y="3139"/>
                    <a:pt x="5748" y="3154"/>
                    <a:pt x="5837" y="3154"/>
                  </a:cubicBezTo>
                  <a:cubicBezTo>
                    <a:pt x="5963" y="3154"/>
                    <a:pt x="6093" y="3125"/>
                    <a:pt x="6198" y="3055"/>
                  </a:cubicBezTo>
                  <a:cubicBezTo>
                    <a:pt x="6332" y="2980"/>
                    <a:pt x="6391" y="2980"/>
                    <a:pt x="6451" y="2861"/>
                  </a:cubicBezTo>
                  <a:cubicBezTo>
                    <a:pt x="6570" y="2802"/>
                    <a:pt x="6570" y="2682"/>
                    <a:pt x="6645" y="2608"/>
                  </a:cubicBezTo>
                  <a:cubicBezTo>
                    <a:pt x="6704" y="2429"/>
                    <a:pt x="6764" y="2310"/>
                    <a:pt x="6823" y="2176"/>
                  </a:cubicBezTo>
                  <a:cubicBezTo>
                    <a:pt x="7017" y="1565"/>
                    <a:pt x="7136" y="1059"/>
                    <a:pt x="7255" y="686"/>
                  </a:cubicBezTo>
                  <a:cubicBezTo>
                    <a:pt x="7315" y="314"/>
                    <a:pt x="7390" y="135"/>
                    <a:pt x="7390" y="135"/>
                  </a:cubicBezTo>
                  <a:cubicBezTo>
                    <a:pt x="7390" y="75"/>
                    <a:pt x="7390" y="1"/>
                    <a:pt x="7315"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7191689" y="3986731"/>
              <a:ext cx="34720" cy="27982"/>
            </a:xfrm>
            <a:custGeom>
              <a:avLst/>
              <a:gdLst/>
              <a:ahLst/>
              <a:cxnLst/>
              <a:rect l="l" t="t" r="r" b="b"/>
              <a:pathLst>
                <a:path w="1113" h="897" extrusionOk="0">
                  <a:moveTo>
                    <a:pt x="968" y="0"/>
                  </a:moveTo>
                  <a:cubicBezTo>
                    <a:pt x="938" y="0"/>
                    <a:pt x="906" y="8"/>
                    <a:pt x="874" y="24"/>
                  </a:cubicBezTo>
                  <a:cubicBezTo>
                    <a:pt x="740" y="83"/>
                    <a:pt x="562" y="277"/>
                    <a:pt x="427" y="277"/>
                  </a:cubicBezTo>
                  <a:cubicBezTo>
                    <a:pt x="406" y="272"/>
                    <a:pt x="386" y="269"/>
                    <a:pt x="365" y="269"/>
                  </a:cubicBezTo>
                  <a:cubicBezTo>
                    <a:pt x="157" y="269"/>
                    <a:pt x="1" y="532"/>
                    <a:pt x="55" y="709"/>
                  </a:cubicBezTo>
                  <a:cubicBezTo>
                    <a:pt x="142" y="825"/>
                    <a:pt x="247" y="897"/>
                    <a:pt x="364" y="897"/>
                  </a:cubicBezTo>
                  <a:cubicBezTo>
                    <a:pt x="427" y="897"/>
                    <a:pt x="493" y="875"/>
                    <a:pt x="562" y="828"/>
                  </a:cubicBezTo>
                  <a:cubicBezTo>
                    <a:pt x="681" y="709"/>
                    <a:pt x="800" y="649"/>
                    <a:pt x="934" y="515"/>
                  </a:cubicBezTo>
                  <a:cubicBezTo>
                    <a:pt x="1053" y="396"/>
                    <a:pt x="1053" y="277"/>
                    <a:pt x="1113" y="143"/>
                  </a:cubicBezTo>
                  <a:cubicBezTo>
                    <a:pt x="1113" y="56"/>
                    <a:pt x="1049" y="0"/>
                    <a:pt x="968"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7162709" y="3988478"/>
              <a:ext cx="23271" cy="16658"/>
            </a:xfrm>
            <a:custGeom>
              <a:avLst/>
              <a:gdLst/>
              <a:ahLst/>
              <a:cxnLst/>
              <a:rect l="l" t="t" r="r" b="b"/>
              <a:pathLst>
                <a:path w="746" h="534" extrusionOk="0">
                  <a:moveTo>
                    <a:pt x="616" y="1"/>
                  </a:moveTo>
                  <a:cubicBezTo>
                    <a:pt x="572" y="1"/>
                    <a:pt x="532" y="27"/>
                    <a:pt x="492" y="27"/>
                  </a:cubicBezTo>
                  <a:cubicBezTo>
                    <a:pt x="433" y="87"/>
                    <a:pt x="314" y="87"/>
                    <a:pt x="239" y="87"/>
                  </a:cubicBezTo>
                  <a:cubicBezTo>
                    <a:pt x="224" y="79"/>
                    <a:pt x="209" y="76"/>
                    <a:pt x="194" y="76"/>
                  </a:cubicBezTo>
                  <a:cubicBezTo>
                    <a:pt x="91" y="76"/>
                    <a:pt x="1" y="236"/>
                    <a:pt x="1" y="340"/>
                  </a:cubicBezTo>
                  <a:cubicBezTo>
                    <a:pt x="1" y="459"/>
                    <a:pt x="180" y="534"/>
                    <a:pt x="314" y="534"/>
                  </a:cubicBezTo>
                  <a:cubicBezTo>
                    <a:pt x="433" y="459"/>
                    <a:pt x="552" y="400"/>
                    <a:pt x="612" y="281"/>
                  </a:cubicBezTo>
                  <a:cubicBezTo>
                    <a:pt x="686" y="221"/>
                    <a:pt x="746" y="87"/>
                    <a:pt x="686" y="27"/>
                  </a:cubicBezTo>
                  <a:cubicBezTo>
                    <a:pt x="661" y="7"/>
                    <a:pt x="638" y="1"/>
                    <a:pt x="61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7207318" y="4253822"/>
              <a:ext cx="23646" cy="38557"/>
            </a:xfrm>
            <a:custGeom>
              <a:avLst/>
              <a:gdLst/>
              <a:ahLst/>
              <a:cxnLst/>
              <a:rect l="l" t="t" r="r" b="b"/>
              <a:pathLst>
                <a:path w="758" h="1236" extrusionOk="0">
                  <a:moveTo>
                    <a:pt x="243" y="1"/>
                  </a:moveTo>
                  <a:cubicBezTo>
                    <a:pt x="145" y="1"/>
                    <a:pt x="61" y="231"/>
                    <a:pt x="61" y="281"/>
                  </a:cubicBezTo>
                  <a:cubicBezTo>
                    <a:pt x="1" y="519"/>
                    <a:pt x="1" y="773"/>
                    <a:pt x="61" y="1026"/>
                  </a:cubicBezTo>
                  <a:cubicBezTo>
                    <a:pt x="81" y="1175"/>
                    <a:pt x="183" y="1235"/>
                    <a:pt x="295" y="1235"/>
                  </a:cubicBezTo>
                  <a:cubicBezTo>
                    <a:pt x="508" y="1235"/>
                    <a:pt x="757" y="1017"/>
                    <a:pt x="552" y="773"/>
                  </a:cubicBezTo>
                  <a:cubicBezTo>
                    <a:pt x="433" y="654"/>
                    <a:pt x="373" y="519"/>
                    <a:pt x="373" y="341"/>
                  </a:cubicBezTo>
                  <a:cubicBezTo>
                    <a:pt x="299" y="221"/>
                    <a:pt x="373" y="87"/>
                    <a:pt x="299" y="28"/>
                  </a:cubicBezTo>
                  <a:cubicBezTo>
                    <a:pt x="280" y="9"/>
                    <a:pt x="261" y="1"/>
                    <a:pt x="243"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7197585" y="4291443"/>
              <a:ext cx="28263" cy="43049"/>
            </a:xfrm>
            <a:custGeom>
              <a:avLst/>
              <a:gdLst/>
              <a:ahLst/>
              <a:cxnLst/>
              <a:rect l="l" t="t" r="r" b="b"/>
              <a:pathLst>
                <a:path w="906" h="1380" extrusionOk="0">
                  <a:moveTo>
                    <a:pt x="163" y="0"/>
                  </a:moveTo>
                  <a:cubicBezTo>
                    <a:pt x="107" y="0"/>
                    <a:pt x="60" y="33"/>
                    <a:pt x="60" y="133"/>
                  </a:cubicBezTo>
                  <a:cubicBezTo>
                    <a:pt x="0" y="505"/>
                    <a:pt x="60" y="803"/>
                    <a:pt x="179" y="1176"/>
                  </a:cubicBezTo>
                  <a:cubicBezTo>
                    <a:pt x="242" y="1321"/>
                    <a:pt x="349" y="1380"/>
                    <a:pt x="457" y="1380"/>
                  </a:cubicBezTo>
                  <a:cubicBezTo>
                    <a:pt x="680" y="1380"/>
                    <a:pt x="906" y="1129"/>
                    <a:pt x="745" y="878"/>
                  </a:cubicBezTo>
                  <a:cubicBezTo>
                    <a:pt x="551" y="624"/>
                    <a:pt x="432" y="312"/>
                    <a:pt x="313" y="58"/>
                  </a:cubicBezTo>
                  <a:cubicBezTo>
                    <a:pt x="277" y="29"/>
                    <a:pt x="216" y="0"/>
                    <a:pt x="16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7552428" y="3986107"/>
              <a:ext cx="20682" cy="60300"/>
            </a:xfrm>
            <a:custGeom>
              <a:avLst/>
              <a:gdLst/>
              <a:ahLst/>
              <a:cxnLst/>
              <a:rect l="l" t="t" r="r" b="b"/>
              <a:pathLst>
                <a:path w="663" h="1933" extrusionOk="0">
                  <a:moveTo>
                    <a:pt x="202" y="0"/>
                  </a:moveTo>
                  <a:cubicBezTo>
                    <a:pt x="103" y="0"/>
                    <a:pt x="0" y="83"/>
                    <a:pt x="37" y="237"/>
                  </a:cubicBezTo>
                  <a:cubicBezTo>
                    <a:pt x="171" y="535"/>
                    <a:pt x="230" y="908"/>
                    <a:pt x="349" y="1221"/>
                  </a:cubicBezTo>
                  <a:cubicBezTo>
                    <a:pt x="409" y="1474"/>
                    <a:pt x="484" y="1727"/>
                    <a:pt x="603" y="1906"/>
                  </a:cubicBezTo>
                  <a:cubicBezTo>
                    <a:pt x="623" y="1926"/>
                    <a:pt x="636" y="1932"/>
                    <a:pt x="645" y="1932"/>
                  </a:cubicBezTo>
                  <a:cubicBezTo>
                    <a:pt x="662" y="1932"/>
                    <a:pt x="662" y="1906"/>
                    <a:pt x="662" y="1906"/>
                  </a:cubicBezTo>
                  <a:cubicBezTo>
                    <a:pt x="662" y="1593"/>
                    <a:pt x="603" y="1280"/>
                    <a:pt x="543" y="1042"/>
                  </a:cubicBezTo>
                  <a:cubicBezTo>
                    <a:pt x="484" y="729"/>
                    <a:pt x="409" y="416"/>
                    <a:pt x="349" y="103"/>
                  </a:cubicBezTo>
                  <a:cubicBezTo>
                    <a:pt x="326" y="34"/>
                    <a:pt x="265" y="0"/>
                    <a:pt x="20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7529219" y="3982020"/>
              <a:ext cx="16939" cy="36124"/>
            </a:xfrm>
            <a:custGeom>
              <a:avLst/>
              <a:gdLst/>
              <a:ahLst/>
              <a:cxnLst/>
              <a:rect l="l" t="t" r="r" b="b"/>
              <a:pathLst>
                <a:path w="543" h="1158" extrusionOk="0">
                  <a:moveTo>
                    <a:pt x="177" y="1"/>
                  </a:moveTo>
                  <a:cubicBezTo>
                    <a:pt x="94" y="1"/>
                    <a:pt x="1" y="70"/>
                    <a:pt x="36" y="175"/>
                  </a:cubicBezTo>
                  <a:cubicBezTo>
                    <a:pt x="110" y="488"/>
                    <a:pt x="229" y="800"/>
                    <a:pt x="349" y="1113"/>
                  </a:cubicBezTo>
                  <a:cubicBezTo>
                    <a:pt x="378" y="1143"/>
                    <a:pt x="393" y="1158"/>
                    <a:pt x="401" y="1158"/>
                  </a:cubicBezTo>
                  <a:cubicBezTo>
                    <a:pt x="408" y="1158"/>
                    <a:pt x="408" y="1143"/>
                    <a:pt x="408" y="1113"/>
                  </a:cubicBezTo>
                  <a:cubicBezTo>
                    <a:pt x="542" y="800"/>
                    <a:pt x="349" y="428"/>
                    <a:pt x="289" y="115"/>
                  </a:cubicBezTo>
                  <a:cubicBezTo>
                    <a:pt x="289" y="35"/>
                    <a:pt x="236" y="1"/>
                    <a:pt x="177"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7524727" y="3921439"/>
              <a:ext cx="23271" cy="40959"/>
            </a:xfrm>
            <a:custGeom>
              <a:avLst/>
              <a:gdLst/>
              <a:ahLst/>
              <a:cxnLst/>
              <a:rect l="l" t="t" r="r" b="b"/>
              <a:pathLst>
                <a:path w="746" h="1313" extrusionOk="0">
                  <a:moveTo>
                    <a:pt x="79" y="0"/>
                  </a:moveTo>
                  <a:cubicBezTo>
                    <a:pt x="45" y="0"/>
                    <a:pt x="1" y="54"/>
                    <a:pt x="1" y="135"/>
                  </a:cubicBezTo>
                  <a:cubicBezTo>
                    <a:pt x="254" y="508"/>
                    <a:pt x="433" y="940"/>
                    <a:pt x="686" y="1312"/>
                  </a:cubicBezTo>
                  <a:lnTo>
                    <a:pt x="746" y="1312"/>
                  </a:lnTo>
                  <a:cubicBezTo>
                    <a:pt x="493" y="880"/>
                    <a:pt x="373" y="448"/>
                    <a:pt x="120" y="76"/>
                  </a:cubicBezTo>
                  <a:cubicBezTo>
                    <a:pt x="120" y="23"/>
                    <a:pt x="102" y="0"/>
                    <a:pt x="79"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7490444" y="3912299"/>
              <a:ext cx="20838" cy="31101"/>
            </a:xfrm>
            <a:custGeom>
              <a:avLst/>
              <a:gdLst/>
              <a:ahLst/>
              <a:cxnLst/>
              <a:rect l="l" t="t" r="r" b="b"/>
              <a:pathLst>
                <a:path w="668" h="997" extrusionOk="0">
                  <a:moveTo>
                    <a:pt x="252" y="0"/>
                  </a:moveTo>
                  <a:cubicBezTo>
                    <a:pt x="143" y="0"/>
                    <a:pt x="0" y="91"/>
                    <a:pt x="42" y="175"/>
                  </a:cubicBezTo>
                  <a:cubicBezTo>
                    <a:pt x="161" y="428"/>
                    <a:pt x="296" y="741"/>
                    <a:pt x="534" y="920"/>
                  </a:cubicBezTo>
                  <a:cubicBezTo>
                    <a:pt x="534" y="920"/>
                    <a:pt x="620" y="996"/>
                    <a:pt x="654" y="996"/>
                  </a:cubicBezTo>
                  <a:cubicBezTo>
                    <a:pt x="663" y="996"/>
                    <a:pt x="668" y="992"/>
                    <a:pt x="668" y="980"/>
                  </a:cubicBezTo>
                  <a:cubicBezTo>
                    <a:pt x="668" y="860"/>
                    <a:pt x="608" y="741"/>
                    <a:pt x="534" y="607"/>
                  </a:cubicBezTo>
                  <a:cubicBezTo>
                    <a:pt x="474" y="428"/>
                    <a:pt x="415" y="235"/>
                    <a:pt x="355" y="56"/>
                  </a:cubicBezTo>
                  <a:cubicBezTo>
                    <a:pt x="337" y="16"/>
                    <a:pt x="298" y="0"/>
                    <a:pt x="25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7488042" y="3861358"/>
              <a:ext cx="21400" cy="29479"/>
            </a:xfrm>
            <a:custGeom>
              <a:avLst/>
              <a:gdLst/>
              <a:ahLst/>
              <a:cxnLst/>
              <a:rect l="l" t="t" r="r" b="b"/>
              <a:pathLst>
                <a:path w="686" h="945" extrusionOk="0">
                  <a:moveTo>
                    <a:pt x="96" y="1"/>
                  </a:moveTo>
                  <a:cubicBezTo>
                    <a:pt x="47" y="1"/>
                    <a:pt x="0" y="56"/>
                    <a:pt x="0" y="140"/>
                  </a:cubicBezTo>
                  <a:cubicBezTo>
                    <a:pt x="119" y="318"/>
                    <a:pt x="238" y="512"/>
                    <a:pt x="373" y="631"/>
                  </a:cubicBezTo>
                  <a:cubicBezTo>
                    <a:pt x="432" y="750"/>
                    <a:pt x="492" y="944"/>
                    <a:pt x="611" y="944"/>
                  </a:cubicBezTo>
                  <a:lnTo>
                    <a:pt x="685" y="944"/>
                  </a:lnTo>
                  <a:cubicBezTo>
                    <a:pt x="685" y="810"/>
                    <a:pt x="551" y="691"/>
                    <a:pt x="492" y="572"/>
                  </a:cubicBezTo>
                  <a:cubicBezTo>
                    <a:pt x="432" y="378"/>
                    <a:pt x="313" y="259"/>
                    <a:pt x="179" y="65"/>
                  </a:cubicBezTo>
                  <a:cubicBezTo>
                    <a:pt x="157" y="21"/>
                    <a:pt x="126" y="1"/>
                    <a:pt x="9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7492846" y="3959840"/>
              <a:ext cx="20308" cy="27639"/>
            </a:xfrm>
            <a:custGeom>
              <a:avLst/>
              <a:gdLst/>
              <a:ahLst/>
              <a:cxnLst/>
              <a:rect l="l" t="t" r="r" b="b"/>
              <a:pathLst>
                <a:path w="651" h="886" extrusionOk="0">
                  <a:moveTo>
                    <a:pt x="210" y="1"/>
                  </a:moveTo>
                  <a:cubicBezTo>
                    <a:pt x="101" y="1"/>
                    <a:pt x="0" y="134"/>
                    <a:pt x="84" y="260"/>
                  </a:cubicBezTo>
                  <a:cubicBezTo>
                    <a:pt x="159" y="335"/>
                    <a:pt x="278" y="454"/>
                    <a:pt x="338" y="573"/>
                  </a:cubicBezTo>
                  <a:cubicBezTo>
                    <a:pt x="397" y="707"/>
                    <a:pt x="457" y="826"/>
                    <a:pt x="531" y="886"/>
                  </a:cubicBezTo>
                  <a:cubicBezTo>
                    <a:pt x="591" y="886"/>
                    <a:pt x="591" y="886"/>
                    <a:pt x="651" y="826"/>
                  </a:cubicBezTo>
                  <a:cubicBezTo>
                    <a:pt x="651" y="707"/>
                    <a:pt x="591" y="573"/>
                    <a:pt x="531" y="513"/>
                  </a:cubicBezTo>
                  <a:cubicBezTo>
                    <a:pt x="457" y="335"/>
                    <a:pt x="397" y="200"/>
                    <a:pt x="338" y="81"/>
                  </a:cubicBezTo>
                  <a:cubicBezTo>
                    <a:pt x="303" y="24"/>
                    <a:pt x="256" y="1"/>
                    <a:pt x="21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7447675" y="3879482"/>
              <a:ext cx="20869" cy="30384"/>
            </a:xfrm>
            <a:custGeom>
              <a:avLst/>
              <a:gdLst/>
              <a:ahLst/>
              <a:cxnLst/>
              <a:rect l="l" t="t" r="r" b="b"/>
              <a:pathLst>
                <a:path w="669" h="974" extrusionOk="0">
                  <a:moveTo>
                    <a:pt x="206" y="1"/>
                  </a:moveTo>
                  <a:cubicBezTo>
                    <a:pt x="115" y="1"/>
                    <a:pt x="1" y="85"/>
                    <a:pt x="43" y="169"/>
                  </a:cubicBezTo>
                  <a:cubicBezTo>
                    <a:pt x="177" y="423"/>
                    <a:pt x="356" y="676"/>
                    <a:pt x="549" y="914"/>
                  </a:cubicBezTo>
                  <a:cubicBezTo>
                    <a:pt x="549" y="974"/>
                    <a:pt x="609" y="974"/>
                    <a:pt x="609" y="974"/>
                  </a:cubicBezTo>
                  <a:lnTo>
                    <a:pt x="668" y="974"/>
                  </a:lnTo>
                  <a:lnTo>
                    <a:pt x="668" y="914"/>
                  </a:lnTo>
                  <a:lnTo>
                    <a:pt x="668" y="855"/>
                  </a:lnTo>
                  <a:cubicBezTo>
                    <a:pt x="549" y="601"/>
                    <a:pt x="356" y="363"/>
                    <a:pt x="296" y="50"/>
                  </a:cubicBezTo>
                  <a:cubicBezTo>
                    <a:pt x="278" y="15"/>
                    <a:pt x="244" y="1"/>
                    <a:pt x="20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7456878" y="3851157"/>
              <a:ext cx="11667" cy="16440"/>
            </a:xfrm>
            <a:custGeom>
              <a:avLst/>
              <a:gdLst/>
              <a:ahLst/>
              <a:cxnLst/>
              <a:rect l="l" t="t" r="r" b="b"/>
              <a:pathLst>
                <a:path w="374" h="527" extrusionOk="0">
                  <a:moveTo>
                    <a:pt x="145" y="0"/>
                  </a:moveTo>
                  <a:cubicBezTo>
                    <a:pt x="76" y="0"/>
                    <a:pt x="1" y="48"/>
                    <a:pt x="1" y="154"/>
                  </a:cubicBezTo>
                  <a:cubicBezTo>
                    <a:pt x="1" y="273"/>
                    <a:pt x="195" y="467"/>
                    <a:pt x="314" y="526"/>
                  </a:cubicBezTo>
                  <a:cubicBezTo>
                    <a:pt x="373" y="526"/>
                    <a:pt x="373" y="526"/>
                    <a:pt x="373" y="467"/>
                  </a:cubicBezTo>
                  <a:cubicBezTo>
                    <a:pt x="373" y="392"/>
                    <a:pt x="373" y="333"/>
                    <a:pt x="314" y="273"/>
                  </a:cubicBezTo>
                  <a:cubicBezTo>
                    <a:pt x="314" y="213"/>
                    <a:pt x="254" y="154"/>
                    <a:pt x="254" y="94"/>
                  </a:cubicBezTo>
                  <a:cubicBezTo>
                    <a:pt x="254" y="33"/>
                    <a:pt x="202" y="0"/>
                    <a:pt x="145"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7442279" y="3789765"/>
              <a:ext cx="28107" cy="33223"/>
            </a:xfrm>
            <a:custGeom>
              <a:avLst/>
              <a:gdLst/>
              <a:ahLst/>
              <a:cxnLst/>
              <a:rect l="l" t="t" r="r" b="b"/>
              <a:pathLst>
                <a:path w="901" h="1065" extrusionOk="0">
                  <a:moveTo>
                    <a:pt x="115" y="1"/>
                  </a:moveTo>
                  <a:cubicBezTo>
                    <a:pt x="54" y="1"/>
                    <a:pt x="0" y="52"/>
                    <a:pt x="37" y="126"/>
                  </a:cubicBezTo>
                  <a:cubicBezTo>
                    <a:pt x="216" y="498"/>
                    <a:pt x="529" y="811"/>
                    <a:pt x="901" y="1064"/>
                  </a:cubicBezTo>
                  <a:lnTo>
                    <a:pt x="901" y="1004"/>
                  </a:lnTo>
                  <a:cubicBezTo>
                    <a:pt x="663" y="692"/>
                    <a:pt x="409" y="438"/>
                    <a:pt x="216" y="66"/>
                  </a:cubicBezTo>
                  <a:cubicBezTo>
                    <a:pt x="193" y="20"/>
                    <a:pt x="153" y="1"/>
                    <a:pt x="115"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7394301" y="3798157"/>
              <a:ext cx="19871" cy="26422"/>
            </a:xfrm>
            <a:custGeom>
              <a:avLst/>
              <a:gdLst/>
              <a:ahLst/>
              <a:cxnLst/>
              <a:rect l="l" t="t" r="r" b="b"/>
              <a:pathLst>
                <a:path w="637" h="847" extrusionOk="0">
                  <a:moveTo>
                    <a:pt x="232" y="1"/>
                  </a:moveTo>
                  <a:cubicBezTo>
                    <a:pt x="125" y="1"/>
                    <a:pt x="1" y="85"/>
                    <a:pt x="85" y="169"/>
                  </a:cubicBezTo>
                  <a:cubicBezTo>
                    <a:pt x="204" y="363"/>
                    <a:pt x="264" y="542"/>
                    <a:pt x="398" y="735"/>
                  </a:cubicBezTo>
                  <a:cubicBezTo>
                    <a:pt x="439" y="777"/>
                    <a:pt x="537" y="846"/>
                    <a:pt x="594" y="846"/>
                  </a:cubicBezTo>
                  <a:cubicBezTo>
                    <a:pt x="619" y="846"/>
                    <a:pt x="636" y="832"/>
                    <a:pt x="636" y="795"/>
                  </a:cubicBezTo>
                  <a:lnTo>
                    <a:pt x="636" y="735"/>
                  </a:lnTo>
                  <a:cubicBezTo>
                    <a:pt x="577" y="601"/>
                    <a:pt x="577" y="542"/>
                    <a:pt x="517" y="482"/>
                  </a:cubicBezTo>
                  <a:cubicBezTo>
                    <a:pt x="458" y="363"/>
                    <a:pt x="398" y="229"/>
                    <a:pt x="338" y="50"/>
                  </a:cubicBezTo>
                  <a:cubicBezTo>
                    <a:pt x="317" y="15"/>
                    <a:pt x="276" y="1"/>
                    <a:pt x="232"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7434979" y="3920722"/>
              <a:ext cx="21930" cy="35625"/>
            </a:xfrm>
            <a:custGeom>
              <a:avLst/>
              <a:gdLst/>
              <a:ahLst/>
              <a:cxnLst/>
              <a:rect l="l" t="t" r="r" b="b"/>
              <a:pathLst>
                <a:path w="703" h="1142" extrusionOk="0">
                  <a:moveTo>
                    <a:pt x="216" y="0"/>
                  </a:moveTo>
                  <a:cubicBezTo>
                    <a:pt x="102" y="0"/>
                    <a:pt x="1" y="94"/>
                    <a:pt x="77" y="218"/>
                  </a:cubicBezTo>
                  <a:cubicBezTo>
                    <a:pt x="211" y="531"/>
                    <a:pt x="390" y="903"/>
                    <a:pt x="643" y="1142"/>
                  </a:cubicBezTo>
                  <a:cubicBezTo>
                    <a:pt x="703" y="1142"/>
                    <a:pt x="703" y="1142"/>
                    <a:pt x="703" y="1082"/>
                  </a:cubicBezTo>
                  <a:cubicBezTo>
                    <a:pt x="703" y="903"/>
                    <a:pt x="584" y="769"/>
                    <a:pt x="584" y="590"/>
                  </a:cubicBezTo>
                  <a:cubicBezTo>
                    <a:pt x="524" y="397"/>
                    <a:pt x="450" y="278"/>
                    <a:pt x="390" y="99"/>
                  </a:cubicBezTo>
                  <a:cubicBezTo>
                    <a:pt x="347" y="29"/>
                    <a:pt x="280" y="0"/>
                    <a:pt x="216"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7399354" y="3867878"/>
              <a:ext cx="18998" cy="26672"/>
            </a:xfrm>
            <a:custGeom>
              <a:avLst/>
              <a:gdLst/>
              <a:ahLst/>
              <a:cxnLst/>
              <a:rect l="l" t="t" r="r" b="b"/>
              <a:pathLst>
                <a:path w="609" h="855" extrusionOk="0">
                  <a:moveTo>
                    <a:pt x="159" y="0"/>
                  </a:moveTo>
                  <a:cubicBezTo>
                    <a:pt x="85" y="0"/>
                    <a:pt x="0" y="85"/>
                    <a:pt x="42" y="169"/>
                  </a:cubicBezTo>
                  <a:cubicBezTo>
                    <a:pt x="176" y="422"/>
                    <a:pt x="355" y="601"/>
                    <a:pt x="549" y="854"/>
                  </a:cubicBezTo>
                  <a:cubicBezTo>
                    <a:pt x="608" y="854"/>
                    <a:pt x="608" y="795"/>
                    <a:pt x="608" y="795"/>
                  </a:cubicBezTo>
                  <a:cubicBezTo>
                    <a:pt x="549" y="541"/>
                    <a:pt x="415" y="229"/>
                    <a:pt x="236" y="50"/>
                  </a:cubicBezTo>
                  <a:cubicBezTo>
                    <a:pt x="219" y="15"/>
                    <a:pt x="190" y="0"/>
                    <a:pt x="159"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7316532" y="3445716"/>
              <a:ext cx="11667" cy="17095"/>
            </a:xfrm>
            <a:custGeom>
              <a:avLst/>
              <a:gdLst/>
              <a:ahLst/>
              <a:cxnLst/>
              <a:rect l="l" t="t" r="r" b="b"/>
              <a:pathLst>
                <a:path w="374" h="548" extrusionOk="0">
                  <a:moveTo>
                    <a:pt x="187" y="0"/>
                  </a:moveTo>
                  <a:cubicBezTo>
                    <a:pt x="94" y="0"/>
                    <a:pt x="1" y="78"/>
                    <a:pt x="31" y="235"/>
                  </a:cubicBezTo>
                  <a:cubicBezTo>
                    <a:pt x="31" y="354"/>
                    <a:pt x="31" y="488"/>
                    <a:pt x="150" y="548"/>
                  </a:cubicBezTo>
                  <a:lnTo>
                    <a:pt x="224" y="548"/>
                  </a:lnTo>
                  <a:cubicBezTo>
                    <a:pt x="344" y="488"/>
                    <a:pt x="344" y="354"/>
                    <a:pt x="344" y="235"/>
                  </a:cubicBezTo>
                  <a:cubicBezTo>
                    <a:pt x="373" y="78"/>
                    <a:pt x="280" y="0"/>
                    <a:pt x="187" y="0"/>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7302151" y="3421602"/>
              <a:ext cx="15161" cy="14256"/>
            </a:xfrm>
            <a:custGeom>
              <a:avLst/>
              <a:gdLst/>
              <a:ahLst/>
              <a:cxnLst/>
              <a:rect l="l" t="t" r="r" b="b"/>
              <a:pathLst>
                <a:path w="486" h="457" extrusionOk="0">
                  <a:moveTo>
                    <a:pt x="294" y="1"/>
                  </a:moveTo>
                  <a:cubicBezTo>
                    <a:pt x="277" y="1"/>
                    <a:pt x="258" y="3"/>
                    <a:pt x="238" y="10"/>
                  </a:cubicBezTo>
                  <a:cubicBezTo>
                    <a:pt x="60" y="10"/>
                    <a:pt x="0" y="203"/>
                    <a:pt x="119" y="322"/>
                  </a:cubicBezTo>
                  <a:lnTo>
                    <a:pt x="119" y="382"/>
                  </a:lnTo>
                  <a:lnTo>
                    <a:pt x="179" y="382"/>
                  </a:lnTo>
                  <a:cubicBezTo>
                    <a:pt x="179" y="382"/>
                    <a:pt x="179" y="456"/>
                    <a:pt x="238" y="456"/>
                  </a:cubicBezTo>
                  <a:lnTo>
                    <a:pt x="372" y="456"/>
                  </a:lnTo>
                  <a:cubicBezTo>
                    <a:pt x="432" y="382"/>
                    <a:pt x="432" y="382"/>
                    <a:pt x="432" y="322"/>
                  </a:cubicBezTo>
                  <a:cubicBezTo>
                    <a:pt x="486" y="215"/>
                    <a:pt x="443" y="1"/>
                    <a:pt x="294"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7301215" y="3442908"/>
              <a:ext cx="9546" cy="17001"/>
            </a:xfrm>
            <a:custGeom>
              <a:avLst/>
              <a:gdLst/>
              <a:ahLst/>
              <a:cxnLst/>
              <a:rect l="l" t="t" r="r" b="b"/>
              <a:pathLst>
                <a:path w="306" h="545" extrusionOk="0">
                  <a:moveTo>
                    <a:pt x="155" y="1"/>
                  </a:moveTo>
                  <a:cubicBezTo>
                    <a:pt x="78" y="1"/>
                    <a:pt x="0" y="49"/>
                    <a:pt x="30" y="146"/>
                  </a:cubicBezTo>
                  <a:cubicBezTo>
                    <a:pt x="30" y="325"/>
                    <a:pt x="90" y="384"/>
                    <a:pt x="209" y="518"/>
                  </a:cubicBezTo>
                  <a:cubicBezTo>
                    <a:pt x="209" y="538"/>
                    <a:pt x="215" y="545"/>
                    <a:pt x="224" y="545"/>
                  </a:cubicBezTo>
                  <a:cubicBezTo>
                    <a:pt x="242" y="545"/>
                    <a:pt x="268" y="518"/>
                    <a:pt x="268" y="518"/>
                  </a:cubicBezTo>
                  <a:cubicBezTo>
                    <a:pt x="209" y="384"/>
                    <a:pt x="268" y="265"/>
                    <a:pt x="268" y="146"/>
                  </a:cubicBezTo>
                  <a:cubicBezTo>
                    <a:pt x="306" y="49"/>
                    <a:pt x="231" y="1"/>
                    <a:pt x="155"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7080573" y="3354657"/>
              <a:ext cx="12478" cy="17064"/>
            </a:xfrm>
            <a:custGeom>
              <a:avLst/>
              <a:gdLst/>
              <a:ahLst/>
              <a:cxnLst/>
              <a:rect l="l" t="t" r="r" b="b"/>
              <a:pathLst>
                <a:path w="400" h="547" extrusionOk="0">
                  <a:moveTo>
                    <a:pt x="211" y="1"/>
                  </a:moveTo>
                  <a:cubicBezTo>
                    <a:pt x="99" y="1"/>
                    <a:pt x="1" y="106"/>
                    <a:pt x="86" y="234"/>
                  </a:cubicBezTo>
                  <a:cubicBezTo>
                    <a:pt x="146" y="293"/>
                    <a:pt x="265" y="427"/>
                    <a:pt x="340" y="547"/>
                  </a:cubicBezTo>
                  <a:lnTo>
                    <a:pt x="399" y="547"/>
                  </a:lnTo>
                  <a:cubicBezTo>
                    <a:pt x="399" y="368"/>
                    <a:pt x="399" y="234"/>
                    <a:pt x="340" y="55"/>
                  </a:cubicBezTo>
                  <a:cubicBezTo>
                    <a:pt x="302" y="17"/>
                    <a:pt x="255" y="1"/>
                    <a:pt x="211"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7058393" y="3336471"/>
              <a:ext cx="18842" cy="16409"/>
            </a:xfrm>
            <a:custGeom>
              <a:avLst/>
              <a:gdLst/>
              <a:ahLst/>
              <a:cxnLst/>
              <a:rect l="l" t="t" r="r" b="b"/>
              <a:pathLst>
                <a:path w="604" h="526" extrusionOk="0">
                  <a:moveTo>
                    <a:pt x="289" y="1"/>
                  </a:moveTo>
                  <a:cubicBezTo>
                    <a:pt x="128" y="1"/>
                    <a:pt x="1" y="157"/>
                    <a:pt x="52" y="325"/>
                  </a:cubicBezTo>
                  <a:cubicBezTo>
                    <a:pt x="52" y="420"/>
                    <a:pt x="167" y="525"/>
                    <a:pt x="281" y="525"/>
                  </a:cubicBezTo>
                  <a:cubicBezTo>
                    <a:pt x="310" y="525"/>
                    <a:pt x="338" y="519"/>
                    <a:pt x="365" y="504"/>
                  </a:cubicBezTo>
                  <a:lnTo>
                    <a:pt x="425" y="444"/>
                  </a:lnTo>
                  <a:cubicBezTo>
                    <a:pt x="604" y="385"/>
                    <a:pt x="604" y="131"/>
                    <a:pt x="425" y="72"/>
                  </a:cubicBezTo>
                  <a:lnTo>
                    <a:pt x="365" y="12"/>
                  </a:lnTo>
                  <a:cubicBezTo>
                    <a:pt x="339" y="4"/>
                    <a:pt x="314" y="1"/>
                    <a:pt x="289"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7063727" y="3361926"/>
              <a:ext cx="11667" cy="7924"/>
            </a:xfrm>
            <a:custGeom>
              <a:avLst/>
              <a:gdLst/>
              <a:ahLst/>
              <a:cxnLst/>
              <a:rect l="l" t="t" r="r" b="b"/>
              <a:pathLst>
                <a:path w="374" h="254" extrusionOk="0">
                  <a:moveTo>
                    <a:pt x="135" y="1"/>
                  </a:moveTo>
                  <a:cubicBezTo>
                    <a:pt x="60" y="60"/>
                    <a:pt x="1" y="194"/>
                    <a:pt x="135" y="254"/>
                  </a:cubicBezTo>
                  <a:lnTo>
                    <a:pt x="254" y="254"/>
                  </a:lnTo>
                  <a:cubicBezTo>
                    <a:pt x="373" y="254"/>
                    <a:pt x="313" y="194"/>
                    <a:pt x="313" y="135"/>
                  </a:cubicBezTo>
                  <a:cubicBezTo>
                    <a:pt x="313" y="60"/>
                    <a:pt x="254" y="1"/>
                    <a:pt x="135"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7738694" y="4404244"/>
              <a:ext cx="49569" cy="64293"/>
            </a:xfrm>
            <a:custGeom>
              <a:avLst/>
              <a:gdLst/>
              <a:ahLst/>
              <a:cxnLst/>
              <a:rect l="l" t="t" r="r" b="b"/>
              <a:pathLst>
                <a:path w="1589" h="2061" extrusionOk="0">
                  <a:moveTo>
                    <a:pt x="424" y="1"/>
                  </a:moveTo>
                  <a:cubicBezTo>
                    <a:pt x="181" y="1"/>
                    <a:pt x="0" y="295"/>
                    <a:pt x="159" y="539"/>
                  </a:cubicBezTo>
                  <a:cubicBezTo>
                    <a:pt x="337" y="852"/>
                    <a:pt x="650" y="1046"/>
                    <a:pt x="844" y="1358"/>
                  </a:cubicBezTo>
                  <a:cubicBezTo>
                    <a:pt x="1023" y="1537"/>
                    <a:pt x="1216" y="1850"/>
                    <a:pt x="1395" y="2029"/>
                  </a:cubicBezTo>
                  <a:cubicBezTo>
                    <a:pt x="1413" y="2051"/>
                    <a:pt x="1438" y="2060"/>
                    <a:pt x="1463" y="2060"/>
                  </a:cubicBezTo>
                  <a:cubicBezTo>
                    <a:pt x="1523" y="2060"/>
                    <a:pt x="1589" y="2011"/>
                    <a:pt x="1589" y="1969"/>
                  </a:cubicBezTo>
                  <a:cubicBezTo>
                    <a:pt x="1589" y="1656"/>
                    <a:pt x="1395" y="1284"/>
                    <a:pt x="1276" y="986"/>
                  </a:cubicBezTo>
                  <a:cubicBezTo>
                    <a:pt x="1082" y="673"/>
                    <a:pt x="904" y="301"/>
                    <a:pt x="591" y="47"/>
                  </a:cubicBezTo>
                  <a:cubicBezTo>
                    <a:pt x="534" y="15"/>
                    <a:pt x="478"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7722254" y="4394106"/>
              <a:ext cx="11636" cy="11636"/>
            </a:xfrm>
            <a:custGeom>
              <a:avLst/>
              <a:gdLst/>
              <a:ahLst/>
              <a:cxnLst/>
              <a:rect l="l" t="t" r="r" b="b"/>
              <a:pathLst>
                <a:path w="373" h="373" extrusionOk="0">
                  <a:moveTo>
                    <a:pt x="179" y="0"/>
                  </a:moveTo>
                  <a:cubicBezTo>
                    <a:pt x="120" y="0"/>
                    <a:pt x="0" y="60"/>
                    <a:pt x="0" y="194"/>
                  </a:cubicBezTo>
                  <a:cubicBezTo>
                    <a:pt x="0" y="313"/>
                    <a:pt x="60" y="372"/>
                    <a:pt x="120" y="372"/>
                  </a:cubicBezTo>
                  <a:cubicBezTo>
                    <a:pt x="254" y="372"/>
                    <a:pt x="373" y="372"/>
                    <a:pt x="373" y="253"/>
                  </a:cubicBezTo>
                  <a:cubicBezTo>
                    <a:pt x="373" y="119"/>
                    <a:pt x="313"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6957321" y="4382470"/>
              <a:ext cx="36717" cy="25143"/>
            </a:xfrm>
            <a:custGeom>
              <a:avLst/>
              <a:gdLst/>
              <a:ahLst/>
              <a:cxnLst/>
              <a:rect l="l" t="t" r="r" b="b"/>
              <a:pathLst>
                <a:path w="1177" h="806" extrusionOk="0">
                  <a:moveTo>
                    <a:pt x="432" y="1"/>
                  </a:moveTo>
                  <a:cubicBezTo>
                    <a:pt x="119" y="1"/>
                    <a:pt x="0" y="373"/>
                    <a:pt x="313" y="567"/>
                  </a:cubicBezTo>
                  <a:cubicBezTo>
                    <a:pt x="432" y="626"/>
                    <a:pt x="626" y="626"/>
                    <a:pt x="805" y="745"/>
                  </a:cubicBezTo>
                  <a:cubicBezTo>
                    <a:pt x="864" y="745"/>
                    <a:pt x="939" y="805"/>
                    <a:pt x="1058" y="805"/>
                  </a:cubicBezTo>
                  <a:lnTo>
                    <a:pt x="1177" y="805"/>
                  </a:lnTo>
                  <a:cubicBezTo>
                    <a:pt x="1117" y="805"/>
                    <a:pt x="1117" y="686"/>
                    <a:pt x="1117" y="686"/>
                  </a:cubicBezTo>
                  <a:cubicBezTo>
                    <a:pt x="1117" y="567"/>
                    <a:pt x="1058" y="492"/>
                    <a:pt x="998" y="433"/>
                  </a:cubicBezTo>
                  <a:cubicBezTo>
                    <a:pt x="864" y="254"/>
                    <a:pt x="685" y="60"/>
                    <a:pt x="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6941973" y="4376231"/>
              <a:ext cx="13507" cy="10918"/>
            </a:xfrm>
            <a:custGeom>
              <a:avLst/>
              <a:gdLst/>
              <a:ahLst/>
              <a:cxnLst/>
              <a:rect l="l" t="t" r="r" b="b"/>
              <a:pathLst>
                <a:path w="433" h="350" extrusionOk="0">
                  <a:moveTo>
                    <a:pt x="168" y="0"/>
                  </a:moveTo>
                  <a:cubicBezTo>
                    <a:pt x="77" y="0"/>
                    <a:pt x="0" y="105"/>
                    <a:pt x="0" y="201"/>
                  </a:cubicBezTo>
                  <a:cubicBezTo>
                    <a:pt x="44" y="287"/>
                    <a:pt x="118" y="350"/>
                    <a:pt x="178" y="350"/>
                  </a:cubicBezTo>
                  <a:cubicBezTo>
                    <a:pt x="201" y="350"/>
                    <a:pt x="222" y="340"/>
                    <a:pt x="239" y="320"/>
                  </a:cubicBezTo>
                  <a:lnTo>
                    <a:pt x="313" y="320"/>
                  </a:lnTo>
                  <a:cubicBezTo>
                    <a:pt x="432" y="260"/>
                    <a:pt x="432" y="81"/>
                    <a:pt x="313" y="22"/>
                  </a:cubicBezTo>
                  <a:lnTo>
                    <a:pt x="239" y="22"/>
                  </a:lnTo>
                  <a:cubicBezTo>
                    <a:pt x="215" y="7"/>
                    <a:pt x="191"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
          <p:cNvSpPr/>
          <p:nvPr/>
        </p:nvSpPr>
        <p:spPr>
          <a:xfrm>
            <a:off x="1024852" y="3874179"/>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1074546" y="3886626"/>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1041573" y="3718922"/>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1088022" y="3748494"/>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7912004" y="21947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7920489" y="23393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7920707" y="24837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8143283" y="16206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8219898" y="16508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102755" y="4629504"/>
            <a:ext cx="29292" cy="64823"/>
          </a:xfrm>
          <a:custGeom>
            <a:avLst/>
            <a:gdLst/>
            <a:ahLst/>
            <a:cxnLst/>
            <a:rect l="l" t="t" r="r" b="b"/>
            <a:pathLst>
              <a:path w="939" h="2078" extrusionOk="0">
                <a:moveTo>
                  <a:pt x="307" y="1"/>
                </a:moveTo>
                <a:cubicBezTo>
                  <a:pt x="170" y="1"/>
                  <a:pt x="46" y="81"/>
                  <a:pt x="0" y="275"/>
                </a:cubicBezTo>
                <a:cubicBezTo>
                  <a:pt x="0" y="588"/>
                  <a:pt x="313" y="901"/>
                  <a:pt x="432" y="1214"/>
                </a:cubicBezTo>
                <a:cubicBezTo>
                  <a:pt x="566" y="1393"/>
                  <a:pt x="805" y="1825"/>
                  <a:pt x="745" y="2018"/>
                </a:cubicBezTo>
                <a:cubicBezTo>
                  <a:pt x="685" y="2078"/>
                  <a:pt x="745" y="2078"/>
                  <a:pt x="805" y="2078"/>
                </a:cubicBezTo>
                <a:cubicBezTo>
                  <a:pt x="939" y="1765"/>
                  <a:pt x="939" y="1452"/>
                  <a:pt x="879" y="1139"/>
                </a:cubicBezTo>
                <a:cubicBezTo>
                  <a:pt x="879" y="841"/>
                  <a:pt x="805" y="156"/>
                  <a:pt x="432" y="22"/>
                </a:cubicBezTo>
                <a:cubicBezTo>
                  <a:pt x="391" y="8"/>
                  <a:pt x="348"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145492" y="4620270"/>
            <a:ext cx="25143" cy="68036"/>
          </a:xfrm>
          <a:custGeom>
            <a:avLst/>
            <a:gdLst/>
            <a:ahLst/>
            <a:cxnLst/>
            <a:rect l="l" t="t" r="r" b="b"/>
            <a:pathLst>
              <a:path w="806" h="2181" extrusionOk="0">
                <a:moveTo>
                  <a:pt x="361" y="1"/>
                </a:moveTo>
                <a:cubicBezTo>
                  <a:pt x="220" y="1"/>
                  <a:pt x="89" y="80"/>
                  <a:pt x="60" y="258"/>
                </a:cubicBezTo>
                <a:cubicBezTo>
                  <a:pt x="1" y="631"/>
                  <a:pt x="254" y="1137"/>
                  <a:pt x="314" y="1510"/>
                </a:cubicBezTo>
                <a:cubicBezTo>
                  <a:pt x="373" y="1689"/>
                  <a:pt x="433" y="1882"/>
                  <a:pt x="492" y="2061"/>
                </a:cubicBezTo>
                <a:cubicBezTo>
                  <a:pt x="552" y="2121"/>
                  <a:pt x="626" y="2121"/>
                  <a:pt x="686" y="2180"/>
                </a:cubicBezTo>
                <a:cubicBezTo>
                  <a:pt x="746" y="2180"/>
                  <a:pt x="805" y="2121"/>
                  <a:pt x="805" y="2061"/>
                </a:cubicBezTo>
                <a:lnTo>
                  <a:pt x="805" y="1569"/>
                </a:lnTo>
                <a:cubicBezTo>
                  <a:pt x="805" y="1316"/>
                  <a:pt x="746" y="1137"/>
                  <a:pt x="746" y="884"/>
                </a:cubicBezTo>
                <a:lnTo>
                  <a:pt x="746" y="258"/>
                </a:lnTo>
                <a:cubicBezTo>
                  <a:pt x="683" y="95"/>
                  <a:pt x="516" y="1"/>
                  <a:pt x="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191973" y="4641514"/>
            <a:ext cx="55465" cy="82916"/>
          </a:xfrm>
          <a:custGeom>
            <a:avLst/>
            <a:gdLst/>
            <a:ahLst/>
            <a:cxnLst/>
            <a:rect l="l" t="t" r="r" b="b"/>
            <a:pathLst>
              <a:path w="1778" h="2658" extrusionOk="0">
                <a:moveTo>
                  <a:pt x="1199" y="1"/>
                </a:moveTo>
                <a:cubicBezTo>
                  <a:pt x="1085" y="1"/>
                  <a:pt x="965" y="43"/>
                  <a:pt x="865" y="143"/>
                </a:cubicBezTo>
                <a:cubicBezTo>
                  <a:pt x="492" y="516"/>
                  <a:pt x="313" y="1127"/>
                  <a:pt x="179" y="1633"/>
                </a:cubicBezTo>
                <a:cubicBezTo>
                  <a:pt x="120" y="1812"/>
                  <a:pt x="1" y="2065"/>
                  <a:pt x="1" y="2319"/>
                </a:cubicBezTo>
                <a:cubicBezTo>
                  <a:pt x="1" y="2378"/>
                  <a:pt x="1" y="2438"/>
                  <a:pt x="60" y="2497"/>
                </a:cubicBezTo>
                <a:lnTo>
                  <a:pt x="60" y="2557"/>
                </a:lnTo>
                <a:cubicBezTo>
                  <a:pt x="90" y="2624"/>
                  <a:pt x="153" y="2657"/>
                  <a:pt x="209" y="2657"/>
                </a:cubicBezTo>
                <a:cubicBezTo>
                  <a:pt x="265" y="2657"/>
                  <a:pt x="313" y="2624"/>
                  <a:pt x="313" y="2557"/>
                </a:cubicBezTo>
                <a:cubicBezTo>
                  <a:pt x="552" y="2438"/>
                  <a:pt x="626" y="2065"/>
                  <a:pt x="745" y="1872"/>
                </a:cubicBezTo>
                <a:cubicBezTo>
                  <a:pt x="924" y="1440"/>
                  <a:pt x="1177" y="948"/>
                  <a:pt x="1550" y="576"/>
                </a:cubicBezTo>
                <a:cubicBezTo>
                  <a:pt x="1778" y="304"/>
                  <a:pt x="1507" y="1"/>
                  <a:pt x="1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1182824" y="4670369"/>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1159895" y="4651184"/>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381576" y="4667998"/>
            <a:ext cx="62296" cy="87221"/>
          </a:xfrm>
          <a:custGeom>
            <a:avLst/>
            <a:gdLst/>
            <a:ahLst/>
            <a:cxnLst/>
            <a:rect l="l" t="t" r="r" b="b"/>
            <a:pathLst>
              <a:path w="1997" h="2796" extrusionOk="0">
                <a:moveTo>
                  <a:pt x="489" y="0"/>
                </a:moveTo>
                <a:cubicBezTo>
                  <a:pt x="425" y="0"/>
                  <a:pt x="363" y="15"/>
                  <a:pt x="314" y="39"/>
                </a:cubicBezTo>
                <a:cubicBezTo>
                  <a:pt x="135" y="99"/>
                  <a:pt x="60" y="159"/>
                  <a:pt x="60" y="278"/>
                </a:cubicBezTo>
                <a:cubicBezTo>
                  <a:pt x="1" y="412"/>
                  <a:pt x="1" y="591"/>
                  <a:pt x="60" y="725"/>
                </a:cubicBezTo>
                <a:cubicBezTo>
                  <a:pt x="314" y="1023"/>
                  <a:pt x="567" y="1276"/>
                  <a:pt x="805" y="1589"/>
                </a:cubicBezTo>
                <a:cubicBezTo>
                  <a:pt x="1058" y="1902"/>
                  <a:pt x="1178" y="2334"/>
                  <a:pt x="1371" y="2706"/>
                </a:cubicBezTo>
                <a:cubicBezTo>
                  <a:pt x="1401" y="2766"/>
                  <a:pt x="1464" y="2795"/>
                  <a:pt x="1520" y="2795"/>
                </a:cubicBezTo>
                <a:cubicBezTo>
                  <a:pt x="1576" y="2795"/>
                  <a:pt x="1625" y="2766"/>
                  <a:pt x="1625" y="2706"/>
                </a:cubicBezTo>
                <a:cubicBezTo>
                  <a:pt x="1997" y="1842"/>
                  <a:pt x="1371" y="650"/>
                  <a:pt x="746" y="99"/>
                </a:cubicBezTo>
                <a:cubicBezTo>
                  <a:pt x="676" y="29"/>
                  <a:pt x="580"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397735" y="4621019"/>
            <a:ext cx="59645" cy="90528"/>
          </a:xfrm>
          <a:custGeom>
            <a:avLst/>
            <a:gdLst/>
            <a:ahLst/>
            <a:cxnLst/>
            <a:rect l="l" t="t" r="r" b="b"/>
            <a:pathLst>
              <a:path w="1912" h="2902" extrusionOk="0">
                <a:moveTo>
                  <a:pt x="579" y="1"/>
                </a:moveTo>
                <a:cubicBezTo>
                  <a:pt x="303" y="1"/>
                  <a:pt x="0" y="261"/>
                  <a:pt x="168" y="547"/>
                </a:cubicBezTo>
                <a:cubicBezTo>
                  <a:pt x="481" y="1039"/>
                  <a:pt x="794" y="1545"/>
                  <a:pt x="1107" y="2037"/>
                </a:cubicBezTo>
                <a:cubicBezTo>
                  <a:pt x="1226" y="2231"/>
                  <a:pt x="1405" y="2469"/>
                  <a:pt x="1539" y="2722"/>
                </a:cubicBezTo>
                <a:cubicBezTo>
                  <a:pt x="1658" y="2782"/>
                  <a:pt x="1777" y="2782"/>
                  <a:pt x="1851" y="2901"/>
                </a:cubicBezTo>
                <a:lnTo>
                  <a:pt x="1911" y="2841"/>
                </a:lnTo>
                <a:lnTo>
                  <a:pt x="1851" y="2841"/>
                </a:lnTo>
                <a:cubicBezTo>
                  <a:pt x="1851" y="2782"/>
                  <a:pt x="1911" y="2603"/>
                  <a:pt x="1911" y="2529"/>
                </a:cubicBezTo>
                <a:cubicBezTo>
                  <a:pt x="1777" y="2290"/>
                  <a:pt x="1658" y="2037"/>
                  <a:pt x="1598" y="1724"/>
                </a:cubicBezTo>
                <a:cubicBezTo>
                  <a:pt x="1345" y="1233"/>
                  <a:pt x="1166" y="741"/>
                  <a:pt x="913" y="234"/>
                </a:cubicBezTo>
                <a:cubicBezTo>
                  <a:pt x="853" y="68"/>
                  <a:pt x="719" y="1"/>
                  <a:pt x="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451297" y="4623140"/>
            <a:ext cx="36748" cy="96299"/>
          </a:xfrm>
          <a:custGeom>
            <a:avLst/>
            <a:gdLst/>
            <a:ahLst/>
            <a:cxnLst/>
            <a:rect l="l" t="t" r="r" b="b"/>
            <a:pathLst>
              <a:path w="1178" h="3087" extrusionOk="0">
                <a:moveTo>
                  <a:pt x="381" y="1"/>
                </a:moveTo>
                <a:cubicBezTo>
                  <a:pt x="226" y="1"/>
                  <a:pt x="115" y="114"/>
                  <a:pt x="60" y="300"/>
                </a:cubicBezTo>
                <a:cubicBezTo>
                  <a:pt x="0" y="673"/>
                  <a:pt x="373" y="1224"/>
                  <a:pt x="507" y="1597"/>
                </a:cubicBezTo>
                <a:cubicBezTo>
                  <a:pt x="686" y="2088"/>
                  <a:pt x="686" y="2595"/>
                  <a:pt x="805" y="3086"/>
                </a:cubicBezTo>
                <a:lnTo>
                  <a:pt x="879" y="3086"/>
                </a:lnTo>
                <a:cubicBezTo>
                  <a:pt x="1177" y="2714"/>
                  <a:pt x="1177" y="2029"/>
                  <a:pt x="1177" y="1597"/>
                </a:cubicBezTo>
                <a:cubicBezTo>
                  <a:pt x="1118" y="1105"/>
                  <a:pt x="1118" y="166"/>
                  <a:pt x="566" y="47"/>
                </a:cubicBezTo>
                <a:cubicBezTo>
                  <a:pt x="499" y="16"/>
                  <a:pt x="437" y="1"/>
                  <a:pt x="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8199060" y="4637677"/>
            <a:ext cx="24894" cy="83603"/>
          </a:xfrm>
          <a:custGeom>
            <a:avLst/>
            <a:gdLst/>
            <a:ahLst/>
            <a:cxnLst/>
            <a:rect l="l" t="t" r="r" b="b"/>
            <a:pathLst>
              <a:path w="798" h="2680" extrusionOk="0">
                <a:moveTo>
                  <a:pt x="321" y="1"/>
                </a:moveTo>
                <a:cubicBezTo>
                  <a:pt x="156" y="1"/>
                  <a:pt x="0" y="85"/>
                  <a:pt x="0" y="266"/>
                </a:cubicBezTo>
                <a:cubicBezTo>
                  <a:pt x="0" y="1071"/>
                  <a:pt x="134" y="1875"/>
                  <a:pt x="313" y="2680"/>
                </a:cubicBezTo>
                <a:cubicBezTo>
                  <a:pt x="313" y="2680"/>
                  <a:pt x="373" y="2680"/>
                  <a:pt x="373" y="2620"/>
                </a:cubicBezTo>
                <a:cubicBezTo>
                  <a:pt x="313" y="1875"/>
                  <a:pt x="447" y="1190"/>
                  <a:pt x="685" y="445"/>
                </a:cubicBezTo>
                <a:cubicBezTo>
                  <a:pt x="798" y="160"/>
                  <a:pt x="550" y="1"/>
                  <a:pt x="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8236213" y="4628817"/>
            <a:ext cx="47947" cy="83696"/>
          </a:xfrm>
          <a:custGeom>
            <a:avLst/>
            <a:gdLst/>
            <a:ahLst/>
            <a:cxnLst/>
            <a:rect l="l" t="t" r="r" b="b"/>
            <a:pathLst>
              <a:path w="1537" h="2683" extrusionOk="0">
                <a:moveTo>
                  <a:pt x="871" y="1"/>
                </a:moveTo>
                <a:cubicBezTo>
                  <a:pt x="744" y="1"/>
                  <a:pt x="625" y="53"/>
                  <a:pt x="552" y="178"/>
                </a:cubicBezTo>
                <a:cubicBezTo>
                  <a:pt x="180" y="729"/>
                  <a:pt x="1" y="1355"/>
                  <a:pt x="1" y="1981"/>
                </a:cubicBezTo>
                <a:cubicBezTo>
                  <a:pt x="61" y="2219"/>
                  <a:pt x="180" y="2472"/>
                  <a:pt x="373" y="2591"/>
                </a:cubicBezTo>
                <a:cubicBezTo>
                  <a:pt x="373" y="2633"/>
                  <a:pt x="490" y="2682"/>
                  <a:pt x="560" y="2682"/>
                </a:cubicBezTo>
                <a:cubicBezTo>
                  <a:pt x="590" y="2682"/>
                  <a:pt x="612" y="2673"/>
                  <a:pt x="612" y="2651"/>
                </a:cubicBezTo>
                <a:cubicBezTo>
                  <a:pt x="805" y="2413"/>
                  <a:pt x="746" y="2100"/>
                  <a:pt x="805" y="1847"/>
                </a:cubicBezTo>
                <a:cubicBezTo>
                  <a:pt x="865" y="1415"/>
                  <a:pt x="1118" y="1042"/>
                  <a:pt x="1357" y="670"/>
                </a:cubicBezTo>
                <a:cubicBezTo>
                  <a:pt x="1537" y="320"/>
                  <a:pt x="1182" y="1"/>
                  <a:pt x="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8288278" y="4659357"/>
            <a:ext cx="51253" cy="61922"/>
          </a:xfrm>
          <a:custGeom>
            <a:avLst/>
            <a:gdLst/>
            <a:ahLst/>
            <a:cxnLst/>
            <a:rect l="l" t="t" r="r" b="b"/>
            <a:pathLst>
              <a:path w="1643" h="1985" extrusionOk="0">
                <a:moveTo>
                  <a:pt x="1082" y="0"/>
                </a:moveTo>
                <a:cubicBezTo>
                  <a:pt x="989" y="0"/>
                  <a:pt x="892" y="36"/>
                  <a:pt x="805" y="123"/>
                </a:cubicBezTo>
                <a:cubicBezTo>
                  <a:pt x="626" y="436"/>
                  <a:pt x="432" y="748"/>
                  <a:pt x="254" y="1121"/>
                </a:cubicBezTo>
                <a:cubicBezTo>
                  <a:pt x="194" y="1300"/>
                  <a:pt x="0" y="1672"/>
                  <a:pt x="60" y="1925"/>
                </a:cubicBezTo>
                <a:lnTo>
                  <a:pt x="120" y="1985"/>
                </a:lnTo>
                <a:cubicBezTo>
                  <a:pt x="313" y="1925"/>
                  <a:pt x="492" y="1612"/>
                  <a:pt x="626" y="1434"/>
                </a:cubicBezTo>
                <a:cubicBezTo>
                  <a:pt x="805" y="1121"/>
                  <a:pt x="1058" y="868"/>
                  <a:pt x="1311" y="629"/>
                </a:cubicBezTo>
                <a:cubicBezTo>
                  <a:pt x="1643" y="389"/>
                  <a:pt x="1387" y="0"/>
                  <a:pt x="1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467082" y="4371646"/>
            <a:ext cx="30727" cy="113051"/>
          </a:xfrm>
          <a:custGeom>
            <a:avLst/>
            <a:gdLst/>
            <a:ahLst/>
            <a:cxnLst/>
            <a:rect l="l" t="t" r="r" b="b"/>
            <a:pathLst>
              <a:path w="985" h="3624" extrusionOk="0">
                <a:moveTo>
                  <a:pt x="452" y="1"/>
                </a:moveTo>
                <a:cubicBezTo>
                  <a:pt x="265" y="1"/>
                  <a:pt x="89" y="110"/>
                  <a:pt x="60" y="348"/>
                </a:cubicBezTo>
                <a:cubicBezTo>
                  <a:pt x="1" y="839"/>
                  <a:pt x="120" y="1346"/>
                  <a:pt x="180" y="1778"/>
                </a:cubicBezTo>
                <a:cubicBezTo>
                  <a:pt x="239" y="2403"/>
                  <a:pt x="373" y="2955"/>
                  <a:pt x="612" y="3521"/>
                </a:cubicBezTo>
                <a:cubicBezTo>
                  <a:pt x="635" y="3590"/>
                  <a:pt x="696" y="3624"/>
                  <a:pt x="759" y="3624"/>
                </a:cubicBezTo>
                <a:cubicBezTo>
                  <a:pt x="858" y="3624"/>
                  <a:pt x="961" y="3541"/>
                  <a:pt x="925" y="3387"/>
                </a:cubicBezTo>
                <a:cubicBezTo>
                  <a:pt x="865" y="2895"/>
                  <a:pt x="865" y="2329"/>
                  <a:pt x="865" y="1837"/>
                </a:cubicBezTo>
                <a:cubicBezTo>
                  <a:pt x="865" y="1346"/>
                  <a:pt x="984" y="839"/>
                  <a:pt x="925" y="348"/>
                </a:cubicBezTo>
                <a:cubicBezTo>
                  <a:pt x="863" y="125"/>
                  <a:pt x="651"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503798" y="4377604"/>
            <a:ext cx="61953" cy="78331"/>
          </a:xfrm>
          <a:custGeom>
            <a:avLst/>
            <a:gdLst/>
            <a:ahLst/>
            <a:cxnLst/>
            <a:rect l="l" t="t" r="r" b="b"/>
            <a:pathLst>
              <a:path w="1986" h="2511" extrusionOk="0">
                <a:moveTo>
                  <a:pt x="1520" y="1"/>
                </a:moveTo>
                <a:cubicBezTo>
                  <a:pt x="1470" y="1"/>
                  <a:pt x="1415" y="12"/>
                  <a:pt x="1356" y="37"/>
                </a:cubicBezTo>
                <a:cubicBezTo>
                  <a:pt x="865" y="216"/>
                  <a:pt x="552" y="648"/>
                  <a:pt x="373" y="1095"/>
                </a:cubicBezTo>
                <a:cubicBezTo>
                  <a:pt x="180" y="1527"/>
                  <a:pt x="1" y="2138"/>
                  <a:pt x="314" y="2510"/>
                </a:cubicBezTo>
                <a:cubicBezTo>
                  <a:pt x="552" y="2272"/>
                  <a:pt x="612" y="1900"/>
                  <a:pt x="805" y="1587"/>
                </a:cubicBezTo>
                <a:cubicBezTo>
                  <a:pt x="984" y="1155"/>
                  <a:pt x="1237" y="901"/>
                  <a:pt x="1610" y="723"/>
                </a:cubicBezTo>
                <a:cubicBezTo>
                  <a:pt x="1985" y="503"/>
                  <a:pt x="1854" y="1"/>
                  <a:pt x="1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337311" y="4485695"/>
            <a:ext cx="87065" cy="66820"/>
          </a:xfrm>
          <a:custGeom>
            <a:avLst/>
            <a:gdLst/>
            <a:ahLst/>
            <a:cxnLst/>
            <a:rect l="l" t="t" r="r" b="b"/>
            <a:pathLst>
              <a:path w="2791" h="2142" extrusionOk="0">
                <a:moveTo>
                  <a:pt x="581" y="1"/>
                </a:moveTo>
                <a:cubicBezTo>
                  <a:pt x="280" y="1"/>
                  <a:pt x="1" y="272"/>
                  <a:pt x="124" y="669"/>
                </a:cubicBezTo>
                <a:cubicBezTo>
                  <a:pt x="399" y="1429"/>
                  <a:pt x="1433" y="2142"/>
                  <a:pt x="2266" y="2142"/>
                </a:cubicBezTo>
                <a:cubicBezTo>
                  <a:pt x="2381" y="2142"/>
                  <a:pt x="2492" y="2128"/>
                  <a:pt x="2597" y="2099"/>
                </a:cubicBezTo>
                <a:cubicBezTo>
                  <a:pt x="2790" y="2025"/>
                  <a:pt x="2790" y="1727"/>
                  <a:pt x="2671" y="1593"/>
                </a:cubicBezTo>
                <a:cubicBezTo>
                  <a:pt x="2418" y="1355"/>
                  <a:pt x="2045" y="1280"/>
                  <a:pt x="1792" y="1101"/>
                </a:cubicBezTo>
                <a:cubicBezTo>
                  <a:pt x="1479" y="908"/>
                  <a:pt x="1241" y="669"/>
                  <a:pt x="1047" y="297"/>
                </a:cubicBezTo>
                <a:cubicBezTo>
                  <a:pt x="933" y="90"/>
                  <a:pt x="754" y="1"/>
                  <a:pt x="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1028752" y="4099906"/>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1164324" y="3075237"/>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1107550" y="2226615"/>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1266021" y="1880850"/>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1040160" y="1054089"/>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1137270" y="1175843"/>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1109849" y="1155940"/>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8193476" y="3044954"/>
            <a:ext cx="46512" cy="46075"/>
          </a:xfrm>
          <a:custGeom>
            <a:avLst/>
            <a:gdLst/>
            <a:ahLst/>
            <a:cxnLst/>
            <a:rect l="l" t="t" r="r" b="b"/>
            <a:pathLst>
              <a:path w="1491" h="1477" extrusionOk="0">
                <a:moveTo>
                  <a:pt x="739" y="1"/>
                </a:moveTo>
                <a:cubicBezTo>
                  <a:pt x="656" y="1"/>
                  <a:pt x="572" y="16"/>
                  <a:pt x="492" y="46"/>
                </a:cubicBezTo>
                <a:cubicBezTo>
                  <a:pt x="120" y="166"/>
                  <a:pt x="0" y="612"/>
                  <a:pt x="179" y="910"/>
                </a:cubicBezTo>
                <a:cubicBezTo>
                  <a:pt x="254" y="985"/>
                  <a:pt x="254" y="1044"/>
                  <a:pt x="313" y="1104"/>
                </a:cubicBezTo>
                <a:cubicBezTo>
                  <a:pt x="432" y="1357"/>
                  <a:pt x="626" y="1477"/>
                  <a:pt x="864" y="1477"/>
                </a:cubicBezTo>
                <a:cubicBezTo>
                  <a:pt x="1177" y="1417"/>
                  <a:pt x="1490" y="1104"/>
                  <a:pt x="1431" y="791"/>
                </a:cubicBezTo>
                <a:cubicBezTo>
                  <a:pt x="1371" y="672"/>
                  <a:pt x="1371" y="538"/>
                  <a:pt x="1296" y="359"/>
                </a:cubicBezTo>
                <a:cubicBezTo>
                  <a:pt x="1208" y="126"/>
                  <a:pt x="979"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8146996" y="18943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8073718" y="19928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8063923" y="2932995"/>
            <a:ext cx="46387" cy="113425"/>
          </a:xfrm>
          <a:custGeom>
            <a:avLst/>
            <a:gdLst/>
            <a:ahLst/>
            <a:cxnLst/>
            <a:rect l="l" t="t" r="r" b="b"/>
            <a:pathLst>
              <a:path w="1487" h="3636" extrusionOk="0">
                <a:moveTo>
                  <a:pt x="717" y="1"/>
                </a:moveTo>
                <a:cubicBezTo>
                  <a:pt x="372" y="1"/>
                  <a:pt x="0" y="341"/>
                  <a:pt x="116" y="775"/>
                </a:cubicBezTo>
                <a:cubicBezTo>
                  <a:pt x="310" y="1341"/>
                  <a:pt x="369" y="1967"/>
                  <a:pt x="489" y="2518"/>
                </a:cubicBezTo>
                <a:cubicBezTo>
                  <a:pt x="548" y="2831"/>
                  <a:pt x="608" y="3084"/>
                  <a:pt x="801" y="3323"/>
                </a:cubicBezTo>
                <a:cubicBezTo>
                  <a:pt x="861" y="3457"/>
                  <a:pt x="980" y="3516"/>
                  <a:pt x="1055" y="3635"/>
                </a:cubicBezTo>
                <a:cubicBezTo>
                  <a:pt x="1114" y="3635"/>
                  <a:pt x="1114" y="3635"/>
                  <a:pt x="1114" y="3576"/>
                </a:cubicBezTo>
                <a:lnTo>
                  <a:pt x="1055" y="3576"/>
                </a:lnTo>
                <a:cubicBezTo>
                  <a:pt x="1114" y="3516"/>
                  <a:pt x="1233" y="3457"/>
                  <a:pt x="1293" y="3382"/>
                </a:cubicBezTo>
                <a:cubicBezTo>
                  <a:pt x="1353" y="3323"/>
                  <a:pt x="1353" y="3203"/>
                  <a:pt x="1353" y="3084"/>
                </a:cubicBezTo>
                <a:cubicBezTo>
                  <a:pt x="1487" y="2771"/>
                  <a:pt x="1427" y="2458"/>
                  <a:pt x="1427" y="2146"/>
                </a:cubicBezTo>
                <a:cubicBezTo>
                  <a:pt x="1427" y="1594"/>
                  <a:pt x="1353" y="909"/>
                  <a:pt x="1174" y="343"/>
                </a:cubicBezTo>
                <a:cubicBezTo>
                  <a:pt x="1085" y="101"/>
                  <a:pt x="905" y="1"/>
                  <a:pt x="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8253433" y="3564987"/>
            <a:ext cx="38588" cy="36748"/>
          </a:xfrm>
          <a:custGeom>
            <a:avLst/>
            <a:gdLst/>
            <a:ahLst/>
            <a:cxnLst/>
            <a:rect l="l" t="t" r="r" b="b"/>
            <a:pathLst>
              <a:path w="1237" h="1178" extrusionOk="0">
                <a:moveTo>
                  <a:pt x="566" y="1"/>
                </a:moveTo>
                <a:cubicBezTo>
                  <a:pt x="194" y="1"/>
                  <a:pt x="0" y="373"/>
                  <a:pt x="0" y="671"/>
                </a:cubicBezTo>
                <a:cubicBezTo>
                  <a:pt x="0" y="805"/>
                  <a:pt x="119" y="984"/>
                  <a:pt x="253" y="1043"/>
                </a:cubicBezTo>
                <a:cubicBezTo>
                  <a:pt x="373" y="1177"/>
                  <a:pt x="492" y="1177"/>
                  <a:pt x="685" y="1177"/>
                </a:cubicBezTo>
                <a:cubicBezTo>
                  <a:pt x="998" y="1177"/>
                  <a:pt x="1237" y="805"/>
                  <a:pt x="1237" y="492"/>
                </a:cubicBezTo>
                <a:cubicBezTo>
                  <a:pt x="1177" y="373"/>
                  <a:pt x="1117" y="179"/>
                  <a:pt x="998" y="120"/>
                </a:cubicBezTo>
                <a:cubicBezTo>
                  <a:pt x="864" y="1"/>
                  <a:pt x="685" y="1"/>
                  <a:pt x="5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8218557" y="21001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8326835" y="19872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7635572" y="794515"/>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7751973" y="7948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1439362" y="1336653"/>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1458391" y="1375210"/>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1458391" y="1375210"/>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1576662" y="1376645"/>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958376" y="3377430"/>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8154857" y="25853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8309646" y="3630558"/>
            <a:ext cx="46512" cy="45981"/>
          </a:xfrm>
          <a:custGeom>
            <a:avLst/>
            <a:gdLst/>
            <a:ahLst/>
            <a:cxnLst/>
            <a:rect l="l" t="t" r="r" b="b"/>
            <a:pathLst>
              <a:path w="1491" h="1474" extrusionOk="0">
                <a:moveTo>
                  <a:pt x="865" y="0"/>
                </a:moveTo>
                <a:cubicBezTo>
                  <a:pt x="720" y="0"/>
                  <a:pt x="571" y="48"/>
                  <a:pt x="433" y="133"/>
                </a:cubicBezTo>
                <a:cubicBezTo>
                  <a:pt x="314" y="252"/>
                  <a:pt x="180" y="431"/>
                  <a:pt x="120" y="565"/>
                </a:cubicBezTo>
                <a:cubicBezTo>
                  <a:pt x="1" y="938"/>
                  <a:pt x="120" y="1310"/>
                  <a:pt x="492" y="1429"/>
                </a:cubicBezTo>
                <a:cubicBezTo>
                  <a:pt x="555" y="1459"/>
                  <a:pt x="629" y="1474"/>
                  <a:pt x="706" y="1474"/>
                </a:cubicBezTo>
                <a:cubicBezTo>
                  <a:pt x="941" y="1474"/>
                  <a:pt x="1207" y="1337"/>
                  <a:pt x="1297" y="1057"/>
                </a:cubicBezTo>
                <a:cubicBezTo>
                  <a:pt x="1491" y="804"/>
                  <a:pt x="1491" y="506"/>
                  <a:pt x="1371" y="252"/>
                </a:cubicBezTo>
                <a:cubicBezTo>
                  <a:pt x="1230" y="77"/>
                  <a:pt x="1051" y="0"/>
                  <a:pt x="8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8123755" y="4186815"/>
            <a:ext cx="31" cy="31"/>
          </a:xfrm>
          <a:custGeom>
            <a:avLst/>
            <a:gdLst/>
            <a:ahLst/>
            <a:cxnLst/>
            <a:rect l="l" t="t" r="r" b="b"/>
            <a:pathLst>
              <a:path w="1" h="1" extrusionOk="0">
                <a:moveTo>
                  <a:pt x="1" y="1"/>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8117735" y="4188687"/>
            <a:ext cx="31" cy="31"/>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517274" y="4473404"/>
            <a:ext cx="50442" cy="46668"/>
          </a:xfrm>
          <a:custGeom>
            <a:avLst/>
            <a:gdLst/>
            <a:ahLst/>
            <a:cxnLst/>
            <a:rect l="l" t="t" r="r" b="b"/>
            <a:pathLst>
              <a:path w="1617" h="1496" extrusionOk="0">
                <a:moveTo>
                  <a:pt x="1161" y="1"/>
                </a:moveTo>
                <a:cubicBezTo>
                  <a:pt x="1107" y="1"/>
                  <a:pt x="1052" y="20"/>
                  <a:pt x="999" y="65"/>
                </a:cubicBezTo>
                <a:cubicBezTo>
                  <a:pt x="746" y="318"/>
                  <a:pt x="552" y="557"/>
                  <a:pt x="314" y="810"/>
                </a:cubicBezTo>
                <a:cubicBezTo>
                  <a:pt x="180" y="1004"/>
                  <a:pt x="1" y="1242"/>
                  <a:pt x="1" y="1495"/>
                </a:cubicBezTo>
                <a:lnTo>
                  <a:pt x="60" y="1495"/>
                </a:lnTo>
                <a:cubicBezTo>
                  <a:pt x="254" y="1376"/>
                  <a:pt x="373" y="1182"/>
                  <a:pt x="552" y="1063"/>
                </a:cubicBezTo>
                <a:cubicBezTo>
                  <a:pt x="805" y="870"/>
                  <a:pt x="1118" y="750"/>
                  <a:pt x="1371" y="557"/>
                </a:cubicBezTo>
                <a:cubicBezTo>
                  <a:pt x="1616" y="410"/>
                  <a:pt x="1408" y="1"/>
                  <a:pt x="1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971852" y="3488203"/>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1076605" y="1871616"/>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1237655" y="1360704"/>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8325743" y="8287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8365891" y="879178"/>
            <a:ext cx="46948" cy="87596"/>
          </a:xfrm>
          <a:custGeom>
            <a:avLst/>
            <a:gdLst/>
            <a:ahLst/>
            <a:cxnLst/>
            <a:rect l="l" t="t" r="r" b="b"/>
            <a:pathLst>
              <a:path w="1505" h="2808" extrusionOk="0">
                <a:moveTo>
                  <a:pt x="698" y="0"/>
                </a:moveTo>
                <a:cubicBezTo>
                  <a:pt x="506" y="0"/>
                  <a:pt x="324" y="94"/>
                  <a:pt x="239" y="319"/>
                </a:cubicBezTo>
                <a:cubicBezTo>
                  <a:pt x="120" y="826"/>
                  <a:pt x="60" y="1258"/>
                  <a:pt x="0" y="1690"/>
                </a:cubicBezTo>
                <a:lnTo>
                  <a:pt x="0" y="2375"/>
                </a:lnTo>
                <a:cubicBezTo>
                  <a:pt x="0" y="2435"/>
                  <a:pt x="0" y="2494"/>
                  <a:pt x="60" y="2628"/>
                </a:cubicBezTo>
                <a:cubicBezTo>
                  <a:pt x="60" y="2628"/>
                  <a:pt x="60" y="2688"/>
                  <a:pt x="120" y="2688"/>
                </a:cubicBezTo>
                <a:cubicBezTo>
                  <a:pt x="120" y="2748"/>
                  <a:pt x="120" y="2748"/>
                  <a:pt x="179" y="2748"/>
                </a:cubicBezTo>
                <a:cubicBezTo>
                  <a:pt x="179" y="2807"/>
                  <a:pt x="179" y="2807"/>
                  <a:pt x="239" y="2807"/>
                </a:cubicBezTo>
                <a:cubicBezTo>
                  <a:pt x="313" y="2748"/>
                  <a:pt x="373" y="2748"/>
                  <a:pt x="492" y="2628"/>
                </a:cubicBezTo>
                <a:cubicBezTo>
                  <a:pt x="611" y="2494"/>
                  <a:pt x="686" y="2315"/>
                  <a:pt x="745" y="2122"/>
                </a:cubicBezTo>
                <a:cubicBezTo>
                  <a:pt x="924" y="1690"/>
                  <a:pt x="1118" y="1258"/>
                  <a:pt x="1296" y="826"/>
                </a:cubicBezTo>
                <a:cubicBezTo>
                  <a:pt x="1504" y="370"/>
                  <a:pt x="1080" y="0"/>
                  <a:pt x="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8338470" y="17744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7985276" y="76685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8085198" y="4757965"/>
            <a:ext cx="31" cy="31"/>
          </a:xfrm>
          <a:custGeom>
            <a:avLst/>
            <a:gdLst/>
            <a:ahLst/>
            <a:cxnLst/>
            <a:rect l="l" t="t" r="r" b="b"/>
            <a:pathLst>
              <a:path w="1" h="1" extrusionOk="0">
                <a:moveTo>
                  <a:pt x="0"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8122342" y="4044245"/>
            <a:ext cx="42800" cy="49631"/>
          </a:xfrm>
          <a:custGeom>
            <a:avLst/>
            <a:gdLst/>
            <a:ahLst/>
            <a:cxnLst/>
            <a:rect l="l" t="t" r="r" b="b"/>
            <a:pathLst>
              <a:path w="1372" h="1591" extrusionOk="0">
                <a:moveTo>
                  <a:pt x="699" y="0"/>
                </a:moveTo>
                <a:cubicBezTo>
                  <a:pt x="519" y="0"/>
                  <a:pt x="355" y="82"/>
                  <a:pt x="254" y="225"/>
                </a:cubicBezTo>
                <a:cubicBezTo>
                  <a:pt x="60" y="464"/>
                  <a:pt x="1" y="777"/>
                  <a:pt x="60" y="1030"/>
                </a:cubicBezTo>
                <a:cubicBezTo>
                  <a:pt x="60" y="1343"/>
                  <a:pt x="314" y="1521"/>
                  <a:pt x="567" y="1581"/>
                </a:cubicBezTo>
                <a:cubicBezTo>
                  <a:pt x="599" y="1587"/>
                  <a:pt x="632" y="1590"/>
                  <a:pt x="664" y="1590"/>
                </a:cubicBezTo>
                <a:cubicBezTo>
                  <a:pt x="939" y="1590"/>
                  <a:pt x="1186" y="1370"/>
                  <a:pt x="1252" y="1089"/>
                </a:cubicBezTo>
                <a:lnTo>
                  <a:pt x="1252" y="896"/>
                </a:lnTo>
                <a:lnTo>
                  <a:pt x="1312" y="836"/>
                </a:lnTo>
                <a:cubicBezTo>
                  <a:pt x="1312" y="777"/>
                  <a:pt x="1371" y="657"/>
                  <a:pt x="1312" y="523"/>
                </a:cubicBezTo>
                <a:cubicBezTo>
                  <a:pt x="1312" y="404"/>
                  <a:pt x="1252" y="225"/>
                  <a:pt x="1118" y="151"/>
                </a:cubicBezTo>
                <a:cubicBezTo>
                  <a:pt x="983" y="48"/>
                  <a:pt x="836" y="0"/>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288755" y="4580247"/>
            <a:ext cx="142842" cy="210379"/>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3385366" y="4615559"/>
            <a:ext cx="52938" cy="128960"/>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3446789" y="4611442"/>
            <a:ext cx="37465" cy="96549"/>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1056890" y="4265926"/>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1089894" y="4230956"/>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5009162" y="4590104"/>
            <a:ext cx="44141" cy="95862"/>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8296825" y="4507500"/>
            <a:ext cx="53281" cy="68847"/>
          </a:xfrm>
          <a:custGeom>
            <a:avLst/>
            <a:gdLst/>
            <a:ahLst/>
            <a:cxnLst/>
            <a:rect l="l" t="t" r="r" b="b"/>
            <a:pathLst>
              <a:path w="1708" h="2207" extrusionOk="0">
                <a:moveTo>
                  <a:pt x="742" y="1"/>
                </a:moveTo>
                <a:cubicBezTo>
                  <a:pt x="353" y="1"/>
                  <a:pt x="0" y="563"/>
                  <a:pt x="412" y="834"/>
                </a:cubicBezTo>
                <a:cubicBezTo>
                  <a:pt x="591" y="953"/>
                  <a:pt x="725" y="1207"/>
                  <a:pt x="903" y="1400"/>
                </a:cubicBezTo>
                <a:cubicBezTo>
                  <a:pt x="1037" y="1639"/>
                  <a:pt x="1216" y="1892"/>
                  <a:pt x="1469" y="2145"/>
                </a:cubicBezTo>
                <a:cubicBezTo>
                  <a:pt x="1490" y="2187"/>
                  <a:pt x="1525" y="2207"/>
                  <a:pt x="1563" y="2207"/>
                </a:cubicBezTo>
                <a:cubicBezTo>
                  <a:pt x="1632" y="2207"/>
                  <a:pt x="1708" y="2137"/>
                  <a:pt x="1708" y="2011"/>
                </a:cubicBezTo>
                <a:cubicBezTo>
                  <a:pt x="1589" y="1460"/>
                  <a:pt x="1410" y="834"/>
                  <a:pt x="1157" y="283"/>
                </a:cubicBezTo>
                <a:cubicBezTo>
                  <a:pt x="1039" y="80"/>
                  <a:pt x="888" y="1"/>
                  <a:pt x="7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8361711" y="4469192"/>
            <a:ext cx="48259" cy="75960"/>
          </a:xfrm>
          <a:custGeom>
            <a:avLst/>
            <a:gdLst/>
            <a:ahLst/>
            <a:cxnLst/>
            <a:rect l="l" t="t" r="r" b="b"/>
            <a:pathLst>
              <a:path w="1547" h="2435" extrusionOk="0">
                <a:moveTo>
                  <a:pt x="920" y="1"/>
                </a:moveTo>
                <a:cubicBezTo>
                  <a:pt x="844" y="1"/>
                  <a:pt x="763" y="25"/>
                  <a:pt x="686" y="81"/>
                </a:cubicBezTo>
                <a:cubicBezTo>
                  <a:pt x="313" y="260"/>
                  <a:pt x="254" y="692"/>
                  <a:pt x="134" y="1005"/>
                </a:cubicBezTo>
                <a:cubicBezTo>
                  <a:pt x="0" y="1511"/>
                  <a:pt x="0" y="2003"/>
                  <a:pt x="194" y="2435"/>
                </a:cubicBezTo>
                <a:lnTo>
                  <a:pt x="254" y="2435"/>
                </a:lnTo>
                <a:cubicBezTo>
                  <a:pt x="507" y="1884"/>
                  <a:pt x="686" y="1064"/>
                  <a:pt x="1192" y="692"/>
                </a:cubicBezTo>
                <a:cubicBezTo>
                  <a:pt x="1546" y="496"/>
                  <a:pt x="1270" y="1"/>
                  <a:pt x="9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2"/>
          <p:cNvGrpSpPr/>
          <p:nvPr/>
        </p:nvGrpSpPr>
        <p:grpSpPr>
          <a:xfrm>
            <a:off x="1293024" y="3276110"/>
            <a:ext cx="884008" cy="1449297"/>
            <a:chOff x="1378719" y="3569529"/>
            <a:chExt cx="705007" cy="1155463"/>
          </a:xfrm>
        </p:grpSpPr>
        <p:sp>
          <p:nvSpPr>
            <p:cNvPr id="372" name="Google Shape;372;p2"/>
            <p:cNvSpPr/>
            <p:nvPr/>
          </p:nvSpPr>
          <p:spPr>
            <a:xfrm>
              <a:off x="1837379" y="3651228"/>
              <a:ext cx="73932" cy="208445"/>
            </a:xfrm>
            <a:custGeom>
              <a:avLst/>
              <a:gdLst/>
              <a:ahLst/>
              <a:cxnLst/>
              <a:rect l="l" t="t" r="r" b="b"/>
              <a:pathLst>
                <a:path w="2370" h="6682" extrusionOk="0">
                  <a:moveTo>
                    <a:pt x="1506" y="0"/>
                  </a:moveTo>
                  <a:cubicBezTo>
                    <a:pt x="952" y="0"/>
                    <a:pt x="972" y="2192"/>
                    <a:pt x="820" y="3077"/>
                  </a:cubicBezTo>
                  <a:cubicBezTo>
                    <a:pt x="448" y="5073"/>
                    <a:pt x="75" y="6190"/>
                    <a:pt x="75" y="6190"/>
                  </a:cubicBezTo>
                  <a:lnTo>
                    <a:pt x="1" y="6310"/>
                  </a:lnTo>
                  <a:cubicBezTo>
                    <a:pt x="194" y="6429"/>
                    <a:pt x="448" y="6563"/>
                    <a:pt x="626" y="6682"/>
                  </a:cubicBezTo>
                  <a:lnTo>
                    <a:pt x="626" y="6622"/>
                  </a:lnTo>
                  <a:cubicBezTo>
                    <a:pt x="626" y="6622"/>
                    <a:pt x="1565" y="5877"/>
                    <a:pt x="1997" y="3956"/>
                  </a:cubicBezTo>
                  <a:cubicBezTo>
                    <a:pt x="2310" y="2704"/>
                    <a:pt x="2369" y="783"/>
                    <a:pt x="1863" y="231"/>
                  </a:cubicBezTo>
                  <a:cubicBezTo>
                    <a:pt x="1723" y="71"/>
                    <a:pt x="1605" y="0"/>
                    <a:pt x="150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1579927" y="3644958"/>
              <a:ext cx="79485" cy="212875"/>
            </a:xfrm>
            <a:custGeom>
              <a:avLst/>
              <a:gdLst/>
              <a:ahLst/>
              <a:cxnLst/>
              <a:rect l="l" t="t" r="r" b="b"/>
              <a:pathLst>
                <a:path w="2548" h="6824" extrusionOk="0">
                  <a:moveTo>
                    <a:pt x="686" y="0"/>
                  </a:moveTo>
                  <a:cubicBezTo>
                    <a:pt x="0" y="0"/>
                    <a:pt x="567" y="1982"/>
                    <a:pt x="805" y="3039"/>
                  </a:cubicBezTo>
                  <a:cubicBezTo>
                    <a:pt x="1177" y="4902"/>
                    <a:pt x="1490" y="6630"/>
                    <a:pt x="1550" y="6823"/>
                  </a:cubicBezTo>
                  <a:cubicBezTo>
                    <a:pt x="1803" y="6630"/>
                    <a:pt x="2056" y="6511"/>
                    <a:pt x="2295" y="6391"/>
                  </a:cubicBezTo>
                  <a:lnTo>
                    <a:pt x="2295" y="6332"/>
                  </a:lnTo>
                  <a:cubicBezTo>
                    <a:pt x="2295" y="6332"/>
                    <a:pt x="2548" y="4768"/>
                    <a:pt x="2235" y="2846"/>
                  </a:cubicBezTo>
                  <a:cubicBezTo>
                    <a:pt x="1997" y="1550"/>
                    <a:pt x="1371" y="0"/>
                    <a:pt x="68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1473490" y="4436687"/>
              <a:ext cx="48383" cy="87096"/>
            </a:xfrm>
            <a:custGeom>
              <a:avLst/>
              <a:gdLst/>
              <a:ahLst/>
              <a:cxnLst/>
              <a:rect l="l" t="t" r="r" b="b"/>
              <a:pathLst>
                <a:path w="1551" h="2792" extrusionOk="0">
                  <a:moveTo>
                    <a:pt x="562" y="1"/>
                  </a:moveTo>
                  <a:cubicBezTo>
                    <a:pt x="416" y="1"/>
                    <a:pt x="294" y="125"/>
                    <a:pt x="254" y="497"/>
                  </a:cubicBezTo>
                  <a:cubicBezTo>
                    <a:pt x="1" y="2240"/>
                    <a:pt x="1059" y="2732"/>
                    <a:pt x="1312" y="2791"/>
                  </a:cubicBezTo>
                  <a:cubicBezTo>
                    <a:pt x="1550" y="2672"/>
                    <a:pt x="1491" y="1987"/>
                    <a:pt x="1491" y="1555"/>
                  </a:cubicBezTo>
                  <a:cubicBezTo>
                    <a:pt x="1491" y="1183"/>
                    <a:pt x="1550" y="870"/>
                    <a:pt x="1237" y="497"/>
                  </a:cubicBezTo>
                  <a:cubicBezTo>
                    <a:pt x="1237" y="497"/>
                    <a:pt x="853" y="1"/>
                    <a:pt x="562"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1378719" y="3964021"/>
              <a:ext cx="655532" cy="760971"/>
            </a:xfrm>
            <a:custGeom>
              <a:avLst/>
              <a:gdLst/>
              <a:ahLst/>
              <a:cxnLst/>
              <a:rect l="l" t="t" r="r" b="b"/>
              <a:pathLst>
                <a:path w="21014" h="24394" extrusionOk="0">
                  <a:moveTo>
                    <a:pt x="1739" y="1"/>
                  </a:moveTo>
                  <a:cubicBezTo>
                    <a:pt x="0" y="1"/>
                    <a:pt x="26" y="3733"/>
                    <a:pt x="1177" y="6398"/>
                  </a:cubicBezTo>
                  <a:cubicBezTo>
                    <a:pt x="2488" y="9258"/>
                    <a:pt x="4961" y="10629"/>
                    <a:pt x="4961" y="10629"/>
                  </a:cubicBezTo>
                  <a:cubicBezTo>
                    <a:pt x="4961" y="10629"/>
                    <a:pt x="4409" y="12983"/>
                    <a:pt x="4275" y="15649"/>
                  </a:cubicBezTo>
                  <a:lnTo>
                    <a:pt x="4275" y="16707"/>
                  </a:lnTo>
                  <a:cubicBezTo>
                    <a:pt x="4275" y="17139"/>
                    <a:pt x="4275" y="17571"/>
                    <a:pt x="4350" y="17943"/>
                  </a:cubicBezTo>
                  <a:cubicBezTo>
                    <a:pt x="4588" y="20551"/>
                    <a:pt x="5393" y="22979"/>
                    <a:pt x="5586" y="23411"/>
                  </a:cubicBezTo>
                  <a:cubicBezTo>
                    <a:pt x="5848" y="23971"/>
                    <a:pt x="6980" y="24169"/>
                    <a:pt x="7897" y="24169"/>
                  </a:cubicBezTo>
                  <a:cubicBezTo>
                    <a:pt x="8494" y="24169"/>
                    <a:pt x="9000" y="24085"/>
                    <a:pt x="9117" y="23962"/>
                  </a:cubicBezTo>
                  <a:cubicBezTo>
                    <a:pt x="9370" y="23724"/>
                    <a:pt x="8879" y="22845"/>
                    <a:pt x="8879" y="22845"/>
                  </a:cubicBezTo>
                  <a:cubicBezTo>
                    <a:pt x="9117" y="22294"/>
                    <a:pt x="9683" y="19806"/>
                    <a:pt x="9683" y="19806"/>
                  </a:cubicBezTo>
                  <a:cubicBezTo>
                    <a:pt x="10180" y="19873"/>
                    <a:pt x="10640" y="19901"/>
                    <a:pt x="11061" y="19901"/>
                  </a:cubicBezTo>
                  <a:cubicBezTo>
                    <a:pt x="11852" y="19901"/>
                    <a:pt x="12510" y="19803"/>
                    <a:pt x="13035" y="19686"/>
                  </a:cubicBezTo>
                  <a:cubicBezTo>
                    <a:pt x="13035" y="19686"/>
                    <a:pt x="13348" y="23158"/>
                    <a:pt x="13720" y="23902"/>
                  </a:cubicBezTo>
                  <a:cubicBezTo>
                    <a:pt x="13925" y="24268"/>
                    <a:pt x="14569" y="24394"/>
                    <a:pt x="15262" y="24394"/>
                  </a:cubicBezTo>
                  <a:cubicBezTo>
                    <a:pt x="16237" y="24394"/>
                    <a:pt x="17307" y="24145"/>
                    <a:pt x="17385" y="23962"/>
                  </a:cubicBezTo>
                  <a:cubicBezTo>
                    <a:pt x="17504" y="23724"/>
                    <a:pt x="17251" y="23217"/>
                    <a:pt x="17251" y="23217"/>
                  </a:cubicBezTo>
                  <a:cubicBezTo>
                    <a:pt x="17251" y="23217"/>
                    <a:pt x="17936" y="19627"/>
                    <a:pt x="17817" y="16513"/>
                  </a:cubicBezTo>
                  <a:cubicBezTo>
                    <a:pt x="17817" y="16025"/>
                    <a:pt x="17770" y="15431"/>
                    <a:pt x="17666" y="14866"/>
                  </a:cubicBezTo>
                  <a:lnTo>
                    <a:pt x="17666" y="14866"/>
                  </a:lnTo>
                  <a:cubicBezTo>
                    <a:pt x="17782" y="15293"/>
                    <a:pt x="18152" y="16193"/>
                    <a:pt x="18994" y="16394"/>
                  </a:cubicBezTo>
                  <a:cubicBezTo>
                    <a:pt x="19047" y="16409"/>
                    <a:pt x="19117" y="16417"/>
                    <a:pt x="19200" y="16417"/>
                  </a:cubicBezTo>
                  <a:cubicBezTo>
                    <a:pt x="19793" y="16417"/>
                    <a:pt x="21013" y="15988"/>
                    <a:pt x="20856" y="14353"/>
                  </a:cubicBezTo>
                  <a:cubicBezTo>
                    <a:pt x="20365" y="9690"/>
                    <a:pt x="16193" y="6651"/>
                    <a:pt x="16193" y="6651"/>
                  </a:cubicBezTo>
                  <a:cubicBezTo>
                    <a:pt x="14951" y="7357"/>
                    <a:pt x="13307" y="7731"/>
                    <a:pt x="11664" y="7731"/>
                  </a:cubicBezTo>
                  <a:cubicBezTo>
                    <a:pt x="11435" y="7731"/>
                    <a:pt x="11207" y="7723"/>
                    <a:pt x="10979" y="7709"/>
                  </a:cubicBezTo>
                  <a:cubicBezTo>
                    <a:pt x="9430" y="7575"/>
                    <a:pt x="8134" y="7336"/>
                    <a:pt x="7195" y="6770"/>
                  </a:cubicBezTo>
                  <a:cubicBezTo>
                    <a:pt x="6763" y="6532"/>
                    <a:pt x="5899" y="5340"/>
                    <a:pt x="4842" y="4163"/>
                  </a:cubicBezTo>
                  <a:cubicBezTo>
                    <a:pt x="3352" y="1988"/>
                    <a:pt x="3099" y="126"/>
                    <a:pt x="1862" y="7"/>
                  </a:cubicBezTo>
                  <a:cubicBezTo>
                    <a:pt x="1820" y="3"/>
                    <a:pt x="1779" y="1"/>
                    <a:pt x="1739"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1531138" y="3572274"/>
              <a:ext cx="182647" cy="305087"/>
            </a:xfrm>
            <a:custGeom>
              <a:avLst/>
              <a:gdLst/>
              <a:ahLst/>
              <a:cxnLst/>
              <a:rect l="l" t="t" r="r" b="b"/>
              <a:pathLst>
                <a:path w="5855" h="9780" extrusionOk="0">
                  <a:moveTo>
                    <a:pt x="1312" y="0"/>
                  </a:moveTo>
                  <a:cubicBezTo>
                    <a:pt x="64" y="0"/>
                    <a:pt x="0" y="1723"/>
                    <a:pt x="700" y="3880"/>
                  </a:cubicBezTo>
                  <a:cubicBezTo>
                    <a:pt x="1996" y="7842"/>
                    <a:pt x="2250" y="9407"/>
                    <a:pt x="2309" y="9779"/>
                  </a:cubicBezTo>
                  <a:cubicBezTo>
                    <a:pt x="2563" y="9526"/>
                    <a:pt x="2816" y="9332"/>
                    <a:pt x="3114" y="9153"/>
                  </a:cubicBezTo>
                  <a:cubicBezTo>
                    <a:pt x="3054" y="8960"/>
                    <a:pt x="2741" y="7232"/>
                    <a:pt x="2369" y="5369"/>
                  </a:cubicBezTo>
                  <a:cubicBezTo>
                    <a:pt x="2131" y="4312"/>
                    <a:pt x="1564" y="2330"/>
                    <a:pt x="2250" y="2330"/>
                  </a:cubicBezTo>
                  <a:cubicBezTo>
                    <a:pt x="2935" y="2330"/>
                    <a:pt x="3561" y="3880"/>
                    <a:pt x="3799" y="5176"/>
                  </a:cubicBezTo>
                  <a:cubicBezTo>
                    <a:pt x="4112" y="7098"/>
                    <a:pt x="3859" y="8662"/>
                    <a:pt x="3859" y="8662"/>
                  </a:cubicBezTo>
                  <a:lnTo>
                    <a:pt x="3859" y="8721"/>
                  </a:lnTo>
                  <a:cubicBezTo>
                    <a:pt x="4052" y="8587"/>
                    <a:pt x="4306" y="8528"/>
                    <a:pt x="4484" y="8468"/>
                  </a:cubicBezTo>
                  <a:cubicBezTo>
                    <a:pt x="5855" y="6233"/>
                    <a:pt x="4544" y="468"/>
                    <a:pt x="1564" y="21"/>
                  </a:cubicBezTo>
                  <a:cubicBezTo>
                    <a:pt x="1475" y="7"/>
                    <a:pt x="1391" y="0"/>
                    <a:pt x="1312"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1810427" y="3569529"/>
              <a:ext cx="164554" cy="307832"/>
            </a:xfrm>
            <a:custGeom>
              <a:avLst/>
              <a:gdLst/>
              <a:ahLst/>
              <a:cxnLst/>
              <a:rect l="l" t="t" r="r" b="b"/>
              <a:pathLst>
                <a:path w="5275" h="9868" extrusionOk="0">
                  <a:moveTo>
                    <a:pt x="2067" y="0"/>
                  </a:moveTo>
                  <a:cubicBezTo>
                    <a:pt x="1154" y="0"/>
                    <a:pt x="644" y="1452"/>
                    <a:pt x="433" y="3461"/>
                  </a:cubicBezTo>
                  <a:cubicBezTo>
                    <a:pt x="254" y="5830"/>
                    <a:pt x="60" y="8303"/>
                    <a:pt x="1" y="8556"/>
                  </a:cubicBezTo>
                  <a:cubicBezTo>
                    <a:pt x="313" y="8675"/>
                    <a:pt x="626" y="8809"/>
                    <a:pt x="865" y="8929"/>
                  </a:cubicBezTo>
                  <a:lnTo>
                    <a:pt x="939" y="8809"/>
                  </a:lnTo>
                  <a:cubicBezTo>
                    <a:pt x="939" y="8809"/>
                    <a:pt x="1312" y="7692"/>
                    <a:pt x="1684" y="5696"/>
                  </a:cubicBezTo>
                  <a:cubicBezTo>
                    <a:pt x="1836" y="4811"/>
                    <a:pt x="1816" y="2619"/>
                    <a:pt x="2370" y="2619"/>
                  </a:cubicBezTo>
                  <a:cubicBezTo>
                    <a:pt x="2469" y="2619"/>
                    <a:pt x="2587" y="2690"/>
                    <a:pt x="2727" y="2850"/>
                  </a:cubicBezTo>
                  <a:cubicBezTo>
                    <a:pt x="3233" y="3402"/>
                    <a:pt x="3174" y="5323"/>
                    <a:pt x="2861" y="6575"/>
                  </a:cubicBezTo>
                  <a:cubicBezTo>
                    <a:pt x="2429" y="8496"/>
                    <a:pt x="1490" y="9241"/>
                    <a:pt x="1490" y="9241"/>
                  </a:cubicBezTo>
                  <a:lnTo>
                    <a:pt x="1490" y="9301"/>
                  </a:lnTo>
                  <a:cubicBezTo>
                    <a:pt x="1744" y="9420"/>
                    <a:pt x="1982" y="9673"/>
                    <a:pt x="2235" y="9867"/>
                  </a:cubicBezTo>
                  <a:cubicBezTo>
                    <a:pt x="4351" y="8243"/>
                    <a:pt x="5274" y="1673"/>
                    <a:pt x="2667" y="184"/>
                  </a:cubicBezTo>
                  <a:cubicBezTo>
                    <a:pt x="2450" y="59"/>
                    <a:pt x="2250" y="0"/>
                    <a:pt x="2067"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1518130" y="3824797"/>
              <a:ext cx="451267" cy="380392"/>
            </a:xfrm>
            <a:custGeom>
              <a:avLst/>
              <a:gdLst/>
              <a:ahLst/>
              <a:cxnLst/>
              <a:rect l="l" t="t" r="r" b="b"/>
              <a:pathLst>
                <a:path w="14466" h="12194" extrusionOk="0">
                  <a:moveTo>
                    <a:pt x="7330" y="1"/>
                  </a:moveTo>
                  <a:cubicBezTo>
                    <a:pt x="6391" y="1"/>
                    <a:pt x="5587" y="120"/>
                    <a:pt x="4901" y="373"/>
                  </a:cubicBezTo>
                  <a:cubicBezTo>
                    <a:pt x="4723" y="433"/>
                    <a:pt x="4469" y="492"/>
                    <a:pt x="4276" y="626"/>
                  </a:cubicBezTo>
                  <a:cubicBezTo>
                    <a:pt x="4037" y="746"/>
                    <a:pt x="3784" y="865"/>
                    <a:pt x="3531" y="1058"/>
                  </a:cubicBezTo>
                  <a:cubicBezTo>
                    <a:pt x="3233" y="1237"/>
                    <a:pt x="2980" y="1431"/>
                    <a:pt x="2726" y="1684"/>
                  </a:cubicBezTo>
                  <a:cubicBezTo>
                    <a:pt x="685" y="3472"/>
                    <a:pt x="0" y="6392"/>
                    <a:pt x="119" y="7509"/>
                  </a:cubicBezTo>
                  <a:cubicBezTo>
                    <a:pt x="179" y="7941"/>
                    <a:pt x="253" y="8254"/>
                    <a:pt x="373" y="8626"/>
                  </a:cubicBezTo>
                  <a:cubicBezTo>
                    <a:pt x="1237" y="9878"/>
                    <a:pt x="1669" y="10369"/>
                    <a:pt x="2726" y="11233"/>
                  </a:cubicBezTo>
                  <a:cubicBezTo>
                    <a:pt x="3724" y="11740"/>
                    <a:pt x="4961" y="12038"/>
                    <a:pt x="6510" y="12172"/>
                  </a:cubicBezTo>
                  <a:cubicBezTo>
                    <a:pt x="6738" y="12186"/>
                    <a:pt x="6966" y="12194"/>
                    <a:pt x="7195" y="12194"/>
                  </a:cubicBezTo>
                  <a:cubicBezTo>
                    <a:pt x="8838" y="12194"/>
                    <a:pt x="10482" y="11820"/>
                    <a:pt x="11724" y="11114"/>
                  </a:cubicBezTo>
                  <a:cubicBezTo>
                    <a:pt x="13408" y="10176"/>
                    <a:pt x="14466" y="8626"/>
                    <a:pt x="14153" y="6451"/>
                  </a:cubicBezTo>
                  <a:cubicBezTo>
                    <a:pt x="13899" y="4589"/>
                    <a:pt x="13035" y="2861"/>
                    <a:pt x="11605" y="1684"/>
                  </a:cubicBezTo>
                  <a:cubicBezTo>
                    <a:pt x="11352" y="1490"/>
                    <a:pt x="11114" y="1237"/>
                    <a:pt x="10860" y="1118"/>
                  </a:cubicBezTo>
                  <a:cubicBezTo>
                    <a:pt x="10682" y="999"/>
                    <a:pt x="10428" y="865"/>
                    <a:pt x="10235" y="746"/>
                  </a:cubicBezTo>
                  <a:cubicBezTo>
                    <a:pt x="9996" y="626"/>
                    <a:pt x="9683" y="492"/>
                    <a:pt x="9371" y="373"/>
                  </a:cubicBezTo>
                  <a:cubicBezTo>
                    <a:pt x="8745" y="194"/>
                    <a:pt x="8075" y="60"/>
                    <a:pt x="7330"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1806715" y="3990911"/>
              <a:ext cx="44640" cy="41458"/>
            </a:xfrm>
            <a:custGeom>
              <a:avLst/>
              <a:gdLst/>
              <a:ahLst/>
              <a:cxnLst/>
              <a:rect l="l" t="t" r="r" b="b"/>
              <a:pathLst>
                <a:path w="1431" h="1329" extrusionOk="0">
                  <a:moveTo>
                    <a:pt x="710" y="0"/>
                  </a:moveTo>
                  <a:cubicBezTo>
                    <a:pt x="421" y="0"/>
                    <a:pt x="114" y="234"/>
                    <a:pt x="60" y="515"/>
                  </a:cubicBezTo>
                  <a:cubicBezTo>
                    <a:pt x="0" y="888"/>
                    <a:pt x="239" y="1201"/>
                    <a:pt x="552" y="1320"/>
                  </a:cubicBezTo>
                  <a:cubicBezTo>
                    <a:pt x="588" y="1326"/>
                    <a:pt x="624" y="1329"/>
                    <a:pt x="660" y="1329"/>
                  </a:cubicBezTo>
                  <a:cubicBezTo>
                    <a:pt x="984" y="1329"/>
                    <a:pt x="1249" y="1090"/>
                    <a:pt x="1356" y="754"/>
                  </a:cubicBezTo>
                  <a:cubicBezTo>
                    <a:pt x="1431" y="456"/>
                    <a:pt x="1177" y="83"/>
                    <a:pt x="805" y="9"/>
                  </a:cubicBezTo>
                  <a:cubicBezTo>
                    <a:pt x="774" y="3"/>
                    <a:pt x="742" y="0"/>
                    <a:pt x="710"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1825775" y="3990193"/>
              <a:ext cx="34876" cy="23396"/>
            </a:xfrm>
            <a:custGeom>
              <a:avLst/>
              <a:gdLst/>
              <a:ahLst/>
              <a:cxnLst/>
              <a:rect l="l" t="t" r="r" b="b"/>
              <a:pathLst>
                <a:path w="1118" h="750" extrusionOk="0">
                  <a:moveTo>
                    <a:pt x="1055" y="0"/>
                  </a:moveTo>
                  <a:cubicBezTo>
                    <a:pt x="969" y="0"/>
                    <a:pt x="892" y="177"/>
                    <a:pt x="686" y="226"/>
                  </a:cubicBezTo>
                  <a:cubicBezTo>
                    <a:pt x="626" y="245"/>
                    <a:pt x="565" y="252"/>
                    <a:pt x="510" y="252"/>
                  </a:cubicBezTo>
                  <a:cubicBezTo>
                    <a:pt x="399" y="252"/>
                    <a:pt x="313" y="226"/>
                    <a:pt x="313" y="226"/>
                  </a:cubicBezTo>
                  <a:lnTo>
                    <a:pt x="313" y="226"/>
                  </a:lnTo>
                  <a:cubicBezTo>
                    <a:pt x="313" y="226"/>
                    <a:pt x="0" y="479"/>
                    <a:pt x="373" y="717"/>
                  </a:cubicBezTo>
                  <a:cubicBezTo>
                    <a:pt x="415" y="739"/>
                    <a:pt x="458" y="749"/>
                    <a:pt x="499" y="749"/>
                  </a:cubicBezTo>
                  <a:cubicBezTo>
                    <a:pt x="825" y="749"/>
                    <a:pt x="1118" y="151"/>
                    <a:pt x="1118" y="32"/>
                  </a:cubicBezTo>
                  <a:cubicBezTo>
                    <a:pt x="1095" y="10"/>
                    <a:pt x="1075" y="0"/>
                    <a:pt x="1055"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1659381" y="3990942"/>
              <a:ext cx="40928" cy="39524"/>
            </a:xfrm>
            <a:custGeom>
              <a:avLst/>
              <a:gdLst/>
              <a:ahLst/>
              <a:cxnLst/>
              <a:rect l="l" t="t" r="r" b="b"/>
              <a:pathLst>
                <a:path w="1312" h="1267" extrusionOk="0">
                  <a:moveTo>
                    <a:pt x="704" y="1"/>
                  </a:moveTo>
                  <a:cubicBezTo>
                    <a:pt x="678" y="1"/>
                    <a:pt x="653" y="3"/>
                    <a:pt x="627" y="8"/>
                  </a:cubicBezTo>
                  <a:cubicBezTo>
                    <a:pt x="254" y="8"/>
                    <a:pt x="1" y="321"/>
                    <a:pt x="1" y="693"/>
                  </a:cubicBezTo>
                  <a:cubicBezTo>
                    <a:pt x="1" y="980"/>
                    <a:pt x="264" y="1267"/>
                    <a:pt x="594" y="1267"/>
                  </a:cubicBezTo>
                  <a:cubicBezTo>
                    <a:pt x="624" y="1267"/>
                    <a:pt x="655" y="1264"/>
                    <a:pt x="686" y="1259"/>
                  </a:cubicBezTo>
                  <a:cubicBezTo>
                    <a:pt x="1059" y="1259"/>
                    <a:pt x="1312" y="946"/>
                    <a:pt x="1312" y="634"/>
                  </a:cubicBezTo>
                  <a:cubicBezTo>
                    <a:pt x="1244" y="292"/>
                    <a:pt x="987" y="1"/>
                    <a:pt x="704"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1649773" y="3986450"/>
              <a:ext cx="32880" cy="24644"/>
            </a:xfrm>
            <a:custGeom>
              <a:avLst/>
              <a:gdLst/>
              <a:ahLst/>
              <a:cxnLst/>
              <a:rect l="l" t="t" r="r" b="b"/>
              <a:pathLst>
                <a:path w="1054" h="790" extrusionOk="0">
                  <a:moveTo>
                    <a:pt x="98" y="0"/>
                  </a:moveTo>
                  <a:cubicBezTo>
                    <a:pt x="83" y="0"/>
                    <a:pt x="70" y="10"/>
                    <a:pt x="56" y="33"/>
                  </a:cubicBezTo>
                  <a:cubicBezTo>
                    <a:pt x="0" y="88"/>
                    <a:pt x="216" y="790"/>
                    <a:pt x="595" y="790"/>
                  </a:cubicBezTo>
                  <a:cubicBezTo>
                    <a:pt x="623" y="790"/>
                    <a:pt x="652" y="786"/>
                    <a:pt x="681" y="778"/>
                  </a:cubicBezTo>
                  <a:cubicBezTo>
                    <a:pt x="1054" y="599"/>
                    <a:pt x="801" y="286"/>
                    <a:pt x="801" y="286"/>
                  </a:cubicBezTo>
                  <a:lnTo>
                    <a:pt x="801" y="286"/>
                  </a:lnTo>
                  <a:cubicBezTo>
                    <a:pt x="801" y="286"/>
                    <a:pt x="721" y="313"/>
                    <a:pt x="611" y="313"/>
                  </a:cubicBezTo>
                  <a:cubicBezTo>
                    <a:pt x="556" y="313"/>
                    <a:pt x="493" y="306"/>
                    <a:pt x="428" y="286"/>
                  </a:cubicBezTo>
                  <a:cubicBezTo>
                    <a:pt x="235" y="177"/>
                    <a:pt x="159" y="0"/>
                    <a:pt x="98"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1727230" y="4012404"/>
              <a:ext cx="56276" cy="33160"/>
            </a:xfrm>
            <a:custGeom>
              <a:avLst/>
              <a:gdLst/>
              <a:ahLst/>
              <a:cxnLst/>
              <a:rect l="l" t="t" r="r" b="b"/>
              <a:pathLst>
                <a:path w="1804" h="1063" extrusionOk="0">
                  <a:moveTo>
                    <a:pt x="939" y="1"/>
                  </a:moveTo>
                  <a:cubicBezTo>
                    <a:pt x="577" y="1"/>
                    <a:pt x="192" y="64"/>
                    <a:pt x="120" y="199"/>
                  </a:cubicBezTo>
                  <a:cubicBezTo>
                    <a:pt x="1" y="437"/>
                    <a:pt x="627" y="1063"/>
                    <a:pt x="925" y="1063"/>
                  </a:cubicBezTo>
                  <a:cubicBezTo>
                    <a:pt x="1297" y="1063"/>
                    <a:pt x="1804" y="318"/>
                    <a:pt x="1610" y="139"/>
                  </a:cubicBezTo>
                  <a:cubicBezTo>
                    <a:pt x="1554" y="49"/>
                    <a:pt x="1256" y="1"/>
                    <a:pt x="93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1697969" y="4041072"/>
              <a:ext cx="116201" cy="45389"/>
            </a:xfrm>
            <a:custGeom>
              <a:avLst/>
              <a:gdLst/>
              <a:ahLst/>
              <a:cxnLst/>
              <a:rect l="l" t="t" r="r" b="b"/>
              <a:pathLst>
                <a:path w="3725" h="1455" extrusionOk="0">
                  <a:moveTo>
                    <a:pt x="126" y="0"/>
                  </a:moveTo>
                  <a:cubicBezTo>
                    <a:pt x="110" y="0"/>
                    <a:pt x="92" y="7"/>
                    <a:pt x="75" y="25"/>
                  </a:cubicBezTo>
                  <a:cubicBezTo>
                    <a:pt x="0" y="25"/>
                    <a:pt x="0" y="84"/>
                    <a:pt x="0" y="144"/>
                  </a:cubicBezTo>
                  <a:cubicBezTo>
                    <a:pt x="0" y="144"/>
                    <a:pt x="0" y="204"/>
                    <a:pt x="75" y="338"/>
                  </a:cubicBezTo>
                  <a:cubicBezTo>
                    <a:pt x="135" y="457"/>
                    <a:pt x="194" y="636"/>
                    <a:pt x="313" y="829"/>
                  </a:cubicBezTo>
                  <a:cubicBezTo>
                    <a:pt x="447" y="889"/>
                    <a:pt x="507" y="1008"/>
                    <a:pt x="626" y="1082"/>
                  </a:cubicBezTo>
                  <a:cubicBezTo>
                    <a:pt x="686" y="1082"/>
                    <a:pt x="745" y="1142"/>
                    <a:pt x="820" y="1202"/>
                  </a:cubicBezTo>
                  <a:cubicBezTo>
                    <a:pt x="820" y="1202"/>
                    <a:pt x="939" y="1261"/>
                    <a:pt x="999" y="1261"/>
                  </a:cubicBezTo>
                  <a:cubicBezTo>
                    <a:pt x="1058" y="1321"/>
                    <a:pt x="1118" y="1321"/>
                    <a:pt x="1192" y="1321"/>
                  </a:cubicBezTo>
                  <a:cubicBezTo>
                    <a:pt x="1252" y="1380"/>
                    <a:pt x="1311" y="1380"/>
                    <a:pt x="1431" y="1380"/>
                  </a:cubicBezTo>
                  <a:cubicBezTo>
                    <a:pt x="1490" y="1380"/>
                    <a:pt x="1565" y="1455"/>
                    <a:pt x="1624" y="1455"/>
                  </a:cubicBezTo>
                  <a:lnTo>
                    <a:pt x="1863" y="1455"/>
                  </a:lnTo>
                  <a:lnTo>
                    <a:pt x="2056" y="1380"/>
                  </a:lnTo>
                  <a:lnTo>
                    <a:pt x="2310" y="1380"/>
                  </a:lnTo>
                  <a:cubicBezTo>
                    <a:pt x="2429" y="1321"/>
                    <a:pt x="2608" y="1321"/>
                    <a:pt x="2742" y="1261"/>
                  </a:cubicBezTo>
                  <a:cubicBezTo>
                    <a:pt x="2980" y="1142"/>
                    <a:pt x="3233" y="948"/>
                    <a:pt x="3352" y="770"/>
                  </a:cubicBezTo>
                  <a:cubicBezTo>
                    <a:pt x="3546" y="636"/>
                    <a:pt x="3606" y="457"/>
                    <a:pt x="3665" y="338"/>
                  </a:cubicBezTo>
                  <a:cubicBezTo>
                    <a:pt x="3665" y="263"/>
                    <a:pt x="3725" y="204"/>
                    <a:pt x="3725" y="204"/>
                  </a:cubicBezTo>
                  <a:lnTo>
                    <a:pt x="3725" y="144"/>
                  </a:lnTo>
                  <a:cubicBezTo>
                    <a:pt x="3725" y="84"/>
                    <a:pt x="3725" y="25"/>
                    <a:pt x="3665" y="25"/>
                  </a:cubicBezTo>
                  <a:cubicBezTo>
                    <a:pt x="3648" y="7"/>
                    <a:pt x="3630" y="0"/>
                    <a:pt x="3614" y="0"/>
                  </a:cubicBezTo>
                  <a:cubicBezTo>
                    <a:pt x="3576" y="0"/>
                    <a:pt x="3546" y="42"/>
                    <a:pt x="3546" y="84"/>
                  </a:cubicBezTo>
                  <a:lnTo>
                    <a:pt x="3486" y="84"/>
                  </a:lnTo>
                  <a:cubicBezTo>
                    <a:pt x="3486" y="144"/>
                    <a:pt x="3486" y="144"/>
                    <a:pt x="3427" y="204"/>
                  </a:cubicBezTo>
                  <a:cubicBezTo>
                    <a:pt x="3352" y="263"/>
                    <a:pt x="3233" y="397"/>
                    <a:pt x="3114" y="516"/>
                  </a:cubicBezTo>
                  <a:cubicBezTo>
                    <a:pt x="2980" y="636"/>
                    <a:pt x="2801" y="770"/>
                    <a:pt x="2548" y="889"/>
                  </a:cubicBezTo>
                  <a:cubicBezTo>
                    <a:pt x="2429" y="889"/>
                    <a:pt x="2369" y="948"/>
                    <a:pt x="2235" y="948"/>
                  </a:cubicBezTo>
                  <a:cubicBezTo>
                    <a:pt x="2175" y="948"/>
                    <a:pt x="2116" y="948"/>
                    <a:pt x="2056" y="1008"/>
                  </a:cubicBezTo>
                  <a:lnTo>
                    <a:pt x="1624" y="1008"/>
                  </a:lnTo>
                  <a:cubicBezTo>
                    <a:pt x="1565" y="1008"/>
                    <a:pt x="1490" y="948"/>
                    <a:pt x="1490" y="948"/>
                  </a:cubicBezTo>
                  <a:lnTo>
                    <a:pt x="1311" y="948"/>
                  </a:lnTo>
                  <a:cubicBezTo>
                    <a:pt x="1252" y="948"/>
                    <a:pt x="1192" y="889"/>
                    <a:pt x="1118" y="889"/>
                  </a:cubicBezTo>
                  <a:cubicBezTo>
                    <a:pt x="999" y="829"/>
                    <a:pt x="939" y="829"/>
                    <a:pt x="820" y="770"/>
                  </a:cubicBezTo>
                  <a:cubicBezTo>
                    <a:pt x="745" y="710"/>
                    <a:pt x="686" y="636"/>
                    <a:pt x="567" y="576"/>
                  </a:cubicBezTo>
                  <a:cubicBezTo>
                    <a:pt x="447" y="457"/>
                    <a:pt x="373" y="338"/>
                    <a:pt x="313" y="204"/>
                  </a:cubicBezTo>
                  <a:lnTo>
                    <a:pt x="194" y="84"/>
                  </a:lnTo>
                  <a:cubicBezTo>
                    <a:pt x="194" y="42"/>
                    <a:pt x="164" y="0"/>
                    <a:pt x="126"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1899645" y="4684532"/>
              <a:ext cx="13507" cy="33036"/>
            </a:xfrm>
            <a:custGeom>
              <a:avLst/>
              <a:gdLst/>
              <a:ahLst/>
              <a:cxnLst/>
              <a:rect l="l" t="t" r="r" b="b"/>
              <a:pathLst>
                <a:path w="433" h="1059" extrusionOk="0">
                  <a:moveTo>
                    <a:pt x="1" y="1"/>
                  </a:moveTo>
                  <a:lnTo>
                    <a:pt x="1" y="120"/>
                  </a:lnTo>
                  <a:lnTo>
                    <a:pt x="61" y="120"/>
                  </a:lnTo>
                  <a:cubicBezTo>
                    <a:pt x="61" y="195"/>
                    <a:pt x="61" y="195"/>
                    <a:pt x="120" y="254"/>
                  </a:cubicBezTo>
                  <a:lnTo>
                    <a:pt x="120" y="373"/>
                  </a:lnTo>
                  <a:cubicBezTo>
                    <a:pt x="180" y="373"/>
                    <a:pt x="180" y="433"/>
                    <a:pt x="180" y="433"/>
                  </a:cubicBezTo>
                  <a:lnTo>
                    <a:pt x="180" y="567"/>
                  </a:lnTo>
                  <a:cubicBezTo>
                    <a:pt x="180" y="627"/>
                    <a:pt x="239" y="686"/>
                    <a:pt x="239" y="686"/>
                  </a:cubicBezTo>
                  <a:lnTo>
                    <a:pt x="239" y="805"/>
                  </a:lnTo>
                  <a:lnTo>
                    <a:pt x="239" y="865"/>
                  </a:lnTo>
                  <a:lnTo>
                    <a:pt x="239" y="999"/>
                  </a:lnTo>
                  <a:lnTo>
                    <a:pt x="239" y="1059"/>
                  </a:lnTo>
                  <a:lnTo>
                    <a:pt x="373" y="1059"/>
                  </a:lnTo>
                  <a:cubicBezTo>
                    <a:pt x="373" y="1059"/>
                    <a:pt x="433" y="999"/>
                    <a:pt x="433" y="865"/>
                  </a:cubicBezTo>
                  <a:lnTo>
                    <a:pt x="433" y="686"/>
                  </a:lnTo>
                  <a:lnTo>
                    <a:pt x="433" y="493"/>
                  </a:lnTo>
                  <a:cubicBezTo>
                    <a:pt x="373" y="433"/>
                    <a:pt x="373" y="373"/>
                    <a:pt x="314" y="314"/>
                  </a:cubicBezTo>
                  <a:cubicBezTo>
                    <a:pt x="314" y="254"/>
                    <a:pt x="239" y="195"/>
                    <a:pt x="239" y="120"/>
                  </a:cubicBezTo>
                  <a:lnTo>
                    <a:pt x="12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1878276" y="4688275"/>
              <a:ext cx="13507" cy="34876"/>
            </a:xfrm>
            <a:custGeom>
              <a:avLst/>
              <a:gdLst/>
              <a:ahLst/>
              <a:cxnLst/>
              <a:rect l="l" t="t" r="r" b="b"/>
              <a:pathLst>
                <a:path w="433" h="1118" extrusionOk="0">
                  <a:moveTo>
                    <a:pt x="1" y="0"/>
                  </a:moveTo>
                  <a:lnTo>
                    <a:pt x="1" y="75"/>
                  </a:lnTo>
                  <a:lnTo>
                    <a:pt x="1" y="134"/>
                  </a:lnTo>
                  <a:cubicBezTo>
                    <a:pt x="60" y="134"/>
                    <a:pt x="60" y="194"/>
                    <a:pt x="60" y="194"/>
                  </a:cubicBezTo>
                  <a:cubicBezTo>
                    <a:pt x="60" y="253"/>
                    <a:pt x="120" y="253"/>
                    <a:pt x="120" y="253"/>
                  </a:cubicBezTo>
                  <a:lnTo>
                    <a:pt x="120" y="373"/>
                  </a:lnTo>
                  <a:cubicBezTo>
                    <a:pt x="179" y="373"/>
                    <a:pt x="179" y="447"/>
                    <a:pt x="179" y="507"/>
                  </a:cubicBezTo>
                  <a:lnTo>
                    <a:pt x="179" y="685"/>
                  </a:lnTo>
                  <a:lnTo>
                    <a:pt x="179" y="820"/>
                  </a:lnTo>
                  <a:lnTo>
                    <a:pt x="179" y="879"/>
                  </a:lnTo>
                  <a:cubicBezTo>
                    <a:pt x="179" y="998"/>
                    <a:pt x="254" y="1058"/>
                    <a:pt x="254" y="1058"/>
                  </a:cubicBezTo>
                  <a:cubicBezTo>
                    <a:pt x="254" y="1058"/>
                    <a:pt x="254" y="1117"/>
                    <a:pt x="314" y="1117"/>
                  </a:cubicBezTo>
                  <a:lnTo>
                    <a:pt x="314" y="1058"/>
                  </a:lnTo>
                  <a:cubicBezTo>
                    <a:pt x="314" y="1058"/>
                    <a:pt x="373" y="998"/>
                    <a:pt x="373" y="879"/>
                  </a:cubicBezTo>
                  <a:cubicBezTo>
                    <a:pt x="373" y="820"/>
                    <a:pt x="433" y="745"/>
                    <a:pt x="433" y="685"/>
                  </a:cubicBezTo>
                  <a:cubicBezTo>
                    <a:pt x="373" y="626"/>
                    <a:pt x="433" y="566"/>
                    <a:pt x="373" y="507"/>
                  </a:cubicBezTo>
                  <a:cubicBezTo>
                    <a:pt x="373" y="447"/>
                    <a:pt x="373" y="313"/>
                    <a:pt x="314" y="253"/>
                  </a:cubicBezTo>
                  <a:cubicBezTo>
                    <a:pt x="314" y="194"/>
                    <a:pt x="254" y="134"/>
                    <a:pt x="254" y="134"/>
                  </a:cubicBezTo>
                  <a:cubicBezTo>
                    <a:pt x="179" y="75"/>
                    <a:pt x="120" y="0"/>
                    <a:pt x="12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1634300" y="4686403"/>
              <a:ext cx="15379" cy="31164"/>
            </a:xfrm>
            <a:custGeom>
              <a:avLst/>
              <a:gdLst/>
              <a:ahLst/>
              <a:cxnLst/>
              <a:rect l="l" t="t" r="r" b="b"/>
              <a:pathLst>
                <a:path w="493" h="999" extrusionOk="0">
                  <a:moveTo>
                    <a:pt x="60" y="1"/>
                  </a:moveTo>
                  <a:cubicBezTo>
                    <a:pt x="0" y="60"/>
                    <a:pt x="60" y="60"/>
                    <a:pt x="60" y="60"/>
                  </a:cubicBezTo>
                  <a:cubicBezTo>
                    <a:pt x="60" y="60"/>
                    <a:pt x="60" y="135"/>
                    <a:pt x="120" y="194"/>
                  </a:cubicBezTo>
                  <a:cubicBezTo>
                    <a:pt x="179" y="254"/>
                    <a:pt x="179" y="313"/>
                    <a:pt x="179" y="313"/>
                  </a:cubicBezTo>
                  <a:cubicBezTo>
                    <a:pt x="179" y="373"/>
                    <a:pt x="254" y="373"/>
                    <a:pt x="254" y="433"/>
                  </a:cubicBezTo>
                  <a:lnTo>
                    <a:pt x="254" y="507"/>
                  </a:lnTo>
                  <a:lnTo>
                    <a:pt x="254" y="567"/>
                  </a:lnTo>
                  <a:cubicBezTo>
                    <a:pt x="313" y="567"/>
                    <a:pt x="254" y="626"/>
                    <a:pt x="313" y="626"/>
                  </a:cubicBezTo>
                  <a:lnTo>
                    <a:pt x="313" y="686"/>
                  </a:lnTo>
                  <a:lnTo>
                    <a:pt x="313" y="805"/>
                  </a:lnTo>
                  <a:lnTo>
                    <a:pt x="313" y="939"/>
                  </a:lnTo>
                  <a:cubicBezTo>
                    <a:pt x="313" y="999"/>
                    <a:pt x="313" y="999"/>
                    <a:pt x="373" y="999"/>
                  </a:cubicBezTo>
                  <a:lnTo>
                    <a:pt x="373" y="939"/>
                  </a:lnTo>
                  <a:cubicBezTo>
                    <a:pt x="373" y="939"/>
                    <a:pt x="432" y="939"/>
                    <a:pt x="432" y="805"/>
                  </a:cubicBezTo>
                  <a:lnTo>
                    <a:pt x="492" y="745"/>
                  </a:lnTo>
                  <a:lnTo>
                    <a:pt x="492" y="626"/>
                  </a:lnTo>
                  <a:lnTo>
                    <a:pt x="492" y="567"/>
                  </a:lnTo>
                  <a:lnTo>
                    <a:pt x="432" y="433"/>
                  </a:lnTo>
                  <a:cubicBezTo>
                    <a:pt x="432" y="373"/>
                    <a:pt x="432" y="313"/>
                    <a:pt x="373" y="254"/>
                  </a:cubicBezTo>
                  <a:cubicBezTo>
                    <a:pt x="373" y="194"/>
                    <a:pt x="313" y="135"/>
                    <a:pt x="254" y="135"/>
                  </a:cubicBezTo>
                  <a:cubicBezTo>
                    <a:pt x="179" y="1"/>
                    <a:pt x="120" y="1"/>
                    <a:pt x="120"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1612931" y="4688275"/>
              <a:ext cx="13507" cy="29292"/>
            </a:xfrm>
            <a:custGeom>
              <a:avLst/>
              <a:gdLst/>
              <a:ahLst/>
              <a:cxnLst/>
              <a:rect l="l" t="t" r="r" b="b"/>
              <a:pathLst>
                <a:path w="433" h="939" extrusionOk="0">
                  <a:moveTo>
                    <a:pt x="0" y="0"/>
                  </a:moveTo>
                  <a:cubicBezTo>
                    <a:pt x="0" y="75"/>
                    <a:pt x="0" y="75"/>
                    <a:pt x="60" y="134"/>
                  </a:cubicBezTo>
                  <a:lnTo>
                    <a:pt x="119" y="194"/>
                  </a:lnTo>
                  <a:lnTo>
                    <a:pt x="119" y="253"/>
                  </a:lnTo>
                  <a:lnTo>
                    <a:pt x="194" y="313"/>
                  </a:lnTo>
                  <a:lnTo>
                    <a:pt x="194" y="373"/>
                  </a:lnTo>
                  <a:cubicBezTo>
                    <a:pt x="253" y="447"/>
                    <a:pt x="253" y="447"/>
                    <a:pt x="253" y="507"/>
                  </a:cubicBezTo>
                  <a:lnTo>
                    <a:pt x="253" y="566"/>
                  </a:lnTo>
                  <a:lnTo>
                    <a:pt x="253" y="626"/>
                  </a:lnTo>
                  <a:lnTo>
                    <a:pt x="253" y="685"/>
                  </a:lnTo>
                  <a:lnTo>
                    <a:pt x="253" y="745"/>
                  </a:lnTo>
                  <a:lnTo>
                    <a:pt x="253" y="879"/>
                  </a:lnTo>
                  <a:cubicBezTo>
                    <a:pt x="253" y="939"/>
                    <a:pt x="313" y="939"/>
                    <a:pt x="313" y="939"/>
                  </a:cubicBezTo>
                  <a:lnTo>
                    <a:pt x="373" y="939"/>
                  </a:lnTo>
                  <a:cubicBezTo>
                    <a:pt x="373" y="939"/>
                    <a:pt x="373" y="879"/>
                    <a:pt x="432" y="745"/>
                  </a:cubicBezTo>
                  <a:lnTo>
                    <a:pt x="432" y="685"/>
                  </a:lnTo>
                  <a:lnTo>
                    <a:pt x="432" y="626"/>
                  </a:lnTo>
                  <a:lnTo>
                    <a:pt x="432" y="507"/>
                  </a:lnTo>
                  <a:lnTo>
                    <a:pt x="432" y="447"/>
                  </a:lnTo>
                  <a:cubicBezTo>
                    <a:pt x="432" y="313"/>
                    <a:pt x="373" y="313"/>
                    <a:pt x="373" y="253"/>
                  </a:cubicBezTo>
                  <a:cubicBezTo>
                    <a:pt x="313" y="194"/>
                    <a:pt x="313" y="134"/>
                    <a:pt x="253" y="134"/>
                  </a:cubicBezTo>
                  <a:cubicBezTo>
                    <a:pt x="194" y="0"/>
                    <a:pt x="119" y="0"/>
                    <a:pt x="119"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1746758" y="4202631"/>
              <a:ext cx="65572" cy="61828"/>
            </a:xfrm>
            <a:custGeom>
              <a:avLst/>
              <a:gdLst/>
              <a:ahLst/>
              <a:cxnLst/>
              <a:rect l="l" t="t" r="r" b="b"/>
              <a:pathLst>
                <a:path w="2102" h="1982" extrusionOk="0">
                  <a:moveTo>
                    <a:pt x="299" y="373"/>
                  </a:moveTo>
                  <a:cubicBezTo>
                    <a:pt x="433" y="373"/>
                    <a:pt x="611" y="492"/>
                    <a:pt x="805" y="552"/>
                  </a:cubicBezTo>
                  <a:cubicBezTo>
                    <a:pt x="984" y="671"/>
                    <a:pt x="1237" y="864"/>
                    <a:pt x="1416" y="984"/>
                  </a:cubicBezTo>
                  <a:cubicBezTo>
                    <a:pt x="1490" y="1118"/>
                    <a:pt x="1610" y="1177"/>
                    <a:pt x="1610" y="1296"/>
                  </a:cubicBezTo>
                  <a:cubicBezTo>
                    <a:pt x="1669" y="1356"/>
                    <a:pt x="1669" y="1416"/>
                    <a:pt x="1610" y="1550"/>
                  </a:cubicBezTo>
                  <a:lnTo>
                    <a:pt x="1416" y="1550"/>
                  </a:lnTo>
                  <a:cubicBezTo>
                    <a:pt x="1297" y="1490"/>
                    <a:pt x="1178" y="1416"/>
                    <a:pt x="1044" y="1296"/>
                  </a:cubicBezTo>
                  <a:cubicBezTo>
                    <a:pt x="865" y="1177"/>
                    <a:pt x="671" y="924"/>
                    <a:pt x="552" y="745"/>
                  </a:cubicBezTo>
                  <a:cubicBezTo>
                    <a:pt x="433" y="611"/>
                    <a:pt x="373" y="432"/>
                    <a:pt x="299" y="373"/>
                  </a:cubicBezTo>
                  <a:close/>
                  <a:moveTo>
                    <a:pt x="179" y="0"/>
                  </a:moveTo>
                  <a:lnTo>
                    <a:pt x="1" y="119"/>
                  </a:lnTo>
                  <a:lnTo>
                    <a:pt x="1" y="179"/>
                  </a:lnTo>
                  <a:lnTo>
                    <a:pt x="1" y="373"/>
                  </a:lnTo>
                  <a:cubicBezTo>
                    <a:pt x="60" y="552"/>
                    <a:pt x="120" y="745"/>
                    <a:pt x="239" y="924"/>
                  </a:cubicBezTo>
                  <a:cubicBezTo>
                    <a:pt x="433" y="1177"/>
                    <a:pt x="552" y="1416"/>
                    <a:pt x="805" y="1609"/>
                  </a:cubicBezTo>
                  <a:cubicBezTo>
                    <a:pt x="924" y="1728"/>
                    <a:pt x="1044" y="1862"/>
                    <a:pt x="1237" y="1922"/>
                  </a:cubicBezTo>
                  <a:cubicBezTo>
                    <a:pt x="1356" y="1982"/>
                    <a:pt x="1416" y="1982"/>
                    <a:pt x="1610" y="1982"/>
                  </a:cubicBezTo>
                  <a:cubicBezTo>
                    <a:pt x="1669" y="1982"/>
                    <a:pt x="1729" y="1922"/>
                    <a:pt x="1788" y="1922"/>
                  </a:cubicBezTo>
                  <a:lnTo>
                    <a:pt x="1922" y="1788"/>
                  </a:lnTo>
                  <a:cubicBezTo>
                    <a:pt x="1982" y="1728"/>
                    <a:pt x="2042" y="1609"/>
                    <a:pt x="2042" y="1490"/>
                  </a:cubicBezTo>
                  <a:cubicBezTo>
                    <a:pt x="2101" y="1356"/>
                    <a:pt x="2042" y="1237"/>
                    <a:pt x="2042" y="1118"/>
                  </a:cubicBezTo>
                  <a:cubicBezTo>
                    <a:pt x="1922" y="924"/>
                    <a:pt x="1788" y="805"/>
                    <a:pt x="1669" y="671"/>
                  </a:cubicBezTo>
                  <a:cubicBezTo>
                    <a:pt x="1416" y="492"/>
                    <a:pt x="1178" y="373"/>
                    <a:pt x="924" y="239"/>
                  </a:cubicBezTo>
                  <a:cubicBezTo>
                    <a:pt x="492" y="60"/>
                    <a:pt x="179" y="0"/>
                    <a:pt x="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1688673" y="4202631"/>
              <a:ext cx="63700" cy="61828"/>
            </a:xfrm>
            <a:custGeom>
              <a:avLst/>
              <a:gdLst/>
              <a:ahLst/>
              <a:cxnLst/>
              <a:rect l="l" t="t" r="r" b="b"/>
              <a:pathLst>
                <a:path w="2042" h="1982" extrusionOk="0">
                  <a:moveTo>
                    <a:pt x="1729" y="373"/>
                  </a:moveTo>
                  <a:cubicBezTo>
                    <a:pt x="1729" y="432"/>
                    <a:pt x="1609" y="611"/>
                    <a:pt x="1490" y="745"/>
                  </a:cubicBezTo>
                  <a:cubicBezTo>
                    <a:pt x="1356" y="924"/>
                    <a:pt x="1177" y="1177"/>
                    <a:pt x="984" y="1296"/>
                  </a:cubicBezTo>
                  <a:cubicBezTo>
                    <a:pt x="865" y="1416"/>
                    <a:pt x="745" y="1490"/>
                    <a:pt x="671" y="1550"/>
                  </a:cubicBezTo>
                  <a:lnTo>
                    <a:pt x="492" y="1550"/>
                  </a:lnTo>
                  <a:cubicBezTo>
                    <a:pt x="433" y="1416"/>
                    <a:pt x="373" y="1356"/>
                    <a:pt x="433" y="1296"/>
                  </a:cubicBezTo>
                  <a:cubicBezTo>
                    <a:pt x="433" y="1177"/>
                    <a:pt x="552" y="1118"/>
                    <a:pt x="611" y="984"/>
                  </a:cubicBezTo>
                  <a:cubicBezTo>
                    <a:pt x="865" y="864"/>
                    <a:pt x="1043" y="671"/>
                    <a:pt x="1297" y="552"/>
                  </a:cubicBezTo>
                  <a:cubicBezTo>
                    <a:pt x="1490" y="492"/>
                    <a:pt x="1609" y="373"/>
                    <a:pt x="1729" y="373"/>
                  </a:cubicBezTo>
                  <a:close/>
                  <a:moveTo>
                    <a:pt x="1922" y="0"/>
                  </a:moveTo>
                  <a:cubicBezTo>
                    <a:pt x="1922" y="0"/>
                    <a:pt x="1609" y="60"/>
                    <a:pt x="1118" y="239"/>
                  </a:cubicBezTo>
                  <a:cubicBezTo>
                    <a:pt x="924" y="373"/>
                    <a:pt x="611" y="492"/>
                    <a:pt x="373" y="671"/>
                  </a:cubicBezTo>
                  <a:cubicBezTo>
                    <a:pt x="239" y="805"/>
                    <a:pt x="120" y="924"/>
                    <a:pt x="60" y="1118"/>
                  </a:cubicBezTo>
                  <a:cubicBezTo>
                    <a:pt x="0" y="1237"/>
                    <a:pt x="0" y="1356"/>
                    <a:pt x="0" y="1490"/>
                  </a:cubicBezTo>
                  <a:cubicBezTo>
                    <a:pt x="0" y="1609"/>
                    <a:pt x="60" y="1728"/>
                    <a:pt x="120" y="1788"/>
                  </a:cubicBezTo>
                  <a:cubicBezTo>
                    <a:pt x="179" y="1788"/>
                    <a:pt x="239" y="1922"/>
                    <a:pt x="298" y="1922"/>
                  </a:cubicBezTo>
                  <a:cubicBezTo>
                    <a:pt x="373" y="1982"/>
                    <a:pt x="433" y="1982"/>
                    <a:pt x="492" y="1982"/>
                  </a:cubicBezTo>
                  <a:cubicBezTo>
                    <a:pt x="611" y="1982"/>
                    <a:pt x="745" y="1982"/>
                    <a:pt x="805" y="1922"/>
                  </a:cubicBezTo>
                  <a:cubicBezTo>
                    <a:pt x="984" y="1862"/>
                    <a:pt x="1118" y="1728"/>
                    <a:pt x="1237" y="1609"/>
                  </a:cubicBezTo>
                  <a:cubicBezTo>
                    <a:pt x="1490" y="1416"/>
                    <a:pt x="1669" y="1177"/>
                    <a:pt x="1788" y="924"/>
                  </a:cubicBezTo>
                  <a:cubicBezTo>
                    <a:pt x="1922" y="745"/>
                    <a:pt x="1982" y="552"/>
                    <a:pt x="2041" y="373"/>
                  </a:cubicBezTo>
                  <a:lnTo>
                    <a:pt x="2041" y="179"/>
                  </a:lnTo>
                  <a:lnTo>
                    <a:pt x="2041" y="119"/>
                  </a:lnTo>
                  <a:lnTo>
                    <a:pt x="19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1744450" y="4208215"/>
              <a:ext cx="58116" cy="85069"/>
            </a:xfrm>
            <a:custGeom>
              <a:avLst/>
              <a:gdLst/>
              <a:ahLst/>
              <a:cxnLst/>
              <a:rect l="l" t="t" r="r" b="b"/>
              <a:pathLst>
                <a:path w="1863" h="2727" extrusionOk="0">
                  <a:moveTo>
                    <a:pt x="134" y="0"/>
                  </a:moveTo>
                  <a:cubicBezTo>
                    <a:pt x="75" y="0"/>
                    <a:pt x="0" y="60"/>
                    <a:pt x="0" y="119"/>
                  </a:cubicBezTo>
                  <a:lnTo>
                    <a:pt x="0" y="253"/>
                  </a:lnTo>
                  <a:cubicBezTo>
                    <a:pt x="0" y="313"/>
                    <a:pt x="0" y="432"/>
                    <a:pt x="75" y="626"/>
                  </a:cubicBezTo>
                  <a:lnTo>
                    <a:pt x="75" y="864"/>
                  </a:lnTo>
                  <a:cubicBezTo>
                    <a:pt x="134" y="939"/>
                    <a:pt x="134" y="1058"/>
                    <a:pt x="134" y="1117"/>
                  </a:cubicBezTo>
                  <a:cubicBezTo>
                    <a:pt x="194" y="1237"/>
                    <a:pt x="194" y="1311"/>
                    <a:pt x="253" y="1430"/>
                  </a:cubicBezTo>
                  <a:cubicBezTo>
                    <a:pt x="313" y="1549"/>
                    <a:pt x="313" y="1609"/>
                    <a:pt x="373" y="1743"/>
                  </a:cubicBezTo>
                  <a:cubicBezTo>
                    <a:pt x="447" y="1803"/>
                    <a:pt x="507" y="1922"/>
                    <a:pt x="566" y="1981"/>
                  </a:cubicBezTo>
                  <a:cubicBezTo>
                    <a:pt x="626" y="2116"/>
                    <a:pt x="685" y="2175"/>
                    <a:pt x="745" y="2235"/>
                  </a:cubicBezTo>
                  <a:cubicBezTo>
                    <a:pt x="820" y="2294"/>
                    <a:pt x="939" y="2354"/>
                    <a:pt x="998" y="2428"/>
                  </a:cubicBezTo>
                  <a:cubicBezTo>
                    <a:pt x="1058" y="2488"/>
                    <a:pt x="1118" y="2548"/>
                    <a:pt x="1252" y="2548"/>
                  </a:cubicBezTo>
                  <a:cubicBezTo>
                    <a:pt x="1371" y="2667"/>
                    <a:pt x="1490" y="2667"/>
                    <a:pt x="1624" y="2667"/>
                  </a:cubicBezTo>
                  <a:cubicBezTo>
                    <a:pt x="1684" y="2726"/>
                    <a:pt x="1743" y="2726"/>
                    <a:pt x="1743" y="2726"/>
                  </a:cubicBezTo>
                  <a:cubicBezTo>
                    <a:pt x="1803" y="2726"/>
                    <a:pt x="1862" y="2667"/>
                    <a:pt x="1862" y="2607"/>
                  </a:cubicBezTo>
                  <a:cubicBezTo>
                    <a:pt x="1862" y="2548"/>
                    <a:pt x="1862" y="2488"/>
                    <a:pt x="1803" y="2488"/>
                  </a:cubicBezTo>
                  <a:cubicBezTo>
                    <a:pt x="1803" y="2488"/>
                    <a:pt x="1743" y="2488"/>
                    <a:pt x="1684" y="2428"/>
                  </a:cubicBezTo>
                  <a:cubicBezTo>
                    <a:pt x="1624" y="2428"/>
                    <a:pt x="1624" y="2428"/>
                    <a:pt x="1564" y="2354"/>
                  </a:cubicBezTo>
                  <a:cubicBezTo>
                    <a:pt x="1490" y="2354"/>
                    <a:pt x="1430" y="2294"/>
                    <a:pt x="1371" y="2294"/>
                  </a:cubicBezTo>
                  <a:cubicBezTo>
                    <a:pt x="1371" y="2235"/>
                    <a:pt x="1311" y="2175"/>
                    <a:pt x="1252" y="2116"/>
                  </a:cubicBezTo>
                  <a:cubicBezTo>
                    <a:pt x="1192" y="2116"/>
                    <a:pt x="1118" y="1981"/>
                    <a:pt x="1058" y="1981"/>
                  </a:cubicBezTo>
                  <a:cubicBezTo>
                    <a:pt x="998" y="1862"/>
                    <a:pt x="939" y="1803"/>
                    <a:pt x="939" y="1743"/>
                  </a:cubicBezTo>
                  <a:cubicBezTo>
                    <a:pt x="879" y="1683"/>
                    <a:pt x="820" y="1609"/>
                    <a:pt x="745" y="1490"/>
                  </a:cubicBezTo>
                  <a:cubicBezTo>
                    <a:pt x="745" y="1430"/>
                    <a:pt x="685" y="1371"/>
                    <a:pt x="626" y="1237"/>
                  </a:cubicBezTo>
                  <a:cubicBezTo>
                    <a:pt x="626" y="1177"/>
                    <a:pt x="566" y="1117"/>
                    <a:pt x="566" y="998"/>
                  </a:cubicBezTo>
                  <a:cubicBezTo>
                    <a:pt x="507" y="939"/>
                    <a:pt x="507" y="864"/>
                    <a:pt x="447" y="745"/>
                  </a:cubicBezTo>
                  <a:cubicBezTo>
                    <a:pt x="447" y="685"/>
                    <a:pt x="373" y="626"/>
                    <a:pt x="373" y="566"/>
                  </a:cubicBezTo>
                  <a:cubicBezTo>
                    <a:pt x="313" y="432"/>
                    <a:pt x="313" y="313"/>
                    <a:pt x="313" y="194"/>
                  </a:cubicBezTo>
                  <a:cubicBezTo>
                    <a:pt x="253" y="119"/>
                    <a:pt x="253" y="60"/>
                    <a:pt x="253" y="60"/>
                  </a:cubicBezTo>
                  <a:cubicBezTo>
                    <a:pt x="253" y="0"/>
                    <a:pt x="194"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1705861" y="4211927"/>
              <a:ext cx="46512" cy="79017"/>
            </a:xfrm>
            <a:custGeom>
              <a:avLst/>
              <a:gdLst/>
              <a:ahLst/>
              <a:cxnLst/>
              <a:rect l="l" t="t" r="r" b="b"/>
              <a:pathLst>
                <a:path w="1491" h="2533" extrusionOk="0">
                  <a:moveTo>
                    <a:pt x="1371" y="0"/>
                  </a:moveTo>
                  <a:cubicBezTo>
                    <a:pt x="1371" y="0"/>
                    <a:pt x="1312" y="0"/>
                    <a:pt x="1312" y="75"/>
                  </a:cubicBezTo>
                  <a:cubicBezTo>
                    <a:pt x="1312" y="75"/>
                    <a:pt x="1312" y="134"/>
                    <a:pt x="1237" y="194"/>
                  </a:cubicBezTo>
                  <a:lnTo>
                    <a:pt x="1237" y="313"/>
                  </a:lnTo>
                  <a:cubicBezTo>
                    <a:pt x="1178" y="373"/>
                    <a:pt x="1178" y="373"/>
                    <a:pt x="1178" y="447"/>
                  </a:cubicBezTo>
                  <a:cubicBezTo>
                    <a:pt x="1118" y="507"/>
                    <a:pt x="1118" y="566"/>
                    <a:pt x="1118" y="626"/>
                  </a:cubicBezTo>
                  <a:cubicBezTo>
                    <a:pt x="1058" y="686"/>
                    <a:pt x="1058" y="745"/>
                    <a:pt x="999" y="879"/>
                  </a:cubicBezTo>
                  <a:cubicBezTo>
                    <a:pt x="999" y="939"/>
                    <a:pt x="939" y="998"/>
                    <a:pt x="939" y="1058"/>
                  </a:cubicBezTo>
                  <a:cubicBezTo>
                    <a:pt x="865" y="1118"/>
                    <a:pt x="805" y="1192"/>
                    <a:pt x="805" y="1252"/>
                  </a:cubicBezTo>
                  <a:cubicBezTo>
                    <a:pt x="686" y="1430"/>
                    <a:pt x="626" y="1564"/>
                    <a:pt x="492" y="1684"/>
                  </a:cubicBezTo>
                  <a:cubicBezTo>
                    <a:pt x="433" y="1803"/>
                    <a:pt x="373" y="1937"/>
                    <a:pt x="254" y="1997"/>
                  </a:cubicBezTo>
                  <a:cubicBezTo>
                    <a:pt x="120" y="2175"/>
                    <a:pt x="1" y="2309"/>
                    <a:pt x="1" y="2309"/>
                  </a:cubicBezTo>
                  <a:cubicBezTo>
                    <a:pt x="1" y="2369"/>
                    <a:pt x="1" y="2429"/>
                    <a:pt x="60" y="2488"/>
                  </a:cubicBezTo>
                  <a:cubicBezTo>
                    <a:pt x="60" y="2518"/>
                    <a:pt x="75" y="2533"/>
                    <a:pt x="99" y="2533"/>
                  </a:cubicBezTo>
                  <a:cubicBezTo>
                    <a:pt x="124" y="2533"/>
                    <a:pt x="157" y="2518"/>
                    <a:pt x="194" y="2488"/>
                  </a:cubicBezTo>
                  <a:cubicBezTo>
                    <a:pt x="194" y="2488"/>
                    <a:pt x="314" y="2429"/>
                    <a:pt x="567" y="2235"/>
                  </a:cubicBezTo>
                  <a:cubicBezTo>
                    <a:pt x="626" y="2175"/>
                    <a:pt x="746" y="2056"/>
                    <a:pt x="865" y="1937"/>
                  </a:cubicBezTo>
                  <a:cubicBezTo>
                    <a:pt x="939" y="1862"/>
                    <a:pt x="939" y="1803"/>
                    <a:pt x="999" y="1684"/>
                  </a:cubicBezTo>
                  <a:lnTo>
                    <a:pt x="1178" y="1490"/>
                  </a:lnTo>
                  <a:cubicBezTo>
                    <a:pt x="1237" y="1311"/>
                    <a:pt x="1312" y="1192"/>
                    <a:pt x="1371" y="998"/>
                  </a:cubicBezTo>
                  <a:cubicBezTo>
                    <a:pt x="1431" y="939"/>
                    <a:pt x="1431" y="820"/>
                    <a:pt x="1431" y="745"/>
                  </a:cubicBezTo>
                  <a:cubicBezTo>
                    <a:pt x="1490" y="686"/>
                    <a:pt x="1490" y="626"/>
                    <a:pt x="1490" y="566"/>
                  </a:cubicBezTo>
                  <a:lnTo>
                    <a:pt x="1490" y="194"/>
                  </a:lnTo>
                  <a:lnTo>
                    <a:pt x="1490" y="75"/>
                  </a:lnTo>
                  <a:cubicBezTo>
                    <a:pt x="1490" y="0"/>
                    <a:pt x="1431" y="0"/>
                    <a:pt x="1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1595712" y="4167755"/>
              <a:ext cx="297943" cy="48383"/>
            </a:xfrm>
            <a:custGeom>
              <a:avLst/>
              <a:gdLst/>
              <a:ahLst/>
              <a:cxnLst/>
              <a:rect l="l" t="t" r="r" b="b"/>
              <a:pathLst>
                <a:path w="9551" h="1551" extrusionOk="0">
                  <a:moveTo>
                    <a:pt x="9431" y="1"/>
                  </a:moveTo>
                  <a:cubicBezTo>
                    <a:pt x="9431" y="1"/>
                    <a:pt x="9372" y="1"/>
                    <a:pt x="9312" y="61"/>
                  </a:cubicBezTo>
                  <a:cubicBezTo>
                    <a:pt x="9237" y="61"/>
                    <a:pt x="9178" y="120"/>
                    <a:pt x="9059" y="180"/>
                  </a:cubicBezTo>
                  <a:cubicBezTo>
                    <a:pt x="8805" y="299"/>
                    <a:pt x="8433" y="433"/>
                    <a:pt x="8001" y="552"/>
                  </a:cubicBezTo>
                  <a:cubicBezTo>
                    <a:pt x="7822" y="671"/>
                    <a:pt x="7569" y="746"/>
                    <a:pt x="7316" y="805"/>
                  </a:cubicBezTo>
                  <a:cubicBezTo>
                    <a:pt x="7077" y="805"/>
                    <a:pt x="6824" y="865"/>
                    <a:pt x="6511" y="925"/>
                  </a:cubicBezTo>
                  <a:cubicBezTo>
                    <a:pt x="6392" y="984"/>
                    <a:pt x="6258" y="984"/>
                    <a:pt x="6079" y="984"/>
                  </a:cubicBezTo>
                  <a:cubicBezTo>
                    <a:pt x="5960" y="984"/>
                    <a:pt x="5826" y="1044"/>
                    <a:pt x="5647" y="1044"/>
                  </a:cubicBezTo>
                  <a:cubicBezTo>
                    <a:pt x="5334" y="1044"/>
                    <a:pt x="5081" y="1044"/>
                    <a:pt x="4768" y="1118"/>
                  </a:cubicBezTo>
                  <a:lnTo>
                    <a:pt x="3845" y="1118"/>
                  </a:lnTo>
                  <a:cubicBezTo>
                    <a:pt x="3725" y="1044"/>
                    <a:pt x="3532" y="1044"/>
                    <a:pt x="3413" y="1044"/>
                  </a:cubicBezTo>
                  <a:cubicBezTo>
                    <a:pt x="3278" y="1044"/>
                    <a:pt x="3159" y="1044"/>
                    <a:pt x="2980" y="984"/>
                  </a:cubicBezTo>
                  <a:cubicBezTo>
                    <a:pt x="2727" y="984"/>
                    <a:pt x="2414" y="925"/>
                    <a:pt x="2161" y="865"/>
                  </a:cubicBezTo>
                  <a:cubicBezTo>
                    <a:pt x="1923" y="805"/>
                    <a:pt x="1669" y="746"/>
                    <a:pt x="1491" y="671"/>
                  </a:cubicBezTo>
                  <a:cubicBezTo>
                    <a:pt x="1237" y="612"/>
                    <a:pt x="1044" y="552"/>
                    <a:pt x="865" y="493"/>
                  </a:cubicBezTo>
                  <a:cubicBezTo>
                    <a:pt x="746" y="433"/>
                    <a:pt x="552" y="373"/>
                    <a:pt x="433" y="299"/>
                  </a:cubicBezTo>
                  <a:cubicBezTo>
                    <a:pt x="180" y="180"/>
                    <a:pt x="61" y="120"/>
                    <a:pt x="61" y="120"/>
                  </a:cubicBezTo>
                  <a:lnTo>
                    <a:pt x="1" y="120"/>
                  </a:lnTo>
                  <a:lnTo>
                    <a:pt x="1" y="180"/>
                  </a:lnTo>
                  <a:cubicBezTo>
                    <a:pt x="1" y="180"/>
                    <a:pt x="120" y="299"/>
                    <a:pt x="373" y="433"/>
                  </a:cubicBezTo>
                  <a:cubicBezTo>
                    <a:pt x="612" y="552"/>
                    <a:pt x="925" y="746"/>
                    <a:pt x="1357" y="925"/>
                  </a:cubicBezTo>
                  <a:cubicBezTo>
                    <a:pt x="1610" y="1044"/>
                    <a:pt x="1863" y="1118"/>
                    <a:pt x="2102" y="1178"/>
                  </a:cubicBezTo>
                  <a:cubicBezTo>
                    <a:pt x="2355" y="1237"/>
                    <a:pt x="2668" y="1357"/>
                    <a:pt x="2906" y="1357"/>
                  </a:cubicBezTo>
                  <a:cubicBezTo>
                    <a:pt x="3100" y="1416"/>
                    <a:pt x="3219" y="1416"/>
                    <a:pt x="3353" y="1416"/>
                  </a:cubicBezTo>
                  <a:cubicBezTo>
                    <a:pt x="3532" y="1491"/>
                    <a:pt x="3651" y="1491"/>
                    <a:pt x="3845" y="1491"/>
                  </a:cubicBezTo>
                  <a:lnTo>
                    <a:pt x="4098" y="1491"/>
                  </a:lnTo>
                  <a:lnTo>
                    <a:pt x="4277" y="1550"/>
                  </a:lnTo>
                  <a:lnTo>
                    <a:pt x="4768" y="1550"/>
                  </a:lnTo>
                  <a:cubicBezTo>
                    <a:pt x="5081" y="1491"/>
                    <a:pt x="5394" y="1491"/>
                    <a:pt x="5707" y="1491"/>
                  </a:cubicBezTo>
                  <a:cubicBezTo>
                    <a:pt x="5826" y="1491"/>
                    <a:pt x="6020" y="1416"/>
                    <a:pt x="6139" y="1416"/>
                  </a:cubicBezTo>
                  <a:cubicBezTo>
                    <a:pt x="6332" y="1357"/>
                    <a:pt x="6452" y="1357"/>
                    <a:pt x="6571" y="1357"/>
                  </a:cubicBezTo>
                  <a:cubicBezTo>
                    <a:pt x="6884" y="1297"/>
                    <a:pt x="7137" y="1237"/>
                    <a:pt x="7450" y="1118"/>
                  </a:cubicBezTo>
                  <a:cubicBezTo>
                    <a:pt x="7569" y="1118"/>
                    <a:pt x="7688" y="1044"/>
                    <a:pt x="7822" y="984"/>
                  </a:cubicBezTo>
                  <a:cubicBezTo>
                    <a:pt x="7941" y="984"/>
                    <a:pt x="8001" y="925"/>
                    <a:pt x="8120" y="865"/>
                  </a:cubicBezTo>
                  <a:cubicBezTo>
                    <a:pt x="8254" y="865"/>
                    <a:pt x="8373" y="805"/>
                    <a:pt x="8433" y="746"/>
                  </a:cubicBezTo>
                  <a:cubicBezTo>
                    <a:pt x="8567" y="671"/>
                    <a:pt x="8627" y="671"/>
                    <a:pt x="8746" y="612"/>
                  </a:cubicBezTo>
                  <a:cubicBezTo>
                    <a:pt x="8865" y="552"/>
                    <a:pt x="9059" y="433"/>
                    <a:pt x="9118" y="373"/>
                  </a:cubicBezTo>
                  <a:cubicBezTo>
                    <a:pt x="9237" y="299"/>
                    <a:pt x="9372" y="239"/>
                    <a:pt x="9431" y="180"/>
                  </a:cubicBezTo>
                  <a:lnTo>
                    <a:pt x="9491" y="120"/>
                  </a:lnTo>
                  <a:cubicBezTo>
                    <a:pt x="9550" y="61"/>
                    <a:pt x="9550" y="61"/>
                    <a:pt x="9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1411692" y="4008598"/>
              <a:ext cx="42332" cy="43018"/>
            </a:xfrm>
            <a:custGeom>
              <a:avLst/>
              <a:gdLst/>
              <a:ahLst/>
              <a:cxnLst/>
              <a:rect l="l" t="t" r="r" b="b"/>
              <a:pathLst>
                <a:path w="1357" h="1379" extrusionOk="0">
                  <a:moveTo>
                    <a:pt x="703" y="1"/>
                  </a:moveTo>
                  <a:cubicBezTo>
                    <a:pt x="673" y="1"/>
                    <a:pt x="642" y="3"/>
                    <a:pt x="611" y="8"/>
                  </a:cubicBezTo>
                  <a:cubicBezTo>
                    <a:pt x="313" y="8"/>
                    <a:pt x="1" y="321"/>
                    <a:pt x="60" y="753"/>
                  </a:cubicBezTo>
                  <a:cubicBezTo>
                    <a:pt x="60" y="1125"/>
                    <a:pt x="373" y="1379"/>
                    <a:pt x="745" y="1379"/>
                  </a:cubicBezTo>
                  <a:cubicBezTo>
                    <a:pt x="1118" y="1379"/>
                    <a:pt x="1356" y="1006"/>
                    <a:pt x="1356" y="634"/>
                  </a:cubicBezTo>
                  <a:cubicBezTo>
                    <a:pt x="1302" y="292"/>
                    <a:pt x="1034" y="1"/>
                    <a:pt x="703"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1448409" y="3991160"/>
              <a:ext cx="15379" cy="19559"/>
            </a:xfrm>
            <a:custGeom>
              <a:avLst/>
              <a:gdLst/>
              <a:ahLst/>
              <a:cxnLst/>
              <a:rect l="l" t="t" r="r" b="b"/>
              <a:pathLst>
                <a:path w="493" h="627" extrusionOk="0">
                  <a:moveTo>
                    <a:pt x="179" y="1"/>
                  </a:moveTo>
                  <a:cubicBezTo>
                    <a:pt x="60" y="1"/>
                    <a:pt x="0" y="135"/>
                    <a:pt x="0" y="314"/>
                  </a:cubicBezTo>
                  <a:cubicBezTo>
                    <a:pt x="0" y="507"/>
                    <a:pt x="120" y="627"/>
                    <a:pt x="254" y="627"/>
                  </a:cubicBezTo>
                  <a:cubicBezTo>
                    <a:pt x="373" y="567"/>
                    <a:pt x="492" y="448"/>
                    <a:pt x="432" y="254"/>
                  </a:cubicBezTo>
                  <a:cubicBezTo>
                    <a:pt x="432" y="135"/>
                    <a:pt x="313" y="1"/>
                    <a:pt x="17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1425169" y="3977684"/>
              <a:ext cx="15379" cy="17719"/>
            </a:xfrm>
            <a:custGeom>
              <a:avLst/>
              <a:gdLst/>
              <a:ahLst/>
              <a:cxnLst/>
              <a:rect l="l" t="t" r="r" b="b"/>
              <a:pathLst>
                <a:path w="493" h="568" extrusionOk="0">
                  <a:moveTo>
                    <a:pt x="254" y="1"/>
                  </a:moveTo>
                  <a:cubicBezTo>
                    <a:pt x="120" y="1"/>
                    <a:pt x="1" y="135"/>
                    <a:pt x="1" y="314"/>
                  </a:cubicBezTo>
                  <a:cubicBezTo>
                    <a:pt x="60" y="433"/>
                    <a:pt x="120" y="567"/>
                    <a:pt x="313" y="567"/>
                  </a:cubicBezTo>
                  <a:cubicBezTo>
                    <a:pt x="433" y="567"/>
                    <a:pt x="492" y="433"/>
                    <a:pt x="492" y="254"/>
                  </a:cubicBezTo>
                  <a:cubicBezTo>
                    <a:pt x="492" y="135"/>
                    <a:pt x="373" y="1"/>
                    <a:pt x="254"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1403800" y="3989320"/>
              <a:ext cx="15348" cy="17688"/>
            </a:xfrm>
            <a:custGeom>
              <a:avLst/>
              <a:gdLst/>
              <a:ahLst/>
              <a:cxnLst/>
              <a:rect l="l" t="t" r="r" b="b"/>
              <a:pathLst>
                <a:path w="492" h="567" extrusionOk="0">
                  <a:moveTo>
                    <a:pt x="194" y="0"/>
                  </a:moveTo>
                  <a:cubicBezTo>
                    <a:pt x="60" y="0"/>
                    <a:pt x="0" y="134"/>
                    <a:pt x="0" y="313"/>
                  </a:cubicBezTo>
                  <a:cubicBezTo>
                    <a:pt x="0" y="432"/>
                    <a:pt x="119" y="566"/>
                    <a:pt x="254" y="566"/>
                  </a:cubicBezTo>
                  <a:cubicBezTo>
                    <a:pt x="373" y="566"/>
                    <a:pt x="492" y="432"/>
                    <a:pt x="492" y="254"/>
                  </a:cubicBezTo>
                  <a:cubicBezTo>
                    <a:pt x="432" y="134"/>
                    <a:pt x="313" y="0"/>
                    <a:pt x="194"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1657540" y="3766681"/>
              <a:ext cx="75118" cy="87065"/>
            </a:xfrm>
            <a:custGeom>
              <a:avLst/>
              <a:gdLst/>
              <a:ahLst/>
              <a:cxnLst/>
              <a:rect l="l" t="t" r="r" b="b"/>
              <a:pathLst>
                <a:path w="2408" h="2791" extrusionOk="0">
                  <a:moveTo>
                    <a:pt x="1401" y="0"/>
                  </a:moveTo>
                  <a:cubicBezTo>
                    <a:pt x="1391" y="0"/>
                    <a:pt x="1381" y="1"/>
                    <a:pt x="1371" y="1"/>
                  </a:cubicBezTo>
                  <a:cubicBezTo>
                    <a:pt x="492" y="61"/>
                    <a:pt x="0" y="1864"/>
                    <a:pt x="0" y="1864"/>
                  </a:cubicBezTo>
                  <a:cubicBezTo>
                    <a:pt x="0" y="2296"/>
                    <a:pt x="60" y="2489"/>
                    <a:pt x="313" y="2609"/>
                  </a:cubicBezTo>
                  <a:cubicBezTo>
                    <a:pt x="313" y="2609"/>
                    <a:pt x="965" y="2791"/>
                    <a:pt x="1465" y="2791"/>
                  </a:cubicBezTo>
                  <a:cubicBezTo>
                    <a:pt x="1620" y="2791"/>
                    <a:pt x="1760" y="2773"/>
                    <a:pt x="1863" y="2728"/>
                  </a:cubicBezTo>
                  <a:cubicBezTo>
                    <a:pt x="2407" y="2492"/>
                    <a:pt x="2239" y="0"/>
                    <a:pt x="1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1552975" y="3796441"/>
              <a:ext cx="94833" cy="86473"/>
            </a:xfrm>
            <a:custGeom>
              <a:avLst/>
              <a:gdLst/>
              <a:ahLst/>
              <a:cxnLst/>
              <a:rect l="l" t="t" r="r" b="b"/>
              <a:pathLst>
                <a:path w="3040" h="2772" extrusionOk="0">
                  <a:moveTo>
                    <a:pt x="1069" y="1"/>
                  </a:moveTo>
                  <a:cubicBezTo>
                    <a:pt x="978" y="1"/>
                    <a:pt x="890" y="15"/>
                    <a:pt x="805" y="46"/>
                  </a:cubicBezTo>
                  <a:cubicBezTo>
                    <a:pt x="0" y="418"/>
                    <a:pt x="924" y="2772"/>
                    <a:pt x="1550" y="2772"/>
                  </a:cubicBezTo>
                  <a:cubicBezTo>
                    <a:pt x="2041" y="2772"/>
                    <a:pt x="2920" y="1908"/>
                    <a:pt x="2920" y="1908"/>
                  </a:cubicBezTo>
                  <a:cubicBezTo>
                    <a:pt x="3039" y="1655"/>
                    <a:pt x="3039" y="1535"/>
                    <a:pt x="2861" y="1163"/>
                  </a:cubicBezTo>
                  <a:cubicBezTo>
                    <a:pt x="2861" y="1163"/>
                    <a:pt x="1892" y="1"/>
                    <a:pt x="1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1634300" y="3816468"/>
              <a:ext cx="40460" cy="39930"/>
            </a:xfrm>
            <a:custGeom>
              <a:avLst/>
              <a:gdLst/>
              <a:ahLst/>
              <a:cxnLst/>
              <a:rect l="l" t="t" r="r" b="b"/>
              <a:pathLst>
                <a:path w="1297" h="1280" extrusionOk="0">
                  <a:moveTo>
                    <a:pt x="733" y="0"/>
                  </a:moveTo>
                  <a:cubicBezTo>
                    <a:pt x="488" y="0"/>
                    <a:pt x="160" y="118"/>
                    <a:pt x="60" y="268"/>
                  </a:cubicBezTo>
                  <a:cubicBezTo>
                    <a:pt x="0" y="387"/>
                    <a:pt x="60" y="1013"/>
                    <a:pt x="254" y="1206"/>
                  </a:cubicBezTo>
                  <a:cubicBezTo>
                    <a:pt x="288" y="1258"/>
                    <a:pt x="376" y="1280"/>
                    <a:pt x="485" y="1280"/>
                  </a:cubicBezTo>
                  <a:cubicBezTo>
                    <a:pt x="753" y="1280"/>
                    <a:pt x="1152" y="1150"/>
                    <a:pt x="1237" y="1013"/>
                  </a:cubicBezTo>
                  <a:cubicBezTo>
                    <a:pt x="1297" y="759"/>
                    <a:pt x="1118" y="89"/>
                    <a:pt x="865" y="14"/>
                  </a:cubicBezTo>
                  <a:cubicBezTo>
                    <a:pt x="825" y="5"/>
                    <a:pt x="781" y="0"/>
                    <a:pt x="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1870384" y="4237476"/>
              <a:ext cx="67880" cy="450830"/>
            </a:xfrm>
            <a:custGeom>
              <a:avLst/>
              <a:gdLst/>
              <a:ahLst/>
              <a:cxnLst/>
              <a:rect l="l" t="t" r="r" b="b"/>
              <a:pathLst>
                <a:path w="2176" h="14452" extrusionOk="0">
                  <a:moveTo>
                    <a:pt x="0" y="1"/>
                  </a:moveTo>
                  <a:lnTo>
                    <a:pt x="0" y="60"/>
                  </a:lnTo>
                  <a:cubicBezTo>
                    <a:pt x="0" y="60"/>
                    <a:pt x="60" y="239"/>
                    <a:pt x="194" y="671"/>
                  </a:cubicBezTo>
                  <a:cubicBezTo>
                    <a:pt x="254" y="865"/>
                    <a:pt x="373" y="1043"/>
                    <a:pt x="432" y="1356"/>
                  </a:cubicBezTo>
                  <a:cubicBezTo>
                    <a:pt x="567" y="1610"/>
                    <a:pt x="626" y="1922"/>
                    <a:pt x="745" y="2235"/>
                  </a:cubicBezTo>
                  <a:cubicBezTo>
                    <a:pt x="879" y="2533"/>
                    <a:pt x="999" y="2906"/>
                    <a:pt x="1058" y="3278"/>
                  </a:cubicBezTo>
                  <a:cubicBezTo>
                    <a:pt x="1177" y="3650"/>
                    <a:pt x="1311" y="4097"/>
                    <a:pt x="1431" y="4470"/>
                  </a:cubicBezTo>
                  <a:cubicBezTo>
                    <a:pt x="1550" y="4902"/>
                    <a:pt x="1624" y="5334"/>
                    <a:pt x="1684" y="5766"/>
                  </a:cubicBezTo>
                  <a:cubicBezTo>
                    <a:pt x="1743" y="6019"/>
                    <a:pt x="1803" y="6198"/>
                    <a:pt x="1803" y="6451"/>
                  </a:cubicBezTo>
                  <a:cubicBezTo>
                    <a:pt x="1863" y="6704"/>
                    <a:pt x="1922" y="6883"/>
                    <a:pt x="1922" y="7137"/>
                  </a:cubicBezTo>
                  <a:cubicBezTo>
                    <a:pt x="1922" y="7375"/>
                    <a:pt x="1997" y="7569"/>
                    <a:pt x="1997" y="7822"/>
                  </a:cubicBezTo>
                  <a:lnTo>
                    <a:pt x="1997" y="8492"/>
                  </a:lnTo>
                  <a:cubicBezTo>
                    <a:pt x="1997" y="8939"/>
                    <a:pt x="1997" y="9371"/>
                    <a:pt x="1922" y="9803"/>
                  </a:cubicBezTo>
                  <a:cubicBezTo>
                    <a:pt x="1922" y="10235"/>
                    <a:pt x="1863" y="10667"/>
                    <a:pt x="1863" y="11040"/>
                  </a:cubicBezTo>
                  <a:cubicBezTo>
                    <a:pt x="1803" y="11472"/>
                    <a:pt x="1803" y="11844"/>
                    <a:pt x="1743" y="12157"/>
                  </a:cubicBezTo>
                  <a:cubicBezTo>
                    <a:pt x="1743" y="12529"/>
                    <a:pt x="1684" y="12842"/>
                    <a:pt x="1624" y="13095"/>
                  </a:cubicBezTo>
                  <a:cubicBezTo>
                    <a:pt x="1624" y="13408"/>
                    <a:pt x="1550" y="13587"/>
                    <a:pt x="1550" y="13840"/>
                  </a:cubicBezTo>
                  <a:cubicBezTo>
                    <a:pt x="1490" y="14213"/>
                    <a:pt x="1431" y="14451"/>
                    <a:pt x="1431" y="14451"/>
                  </a:cubicBezTo>
                  <a:lnTo>
                    <a:pt x="1490" y="14451"/>
                  </a:lnTo>
                  <a:cubicBezTo>
                    <a:pt x="1490" y="14451"/>
                    <a:pt x="1550" y="14213"/>
                    <a:pt x="1624" y="13840"/>
                  </a:cubicBezTo>
                  <a:cubicBezTo>
                    <a:pt x="1684" y="13468"/>
                    <a:pt x="1803" y="12842"/>
                    <a:pt x="1863" y="12157"/>
                  </a:cubicBezTo>
                  <a:cubicBezTo>
                    <a:pt x="1922" y="11844"/>
                    <a:pt x="1997" y="11472"/>
                    <a:pt x="2056" y="11040"/>
                  </a:cubicBezTo>
                  <a:cubicBezTo>
                    <a:pt x="2056" y="10667"/>
                    <a:pt x="2116" y="10235"/>
                    <a:pt x="2116" y="9803"/>
                  </a:cubicBezTo>
                  <a:cubicBezTo>
                    <a:pt x="2175" y="9371"/>
                    <a:pt x="2175" y="8939"/>
                    <a:pt x="2175" y="8492"/>
                  </a:cubicBezTo>
                  <a:lnTo>
                    <a:pt x="2175" y="7822"/>
                  </a:lnTo>
                  <a:cubicBezTo>
                    <a:pt x="2175" y="7569"/>
                    <a:pt x="2175" y="7315"/>
                    <a:pt x="2116" y="7137"/>
                  </a:cubicBezTo>
                  <a:cubicBezTo>
                    <a:pt x="2116" y="6883"/>
                    <a:pt x="2056" y="6630"/>
                    <a:pt x="2056" y="6392"/>
                  </a:cubicBezTo>
                  <a:cubicBezTo>
                    <a:pt x="1997" y="6198"/>
                    <a:pt x="1997" y="5960"/>
                    <a:pt x="1922" y="5766"/>
                  </a:cubicBezTo>
                  <a:cubicBezTo>
                    <a:pt x="1803" y="5274"/>
                    <a:pt x="1743" y="4842"/>
                    <a:pt x="1624" y="4470"/>
                  </a:cubicBezTo>
                  <a:cubicBezTo>
                    <a:pt x="1550" y="4217"/>
                    <a:pt x="1490" y="4023"/>
                    <a:pt x="1431" y="3844"/>
                  </a:cubicBezTo>
                  <a:cubicBezTo>
                    <a:pt x="1371" y="3591"/>
                    <a:pt x="1311" y="3412"/>
                    <a:pt x="1252" y="3218"/>
                  </a:cubicBezTo>
                  <a:cubicBezTo>
                    <a:pt x="1118" y="2846"/>
                    <a:pt x="999" y="2474"/>
                    <a:pt x="879" y="2161"/>
                  </a:cubicBezTo>
                  <a:cubicBezTo>
                    <a:pt x="686" y="1550"/>
                    <a:pt x="432" y="984"/>
                    <a:pt x="313" y="611"/>
                  </a:cubicBezTo>
                  <a:cubicBezTo>
                    <a:pt x="135" y="239"/>
                    <a:pt x="60" y="60"/>
                    <a:pt x="60" y="60"/>
                  </a:cubicBezTo>
                  <a:lnTo>
                    <a:pt x="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1467937" y="3985608"/>
              <a:ext cx="133390" cy="193815"/>
            </a:xfrm>
            <a:custGeom>
              <a:avLst/>
              <a:gdLst/>
              <a:ahLst/>
              <a:cxnLst/>
              <a:rect l="l" t="t" r="r" b="b"/>
              <a:pathLst>
                <a:path w="4276" h="6213" extrusionOk="0">
                  <a:moveTo>
                    <a:pt x="0" y="0"/>
                  </a:moveTo>
                  <a:cubicBezTo>
                    <a:pt x="1" y="2"/>
                    <a:pt x="60" y="120"/>
                    <a:pt x="179" y="313"/>
                  </a:cubicBezTo>
                  <a:cubicBezTo>
                    <a:pt x="239" y="373"/>
                    <a:pt x="239" y="492"/>
                    <a:pt x="298" y="626"/>
                  </a:cubicBezTo>
                  <a:cubicBezTo>
                    <a:pt x="373" y="745"/>
                    <a:pt x="432" y="924"/>
                    <a:pt x="551" y="1058"/>
                  </a:cubicBezTo>
                  <a:cubicBezTo>
                    <a:pt x="805" y="1669"/>
                    <a:pt x="1177" y="2607"/>
                    <a:pt x="1669" y="3352"/>
                  </a:cubicBezTo>
                  <a:cubicBezTo>
                    <a:pt x="1788" y="3605"/>
                    <a:pt x="1982" y="3784"/>
                    <a:pt x="2101" y="3978"/>
                  </a:cubicBezTo>
                  <a:cubicBezTo>
                    <a:pt x="2235" y="4157"/>
                    <a:pt x="2354" y="4350"/>
                    <a:pt x="2473" y="4529"/>
                  </a:cubicBezTo>
                  <a:cubicBezTo>
                    <a:pt x="2667" y="4648"/>
                    <a:pt x="2786" y="4842"/>
                    <a:pt x="2905" y="5021"/>
                  </a:cubicBezTo>
                  <a:cubicBezTo>
                    <a:pt x="3039" y="5155"/>
                    <a:pt x="3158" y="5274"/>
                    <a:pt x="3352" y="5393"/>
                  </a:cubicBezTo>
                  <a:cubicBezTo>
                    <a:pt x="3412" y="5527"/>
                    <a:pt x="3531" y="5646"/>
                    <a:pt x="3650" y="5765"/>
                  </a:cubicBezTo>
                  <a:cubicBezTo>
                    <a:pt x="3784" y="5840"/>
                    <a:pt x="3844" y="5900"/>
                    <a:pt x="3963" y="5959"/>
                  </a:cubicBezTo>
                  <a:cubicBezTo>
                    <a:pt x="4097" y="6138"/>
                    <a:pt x="4216" y="6212"/>
                    <a:pt x="4216" y="6212"/>
                  </a:cubicBezTo>
                  <a:lnTo>
                    <a:pt x="4276" y="6212"/>
                  </a:lnTo>
                  <a:lnTo>
                    <a:pt x="4216" y="6138"/>
                  </a:lnTo>
                  <a:cubicBezTo>
                    <a:pt x="4216" y="6138"/>
                    <a:pt x="4157" y="6078"/>
                    <a:pt x="4022" y="5900"/>
                  </a:cubicBezTo>
                  <a:cubicBezTo>
                    <a:pt x="3963" y="5840"/>
                    <a:pt x="3844" y="5765"/>
                    <a:pt x="3784" y="5646"/>
                  </a:cubicBezTo>
                  <a:cubicBezTo>
                    <a:pt x="3650" y="5527"/>
                    <a:pt x="3531" y="5468"/>
                    <a:pt x="3412" y="5333"/>
                  </a:cubicBezTo>
                  <a:cubicBezTo>
                    <a:pt x="3278" y="5155"/>
                    <a:pt x="3158" y="5021"/>
                    <a:pt x="3039" y="4901"/>
                  </a:cubicBezTo>
                  <a:cubicBezTo>
                    <a:pt x="2905" y="4723"/>
                    <a:pt x="2786" y="4529"/>
                    <a:pt x="2667" y="4410"/>
                  </a:cubicBezTo>
                  <a:cubicBezTo>
                    <a:pt x="2533" y="4216"/>
                    <a:pt x="2414" y="4037"/>
                    <a:pt x="2294" y="3844"/>
                  </a:cubicBezTo>
                  <a:cubicBezTo>
                    <a:pt x="2160" y="3665"/>
                    <a:pt x="1982" y="3471"/>
                    <a:pt x="1862" y="3293"/>
                  </a:cubicBezTo>
                  <a:lnTo>
                    <a:pt x="1669" y="2980"/>
                  </a:lnTo>
                  <a:cubicBezTo>
                    <a:pt x="1609" y="2860"/>
                    <a:pt x="1609" y="2786"/>
                    <a:pt x="1549" y="2667"/>
                  </a:cubicBezTo>
                  <a:cubicBezTo>
                    <a:pt x="1415" y="2488"/>
                    <a:pt x="1296" y="2294"/>
                    <a:pt x="1177" y="2116"/>
                  </a:cubicBezTo>
                  <a:cubicBezTo>
                    <a:pt x="983" y="1669"/>
                    <a:pt x="805" y="1296"/>
                    <a:pt x="611" y="998"/>
                  </a:cubicBezTo>
                  <a:cubicBezTo>
                    <a:pt x="551" y="864"/>
                    <a:pt x="492" y="745"/>
                    <a:pt x="373" y="626"/>
                  </a:cubicBezTo>
                  <a:cubicBezTo>
                    <a:pt x="298" y="492"/>
                    <a:pt x="239" y="373"/>
                    <a:pt x="179" y="253"/>
                  </a:cubicBezTo>
                  <a:cubicBezTo>
                    <a:pt x="60" y="120"/>
                    <a:pt x="1" y="2"/>
                    <a:pt x="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1678909" y="4560469"/>
              <a:ext cx="158502" cy="27452"/>
            </a:xfrm>
            <a:custGeom>
              <a:avLst/>
              <a:gdLst/>
              <a:ahLst/>
              <a:cxnLst/>
              <a:rect l="l" t="t" r="r" b="b"/>
              <a:pathLst>
                <a:path w="5081" h="880" extrusionOk="0">
                  <a:moveTo>
                    <a:pt x="5021" y="0"/>
                  </a:moveTo>
                  <a:cubicBezTo>
                    <a:pt x="5021" y="0"/>
                    <a:pt x="4962" y="0"/>
                    <a:pt x="4842" y="75"/>
                  </a:cubicBezTo>
                  <a:cubicBezTo>
                    <a:pt x="4783" y="134"/>
                    <a:pt x="4708" y="134"/>
                    <a:pt x="4589" y="194"/>
                  </a:cubicBezTo>
                  <a:cubicBezTo>
                    <a:pt x="4529" y="194"/>
                    <a:pt x="4410" y="194"/>
                    <a:pt x="4276" y="254"/>
                  </a:cubicBezTo>
                  <a:cubicBezTo>
                    <a:pt x="4217" y="254"/>
                    <a:pt x="4157" y="313"/>
                    <a:pt x="4097" y="313"/>
                  </a:cubicBezTo>
                  <a:cubicBezTo>
                    <a:pt x="4038" y="313"/>
                    <a:pt x="3963" y="313"/>
                    <a:pt x="3904" y="373"/>
                  </a:cubicBezTo>
                  <a:cubicBezTo>
                    <a:pt x="3785" y="373"/>
                    <a:pt x="3665" y="447"/>
                    <a:pt x="3472" y="447"/>
                  </a:cubicBezTo>
                  <a:cubicBezTo>
                    <a:pt x="3353" y="507"/>
                    <a:pt x="3219" y="507"/>
                    <a:pt x="3040" y="507"/>
                  </a:cubicBezTo>
                  <a:cubicBezTo>
                    <a:pt x="2921" y="566"/>
                    <a:pt x="2727" y="566"/>
                    <a:pt x="2608" y="566"/>
                  </a:cubicBezTo>
                  <a:cubicBezTo>
                    <a:pt x="2414" y="626"/>
                    <a:pt x="2295" y="626"/>
                    <a:pt x="2101" y="626"/>
                  </a:cubicBezTo>
                  <a:cubicBezTo>
                    <a:pt x="2042" y="656"/>
                    <a:pt x="1967" y="656"/>
                    <a:pt x="1891" y="656"/>
                  </a:cubicBezTo>
                  <a:cubicBezTo>
                    <a:pt x="1814" y="656"/>
                    <a:pt x="1736" y="656"/>
                    <a:pt x="1669" y="686"/>
                  </a:cubicBezTo>
                  <a:lnTo>
                    <a:pt x="1" y="686"/>
                  </a:lnTo>
                  <a:lnTo>
                    <a:pt x="60" y="745"/>
                  </a:lnTo>
                  <a:cubicBezTo>
                    <a:pt x="60" y="745"/>
                    <a:pt x="373" y="745"/>
                    <a:pt x="805" y="820"/>
                  </a:cubicBezTo>
                  <a:cubicBezTo>
                    <a:pt x="924" y="820"/>
                    <a:pt x="1118" y="879"/>
                    <a:pt x="1237" y="879"/>
                  </a:cubicBezTo>
                  <a:lnTo>
                    <a:pt x="1669" y="879"/>
                  </a:lnTo>
                  <a:cubicBezTo>
                    <a:pt x="1803" y="879"/>
                    <a:pt x="1982" y="879"/>
                    <a:pt x="2101" y="820"/>
                  </a:cubicBezTo>
                  <a:lnTo>
                    <a:pt x="2608" y="820"/>
                  </a:lnTo>
                  <a:cubicBezTo>
                    <a:pt x="2786" y="820"/>
                    <a:pt x="2921" y="745"/>
                    <a:pt x="3099" y="745"/>
                  </a:cubicBezTo>
                  <a:cubicBezTo>
                    <a:pt x="3219" y="686"/>
                    <a:pt x="3412" y="686"/>
                    <a:pt x="3531" y="626"/>
                  </a:cubicBezTo>
                  <a:cubicBezTo>
                    <a:pt x="3665" y="626"/>
                    <a:pt x="3844" y="566"/>
                    <a:pt x="3963" y="507"/>
                  </a:cubicBezTo>
                  <a:lnTo>
                    <a:pt x="4157" y="507"/>
                  </a:lnTo>
                  <a:cubicBezTo>
                    <a:pt x="4217" y="447"/>
                    <a:pt x="4276" y="447"/>
                    <a:pt x="4336" y="373"/>
                  </a:cubicBezTo>
                  <a:cubicBezTo>
                    <a:pt x="4470" y="373"/>
                    <a:pt x="4529" y="313"/>
                    <a:pt x="4649" y="313"/>
                  </a:cubicBezTo>
                  <a:cubicBezTo>
                    <a:pt x="4708" y="254"/>
                    <a:pt x="4842" y="194"/>
                    <a:pt x="4902" y="194"/>
                  </a:cubicBezTo>
                  <a:cubicBezTo>
                    <a:pt x="4962" y="134"/>
                    <a:pt x="4962" y="134"/>
                    <a:pt x="5021" y="75"/>
                  </a:cubicBezTo>
                  <a:lnTo>
                    <a:pt x="5081" y="75"/>
                  </a:lnTo>
                  <a:lnTo>
                    <a:pt x="5081" y="0"/>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1845272" y="4045533"/>
              <a:ext cx="238455" cy="21431"/>
            </a:xfrm>
            <a:custGeom>
              <a:avLst/>
              <a:gdLst/>
              <a:ahLst/>
              <a:cxnLst/>
              <a:rect l="l" t="t" r="r" b="b"/>
              <a:pathLst>
                <a:path w="7644" h="687" extrusionOk="0">
                  <a:moveTo>
                    <a:pt x="1" y="1"/>
                  </a:moveTo>
                  <a:lnTo>
                    <a:pt x="1" y="61"/>
                  </a:lnTo>
                  <a:lnTo>
                    <a:pt x="1178" y="61"/>
                  </a:lnTo>
                  <a:cubicBezTo>
                    <a:pt x="1550" y="61"/>
                    <a:pt x="1982" y="61"/>
                    <a:pt x="2429" y="120"/>
                  </a:cubicBezTo>
                  <a:cubicBezTo>
                    <a:pt x="2861" y="120"/>
                    <a:pt x="3353" y="195"/>
                    <a:pt x="3785" y="195"/>
                  </a:cubicBezTo>
                  <a:cubicBezTo>
                    <a:pt x="4038" y="195"/>
                    <a:pt x="4291" y="254"/>
                    <a:pt x="4530" y="254"/>
                  </a:cubicBezTo>
                  <a:cubicBezTo>
                    <a:pt x="4783" y="254"/>
                    <a:pt x="4962" y="314"/>
                    <a:pt x="5215" y="314"/>
                  </a:cubicBezTo>
                  <a:cubicBezTo>
                    <a:pt x="5468" y="314"/>
                    <a:pt x="5647" y="373"/>
                    <a:pt x="5841" y="373"/>
                  </a:cubicBezTo>
                  <a:cubicBezTo>
                    <a:pt x="6079" y="433"/>
                    <a:pt x="6273" y="433"/>
                    <a:pt x="6452" y="493"/>
                  </a:cubicBezTo>
                  <a:cubicBezTo>
                    <a:pt x="6586" y="493"/>
                    <a:pt x="6764" y="567"/>
                    <a:pt x="6899" y="567"/>
                  </a:cubicBezTo>
                  <a:cubicBezTo>
                    <a:pt x="7077" y="627"/>
                    <a:pt x="7196" y="627"/>
                    <a:pt x="7271" y="627"/>
                  </a:cubicBezTo>
                  <a:cubicBezTo>
                    <a:pt x="7196" y="567"/>
                    <a:pt x="7077" y="567"/>
                    <a:pt x="6958" y="493"/>
                  </a:cubicBezTo>
                  <a:cubicBezTo>
                    <a:pt x="6764" y="493"/>
                    <a:pt x="6645" y="433"/>
                    <a:pt x="6452" y="373"/>
                  </a:cubicBezTo>
                  <a:cubicBezTo>
                    <a:pt x="6273" y="373"/>
                    <a:pt x="6079" y="373"/>
                    <a:pt x="5900" y="314"/>
                  </a:cubicBezTo>
                  <a:cubicBezTo>
                    <a:pt x="5647" y="314"/>
                    <a:pt x="5468" y="254"/>
                    <a:pt x="5215" y="254"/>
                  </a:cubicBezTo>
                  <a:cubicBezTo>
                    <a:pt x="5036" y="195"/>
                    <a:pt x="4783" y="195"/>
                    <a:pt x="4530" y="195"/>
                  </a:cubicBezTo>
                  <a:cubicBezTo>
                    <a:pt x="4291" y="120"/>
                    <a:pt x="4038" y="120"/>
                    <a:pt x="3845" y="61"/>
                  </a:cubicBezTo>
                  <a:cubicBezTo>
                    <a:pt x="3353" y="61"/>
                    <a:pt x="2861" y="1"/>
                    <a:pt x="2429" y="1"/>
                  </a:cubicBezTo>
                  <a:close/>
                  <a:moveTo>
                    <a:pt x="7271" y="627"/>
                  </a:moveTo>
                  <a:cubicBezTo>
                    <a:pt x="7509" y="686"/>
                    <a:pt x="7643" y="686"/>
                    <a:pt x="7643" y="686"/>
                  </a:cubicBezTo>
                  <a:cubicBezTo>
                    <a:pt x="7643" y="686"/>
                    <a:pt x="7509" y="627"/>
                    <a:pt x="7271" y="62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1841560" y="4060881"/>
              <a:ext cx="226351" cy="77644"/>
            </a:xfrm>
            <a:custGeom>
              <a:avLst/>
              <a:gdLst/>
              <a:ahLst/>
              <a:cxnLst/>
              <a:rect l="l" t="t" r="r" b="b"/>
              <a:pathLst>
                <a:path w="7256" h="2489" extrusionOk="0">
                  <a:moveTo>
                    <a:pt x="1" y="1"/>
                  </a:moveTo>
                  <a:lnTo>
                    <a:pt x="1" y="75"/>
                  </a:lnTo>
                  <a:cubicBezTo>
                    <a:pt x="1" y="75"/>
                    <a:pt x="433" y="194"/>
                    <a:pt x="1118" y="373"/>
                  </a:cubicBezTo>
                  <a:cubicBezTo>
                    <a:pt x="1491" y="507"/>
                    <a:pt x="1863" y="626"/>
                    <a:pt x="2295" y="745"/>
                  </a:cubicBezTo>
                  <a:cubicBezTo>
                    <a:pt x="2727" y="880"/>
                    <a:pt x="3159" y="1058"/>
                    <a:pt x="3666" y="1192"/>
                  </a:cubicBezTo>
                  <a:cubicBezTo>
                    <a:pt x="4098" y="1371"/>
                    <a:pt x="4530" y="1490"/>
                    <a:pt x="4962" y="1624"/>
                  </a:cubicBezTo>
                  <a:cubicBezTo>
                    <a:pt x="5394" y="1803"/>
                    <a:pt x="5766" y="1937"/>
                    <a:pt x="6079" y="2056"/>
                  </a:cubicBezTo>
                  <a:cubicBezTo>
                    <a:pt x="6451" y="2176"/>
                    <a:pt x="6705" y="2310"/>
                    <a:pt x="6883" y="2369"/>
                  </a:cubicBezTo>
                  <a:cubicBezTo>
                    <a:pt x="7137" y="2429"/>
                    <a:pt x="7196" y="2488"/>
                    <a:pt x="7196" y="2488"/>
                  </a:cubicBezTo>
                  <a:lnTo>
                    <a:pt x="7256" y="2488"/>
                  </a:lnTo>
                  <a:cubicBezTo>
                    <a:pt x="7256" y="2488"/>
                    <a:pt x="7137" y="2429"/>
                    <a:pt x="6943" y="2369"/>
                  </a:cubicBezTo>
                  <a:cubicBezTo>
                    <a:pt x="6764" y="2235"/>
                    <a:pt x="6451" y="2176"/>
                    <a:pt x="6139" y="1997"/>
                  </a:cubicBezTo>
                  <a:cubicBezTo>
                    <a:pt x="5766" y="1863"/>
                    <a:pt x="5394" y="1744"/>
                    <a:pt x="4962" y="1565"/>
                  </a:cubicBezTo>
                  <a:cubicBezTo>
                    <a:pt x="4589" y="1431"/>
                    <a:pt x="4098" y="1252"/>
                    <a:pt x="3666" y="1118"/>
                  </a:cubicBezTo>
                  <a:cubicBezTo>
                    <a:pt x="3412" y="1058"/>
                    <a:pt x="3219" y="939"/>
                    <a:pt x="2980" y="880"/>
                  </a:cubicBezTo>
                  <a:cubicBezTo>
                    <a:pt x="2787" y="820"/>
                    <a:pt x="2548" y="745"/>
                    <a:pt x="2355" y="686"/>
                  </a:cubicBezTo>
                  <a:cubicBezTo>
                    <a:pt x="1923" y="567"/>
                    <a:pt x="1491" y="447"/>
                    <a:pt x="1178" y="313"/>
                  </a:cubicBezTo>
                  <a:cubicBezTo>
                    <a:pt x="805" y="254"/>
                    <a:pt x="492" y="135"/>
                    <a:pt x="314" y="75"/>
                  </a:cubicBezTo>
                  <a:cubicBezTo>
                    <a:pt x="120" y="75"/>
                    <a:pt x="1" y="1"/>
                    <a:pt x="1"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1421457" y="4037641"/>
              <a:ext cx="237955" cy="23271"/>
            </a:xfrm>
            <a:custGeom>
              <a:avLst/>
              <a:gdLst/>
              <a:ahLst/>
              <a:cxnLst/>
              <a:rect l="l" t="t" r="r" b="b"/>
              <a:pathLst>
                <a:path w="7628" h="746" extrusionOk="0">
                  <a:moveTo>
                    <a:pt x="6451" y="1"/>
                  </a:moveTo>
                  <a:cubicBezTo>
                    <a:pt x="6079" y="1"/>
                    <a:pt x="5647" y="1"/>
                    <a:pt x="5215" y="75"/>
                  </a:cubicBezTo>
                  <a:cubicBezTo>
                    <a:pt x="4768" y="75"/>
                    <a:pt x="4276" y="75"/>
                    <a:pt x="3784" y="135"/>
                  </a:cubicBezTo>
                  <a:cubicBezTo>
                    <a:pt x="3531" y="135"/>
                    <a:pt x="3278" y="194"/>
                    <a:pt x="3099" y="194"/>
                  </a:cubicBezTo>
                  <a:cubicBezTo>
                    <a:pt x="2846" y="194"/>
                    <a:pt x="2607" y="254"/>
                    <a:pt x="2414" y="254"/>
                  </a:cubicBezTo>
                  <a:cubicBezTo>
                    <a:pt x="2161" y="254"/>
                    <a:pt x="1982" y="314"/>
                    <a:pt x="1729" y="373"/>
                  </a:cubicBezTo>
                  <a:cubicBezTo>
                    <a:pt x="1550" y="373"/>
                    <a:pt x="1356" y="373"/>
                    <a:pt x="1177" y="448"/>
                  </a:cubicBezTo>
                  <a:cubicBezTo>
                    <a:pt x="984" y="448"/>
                    <a:pt x="864" y="507"/>
                    <a:pt x="671" y="567"/>
                  </a:cubicBezTo>
                  <a:cubicBezTo>
                    <a:pt x="864" y="567"/>
                    <a:pt x="984" y="507"/>
                    <a:pt x="1177" y="507"/>
                  </a:cubicBezTo>
                  <a:cubicBezTo>
                    <a:pt x="1356" y="507"/>
                    <a:pt x="1550" y="448"/>
                    <a:pt x="1729" y="448"/>
                  </a:cubicBezTo>
                  <a:cubicBezTo>
                    <a:pt x="1982" y="373"/>
                    <a:pt x="2161" y="373"/>
                    <a:pt x="2414" y="314"/>
                  </a:cubicBezTo>
                  <a:cubicBezTo>
                    <a:pt x="2607" y="314"/>
                    <a:pt x="2846" y="314"/>
                    <a:pt x="3099" y="254"/>
                  </a:cubicBezTo>
                  <a:lnTo>
                    <a:pt x="3784" y="254"/>
                  </a:lnTo>
                  <a:cubicBezTo>
                    <a:pt x="4276" y="194"/>
                    <a:pt x="4768" y="135"/>
                    <a:pt x="5215" y="135"/>
                  </a:cubicBezTo>
                  <a:cubicBezTo>
                    <a:pt x="5647" y="135"/>
                    <a:pt x="6079" y="135"/>
                    <a:pt x="6451" y="75"/>
                  </a:cubicBezTo>
                  <a:lnTo>
                    <a:pt x="7628" y="75"/>
                  </a:lnTo>
                  <a:lnTo>
                    <a:pt x="7628" y="1"/>
                  </a:lnTo>
                  <a:close/>
                  <a:moveTo>
                    <a:pt x="671" y="567"/>
                  </a:moveTo>
                  <a:cubicBezTo>
                    <a:pt x="552" y="567"/>
                    <a:pt x="432" y="626"/>
                    <a:pt x="298" y="626"/>
                  </a:cubicBezTo>
                  <a:cubicBezTo>
                    <a:pt x="120" y="686"/>
                    <a:pt x="0" y="686"/>
                    <a:pt x="0" y="686"/>
                  </a:cubicBezTo>
                  <a:lnTo>
                    <a:pt x="0" y="746"/>
                  </a:lnTo>
                  <a:cubicBezTo>
                    <a:pt x="0" y="746"/>
                    <a:pt x="120" y="686"/>
                    <a:pt x="298" y="686"/>
                  </a:cubicBezTo>
                  <a:cubicBezTo>
                    <a:pt x="432" y="626"/>
                    <a:pt x="552" y="626"/>
                    <a:pt x="671" y="56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1436804" y="4053457"/>
              <a:ext cx="226351" cy="77176"/>
            </a:xfrm>
            <a:custGeom>
              <a:avLst/>
              <a:gdLst/>
              <a:ahLst/>
              <a:cxnLst/>
              <a:rect l="l" t="t" r="r" b="b"/>
              <a:pathLst>
                <a:path w="7256" h="2474" extrusionOk="0">
                  <a:moveTo>
                    <a:pt x="7255" y="0"/>
                  </a:moveTo>
                  <a:cubicBezTo>
                    <a:pt x="7255" y="0"/>
                    <a:pt x="7136" y="60"/>
                    <a:pt x="6957" y="119"/>
                  </a:cubicBezTo>
                  <a:cubicBezTo>
                    <a:pt x="6704" y="179"/>
                    <a:pt x="6451" y="239"/>
                    <a:pt x="6078" y="373"/>
                  </a:cubicBezTo>
                  <a:cubicBezTo>
                    <a:pt x="5765" y="432"/>
                    <a:pt x="5333" y="551"/>
                    <a:pt x="4901" y="685"/>
                  </a:cubicBezTo>
                  <a:cubicBezTo>
                    <a:pt x="4723" y="745"/>
                    <a:pt x="4469" y="805"/>
                    <a:pt x="4276" y="924"/>
                  </a:cubicBezTo>
                  <a:cubicBezTo>
                    <a:pt x="4037" y="983"/>
                    <a:pt x="3784" y="1058"/>
                    <a:pt x="3605" y="1118"/>
                  </a:cubicBezTo>
                  <a:cubicBezTo>
                    <a:pt x="3099" y="1296"/>
                    <a:pt x="2667" y="1430"/>
                    <a:pt x="2235" y="1609"/>
                  </a:cubicBezTo>
                  <a:cubicBezTo>
                    <a:pt x="1862" y="1728"/>
                    <a:pt x="1430" y="1922"/>
                    <a:pt x="1117" y="2041"/>
                  </a:cubicBezTo>
                  <a:cubicBezTo>
                    <a:pt x="804" y="2175"/>
                    <a:pt x="492" y="2294"/>
                    <a:pt x="313" y="2354"/>
                  </a:cubicBezTo>
                  <a:cubicBezTo>
                    <a:pt x="119" y="2414"/>
                    <a:pt x="0" y="2473"/>
                    <a:pt x="0" y="2473"/>
                  </a:cubicBezTo>
                  <a:cubicBezTo>
                    <a:pt x="0" y="2473"/>
                    <a:pt x="119" y="2473"/>
                    <a:pt x="313" y="2414"/>
                  </a:cubicBezTo>
                  <a:cubicBezTo>
                    <a:pt x="492" y="2294"/>
                    <a:pt x="804" y="2235"/>
                    <a:pt x="1117" y="2101"/>
                  </a:cubicBezTo>
                  <a:cubicBezTo>
                    <a:pt x="1490" y="1982"/>
                    <a:pt x="1862" y="1803"/>
                    <a:pt x="2294" y="1669"/>
                  </a:cubicBezTo>
                  <a:cubicBezTo>
                    <a:pt x="2726" y="1550"/>
                    <a:pt x="3158" y="1356"/>
                    <a:pt x="3605" y="1237"/>
                  </a:cubicBezTo>
                  <a:cubicBezTo>
                    <a:pt x="4097" y="1118"/>
                    <a:pt x="4529" y="924"/>
                    <a:pt x="4961" y="805"/>
                  </a:cubicBezTo>
                  <a:cubicBezTo>
                    <a:pt x="5393" y="685"/>
                    <a:pt x="5765" y="551"/>
                    <a:pt x="6078" y="432"/>
                  </a:cubicBezTo>
                  <a:cubicBezTo>
                    <a:pt x="6763" y="179"/>
                    <a:pt x="7255" y="60"/>
                    <a:pt x="7255" y="60"/>
                  </a:cubicBezTo>
                  <a:lnTo>
                    <a:pt x="7255" y="0"/>
                  </a:ln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2"/>
          <p:cNvSpPr/>
          <p:nvPr/>
        </p:nvSpPr>
        <p:spPr>
          <a:xfrm>
            <a:off x="1115973" y="4392234"/>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1029937" y="4337861"/>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2"/>
          <p:cNvGrpSpPr/>
          <p:nvPr/>
        </p:nvGrpSpPr>
        <p:grpSpPr>
          <a:xfrm>
            <a:off x="2668779" y="4372279"/>
            <a:ext cx="588837" cy="445995"/>
            <a:chOff x="2592579" y="4448479"/>
            <a:chExt cx="588837" cy="445995"/>
          </a:xfrm>
        </p:grpSpPr>
        <p:sp>
          <p:nvSpPr>
            <p:cNvPr id="445" name="Google Shape;445;p2"/>
            <p:cNvSpPr/>
            <p:nvPr/>
          </p:nvSpPr>
          <p:spPr>
            <a:xfrm>
              <a:off x="2592579" y="4448479"/>
              <a:ext cx="501928" cy="359710"/>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676213" y="4539537"/>
              <a:ext cx="505203" cy="354937"/>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712930" y="4490748"/>
              <a:ext cx="112021" cy="122253"/>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2799839" y="4529804"/>
              <a:ext cx="118073" cy="13757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2856083" y="4546993"/>
              <a:ext cx="149206" cy="187763"/>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0" name="Google Shape;450;p2"/>
          <p:cNvSpPr/>
          <p:nvPr/>
        </p:nvSpPr>
        <p:spPr>
          <a:xfrm>
            <a:off x="7963819" y="11174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8059618" y="11874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2"/>
          <p:cNvGrpSpPr/>
          <p:nvPr/>
        </p:nvGrpSpPr>
        <p:grpSpPr>
          <a:xfrm>
            <a:off x="5220602" y="4141177"/>
            <a:ext cx="1348207" cy="654003"/>
            <a:chOff x="5220602" y="4141177"/>
            <a:chExt cx="1348207" cy="654003"/>
          </a:xfrm>
        </p:grpSpPr>
        <p:sp>
          <p:nvSpPr>
            <p:cNvPr id="453" name="Google Shape;453;p2"/>
            <p:cNvSpPr/>
            <p:nvPr/>
          </p:nvSpPr>
          <p:spPr>
            <a:xfrm>
              <a:off x="5238882" y="4727019"/>
              <a:ext cx="49163" cy="68161"/>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5294035" y="4704122"/>
              <a:ext cx="31164" cy="8438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5330752" y="4691925"/>
              <a:ext cx="43361" cy="60549"/>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6394492" y="4452191"/>
              <a:ext cx="83228" cy="113394"/>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6483741" y="4513988"/>
              <a:ext cx="85069" cy="77644"/>
            </a:xfrm>
            <a:custGeom>
              <a:avLst/>
              <a:gdLst/>
              <a:ahLst/>
              <a:cxnLst/>
              <a:rect l="l" t="t" r="r" b="b"/>
              <a:pathLst>
                <a:path w="2727" h="2489" extrusionOk="0">
                  <a:moveTo>
                    <a:pt x="1490" y="1"/>
                  </a:moveTo>
                  <a:cubicBezTo>
                    <a:pt x="1058" y="75"/>
                    <a:pt x="686" y="254"/>
                    <a:pt x="551" y="626"/>
                  </a:cubicBezTo>
                  <a:lnTo>
                    <a:pt x="492" y="686"/>
                  </a:lnTo>
                  <a:cubicBezTo>
                    <a:pt x="432" y="745"/>
                    <a:pt x="373" y="880"/>
                    <a:pt x="313" y="999"/>
                  </a:cubicBezTo>
                  <a:cubicBezTo>
                    <a:pt x="119" y="1312"/>
                    <a:pt x="0" y="1684"/>
                    <a:pt x="179" y="1997"/>
                  </a:cubicBezTo>
                  <a:cubicBezTo>
                    <a:pt x="313" y="2429"/>
                    <a:pt x="745" y="2488"/>
                    <a:pt x="1118" y="2488"/>
                  </a:cubicBezTo>
                  <a:cubicBezTo>
                    <a:pt x="1430" y="2488"/>
                    <a:pt x="1803" y="2429"/>
                    <a:pt x="2101" y="2235"/>
                  </a:cubicBezTo>
                  <a:cubicBezTo>
                    <a:pt x="2354" y="2056"/>
                    <a:pt x="2607" y="1744"/>
                    <a:pt x="2667" y="1371"/>
                  </a:cubicBezTo>
                  <a:cubicBezTo>
                    <a:pt x="2727" y="999"/>
                    <a:pt x="2607" y="626"/>
                    <a:pt x="2354" y="373"/>
                  </a:cubicBezTo>
                  <a:cubicBezTo>
                    <a:pt x="2101" y="135"/>
                    <a:pt x="1803" y="1"/>
                    <a:pt x="14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6338278" y="4603206"/>
              <a:ext cx="215183" cy="111740"/>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5220602" y="4141177"/>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5352120" y="4299273"/>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5695568" y="4517077"/>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5720648" y="4551641"/>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2"/>
          <p:cNvGrpSpPr/>
          <p:nvPr/>
        </p:nvGrpSpPr>
        <p:grpSpPr>
          <a:xfrm>
            <a:off x="7774869" y="1404633"/>
            <a:ext cx="211698" cy="345889"/>
            <a:chOff x="7625581" y="1360486"/>
            <a:chExt cx="344393" cy="562695"/>
          </a:xfrm>
        </p:grpSpPr>
        <p:sp>
          <p:nvSpPr>
            <p:cNvPr id="464" name="Google Shape;464;p2"/>
            <p:cNvSpPr/>
            <p:nvPr/>
          </p:nvSpPr>
          <p:spPr>
            <a:xfrm>
              <a:off x="7625581" y="13604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7795687" y="17023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7652533" y="16773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7637216" y="16559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7704597" y="13617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7675773" y="13770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7757099" y="13636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7813343" y="13696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7863536" y="13910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7900252" y="14584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2"/>
          <p:cNvGrpSpPr/>
          <p:nvPr/>
        </p:nvGrpSpPr>
        <p:grpSpPr>
          <a:xfrm>
            <a:off x="3416525" y="3858676"/>
            <a:ext cx="1587677" cy="981643"/>
            <a:chOff x="3416525" y="3858676"/>
            <a:chExt cx="1587677" cy="981643"/>
          </a:xfrm>
        </p:grpSpPr>
        <p:sp>
          <p:nvSpPr>
            <p:cNvPr id="475" name="Google Shape;475;p2"/>
            <p:cNvSpPr/>
            <p:nvPr/>
          </p:nvSpPr>
          <p:spPr>
            <a:xfrm>
              <a:off x="4903099" y="4613469"/>
              <a:ext cx="73558" cy="69253"/>
            </a:xfrm>
            <a:custGeom>
              <a:avLst/>
              <a:gdLst/>
              <a:ahLst/>
              <a:cxnLst/>
              <a:rect l="l" t="t" r="r" b="b"/>
              <a:pathLst>
                <a:path w="2358" h="2220" extrusionOk="0">
                  <a:moveTo>
                    <a:pt x="707" y="0"/>
                  </a:moveTo>
                  <a:cubicBezTo>
                    <a:pt x="370" y="0"/>
                    <a:pt x="0" y="491"/>
                    <a:pt x="421" y="730"/>
                  </a:cubicBezTo>
                  <a:cubicBezTo>
                    <a:pt x="734" y="908"/>
                    <a:pt x="987" y="1162"/>
                    <a:pt x="1300" y="1415"/>
                  </a:cubicBezTo>
                  <a:cubicBezTo>
                    <a:pt x="1538" y="1653"/>
                    <a:pt x="1851" y="2100"/>
                    <a:pt x="2224" y="2219"/>
                  </a:cubicBezTo>
                  <a:cubicBezTo>
                    <a:pt x="2283" y="2219"/>
                    <a:pt x="2358" y="2219"/>
                    <a:pt x="2358" y="2160"/>
                  </a:cubicBezTo>
                  <a:cubicBezTo>
                    <a:pt x="2283" y="1787"/>
                    <a:pt x="1911" y="1415"/>
                    <a:pt x="1732" y="1102"/>
                  </a:cubicBezTo>
                  <a:cubicBezTo>
                    <a:pt x="1479" y="789"/>
                    <a:pt x="1240" y="476"/>
                    <a:pt x="987" y="164"/>
                  </a:cubicBezTo>
                  <a:cubicBezTo>
                    <a:pt x="913" y="47"/>
                    <a:pt x="812" y="0"/>
                    <a:pt x="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4970605" y="4580278"/>
              <a:ext cx="33597" cy="87845"/>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4872372" y="4790688"/>
              <a:ext cx="40148" cy="49631"/>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4889342" y="4771503"/>
              <a:ext cx="52470" cy="57180"/>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4793183" y="4492025"/>
              <a:ext cx="170468" cy="99583"/>
            </a:xfrm>
            <a:custGeom>
              <a:avLst/>
              <a:gdLst/>
              <a:ahLst/>
              <a:cxnLst/>
              <a:rect l="l" t="t" r="r" b="b"/>
              <a:pathLst>
                <a:path w="4158" h="2429" extrusionOk="0">
                  <a:moveTo>
                    <a:pt x="1237" y="0"/>
                  </a:moveTo>
                  <a:cubicBezTo>
                    <a:pt x="1178" y="0"/>
                    <a:pt x="373" y="0"/>
                    <a:pt x="1" y="1177"/>
                  </a:cubicBezTo>
                  <a:cubicBezTo>
                    <a:pt x="1357" y="1177"/>
                    <a:pt x="2042" y="1803"/>
                    <a:pt x="2236" y="2428"/>
                  </a:cubicBezTo>
                  <a:lnTo>
                    <a:pt x="2295" y="2428"/>
                  </a:lnTo>
                  <a:cubicBezTo>
                    <a:pt x="2295" y="2428"/>
                    <a:pt x="2846" y="2428"/>
                    <a:pt x="3293" y="2294"/>
                  </a:cubicBezTo>
                  <a:cubicBezTo>
                    <a:pt x="3532" y="2235"/>
                    <a:pt x="3725" y="2175"/>
                    <a:pt x="3845" y="1982"/>
                  </a:cubicBezTo>
                  <a:cubicBezTo>
                    <a:pt x="3964" y="1862"/>
                    <a:pt x="4038" y="1743"/>
                    <a:pt x="4098" y="1550"/>
                  </a:cubicBezTo>
                  <a:cubicBezTo>
                    <a:pt x="4157" y="864"/>
                    <a:pt x="3666" y="60"/>
                    <a:pt x="223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4716845" y="4540277"/>
              <a:ext cx="170468" cy="127666"/>
            </a:xfrm>
            <a:custGeom>
              <a:avLst/>
              <a:gdLst/>
              <a:ahLst/>
              <a:cxnLst/>
              <a:rect l="l" t="t" r="r" b="b"/>
              <a:pathLst>
                <a:path w="4158" h="3114" extrusionOk="0">
                  <a:moveTo>
                    <a:pt x="1863" y="0"/>
                  </a:moveTo>
                  <a:cubicBezTo>
                    <a:pt x="1490" y="0"/>
                    <a:pt x="1118" y="60"/>
                    <a:pt x="746" y="60"/>
                  </a:cubicBezTo>
                  <a:cubicBezTo>
                    <a:pt x="686" y="134"/>
                    <a:pt x="1" y="1311"/>
                    <a:pt x="239" y="3114"/>
                  </a:cubicBezTo>
                  <a:cubicBezTo>
                    <a:pt x="2176" y="2920"/>
                    <a:pt x="3963" y="2667"/>
                    <a:pt x="4098" y="2175"/>
                  </a:cubicBezTo>
                  <a:cubicBezTo>
                    <a:pt x="4157" y="1862"/>
                    <a:pt x="4157" y="1549"/>
                    <a:pt x="4098" y="1251"/>
                  </a:cubicBezTo>
                  <a:cubicBezTo>
                    <a:pt x="3904" y="626"/>
                    <a:pt x="3219" y="0"/>
                    <a:pt x="1863"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3874632" y="4431392"/>
              <a:ext cx="412271" cy="295756"/>
            </a:xfrm>
            <a:custGeom>
              <a:avLst/>
              <a:gdLst/>
              <a:ahLst/>
              <a:cxnLst/>
              <a:rect l="l" t="t" r="r" b="b"/>
              <a:pathLst>
                <a:path w="10056" h="7214" extrusionOk="0">
                  <a:moveTo>
                    <a:pt x="3618" y="0"/>
                  </a:moveTo>
                  <a:cubicBezTo>
                    <a:pt x="2704" y="0"/>
                    <a:pt x="1393" y="152"/>
                    <a:pt x="1117" y="988"/>
                  </a:cubicBezTo>
                  <a:cubicBezTo>
                    <a:pt x="924" y="1360"/>
                    <a:pt x="1117" y="1673"/>
                    <a:pt x="1356" y="1971"/>
                  </a:cubicBezTo>
                  <a:cubicBezTo>
                    <a:pt x="1117" y="2105"/>
                    <a:pt x="924" y="2343"/>
                    <a:pt x="804" y="2656"/>
                  </a:cubicBezTo>
                  <a:cubicBezTo>
                    <a:pt x="551" y="3282"/>
                    <a:pt x="864" y="3833"/>
                    <a:pt x="1356" y="4280"/>
                  </a:cubicBezTo>
                  <a:cubicBezTo>
                    <a:pt x="670" y="4459"/>
                    <a:pt x="60" y="4891"/>
                    <a:pt x="0" y="5636"/>
                  </a:cubicBezTo>
                  <a:cubicBezTo>
                    <a:pt x="0" y="7021"/>
                    <a:pt x="1223" y="7214"/>
                    <a:pt x="1972" y="7214"/>
                  </a:cubicBezTo>
                  <a:cubicBezTo>
                    <a:pt x="2263" y="7214"/>
                    <a:pt x="2483" y="7185"/>
                    <a:pt x="2533" y="7185"/>
                  </a:cubicBezTo>
                  <a:cubicBezTo>
                    <a:pt x="4513" y="6720"/>
                    <a:pt x="6441" y="6209"/>
                    <a:pt x="7854" y="6209"/>
                  </a:cubicBezTo>
                  <a:cubicBezTo>
                    <a:pt x="8704" y="6209"/>
                    <a:pt x="9368" y="6394"/>
                    <a:pt x="9743" y="6887"/>
                  </a:cubicBezTo>
                  <a:cubicBezTo>
                    <a:pt x="9755" y="6899"/>
                    <a:pt x="9768" y="6905"/>
                    <a:pt x="9781" y="6905"/>
                  </a:cubicBezTo>
                  <a:cubicBezTo>
                    <a:pt x="9899" y="6905"/>
                    <a:pt x="10056" y="6433"/>
                    <a:pt x="10056" y="5695"/>
                  </a:cubicBezTo>
                  <a:cubicBezTo>
                    <a:pt x="9981" y="4459"/>
                    <a:pt x="9430" y="2343"/>
                    <a:pt x="7002" y="1047"/>
                  </a:cubicBezTo>
                  <a:cubicBezTo>
                    <a:pt x="6197" y="615"/>
                    <a:pt x="5333" y="302"/>
                    <a:pt x="4529" y="49"/>
                  </a:cubicBezTo>
                  <a:cubicBezTo>
                    <a:pt x="4529" y="49"/>
                    <a:pt x="4138" y="0"/>
                    <a:pt x="361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4163788" y="4206815"/>
              <a:ext cx="736315" cy="250126"/>
            </a:xfrm>
            <a:custGeom>
              <a:avLst/>
              <a:gdLst/>
              <a:ahLst/>
              <a:cxnLst/>
              <a:rect l="l" t="t" r="r" b="b"/>
              <a:pathLst>
                <a:path w="17960" h="6101" extrusionOk="0">
                  <a:moveTo>
                    <a:pt x="17766" y="0"/>
                  </a:moveTo>
                  <a:cubicBezTo>
                    <a:pt x="16649" y="372"/>
                    <a:pt x="15353" y="313"/>
                    <a:pt x="14176" y="879"/>
                  </a:cubicBezTo>
                  <a:cubicBezTo>
                    <a:pt x="11941" y="1996"/>
                    <a:pt x="11867" y="3486"/>
                    <a:pt x="11003" y="3724"/>
                  </a:cubicBezTo>
                  <a:cubicBezTo>
                    <a:pt x="10982" y="3727"/>
                    <a:pt x="10961" y="3729"/>
                    <a:pt x="10939" y="3729"/>
                  </a:cubicBezTo>
                  <a:cubicBezTo>
                    <a:pt x="10379" y="3729"/>
                    <a:pt x="9417" y="2837"/>
                    <a:pt x="6966" y="2235"/>
                  </a:cubicBezTo>
                  <a:cubicBezTo>
                    <a:pt x="6216" y="2080"/>
                    <a:pt x="5581" y="2029"/>
                    <a:pt x="5020" y="2029"/>
                  </a:cubicBezTo>
                  <a:cubicBezTo>
                    <a:pt x="4008" y="2029"/>
                    <a:pt x="3232" y="2196"/>
                    <a:pt x="2437" y="2235"/>
                  </a:cubicBezTo>
                  <a:cubicBezTo>
                    <a:pt x="2284" y="2255"/>
                    <a:pt x="2145" y="2264"/>
                    <a:pt x="2019" y="2264"/>
                  </a:cubicBezTo>
                  <a:cubicBezTo>
                    <a:pt x="1317" y="2264"/>
                    <a:pt x="1007" y="1996"/>
                    <a:pt x="1007" y="1996"/>
                  </a:cubicBezTo>
                  <a:cubicBezTo>
                    <a:pt x="694" y="2309"/>
                    <a:pt x="455" y="2548"/>
                    <a:pt x="262" y="2682"/>
                  </a:cubicBezTo>
                  <a:cubicBezTo>
                    <a:pt x="0" y="2849"/>
                    <a:pt x="172" y="3236"/>
                    <a:pt x="853" y="3236"/>
                  </a:cubicBezTo>
                  <a:cubicBezTo>
                    <a:pt x="1143" y="3236"/>
                    <a:pt x="1525" y="3166"/>
                    <a:pt x="2005" y="2980"/>
                  </a:cubicBezTo>
                  <a:lnTo>
                    <a:pt x="2005" y="2980"/>
                  </a:lnTo>
                  <a:cubicBezTo>
                    <a:pt x="1945" y="3054"/>
                    <a:pt x="887" y="3978"/>
                    <a:pt x="1260" y="4544"/>
                  </a:cubicBezTo>
                  <a:cubicBezTo>
                    <a:pt x="1324" y="4645"/>
                    <a:pt x="1435" y="4685"/>
                    <a:pt x="1573" y="4685"/>
                  </a:cubicBezTo>
                  <a:cubicBezTo>
                    <a:pt x="2109" y="4685"/>
                    <a:pt x="3052" y="4072"/>
                    <a:pt x="3241" y="3978"/>
                  </a:cubicBezTo>
                  <a:lnTo>
                    <a:pt x="3241" y="3978"/>
                  </a:lnTo>
                  <a:cubicBezTo>
                    <a:pt x="3062" y="4097"/>
                    <a:pt x="2064" y="4842"/>
                    <a:pt x="2869" y="5155"/>
                  </a:cubicBezTo>
                  <a:cubicBezTo>
                    <a:pt x="3205" y="5267"/>
                    <a:pt x="3559" y="5306"/>
                    <a:pt x="3890" y="5306"/>
                  </a:cubicBezTo>
                  <a:cubicBezTo>
                    <a:pt x="4657" y="5306"/>
                    <a:pt x="5297" y="5095"/>
                    <a:pt x="5297" y="5095"/>
                  </a:cubicBezTo>
                  <a:cubicBezTo>
                    <a:pt x="5297" y="5095"/>
                    <a:pt x="8198" y="6100"/>
                    <a:pt x="10460" y="6100"/>
                  </a:cubicBezTo>
                  <a:cubicBezTo>
                    <a:pt x="10782" y="6100"/>
                    <a:pt x="11090" y="6080"/>
                    <a:pt x="11375" y="6034"/>
                  </a:cubicBezTo>
                  <a:cubicBezTo>
                    <a:pt x="13059" y="5721"/>
                    <a:pt x="14414" y="4171"/>
                    <a:pt x="15159" y="3426"/>
                  </a:cubicBezTo>
                  <a:cubicBezTo>
                    <a:pt x="15904" y="2607"/>
                    <a:pt x="16962" y="2488"/>
                    <a:pt x="17215" y="2115"/>
                  </a:cubicBezTo>
                  <a:cubicBezTo>
                    <a:pt x="17528" y="1743"/>
                    <a:pt x="16649" y="1371"/>
                    <a:pt x="16649" y="1371"/>
                  </a:cubicBezTo>
                  <a:cubicBezTo>
                    <a:pt x="16649" y="1371"/>
                    <a:pt x="17960" y="939"/>
                    <a:pt x="17960" y="313"/>
                  </a:cubicBezTo>
                  <a:cubicBezTo>
                    <a:pt x="17900" y="194"/>
                    <a:pt x="17900" y="75"/>
                    <a:pt x="1776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4671051" y="3883725"/>
              <a:ext cx="114260" cy="198510"/>
            </a:xfrm>
            <a:custGeom>
              <a:avLst/>
              <a:gdLst/>
              <a:ahLst/>
              <a:cxnLst/>
              <a:rect l="l" t="t" r="r" b="b"/>
              <a:pathLst>
                <a:path w="2787" h="4842" extrusionOk="0">
                  <a:moveTo>
                    <a:pt x="2548" y="0"/>
                  </a:moveTo>
                  <a:lnTo>
                    <a:pt x="2548" y="0"/>
                  </a:lnTo>
                  <a:cubicBezTo>
                    <a:pt x="924" y="1252"/>
                    <a:pt x="0" y="2980"/>
                    <a:pt x="0" y="2980"/>
                  </a:cubicBezTo>
                  <a:lnTo>
                    <a:pt x="0" y="3039"/>
                  </a:lnTo>
                  <a:cubicBezTo>
                    <a:pt x="864" y="3486"/>
                    <a:pt x="1729" y="4157"/>
                    <a:pt x="2414" y="4842"/>
                  </a:cubicBezTo>
                  <a:cubicBezTo>
                    <a:pt x="2786" y="3546"/>
                    <a:pt x="2786" y="1118"/>
                    <a:pt x="254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4561711" y="4459023"/>
              <a:ext cx="295059" cy="71500"/>
            </a:xfrm>
            <a:custGeom>
              <a:avLst/>
              <a:gdLst/>
              <a:ahLst/>
              <a:cxnLst/>
              <a:rect l="l" t="t" r="r" b="b"/>
              <a:pathLst>
                <a:path w="7197" h="1744" extrusionOk="0">
                  <a:moveTo>
                    <a:pt x="1669" y="1"/>
                  </a:moveTo>
                  <a:cubicBezTo>
                    <a:pt x="1356" y="433"/>
                    <a:pt x="746" y="1118"/>
                    <a:pt x="1" y="1550"/>
                  </a:cubicBezTo>
                  <a:cubicBezTo>
                    <a:pt x="1356" y="1669"/>
                    <a:pt x="3040" y="1744"/>
                    <a:pt x="4842" y="1744"/>
                  </a:cubicBezTo>
                  <a:lnTo>
                    <a:pt x="5960" y="1744"/>
                  </a:lnTo>
                  <a:cubicBezTo>
                    <a:pt x="6332" y="552"/>
                    <a:pt x="7137" y="552"/>
                    <a:pt x="7196" y="552"/>
                  </a:cubicBezTo>
                  <a:cubicBezTo>
                    <a:pt x="6079" y="492"/>
                    <a:pt x="4902" y="492"/>
                    <a:pt x="3964" y="433"/>
                  </a:cubicBezTo>
                  <a:cubicBezTo>
                    <a:pt x="2414" y="314"/>
                    <a:pt x="1729" y="1"/>
                    <a:pt x="1669"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4205032" y="3858676"/>
              <a:ext cx="687159" cy="501030"/>
            </a:xfrm>
            <a:custGeom>
              <a:avLst/>
              <a:gdLst/>
              <a:ahLst/>
              <a:cxnLst/>
              <a:rect l="l" t="t" r="r" b="b"/>
              <a:pathLst>
                <a:path w="16761" h="12221" extrusionOk="0">
                  <a:moveTo>
                    <a:pt x="13542" y="0"/>
                  </a:moveTo>
                  <a:cubicBezTo>
                    <a:pt x="13036" y="0"/>
                    <a:pt x="10488" y="2980"/>
                    <a:pt x="10310" y="3218"/>
                  </a:cubicBezTo>
                  <a:cubicBezTo>
                    <a:pt x="9997" y="3099"/>
                    <a:pt x="9684" y="3040"/>
                    <a:pt x="9312" y="2980"/>
                  </a:cubicBezTo>
                  <a:lnTo>
                    <a:pt x="9252" y="2980"/>
                  </a:lnTo>
                  <a:cubicBezTo>
                    <a:pt x="9446" y="2786"/>
                    <a:pt x="9624" y="2608"/>
                    <a:pt x="9505" y="2414"/>
                  </a:cubicBezTo>
                  <a:cubicBezTo>
                    <a:pt x="9384" y="2293"/>
                    <a:pt x="9164" y="2216"/>
                    <a:pt x="8846" y="2216"/>
                  </a:cubicBezTo>
                  <a:cubicBezTo>
                    <a:pt x="8498" y="2216"/>
                    <a:pt x="8033" y="2308"/>
                    <a:pt x="7449" y="2533"/>
                  </a:cubicBezTo>
                  <a:cubicBezTo>
                    <a:pt x="6645" y="2786"/>
                    <a:pt x="5408" y="3784"/>
                    <a:pt x="5408" y="3784"/>
                  </a:cubicBezTo>
                  <a:cubicBezTo>
                    <a:pt x="5408" y="3784"/>
                    <a:pt x="2245" y="1473"/>
                    <a:pt x="1469" y="1473"/>
                  </a:cubicBezTo>
                  <a:cubicBezTo>
                    <a:pt x="1430" y="1473"/>
                    <a:pt x="1397" y="1478"/>
                    <a:pt x="1371" y="1490"/>
                  </a:cubicBezTo>
                  <a:cubicBezTo>
                    <a:pt x="805" y="1788"/>
                    <a:pt x="1550" y="6079"/>
                    <a:pt x="2235" y="6883"/>
                  </a:cubicBezTo>
                  <a:cubicBezTo>
                    <a:pt x="2235" y="6883"/>
                    <a:pt x="2116" y="7077"/>
                    <a:pt x="1922" y="7449"/>
                  </a:cubicBezTo>
                  <a:cubicBezTo>
                    <a:pt x="1550" y="8194"/>
                    <a:pt x="745" y="9609"/>
                    <a:pt x="1" y="10488"/>
                  </a:cubicBezTo>
                  <a:cubicBezTo>
                    <a:pt x="1" y="10488"/>
                    <a:pt x="311" y="10756"/>
                    <a:pt x="1013" y="10756"/>
                  </a:cubicBezTo>
                  <a:cubicBezTo>
                    <a:pt x="1139" y="10756"/>
                    <a:pt x="1278" y="10747"/>
                    <a:pt x="1431" y="10727"/>
                  </a:cubicBezTo>
                  <a:cubicBezTo>
                    <a:pt x="2226" y="10688"/>
                    <a:pt x="3002" y="10521"/>
                    <a:pt x="4014" y="10521"/>
                  </a:cubicBezTo>
                  <a:cubicBezTo>
                    <a:pt x="4575" y="10521"/>
                    <a:pt x="5210" y="10572"/>
                    <a:pt x="5960" y="10727"/>
                  </a:cubicBezTo>
                  <a:cubicBezTo>
                    <a:pt x="8411" y="11329"/>
                    <a:pt x="9373" y="12221"/>
                    <a:pt x="9933" y="12221"/>
                  </a:cubicBezTo>
                  <a:cubicBezTo>
                    <a:pt x="9955" y="12221"/>
                    <a:pt x="9976" y="12219"/>
                    <a:pt x="9997" y="12216"/>
                  </a:cubicBezTo>
                  <a:cubicBezTo>
                    <a:pt x="10861" y="11978"/>
                    <a:pt x="10935" y="10488"/>
                    <a:pt x="13170" y="9371"/>
                  </a:cubicBezTo>
                  <a:cubicBezTo>
                    <a:pt x="14347" y="8805"/>
                    <a:pt x="15643" y="8864"/>
                    <a:pt x="16760" y="8492"/>
                  </a:cubicBezTo>
                  <a:cubicBezTo>
                    <a:pt x="16447" y="8254"/>
                    <a:pt x="15703" y="8060"/>
                    <a:pt x="14839" y="6764"/>
                  </a:cubicBezTo>
                  <a:cubicBezTo>
                    <a:pt x="14526" y="6332"/>
                    <a:pt x="14153" y="5885"/>
                    <a:pt x="13781" y="5453"/>
                  </a:cubicBezTo>
                  <a:cubicBezTo>
                    <a:pt x="13096" y="4768"/>
                    <a:pt x="12231" y="4097"/>
                    <a:pt x="11367" y="3650"/>
                  </a:cubicBezTo>
                  <a:lnTo>
                    <a:pt x="11367" y="3591"/>
                  </a:lnTo>
                  <a:cubicBezTo>
                    <a:pt x="11367" y="3591"/>
                    <a:pt x="12291" y="1863"/>
                    <a:pt x="13915" y="611"/>
                  </a:cubicBezTo>
                  <a:cubicBezTo>
                    <a:pt x="13840" y="239"/>
                    <a:pt x="13721" y="0"/>
                    <a:pt x="13542" y="0"/>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3416525" y="4127570"/>
              <a:ext cx="1330902" cy="635174"/>
            </a:xfrm>
            <a:custGeom>
              <a:avLst/>
              <a:gdLst/>
              <a:ahLst/>
              <a:cxnLst/>
              <a:rect l="l" t="t" r="r" b="b"/>
              <a:pathLst>
                <a:path w="32463" h="15493" extrusionOk="0">
                  <a:moveTo>
                    <a:pt x="15262" y="1"/>
                  </a:moveTo>
                  <a:cubicBezTo>
                    <a:pt x="15041" y="1"/>
                    <a:pt x="14815" y="4"/>
                    <a:pt x="14586" y="11"/>
                  </a:cubicBezTo>
                  <a:cubicBezTo>
                    <a:pt x="8195" y="265"/>
                    <a:pt x="4276" y="1188"/>
                    <a:pt x="2161" y="6104"/>
                  </a:cubicBezTo>
                  <a:cubicBezTo>
                    <a:pt x="1" y="11006"/>
                    <a:pt x="2414" y="15162"/>
                    <a:pt x="8195" y="15475"/>
                  </a:cubicBezTo>
                  <a:cubicBezTo>
                    <a:pt x="8354" y="15487"/>
                    <a:pt x="8518" y="15493"/>
                    <a:pt x="8687" y="15493"/>
                  </a:cubicBezTo>
                  <a:cubicBezTo>
                    <a:pt x="10162" y="15493"/>
                    <a:pt x="11982" y="15050"/>
                    <a:pt x="13707" y="14596"/>
                  </a:cubicBezTo>
                  <a:cubicBezTo>
                    <a:pt x="13657" y="14596"/>
                    <a:pt x="13437" y="14625"/>
                    <a:pt x="13146" y="14625"/>
                  </a:cubicBezTo>
                  <a:cubicBezTo>
                    <a:pt x="12397" y="14625"/>
                    <a:pt x="11174" y="14432"/>
                    <a:pt x="11174" y="13047"/>
                  </a:cubicBezTo>
                  <a:cubicBezTo>
                    <a:pt x="11234" y="12302"/>
                    <a:pt x="11844" y="11870"/>
                    <a:pt x="12530" y="11691"/>
                  </a:cubicBezTo>
                  <a:cubicBezTo>
                    <a:pt x="12038" y="11244"/>
                    <a:pt x="11725" y="10693"/>
                    <a:pt x="11978" y="10067"/>
                  </a:cubicBezTo>
                  <a:cubicBezTo>
                    <a:pt x="12098" y="9754"/>
                    <a:pt x="12291" y="9516"/>
                    <a:pt x="12530" y="9382"/>
                  </a:cubicBezTo>
                  <a:cubicBezTo>
                    <a:pt x="12291" y="9084"/>
                    <a:pt x="12098" y="8771"/>
                    <a:pt x="12291" y="8399"/>
                  </a:cubicBezTo>
                  <a:cubicBezTo>
                    <a:pt x="12567" y="7563"/>
                    <a:pt x="13878" y="7411"/>
                    <a:pt x="14792" y="7411"/>
                  </a:cubicBezTo>
                  <a:cubicBezTo>
                    <a:pt x="15312" y="7411"/>
                    <a:pt x="15703" y="7460"/>
                    <a:pt x="15703" y="7460"/>
                  </a:cubicBezTo>
                  <a:cubicBezTo>
                    <a:pt x="16507" y="7713"/>
                    <a:pt x="17371" y="8026"/>
                    <a:pt x="18176" y="8458"/>
                  </a:cubicBezTo>
                  <a:cubicBezTo>
                    <a:pt x="20604" y="9754"/>
                    <a:pt x="21155" y="11870"/>
                    <a:pt x="21230" y="13106"/>
                  </a:cubicBezTo>
                  <a:cubicBezTo>
                    <a:pt x="21811" y="13388"/>
                    <a:pt x="22656" y="13471"/>
                    <a:pt x="23585" y="13471"/>
                  </a:cubicBezTo>
                  <a:cubicBezTo>
                    <a:pt x="24917" y="13471"/>
                    <a:pt x="26420" y="13300"/>
                    <a:pt x="27561" y="13300"/>
                  </a:cubicBezTo>
                  <a:cubicBezTo>
                    <a:pt x="27809" y="13316"/>
                    <a:pt x="28119" y="13323"/>
                    <a:pt x="28474" y="13323"/>
                  </a:cubicBezTo>
                  <a:cubicBezTo>
                    <a:pt x="29441" y="13323"/>
                    <a:pt x="30735" y="13268"/>
                    <a:pt x="31956" y="13181"/>
                  </a:cubicBezTo>
                  <a:cubicBezTo>
                    <a:pt x="31718" y="11378"/>
                    <a:pt x="32403" y="10201"/>
                    <a:pt x="32463" y="10127"/>
                  </a:cubicBezTo>
                  <a:cubicBezTo>
                    <a:pt x="30600" y="10127"/>
                    <a:pt x="28977" y="10007"/>
                    <a:pt x="27621" y="9948"/>
                  </a:cubicBezTo>
                  <a:cubicBezTo>
                    <a:pt x="28366" y="9456"/>
                    <a:pt x="28977" y="8771"/>
                    <a:pt x="29289" y="8339"/>
                  </a:cubicBezTo>
                  <a:cubicBezTo>
                    <a:pt x="29483" y="8086"/>
                    <a:pt x="29602" y="7967"/>
                    <a:pt x="29602" y="7967"/>
                  </a:cubicBezTo>
                  <a:lnTo>
                    <a:pt x="29602" y="7967"/>
                  </a:lnTo>
                  <a:cubicBezTo>
                    <a:pt x="29317" y="8013"/>
                    <a:pt x="29009" y="8033"/>
                    <a:pt x="28687" y="8033"/>
                  </a:cubicBezTo>
                  <a:cubicBezTo>
                    <a:pt x="26425" y="8033"/>
                    <a:pt x="23524" y="7028"/>
                    <a:pt x="23524" y="7028"/>
                  </a:cubicBezTo>
                  <a:cubicBezTo>
                    <a:pt x="23524" y="7028"/>
                    <a:pt x="22884" y="7239"/>
                    <a:pt x="22117" y="7239"/>
                  </a:cubicBezTo>
                  <a:cubicBezTo>
                    <a:pt x="21786" y="7239"/>
                    <a:pt x="21432" y="7200"/>
                    <a:pt x="21096" y="7088"/>
                  </a:cubicBezTo>
                  <a:cubicBezTo>
                    <a:pt x="20291" y="6775"/>
                    <a:pt x="21289" y="6030"/>
                    <a:pt x="21468" y="5911"/>
                  </a:cubicBezTo>
                  <a:lnTo>
                    <a:pt x="21468" y="5911"/>
                  </a:lnTo>
                  <a:cubicBezTo>
                    <a:pt x="21279" y="6005"/>
                    <a:pt x="20336" y="6618"/>
                    <a:pt x="19800" y="6618"/>
                  </a:cubicBezTo>
                  <a:cubicBezTo>
                    <a:pt x="19662" y="6618"/>
                    <a:pt x="19551" y="6578"/>
                    <a:pt x="19487" y="6477"/>
                  </a:cubicBezTo>
                  <a:cubicBezTo>
                    <a:pt x="19114" y="5911"/>
                    <a:pt x="20172" y="4987"/>
                    <a:pt x="20232" y="4913"/>
                  </a:cubicBezTo>
                  <a:lnTo>
                    <a:pt x="20232" y="4913"/>
                  </a:lnTo>
                  <a:cubicBezTo>
                    <a:pt x="19752" y="5099"/>
                    <a:pt x="19370" y="5169"/>
                    <a:pt x="19080" y="5169"/>
                  </a:cubicBezTo>
                  <a:cubicBezTo>
                    <a:pt x="18399" y="5169"/>
                    <a:pt x="18227" y="4782"/>
                    <a:pt x="18489" y="4615"/>
                  </a:cubicBezTo>
                  <a:cubicBezTo>
                    <a:pt x="18682" y="4481"/>
                    <a:pt x="18921" y="4242"/>
                    <a:pt x="19234" y="3929"/>
                  </a:cubicBezTo>
                  <a:cubicBezTo>
                    <a:pt x="19978" y="3050"/>
                    <a:pt x="20783" y="1635"/>
                    <a:pt x="21155" y="890"/>
                  </a:cubicBezTo>
                  <a:lnTo>
                    <a:pt x="21155" y="816"/>
                  </a:lnTo>
                  <a:cubicBezTo>
                    <a:pt x="21155" y="816"/>
                    <a:pt x="18697" y="1"/>
                    <a:pt x="15262"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4446917" y="4246991"/>
              <a:ext cx="106921" cy="57192"/>
            </a:xfrm>
            <a:custGeom>
              <a:avLst/>
              <a:gdLst/>
              <a:ahLst/>
              <a:cxnLst/>
              <a:rect l="l" t="t" r="r" b="b"/>
              <a:pathLst>
                <a:path w="2608" h="1395" extrusionOk="0">
                  <a:moveTo>
                    <a:pt x="835" y="0"/>
                  </a:moveTo>
                  <a:cubicBezTo>
                    <a:pt x="316" y="0"/>
                    <a:pt x="60" y="253"/>
                    <a:pt x="60" y="391"/>
                  </a:cubicBezTo>
                  <a:cubicBezTo>
                    <a:pt x="0" y="584"/>
                    <a:pt x="745" y="391"/>
                    <a:pt x="1177" y="644"/>
                  </a:cubicBezTo>
                  <a:cubicBezTo>
                    <a:pt x="1819" y="993"/>
                    <a:pt x="2082" y="1394"/>
                    <a:pt x="2309" y="1394"/>
                  </a:cubicBezTo>
                  <a:cubicBezTo>
                    <a:pt x="2324" y="1394"/>
                    <a:pt x="2339" y="1392"/>
                    <a:pt x="2354" y="1389"/>
                  </a:cubicBezTo>
                  <a:cubicBezTo>
                    <a:pt x="2607" y="1329"/>
                    <a:pt x="2175" y="391"/>
                    <a:pt x="1371" y="78"/>
                  </a:cubicBezTo>
                  <a:cubicBezTo>
                    <a:pt x="1168" y="23"/>
                    <a:pt x="990" y="0"/>
                    <a:pt x="835"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4645387" y="4201650"/>
              <a:ext cx="86792" cy="81544"/>
            </a:xfrm>
            <a:custGeom>
              <a:avLst/>
              <a:gdLst/>
              <a:ahLst/>
              <a:cxnLst/>
              <a:rect l="l" t="t" r="r" b="b"/>
              <a:pathLst>
                <a:path w="2117" h="1989" extrusionOk="0">
                  <a:moveTo>
                    <a:pt x="1554" y="0"/>
                  </a:moveTo>
                  <a:cubicBezTo>
                    <a:pt x="1327" y="0"/>
                    <a:pt x="1017" y="88"/>
                    <a:pt x="686" y="379"/>
                  </a:cubicBezTo>
                  <a:cubicBezTo>
                    <a:pt x="60" y="1005"/>
                    <a:pt x="1" y="1988"/>
                    <a:pt x="254" y="1988"/>
                  </a:cubicBezTo>
                  <a:cubicBezTo>
                    <a:pt x="492" y="1929"/>
                    <a:pt x="567" y="1437"/>
                    <a:pt x="1058" y="811"/>
                  </a:cubicBezTo>
                  <a:cubicBezTo>
                    <a:pt x="1371" y="439"/>
                    <a:pt x="2116" y="320"/>
                    <a:pt x="1923" y="126"/>
                  </a:cubicBezTo>
                  <a:cubicBezTo>
                    <a:pt x="1894" y="70"/>
                    <a:pt x="1757" y="0"/>
                    <a:pt x="1554"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4266118" y="3952189"/>
              <a:ext cx="137465" cy="171042"/>
            </a:xfrm>
            <a:custGeom>
              <a:avLst/>
              <a:gdLst/>
              <a:ahLst/>
              <a:cxnLst/>
              <a:rect l="l" t="t" r="r" b="b"/>
              <a:pathLst>
                <a:path w="3353" h="4172" extrusionOk="0">
                  <a:moveTo>
                    <a:pt x="325" y="1"/>
                  </a:moveTo>
                  <a:cubicBezTo>
                    <a:pt x="297" y="1"/>
                    <a:pt x="273" y="5"/>
                    <a:pt x="254" y="14"/>
                  </a:cubicBezTo>
                  <a:cubicBezTo>
                    <a:pt x="0" y="133"/>
                    <a:pt x="879" y="4111"/>
                    <a:pt x="1118" y="4170"/>
                  </a:cubicBezTo>
                  <a:cubicBezTo>
                    <a:pt x="1121" y="4171"/>
                    <a:pt x="1124" y="4172"/>
                    <a:pt x="1128" y="4172"/>
                  </a:cubicBezTo>
                  <a:cubicBezTo>
                    <a:pt x="1332" y="4172"/>
                    <a:pt x="1946" y="2476"/>
                    <a:pt x="3352" y="1876"/>
                  </a:cubicBezTo>
                  <a:cubicBezTo>
                    <a:pt x="3352" y="1876"/>
                    <a:pt x="920" y="1"/>
                    <a:pt x="325"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4477420" y="4192261"/>
              <a:ext cx="55060" cy="34192"/>
            </a:xfrm>
            <a:custGeom>
              <a:avLst/>
              <a:gdLst/>
              <a:ahLst/>
              <a:cxnLst/>
              <a:rect l="l" t="t" r="r" b="b"/>
              <a:pathLst>
                <a:path w="1343" h="834" extrusionOk="0">
                  <a:moveTo>
                    <a:pt x="410" y="1"/>
                  </a:moveTo>
                  <a:cubicBezTo>
                    <a:pt x="312" y="1"/>
                    <a:pt x="234" y="35"/>
                    <a:pt x="195" y="117"/>
                  </a:cubicBezTo>
                  <a:cubicBezTo>
                    <a:pt x="1" y="493"/>
                    <a:pt x="643" y="834"/>
                    <a:pt x="1010" y="834"/>
                  </a:cubicBezTo>
                  <a:cubicBezTo>
                    <a:pt x="1123" y="834"/>
                    <a:pt x="1209" y="801"/>
                    <a:pt x="1237" y="727"/>
                  </a:cubicBezTo>
                  <a:cubicBezTo>
                    <a:pt x="1342" y="437"/>
                    <a:pt x="757"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4613491" y="4168648"/>
              <a:ext cx="55183" cy="41079"/>
            </a:xfrm>
            <a:custGeom>
              <a:avLst/>
              <a:gdLst/>
              <a:ahLst/>
              <a:cxnLst/>
              <a:rect l="l" t="t" r="r" b="b"/>
              <a:pathLst>
                <a:path w="1346" h="1002" extrusionOk="0">
                  <a:moveTo>
                    <a:pt x="851" y="1"/>
                  </a:moveTo>
                  <a:cubicBezTo>
                    <a:pt x="476" y="1"/>
                    <a:pt x="1" y="677"/>
                    <a:pt x="153" y="931"/>
                  </a:cubicBezTo>
                  <a:cubicBezTo>
                    <a:pt x="183" y="980"/>
                    <a:pt x="235" y="1002"/>
                    <a:pt x="299" y="1002"/>
                  </a:cubicBezTo>
                  <a:cubicBezTo>
                    <a:pt x="644" y="1002"/>
                    <a:pt x="1346" y="381"/>
                    <a:pt x="1032" y="67"/>
                  </a:cubicBezTo>
                  <a:cubicBezTo>
                    <a:pt x="977" y="21"/>
                    <a:pt x="915"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4612425" y="4362518"/>
              <a:ext cx="10413" cy="37923"/>
            </a:xfrm>
            <a:custGeom>
              <a:avLst/>
              <a:gdLst/>
              <a:ahLst/>
              <a:cxnLst/>
              <a:rect l="l" t="t" r="r" b="b"/>
              <a:pathLst>
                <a:path w="254" h="925" extrusionOk="0">
                  <a:moveTo>
                    <a:pt x="60" y="1"/>
                  </a:moveTo>
                  <a:lnTo>
                    <a:pt x="0" y="61"/>
                  </a:lnTo>
                  <a:lnTo>
                    <a:pt x="0" y="299"/>
                  </a:lnTo>
                  <a:cubicBezTo>
                    <a:pt x="0" y="373"/>
                    <a:pt x="0" y="433"/>
                    <a:pt x="60" y="493"/>
                  </a:cubicBezTo>
                  <a:cubicBezTo>
                    <a:pt x="60" y="612"/>
                    <a:pt x="60" y="805"/>
                    <a:pt x="119" y="925"/>
                  </a:cubicBezTo>
                  <a:lnTo>
                    <a:pt x="254" y="925"/>
                  </a:lnTo>
                  <a:cubicBezTo>
                    <a:pt x="254" y="746"/>
                    <a:pt x="254" y="612"/>
                    <a:pt x="179" y="493"/>
                  </a:cubicBezTo>
                  <a:lnTo>
                    <a:pt x="179" y="239"/>
                  </a:lnTo>
                  <a:cubicBezTo>
                    <a:pt x="179" y="180"/>
                    <a:pt x="119" y="120"/>
                    <a:pt x="119" y="61"/>
                  </a:cubicBezTo>
                  <a:lnTo>
                    <a:pt x="60" y="1"/>
                  </a:lnTo>
                  <a:close/>
                </a:path>
              </a:pathLst>
            </a:custGeom>
            <a:solidFill>
              <a:srgbClr val="A23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4424287" y="3945670"/>
              <a:ext cx="198551" cy="151240"/>
            </a:xfrm>
            <a:custGeom>
              <a:avLst/>
              <a:gdLst/>
              <a:ahLst/>
              <a:cxnLst/>
              <a:rect l="l" t="t" r="r" b="b"/>
              <a:pathLst>
                <a:path w="4843" h="3689" extrusionOk="0">
                  <a:moveTo>
                    <a:pt x="3591" y="2154"/>
                  </a:moveTo>
                  <a:cubicBezTo>
                    <a:pt x="3767" y="2195"/>
                    <a:pt x="3972" y="2273"/>
                    <a:pt x="4140" y="2376"/>
                  </a:cubicBezTo>
                  <a:lnTo>
                    <a:pt x="4140" y="2376"/>
                  </a:lnTo>
                  <a:cubicBezTo>
                    <a:pt x="4025" y="2407"/>
                    <a:pt x="3881" y="2407"/>
                    <a:pt x="3785" y="2407"/>
                  </a:cubicBezTo>
                  <a:cubicBezTo>
                    <a:pt x="3651" y="2348"/>
                    <a:pt x="3472" y="2348"/>
                    <a:pt x="3412" y="2214"/>
                  </a:cubicBezTo>
                  <a:lnTo>
                    <a:pt x="3412" y="2154"/>
                  </a:lnTo>
                  <a:close/>
                  <a:moveTo>
                    <a:pt x="3458" y="0"/>
                  </a:moveTo>
                  <a:cubicBezTo>
                    <a:pt x="3359" y="0"/>
                    <a:pt x="3260" y="15"/>
                    <a:pt x="3159" y="39"/>
                  </a:cubicBezTo>
                  <a:cubicBezTo>
                    <a:pt x="2980" y="39"/>
                    <a:pt x="2727" y="113"/>
                    <a:pt x="2474" y="173"/>
                  </a:cubicBezTo>
                  <a:cubicBezTo>
                    <a:pt x="2235" y="292"/>
                    <a:pt x="2042" y="351"/>
                    <a:pt x="1789" y="411"/>
                  </a:cubicBezTo>
                  <a:cubicBezTo>
                    <a:pt x="1610" y="545"/>
                    <a:pt x="1356" y="664"/>
                    <a:pt x="1178" y="783"/>
                  </a:cubicBezTo>
                  <a:cubicBezTo>
                    <a:pt x="805" y="1037"/>
                    <a:pt x="373" y="1350"/>
                    <a:pt x="1" y="1662"/>
                  </a:cubicBezTo>
                  <a:lnTo>
                    <a:pt x="60" y="1722"/>
                  </a:lnTo>
                  <a:cubicBezTo>
                    <a:pt x="433" y="1409"/>
                    <a:pt x="865" y="1156"/>
                    <a:pt x="1237" y="918"/>
                  </a:cubicBezTo>
                  <a:cubicBezTo>
                    <a:pt x="1416" y="783"/>
                    <a:pt x="1669" y="664"/>
                    <a:pt x="1863" y="545"/>
                  </a:cubicBezTo>
                  <a:cubicBezTo>
                    <a:pt x="2042" y="486"/>
                    <a:pt x="2295" y="411"/>
                    <a:pt x="2533" y="351"/>
                  </a:cubicBezTo>
                  <a:cubicBezTo>
                    <a:pt x="2727" y="292"/>
                    <a:pt x="2980" y="232"/>
                    <a:pt x="3219" y="232"/>
                  </a:cubicBezTo>
                  <a:cubicBezTo>
                    <a:pt x="3316" y="202"/>
                    <a:pt x="3424" y="188"/>
                    <a:pt x="3532" y="188"/>
                  </a:cubicBezTo>
                  <a:cubicBezTo>
                    <a:pt x="3640" y="188"/>
                    <a:pt x="3748" y="202"/>
                    <a:pt x="3844" y="232"/>
                  </a:cubicBezTo>
                  <a:cubicBezTo>
                    <a:pt x="3904" y="292"/>
                    <a:pt x="3964" y="292"/>
                    <a:pt x="4023" y="292"/>
                  </a:cubicBezTo>
                  <a:lnTo>
                    <a:pt x="4023" y="351"/>
                  </a:lnTo>
                  <a:lnTo>
                    <a:pt x="4098" y="411"/>
                  </a:lnTo>
                  <a:cubicBezTo>
                    <a:pt x="4098" y="486"/>
                    <a:pt x="4023" y="545"/>
                    <a:pt x="3964" y="664"/>
                  </a:cubicBezTo>
                  <a:cubicBezTo>
                    <a:pt x="3844" y="858"/>
                    <a:pt x="3651" y="977"/>
                    <a:pt x="3472" y="1096"/>
                  </a:cubicBezTo>
                  <a:lnTo>
                    <a:pt x="3472" y="1156"/>
                  </a:lnTo>
                  <a:cubicBezTo>
                    <a:pt x="3472" y="1230"/>
                    <a:pt x="3472" y="1290"/>
                    <a:pt x="3532" y="1290"/>
                  </a:cubicBezTo>
                  <a:cubicBezTo>
                    <a:pt x="3844" y="1290"/>
                    <a:pt x="4157" y="1350"/>
                    <a:pt x="4396" y="1469"/>
                  </a:cubicBezTo>
                  <a:cubicBezTo>
                    <a:pt x="4530" y="1528"/>
                    <a:pt x="4589" y="1662"/>
                    <a:pt x="4589" y="1782"/>
                  </a:cubicBezTo>
                  <a:cubicBezTo>
                    <a:pt x="4649" y="1901"/>
                    <a:pt x="4649" y="2035"/>
                    <a:pt x="4530" y="2154"/>
                  </a:cubicBezTo>
                  <a:cubicBezTo>
                    <a:pt x="4487" y="2239"/>
                    <a:pt x="4406" y="2302"/>
                    <a:pt x="4320" y="2330"/>
                  </a:cubicBezTo>
                  <a:lnTo>
                    <a:pt x="4320" y="2330"/>
                  </a:lnTo>
                  <a:cubicBezTo>
                    <a:pt x="4235" y="2257"/>
                    <a:pt x="4144" y="2191"/>
                    <a:pt x="4023" y="2154"/>
                  </a:cubicBezTo>
                  <a:cubicBezTo>
                    <a:pt x="3904" y="2094"/>
                    <a:pt x="3785" y="2035"/>
                    <a:pt x="3591" y="1975"/>
                  </a:cubicBezTo>
                  <a:cubicBezTo>
                    <a:pt x="3532" y="1975"/>
                    <a:pt x="3412" y="1975"/>
                    <a:pt x="3278" y="2035"/>
                  </a:cubicBezTo>
                  <a:cubicBezTo>
                    <a:pt x="3278" y="2035"/>
                    <a:pt x="3219" y="2035"/>
                    <a:pt x="3219" y="2094"/>
                  </a:cubicBezTo>
                  <a:lnTo>
                    <a:pt x="3219" y="2214"/>
                  </a:lnTo>
                  <a:cubicBezTo>
                    <a:pt x="3219" y="2273"/>
                    <a:pt x="3278" y="2273"/>
                    <a:pt x="3278" y="2348"/>
                  </a:cubicBezTo>
                  <a:cubicBezTo>
                    <a:pt x="3412" y="2467"/>
                    <a:pt x="3591" y="2527"/>
                    <a:pt x="3785" y="2527"/>
                  </a:cubicBezTo>
                  <a:cubicBezTo>
                    <a:pt x="3844" y="2556"/>
                    <a:pt x="3923" y="2571"/>
                    <a:pt x="4008" y="2571"/>
                  </a:cubicBezTo>
                  <a:cubicBezTo>
                    <a:pt x="4094" y="2571"/>
                    <a:pt x="4187" y="2556"/>
                    <a:pt x="4276" y="2527"/>
                  </a:cubicBezTo>
                  <a:cubicBezTo>
                    <a:pt x="4289" y="2520"/>
                    <a:pt x="4302" y="2514"/>
                    <a:pt x="4316" y="2508"/>
                  </a:cubicBezTo>
                  <a:lnTo>
                    <a:pt x="4316" y="2508"/>
                  </a:lnTo>
                  <a:cubicBezTo>
                    <a:pt x="4323" y="2514"/>
                    <a:pt x="4330" y="2520"/>
                    <a:pt x="4336" y="2527"/>
                  </a:cubicBezTo>
                  <a:cubicBezTo>
                    <a:pt x="4396" y="2646"/>
                    <a:pt x="4470" y="2780"/>
                    <a:pt x="4470" y="2899"/>
                  </a:cubicBezTo>
                  <a:lnTo>
                    <a:pt x="4470" y="3152"/>
                  </a:lnTo>
                  <a:lnTo>
                    <a:pt x="4396" y="3212"/>
                  </a:lnTo>
                  <a:lnTo>
                    <a:pt x="4336" y="3331"/>
                  </a:lnTo>
                  <a:cubicBezTo>
                    <a:pt x="4246" y="3477"/>
                    <a:pt x="4012" y="3547"/>
                    <a:pt x="3794" y="3547"/>
                  </a:cubicBezTo>
                  <a:cubicBezTo>
                    <a:pt x="3723" y="3547"/>
                    <a:pt x="3653" y="3539"/>
                    <a:pt x="3591" y="3525"/>
                  </a:cubicBezTo>
                  <a:cubicBezTo>
                    <a:pt x="3412" y="3525"/>
                    <a:pt x="3278" y="3465"/>
                    <a:pt x="3159" y="3391"/>
                  </a:cubicBezTo>
                  <a:cubicBezTo>
                    <a:pt x="3040" y="3271"/>
                    <a:pt x="2906" y="3212"/>
                    <a:pt x="2906" y="3018"/>
                  </a:cubicBezTo>
                  <a:lnTo>
                    <a:pt x="2846" y="3018"/>
                  </a:lnTo>
                  <a:cubicBezTo>
                    <a:pt x="2846" y="3018"/>
                    <a:pt x="2787" y="3018"/>
                    <a:pt x="2787" y="3093"/>
                  </a:cubicBezTo>
                  <a:cubicBezTo>
                    <a:pt x="2846" y="3271"/>
                    <a:pt x="2980" y="3391"/>
                    <a:pt x="3100" y="3465"/>
                  </a:cubicBezTo>
                  <a:cubicBezTo>
                    <a:pt x="3219" y="3525"/>
                    <a:pt x="3412" y="3584"/>
                    <a:pt x="3532" y="3644"/>
                  </a:cubicBezTo>
                  <a:cubicBezTo>
                    <a:pt x="3628" y="3674"/>
                    <a:pt x="3707" y="3689"/>
                    <a:pt x="3783" y="3689"/>
                  </a:cubicBezTo>
                  <a:cubicBezTo>
                    <a:pt x="3859" y="3689"/>
                    <a:pt x="3934" y="3674"/>
                    <a:pt x="4023" y="3644"/>
                  </a:cubicBezTo>
                  <a:cubicBezTo>
                    <a:pt x="4217" y="3644"/>
                    <a:pt x="4336" y="3525"/>
                    <a:pt x="4470" y="3391"/>
                  </a:cubicBezTo>
                  <a:lnTo>
                    <a:pt x="4530" y="3271"/>
                  </a:lnTo>
                  <a:cubicBezTo>
                    <a:pt x="4589" y="3271"/>
                    <a:pt x="4589" y="3212"/>
                    <a:pt x="4589" y="3152"/>
                  </a:cubicBezTo>
                  <a:cubicBezTo>
                    <a:pt x="4649" y="3093"/>
                    <a:pt x="4649" y="3018"/>
                    <a:pt x="4649" y="2899"/>
                  </a:cubicBezTo>
                  <a:cubicBezTo>
                    <a:pt x="4649" y="2780"/>
                    <a:pt x="4530" y="2586"/>
                    <a:pt x="4470" y="2467"/>
                  </a:cubicBezTo>
                  <a:cubicBezTo>
                    <a:pt x="4463" y="2461"/>
                    <a:pt x="4456" y="2455"/>
                    <a:pt x="4450" y="2448"/>
                  </a:cubicBezTo>
                  <a:lnTo>
                    <a:pt x="4450" y="2448"/>
                  </a:lnTo>
                  <a:cubicBezTo>
                    <a:pt x="4541" y="2406"/>
                    <a:pt x="4638" y="2353"/>
                    <a:pt x="4708" y="2273"/>
                  </a:cubicBezTo>
                  <a:cubicBezTo>
                    <a:pt x="4843" y="2094"/>
                    <a:pt x="4843" y="1901"/>
                    <a:pt x="4768" y="1722"/>
                  </a:cubicBezTo>
                  <a:cubicBezTo>
                    <a:pt x="4768" y="1528"/>
                    <a:pt x="4649" y="1409"/>
                    <a:pt x="4470" y="1350"/>
                  </a:cubicBezTo>
                  <a:cubicBezTo>
                    <a:pt x="4336" y="1230"/>
                    <a:pt x="4157" y="1156"/>
                    <a:pt x="4023" y="1156"/>
                  </a:cubicBezTo>
                  <a:cubicBezTo>
                    <a:pt x="3937" y="1127"/>
                    <a:pt x="3865" y="1112"/>
                    <a:pt x="3791" y="1105"/>
                  </a:cubicBezTo>
                  <a:lnTo>
                    <a:pt x="3791" y="1105"/>
                  </a:lnTo>
                  <a:cubicBezTo>
                    <a:pt x="3907" y="1002"/>
                    <a:pt x="4011" y="908"/>
                    <a:pt x="4098" y="783"/>
                  </a:cubicBezTo>
                  <a:cubicBezTo>
                    <a:pt x="4157" y="724"/>
                    <a:pt x="4217" y="664"/>
                    <a:pt x="4217" y="605"/>
                  </a:cubicBezTo>
                  <a:cubicBezTo>
                    <a:pt x="4217" y="545"/>
                    <a:pt x="4276" y="486"/>
                    <a:pt x="4217" y="351"/>
                  </a:cubicBezTo>
                  <a:lnTo>
                    <a:pt x="4217" y="232"/>
                  </a:lnTo>
                  <a:cubicBezTo>
                    <a:pt x="4157" y="232"/>
                    <a:pt x="4157" y="173"/>
                    <a:pt x="4098" y="173"/>
                  </a:cubicBezTo>
                  <a:cubicBezTo>
                    <a:pt x="4023" y="113"/>
                    <a:pt x="3964" y="113"/>
                    <a:pt x="3904" y="113"/>
                  </a:cubicBezTo>
                  <a:cubicBezTo>
                    <a:pt x="3752" y="33"/>
                    <a:pt x="3605" y="0"/>
                    <a:pt x="345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3869097" y="4428481"/>
              <a:ext cx="191212" cy="302111"/>
            </a:xfrm>
            <a:custGeom>
              <a:avLst/>
              <a:gdLst/>
              <a:ahLst/>
              <a:cxnLst/>
              <a:rect l="l" t="t" r="r" b="b"/>
              <a:pathLst>
                <a:path w="4664" h="7369" extrusionOk="0">
                  <a:moveTo>
                    <a:pt x="2422" y="2016"/>
                  </a:moveTo>
                  <a:cubicBezTo>
                    <a:pt x="2638" y="2016"/>
                    <a:pt x="2854" y="2049"/>
                    <a:pt x="3040" y="2116"/>
                  </a:cubicBezTo>
                  <a:cubicBezTo>
                    <a:pt x="3174" y="2116"/>
                    <a:pt x="3293" y="2176"/>
                    <a:pt x="3353" y="2176"/>
                  </a:cubicBezTo>
                  <a:cubicBezTo>
                    <a:pt x="3487" y="2235"/>
                    <a:pt x="3547" y="2295"/>
                    <a:pt x="3606" y="2355"/>
                  </a:cubicBezTo>
                  <a:lnTo>
                    <a:pt x="3666" y="2414"/>
                  </a:lnTo>
                  <a:lnTo>
                    <a:pt x="3606" y="2489"/>
                  </a:lnTo>
                  <a:cubicBezTo>
                    <a:pt x="3606" y="2548"/>
                    <a:pt x="3547" y="2608"/>
                    <a:pt x="3487" y="2608"/>
                  </a:cubicBezTo>
                  <a:cubicBezTo>
                    <a:pt x="3390" y="2638"/>
                    <a:pt x="3278" y="2653"/>
                    <a:pt x="3169" y="2653"/>
                  </a:cubicBezTo>
                  <a:cubicBezTo>
                    <a:pt x="3059" y="2653"/>
                    <a:pt x="2951" y="2638"/>
                    <a:pt x="2861" y="2608"/>
                  </a:cubicBezTo>
                  <a:cubicBezTo>
                    <a:pt x="2608" y="2548"/>
                    <a:pt x="2429" y="2489"/>
                    <a:pt x="2176" y="2355"/>
                  </a:cubicBezTo>
                  <a:cubicBezTo>
                    <a:pt x="2044" y="2311"/>
                    <a:pt x="1905" y="2235"/>
                    <a:pt x="1792" y="2120"/>
                  </a:cubicBezTo>
                  <a:lnTo>
                    <a:pt x="1792" y="2120"/>
                  </a:lnTo>
                  <a:cubicBezTo>
                    <a:pt x="1796" y="2119"/>
                    <a:pt x="1800" y="2118"/>
                    <a:pt x="1804" y="2116"/>
                  </a:cubicBezTo>
                  <a:cubicBezTo>
                    <a:pt x="1990" y="2049"/>
                    <a:pt x="2206" y="2016"/>
                    <a:pt x="2422" y="2016"/>
                  </a:cubicBezTo>
                  <a:close/>
                  <a:moveTo>
                    <a:pt x="2370" y="4410"/>
                  </a:moveTo>
                  <a:cubicBezTo>
                    <a:pt x="2548" y="4410"/>
                    <a:pt x="2802" y="4410"/>
                    <a:pt x="2980" y="4470"/>
                  </a:cubicBezTo>
                  <a:cubicBezTo>
                    <a:pt x="3115" y="4530"/>
                    <a:pt x="3174" y="4589"/>
                    <a:pt x="3234" y="4589"/>
                  </a:cubicBezTo>
                  <a:lnTo>
                    <a:pt x="3234" y="4649"/>
                  </a:lnTo>
                  <a:cubicBezTo>
                    <a:pt x="3234" y="4649"/>
                    <a:pt x="3174" y="4649"/>
                    <a:pt x="3174" y="4723"/>
                  </a:cubicBezTo>
                  <a:cubicBezTo>
                    <a:pt x="3040" y="4783"/>
                    <a:pt x="2861" y="4783"/>
                    <a:pt x="2668" y="4783"/>
                  </a:cubicBezTo>
                  <a:cubicBezTo>
                    <a:pt x="2416" y="4705"/>
                    <a:pt x="2164" y="4591"/>
                    <a:pt x="1936" y="4448"/>
                  </a:cubicBezTo>
                  <a:lnTo>
                    <a:pt x="1936" y="4448"/>
                  </a:lnTo>
                  <a:cubicBezTo>
                    <a:pt x="2070" y="4431"/>
                    <a:pt x="2220" y="4410"/>
                    <a:pt x="2370" y="4410"/>
                  </a:cubicBezTo>
                  <a:close/>
                  <a:moveTo>
                    <a:pt x="3234" y="1"/>
                  </a:moveTo>
                  <a:cubicBezTo>
                    <a:pt x="2742" y="60"/>
                    <a:pt x="2236" y="120"/>
                    <a:pt x="1804" y="314"/>
                  </a:cubicBezTo>
                  <a:cubicBezTo>
                    <a:pt x="1550" y="433"/>
                    <a:pt x="1372" y="552"/>
                    <a:pt x="1252" y="805"/>
                  </a:cubicBezTo>
                  <a:cubicBezTo>
                    <a:pt x="1118" y="865"/>
                    <a:pt x="1118" y="999"/>
                    <a:pt x="1059" y="1118"/>
                  </a:cubicBezTo>
                  <a:lnTo>
                    <a:pt x="1059" y="1550"/>
                  </a:lnTo>
                  <a:cubicBezTo>
                    <a:pt x="1095" y="1704"/>
                    <a:pt x="1181" y="1853"/>
                    <a:pt x="1283" y="1990"/>
                  </a:cubicBezTo>
                  <a:lnTo>
                    <a:pt x="1283" y="1990"/>
                  </a:lnTo>
                  <a:cubicBezTo>
                    <a:pt x="1178" y="2062"/>
                    <a:pt x="1081" y="2147"/>
                    <a:pt x="999" y="2235"/>
                  </a:cubicBezTo>
                  <a:cubicBezTo>
                    <a:pt x="880" y="2414"/>
                    <a:pt x="746" y="2667"/>
                    <a:pt x="686" y="2980"/>
                  </a:cubicBezTo>
                  <a:cubicBezTo>
                    <a:pt x="627" y="3234"/>
                    <a:pt x="686" y="3532"/>
                    <a:pt x="805" y="3725"/>
                  </a:cubicBezTo>
                  <a:cubicBezTo>
                    <a:pt x="927" y="3956"/>
                    <a:pt x="1037" y="4174"/>
                    <a:pt x="1202" y="4312"/>
                  </a:cubicBezTo>
                  <a:lnTo>
                    <a:pt x="1202" y="4312"/>
                  </a:lnTo>
                  <a:cubicBezTo>
                    <a:pt x="854" y="4429"/>
                    <a:pt x="538" y="4635"/>
                    <a:pt x="314" y="4902"/>
                  </a:cubicBezTo>
                  <a:cubicBezTo>
                    <a:pt x="135" y="5096"/>
                    <a:pt x="61" y="5394"/>
                    <a:pt x="61" y="5647"/>
                  </a:cubicBezTo>
                  <a:cubicBezTo>
                    <a:pt x="1" y="5900"/>
                    <a:pt x="61" y="6139"/>
                    <a:pt x="135" y="6392"/>
                  </a:cubicBezTo>
                  <a:cubicBezTo>
                    <a:pt x="254" y="6645"/>
                    <a:pt x="373" y="6824"/>
                    <a:pt x="627" y="6958"/>
                  </a:cubicBezTo>
                  <a:cubicBezTo>
                    <a:pt x="805" y="7137"/>
                    <a:pt x="1059" y="7196"/>
                    <a:pt x="1252" y="7256"/>
                  </a:cubicBezTo>
                  <a:cubicBezTo>
                    <a:pt x="1547" y="7336"/>
                    <a:pt x="1842" y="7369"/>
                    <a:pt x="2124" y="7369"/>
                  </a:cubicBezTo>
                  <a:cubicBezTo>
                    <a:pt x="2312" y="7369"/>
                    <a:pt x="2495" y="7354"/>
                    <a:pt x="2668" y="7330"/>
                  </a:cubicBezTo>
                  <a:lnTo>
                    <a:pt x="2742" y="7256"/>
                  </a:lnTo>
                  <a:lnTo>
                    <a:pt x="2668" y="7196"/>
                  </a:lnTo>
                  <a:cubicBezTo>
                    <a:pt x="2489" y="7221"/>
                    <a:pt x="2299" y="7235"/>
                    <a:pt x="2109" y="7235"/>
                  </a:cubicBezTo>
                  <a:cubicBezTo>
                    <a:pt x="1839" y="7235"/>
                    <a:pt x="1565" y="7207"/>
                    <a:pt x="1312" y="7137"/>
                  </a:cubicBezTo>
                  <a:cubicBezTo>
                    <a:pt x="1059" y="7077"/>
                    <a:pt x="880" y="6958"/>
                    <a:pt x="686" y="6824"/>
                  </a:cubicBezTo>
                  <a:cubicBezTo>
                    <a:pt x="567" y="6705"/>
                    <a:pt x="433" y="6511"/>
                    <a:pt x="314" y="6332"/>
                  </a:cubicBezTo>
                  <a:cubicBezTo>
                    <a:pt x="254" y="6079"/>
                    <a:pt x="254" y="5900"/>
                    <a:pt x="254" y="5647"/>
                  </a:cubicBezTo>
                  <a:cubicBezTo>
                    <a:pt x="314" y="5468"/>
                    <a:pt x="373" y="5215"/>
                    <a:pt x="507" y="5096"/>
                  </a:cubicBezTo>
                  <a:cubicBezTo>
                    <a:pt x="751" y="4840"/>
                    <a:pt x="1095" y="4663"/>
                    <a:pt x="1449" y="4542"/>
                  </a:cubicBezTo>
                  <a:lnTo>
                    <a:pt x="1449" y="4542"/>
                  </a:lnTo>
                  <a:cubicBezTo>
                    <a:pt x="1574" y="4657"/>
                    <a:pt x="1709" y="4766"/>
                    <a:pt x="1863" y="4843"/>
                  </a:cubicBezTo>
                  <a:cubicBezTo>
                    <a:pt x="2057" y="4962"/>
                    <a:pt x="2295" y="5021"/>
                    <a:pt x="2548" y="5096"/>
                  </a:cubicBezTo>
                  <a:cubicBezTo>
                    <a:pt x="2668" y="5096"/>
                    <a:pt x="2861" y="5155"/>
                    <a:pt x="2980" y="5155"/>
                  </a:cubicBezTo>
                  <a:cubicBezTo>
                    <a:pt x="3115" y="5096"/>
                    <a:pt x="3293" y="5096"/>
                    <a:pt x="3412" y="4962"/>
                  </a:cubicBezTo>
                  <a:cubicBezTo>
                    <a:pt x="3487" y="4902"/>
                    <a:pt x="3487" y="4843"/>
                    <a:pt x="3547" y="4723"/>
                  </a:cubicBezTo>
                  <a:cubicBezTo>
                    <a:pt x="3547" y="4649"/>
                    <a:pt x="3547" y="4470"/>
                    <a:pt x="3487" y="4410"/>
                  </a:cubicBezTo>
                  <a:cubicBezTo>
                    <a:pt x="3412" y="4351"/>
                    <a:pt x="3412" y="4351"/>
                    <a:pt x="3353" y="4351"/>
                  </a:cubicBezTo>
                  <a:cubicBezTo>
                    <a:pt x="3353" y="4276"/>
                    <a:pt x="3293" y="4276"/>
                    <a:pt x="3293" y="4276"/>
                  </a:cubicBezTo>
                  <a:cubicBezTo>
                    <a:pt x="3234" y="4217"/>
                    <a:pt x="3174" y="4217"/>
                    <a:pt x="3115" y="4157"/>
                  </a:cubicBezTo>
                  <a:cubicBezTo>
                    <a:pt x="2921" y="4112"/>
                    <a:pt x="2730" y="4092"/>
                    <a:pt x="2540" y="4092"/>
                  </a:cubicBezTo>
                  <a:cubicBezTo>
                    <a:pt x="2232" y="4092"/>
                    <a:pt x="1929" y="4143"/>
                    <a:pt x="1625" y="4217"/>
                  </a:cubicBezTo>
                  <a:cubicBezTo>
                    <a:pt x="1623" y="4217"/>
                    <a:pt x="1622" y="4217"/>
                    <a:pt x="1620" y="4217"/>
                  </a:cubicBezTo>
                  <a:lnTo>
                    <a:pt x="1620" y="4217"/>
                  </a:lnTo>
                  <a:cubicBezTo>
                    <a:pt x="1575" y="4179"/>
                    <a:pt x="1532" y="4139"/>
                    <a:pt x="1491" y="4098"/>
                  </a:cubicBezTo>
                  <a:cubicBezTo>
                    <a:pt x="1178" y="3785"/>
                    <a:pt x="999" y="3412"/>
                    <a:pt x="1059" y="3040"/>
                  </a:cubicBezTo>
                  <a:cubicBezTo>
                    <a:pt x="1059" y="2787"/>
                    <a:pt x="1178" y="2608"/>
                    <a:pt x="1312" y="2489"/>
                  </a:cubicBezTo>
                  <a:cubicBezTo>
                    <a:pt x="1368" y="2397"/>
                    <a:pt x="1441" y="2322"/>
                    <a:pt x="1521" y="2262"/>
                  </a:cubicBezTo>
                  <a:lnTo>
                    <a:pt x="1521" y="2262"/>
                  </a:lnTo>
                  <a:cubicBezTo>
                    <a:pt x="1659" y="2382"/>
                    <a:pt x="1877" y="2557"/>
                    <a:pt x="2057" y="2667"/>
                  </a:cubicBezTo>
                  <a:cubicBezTo>
                    <a:pt x="2295" y="2787"/>
                    <a:pt x="2489" y="2861"/>
                    <a:pt x="2742" y="2921"/>
                  </a:cubicBezTo>
                  <a:cubicBezTo>
                    <a:pt x="2861" y="2921"/>
                    <a:pt x="2980" y="2980"/>
                    <a:pt x="3115" y="2980"/>
                  </a:cubicBezTo>
                  <a:cubicBezTo>
                    <a:pt x="3293" y="2980"/>
                    <a:pt x="3412" y="2980"/>
                    <a:pt x="3547" y="2921"/>
                  </a:cubicBezTo>
                  <a:cubicBezTo>
                    <a:pt x="3666" y="2921"/>
                    <a:pt x="3859" y="2787"/>
                    <a:pt x="3919" y="2667"/>
                  </a:cubicBezTo>
                  <a:cubicBezTo>
                    <a:pt x="3979" y="2548"/>
                    <a:pt x="3979" y="2489"/>
                    <a:pt x="3979" y="2414"/>
                  </a:cubicBezTo>
                  <a:cubicBezTo>
                    <a:pt x="3979" y="2295"/>
                    <a:pt x="3919" y="2235"/>
                    <a:pt x="3859" y="2176"/>
                  </a:cubicBezTo>
                  <a:cubicBezTo>
                    <a:pt x="3725" y="2042"/>
                    <a:pt x="3666" y="1923"/>
                    <a:pt x="3547" y="1863"/>
                  </a:cubicBezTo>
                  <a:cubicBezTo>
                    <a:pt x="3412" y="1863"/>
                    <a:pt x="3293" y="1803"/>
                    <a:pt x="3174" y="1744"/>
                  </a:cubicBezTo>
                  <a:cubicBezTo>
                    <a:pt x="2944" y="1683"/>
                    <a:pt x="2717" y="1650"/>
                    <a:pt x="2492" y="1650"/>
                  </a:cubicBezTo>
                  <a:cubicBezTo>
                    <a:pt x="2221" y="1650"/>
                    <a:pt x="1953" y="1698"/>
                    <a:pt x="1684" y="1803"/>
                  </a:cubicBezTo>
                  <a:cubicBezTo>
                    <a:pt x="1632" y="1816"/>
                    <a:pt x="1579" y="1833"/>
                    <a:pt x="1528" y="1855"/>
                  </a:cubicBezTo>
                  <a:lnTo>
                    <a:pt x="1528" y="1855"/>
                  </a:lnTo>
                  <a:cubicBezTo>
                    <a:pt x="1424" y="1746"/>
                    <a:pt x="1353" y="1615"/>
                    <a:pt x="1312" y="1491"/>
                  </a:cubicBezTo>
                  <a:lnTo>
                    <a:pt x="1312" y="1178"/>
                  </a:lnTo>
                  <a:cubicBezTo>
                    <a:pt x="1312" y="1118"/>
                    <a:pt x="1372" y="999"/>
                    <a:pt x="1431" y="924"/>
                  </a:cubicBezTo>
                  <a:cubicBezTo>
                    <a:pt x="1491" y="746"/>
                    <a:pt x="1684" y="627"/>
                    <a:pt x="1923" y="492"/>
                  </a:cubicBezTo>
                  <a:cubicBezTo>
                    <a:pt x="2295" y="314"/>
                    <a:pt x="2802" y="180"/>
                    <a:pt x="3234" y="180"/>
                  </a:cubicBezTo>
                  <a:cubicBezTo>
                    <a:pt x="3666" y="120"/>
                    <a:pt x="4157" y="120"/>
                    <a:pt x="4664" y="120"/>
                  </a:cubicBezTo>
                  <a:lnTo>
                    <a:pt x="4664" y="60"/>
                  </a:lnTo>
                  <a:cubicBezTo>
                    <a:pt x="4157" y="1"/>
                    <a:pt x="3725" y="1"/>
                    <a:pt x="323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4558677" y="4312216"/>
              <a:ext cx="99583" cy="62562"/>
            </a:xfrm>
            <a:custGeom>
              <a:avLst/>
              <a:gdLst/>
              <a:ahLst/>
              <a:cxnLst/>
              <a:rect l="l" t="t" r="r" b="b"/>
              <a:pathLst>
                <a:path w="2429" h="1526" extrusionOk="0">
                  <a:moveTo>
                    <a:pt x="1513" y="0"/>
                  </a:moveTo>
                  <a:cubicBezTo>
                    <a:pt x="1390" y="0"/>
                    <a:pt x="1258" y="12"/>
                    <a:pt x="1118" y="36"/>
                  </a:cubicBezTo>
                  <a:cubicBezTo>
                    <a:pt x="566" y="111"/>
                    <a:pt x="0" y="349"/>
                    <a:pt x="0" y="721"/>
                  </a:cubicBezTo>
                  <a:cubicBezTo>
                    <a:pt x="0" y="975"/>
                    <a:pt x="1058" y="1526"/>
                    <a:pt x="1430" y="1526"/>
                  </a:cubicBezTo>
                  <a:cubicBezTo>
                    <a:pt x="1684" y="1466"/>
                    <a:pt x="2429" y="721"/>
                    <a:pt x="2369" y="409"/>
                  </a:cubicBezTo>
                  <a:cubicBezTo>
                    <a:pt x="2322" y="172"/>
                    <a:pt x="1991" y="0"/>
                    <a:pt x="15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4202613" y="4138393"/>
              <a:ext cx="94089" cy="152716"/>
            </a:xfrm>
            <a:custGeom>
              <a:avLst/>
              <a:gdLst/>
              <a:ahLst/>
              <a:cxnLst/>
              <a:rect l="l" t="t" r="r" b="b"/>
              <a:pathLst>
                <a:path w="2295" h="3725" extrusionOk="0">
                  <a:moveTo>
                    <a:pt x="2235" y="1"/>
                  </a:moveTo>
                  <a:lnTo>
                    <a:pt x="1743" y="924"/>
                  </a:lnTo>
                  <a:cubicBezTo>
                    <a:pt x="1549" y="1237"/>
                    <a:pt x="1371" y="1550"/>
                    <a:pt x="1177" y="1863"/>
                  </a:cubicBezTo>
                  <a:cubicBezTo>
                    <a:pt x="998" y="2176"/>
                    <a:pt x="804" y="2488"/>
                    <a:pt x="626" y="2786"/>
                  </a:cubicBezTo>
                  <a:cubicBezTo>
                    <a:pt x="432" y="3040"/>
                    <a:pt x="194" y="3352"/>
                    <a:pt x="0" y="3665"/>
                  </a:cubicBezTo>
                  <a:lnTo>
                    <a:pt x="0" y="3725"/>
                  </a:lnTo>
                  <a:lnTo>
                    <a:pt x="60" y="3725"/>
                  </a:lnTo>
                  <a:cubicBezTo>
                    <a:pt x="313" y="3412"/>
                    <a:pt x="566" y="3159"/>
                    <a:pt x="745" y="2861"/>
                  </a:cubicBezTo>
                  <a:cubicBezTo>
                    <a:pt x="939" y="2548"/>
                    <a:pt x="1117" y="2295"/>
                    <a:pt x="1311" y="1982"/>
                  </a:cubicBezTo>
                  <a:cubicBezTo>
                    <a:pt x="1490" y="1669"/>
                    <a:pt x="1683" y="1371"/>
                    <a:pt x="1862" y="1058"/>
                  </a:cubicBezTo>
                  <a:cubicBezTo>
                    <a:pt x="2056" y="745"/>
                    <a:pt x="2175" y="373"/>
                    <a:pt x="2294" y="60"/>
                  </a:cubicBezTo>
                  <a:lnTo>
                    <a:pt x="22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3703590" y="4405277"/>
              <a:ext cx="356719" cy="48910"/>
            </a:xfrm>
            <a:custGeom>
              <a:avLst/>
              <a:gdLst/>
              <a:ahLst/>
              <a:cxnLst/>
              <a:rect l="l" t="t" r="r" b="b"/>
              <a:pathLst>
                <a:path w="8701" h="1193" extrusionOk="0">
                  <a:moveTo>
                    <a:pt x="4291" y="1"/>
                  </a:moveTo>
                  <a:cubicBezTo>
                    <a:pt x="3546" y="75"/>
                    <a:pt x="2801" y="135"/>
                    <a:pt x="2057" y="314"/>
                  </a:cubicBezTo>
                  <a:cubicBezTo>
                    <a:pt x="1744" y="373"/>
                    <a:pt x="1371" y="507"/>
                    <a:pt x="999" y="626"/>
                  </a:cubicBezTo>
                  <a:cubicBezTo>
                    <a:pt x="686" y="746"/>
                    <a:pt x="314" y="939"/>
                    <a:pt x="1" y="1193"/>
                  </a:cubicBezTo>
                  <a:lnTo>
                    <a:pt x="75" y="1193"/>
                  </a:lnTo>
                  <a:cubicBezTo>
                    <a:pt x="686" y="820"/>
                    <a:pt x="1431" y="626"/>
                    <a:pt x="2116" y="507"/>
                  </a:cubicBezTo>
                  <a:cubicBezTo>
                    <a:pt x="2861" y="373"/>
                    <a:pt x="3546" y="314"/>
                    <a:pt x="4291" y="314"/>
                  </a:cubicBezTo>
                  <a:cubicBezTo>
                    <a:pt x="4509" y="296"/>
                    <a:pt x="4728" y="289"/>
                    <a:pt x="4946" y="289"/>
                  </a:cubicBezTo>
                  <a:cubicBezTo>
                    <a:pt x="5472" y="289"/>
                    <a:pt x="5999" y="331"/>
                    <a:pt x="6526" y="373"/>
                  </a:cubicBezTo>
                  <a:cubicBezTo>
                    <a:pt x="6645" y="373"/>
                    <a:pt x="6839" y="373"/>
                    <a:pt x="7017" y="448"/>
                  </a:cubicBezTo>
                  <a:lnTo>
                    <a:pt x="7330" y="448"/>
                  </a:lnTo>
                  <a:lnTo>
                    <a:pt x="7584" y="507"/>
                  </a:lnTo>
                  <a:cubicBezTo>
                    <a:pt x="7956" y="567"/>
                    <a:pt x="8328" y="626"/>
                    <a:pt x="8701" y="686"/>
                  </a:cubicBezTo>
                  <a:lnTo>
                    <a:pt x="8701" y="626"/>
                  </a:lnTo>
                  <a:cubicBezTo>
                    <a:pt x="8328" y="567"/>
                    <a:pt x="7956" y="448"/>
                    <a:pt x="7643" y="373"/>
                  </a:cubicBezTo>
                  <a:lnTo>
                    <a:pt x="7330" y="314"/>
                  </a:lnTo>
                  <a:lnTo>
                    <a:pt x="7077" y="254"/>
                  </a:lnTo>
                  <a:cubicBezTo>
                    <a:pt x="6898" y="194"/>
                    <a:pt x="6705" y="194"/>
                    <a:pt x="6526" y="135"/>
                  </a:cubicBezTo>
                  <a:cubicBezTo>
                    <a:pt x="5781" y="1"/>
                    <a:pt x="5036" y="1"/>
                    <a:pt x="4291"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4281369" y="4492025"/>
              <a:ext cx="468519" cy="53789"/>
            </a:xfrm>
            <a:custGeom>
              <a:avLst/>
              <a:gdLst/>
              <a:ahLst/>
              <a:cxnLst/>
              <a:rect l="l" t="t" r="r" b="b"/>
              <a:pathLst>
                <a:path w="11428" h="1312" extrusionOk="0">
                  <a:moveTo>
                    <a:pt x="135" y="0"/>
                  </a:moveTo>
                  <a:cubicBezTo>
                    <a:pt x="60" y="0"/>
                    <a:pt x="60" y="60"/>
                    <a:pt x="60" y="60"/>
                  </a:cubicBezTo>
                  <a:cubicBezTo>
                    <a:pt x="1" y="119"/>
                    <a:pt x="60" y="119"/>
                    <a:pt x="60" y="119"/>
                  </a:cubicBezTo>
                  <a:cubicBezTo>
                    <a:pt x="999" y="432"/>
                    <a:pt x="1923" y="626"/>
                    <a:pt x="2861" y="745"/>
                  </a:cubicBezTo>
                  <a:cubicBezTo>
                    <a:pt x="3785" y="939"/>
                    <a:pt x="4723" y="998"/>
                    <a:pt x="5721" y="1117"/>
                  </a:cubicBezTo>
                  <a:cubicBezTo>
                    <a:pt x="6645" y="1177"/>
                    <a:pt x="7584" y="1237"/>
                    <a:pt x="8507" y="1311"/>
                  </a:cubicBezTo>
                  <a:lnTo>
                    <a:pt x="11368" y="1311"/>
                  </a:lnTo>
                  <a:cubicBezTo>
                    <a:pt x="11427" y="1311"/>
                    <a:pt x="11427" y="1237"/>
                    <a:pt x="11427" y="1237"/>
                  </a:cubicBezTo>
                  <a:cubicBezTo>
                    <a:pt x="11427" y="1177"/>
                    <a:pt x="11427" y="1177"/>
                    <a:pt x="11368" y="1177"/>
                  </a:cubicBezTo>
                  <a:cubicBezTo>
                    <a:pt x="10429" y="1117"/>
                    <a:pt x="9505" y="1117"/>
                    <a:pt x="8567" y="1058"/>
                  </a:cubicBezTo>
                  <a:cubicBezTo>
                    <a:pt x="7584" y="998"/>
                    <a:pt x="6645" y="939"/>
                    <a:pt x="5721" y="864"/>
                  </a:cubicBezTo>
                  <a:cubicBezTo>
                    <a:pt x="4783" y="745"/>
                    <a:pt x="3859" y="626"/>
                    <a:pt x="2921" y="492"/>
                  </a:cubicBezTo>
                  <a:cubicBezTo>
                    <a:pt x="2429" y="432"/>
                    <a:pt x="1997" y="373"/>
                    <a:pt x="1491" y="313"/>
                  </a:cubicBezTo>
                  <a:cubicBezTo>
                    <a:pt x="1059" y="253"/>
                    <a:pt x="567" y="119"/>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4800522" y="4601320"/>
              <a:ext cx="25705" cy="56249"/>
            </a:xfrm>
            <a:custGeom>
              <a:avLst/>
              <a:gdLst/>
              <a:ahLst/>
              <a:cxnLst/>
              <a:rect l="l" t="t" r="r" b="b"/>
              <a:pathLst>
                <a:path w="627" h="1372" extrusionOk="0">
                  <a:moveTo>
                    <a:pt x="60" y="1"/>
                  </a:moveTo>
                  <a:lnTo>
                    <a:pt x="1" y="60"/>
                  </a:lnTo>
                  <a:cubicBezTo>
                    <a:pt x="1" y="60"/>
                    <a:pt x="1" y="135"/>
                    <a:pt x="60" y="135"/>
                  </a:cubicBezTo>
                  <a:cubicBezTo>
                    <a:pt x="135" y="194"/>
                    <a:pt x="194" y="254"/>
                    <a:pt x="254" y="373"/>
                  </a:cubicBezTo>
                  <a:cubicBezTo>
                    <a:pt x="314" y="433"/>
                    <a:pt x="314" y="567"/>
                    <a:pt x="314" y="627"/>
                  </a:cubicBezTo>
                  <a:cubicBezTo>
                    <a:pt x="373" y="880"/>
                    <a:pt x="373" y="1059"/>
                    <a:pt x="433" y="1312"/>
                  </a:cubicBezTo>
                  <a:cubicBezTo>
                    <a:pt x="433" y="1371"/>
                    <a:pt x="433" y="1371"/>
                    <a:pt x="507" y="1371"/>
                  </a:cubicBezTo>
                  <a:cubicBezTo>
                    <a:pt x="507" y="1371"/>
                    <a:pt x="567" y="1371"/>
                    <a:pt x="567" y="1312"/>
                  </a:cubicBezTo>
                  <a:cubicBezTo>
                    <a:pt x="626" y="1178"/>
                    <a:pt x="626" y="1118"/>
                    <a:pt x="626" y="999"/>
                  </a:cubicBezTo>
                  <a:lnTo>
                    <a:pt x="626" y="567"/>
                  </a:lnTo>
                  <a:cubicBezTo>
                    <a:pt x="567" y="433"/>
                    <a:pt x="507" y="314"/>
                    <a:pt x="433" y="254"/>
                  </a:cubicBezTo>
                  <a:cubicBezTo>
                    <a:pt x="373" y="135"/>
                    <a:pt x="254" y="1"/>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4843897" y="4588488"/>
              <a:ext cx="23246" cy="58708"/>
            </a:xfrm>
            <a:custGeom>
              <a:avLst/>
              <a:gdLst/>
              <a:ahLst/>
              <a:cxnLst/>
              <a:rect l="l" t="t" r="r" b="b"/>
              <a:pathLst>
                <a:path w="567" h="1432" extrusionOk="0">
                  <a:moveTo>
                    <a:pt x="0" y="1"/>
                  </a:moveTo>
                  <a:lnTo>
                    <a:pt x="0" y="75"/>
                  </a:lnTo>
                  <a:lnTo>
                    <a:pt x="0" y="135"/>
                  </a:lnTo>
                  <a:cubicBezTo>
                    <a:pt x="60" y="195"/>
                    <a:pt x="120" y="254"/>
                    <a:pt x="194" y="373"/>
                  </a:cubicBezTo>
                  <a:cubicBezTo>
                    <a:pt x="254" y="507"/>
                    <a:pt x="254" y="567"/>
                    <a:pt x="313" y="686"/>
                  </a:cubicBezTo>
                  <a:cubicBezTo>
                    <a:pt x="313" y="820"/>
                    <a:pt x="313" y="940"/>
                    <a:pt x="373" y="999"/>
                  </a:cubicBezTo>
                  <a:lnTo>
                    <a:pt x="373" y="1372"/>
                  </a:lnTo>
                  <a:lnTo>
                    <a:pt x="432" y="1431"/>
                  </a:lnTo>
                  <a:cubicBezTo>
                    <a:pt x="492" y="1431"/>
                    <a:pt x="492" y="1431"/>
                    <a:pt x="492" y="1372"/>
                  </a:cubicBezTo>
                  <a:cubicBezTo>
                    <a:pt x="567" y="1312"/>
                    <a:pt x="567" y="1252"/>
                    <a:pt x="567" y="1193"/>
                  </a:cubicBezTo>
                  <a:lnTo>
                    <a:pt x="567" y="999"/>
                  </a:lnTo>
                  <a:lnTo>
                    <a:pt x="567" y="627"/>
                  </a:lnTo>
                  <a:cubicBezTo>
                    <a:pt x="492" y="507"/>
                    <a:pt x="492" y="373"/>
                    <a:pt x="373" y="254"/>
                  </a:cubicBezTo>
                  <a:cubicBezTo>
                    <a:pt x="313" y="135"/>
                    <a:pt x="254" y="75"/>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4894570" y="4532939"/>
              <a:ext cx="38538" cy="55593"/>
            </a:xfrm>
            <a:custGeom>
              <a:avLst/>
              <a:gdLst/>
              <a:ahLst/>
              <a:cxnLst/>
              <a:rect l="l" t="t" r="r" b="b"/>
              <a:pathLst>
                <a:path w="940" h="1356" extrusionOk="0">
                  <a:moveTo>
                    <a:pt x="135" y="0"/>
                  </a:moveTo>
                  <a:cubicBezTo>
                    <a:pt x="75" y="0"/>
                    <a:pt x="75" y="0"/>
                    <a:pt x="75" y="60"/>
                  </a:cubicBezTo>
                  <a:cubicBezTo>
                    <a:pt x="1" y="60"/>
                    <a:pt x="1" y="119"/>
                    <a:pt x="75" y="119"/>
                  </a:cubicBezTo>
                  <a:lnTo>
                    <a:pt x="314" y="373"/>
                  </a:lnTo>
                  <a:cubicBezTo>
                    <a:pt x="373" y="492"/>
                    <a:pt x="448" y="552"/>
                    <a:pt x="507" y="686"/>
                  </a:cubicBezTo>
                  <a:cubicBezTo>
                    <a:pt x="567" y="745"/>
                    <a:pt x="627" y="864"/>
                    <a:pt x="686" y="984"/>
                  </a:cubicBezTo>
                  <a:cubicBezTo>
                    <a:pt x="686" y="1058"/>
                    <a:pt x="746" y="1177"/>
                    <a:pt x="746" y="1296"/>
                  </a:cubicBezTo>
                  <a:cubicBezTo>
                    <a:pt x="746" y="1356"/>
                    <a:pt x="820" y="1356"/>
                    <a:pt x="820" y="1356"/>
                  </a:cubicBezTo>
                  <a:cubicBezTo>
                    <a:pt x="880" y="1356"/>
                    <a:pt x="880" y="1356"/>
                    <a:pt x="880" y="1296"/>
                  </a:cubicBezTo>
                  <a:cubicBezTo>
                    <a:pt x="939" y="1177"/>
                    <a:pt x="939" y="1058"/>
                    <a:pt x="880" y="924"/>
                  </a:cubicBezTo>
                  <a:cubicBezTo>
                    <a:pt x="880" y="745"/>
                    <a:pt x="820" y="611"/>
                    <a:pt x="746" y="492"/>
                  </a:cubicBezTo>
                  <a:cubicBezTo>
                    <a:pt x="686" y="373"/>
                    <a:pt x="567" y="313"/>
                    <a:pt x="507" y="179"/>
                  </a:cubicBezTo>
                  <a:cubicBezTo>
                    <a:pt x="373" y="119"/>
                    <a:pt x="254" y="60"/>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4925113" y="4517647"/>
              <a:ext cx="38538" cy="40383"/>
            </a:xfrm>
            <a:custGeom>
              <a:avLst/>
              <a:gdLst/>
              <a:ahLst/>
              <a:cxnLst/>
              <a:rect l="l" t="t" r="r" b="b"/>
              <a:pathLst>
                <a:path w="940" h="985" extrusionOk="0">
                  <a:moveTo>
                    <a:pt x="1" y="1"/>
                  </a:moveTo>
                  <a:lnTo>
                    <a:pt x="1" y="120"/>
                  </a:lnTo>
                  <a:cubicBezTo>
                    <a:pt x="194" y="239"/>
                    <a:pt x="314" y="373"/>
                    <a:pt x="507" y="492"/>
                  </a:cubicBezTo>
                  <a:cubicBezTo>
                    <a:pt x="567" y="552"/>
                    <a:pt x="627" y="612"/>
                    <a:pt x="627" y="686"/>
                  </a:cubicBezTo>
                  <a:cubicBezTo>
                    <a:pt x="686" y="746"/>
                    <a:pt x="746" y="805"/>
                    <a:pt x="820" y="925"/>
                  </a:cubicBezTo>
                  <a:lnTo>
                    <a:pt x="820" y="984"/>
                  </a:lnTo>
                  <a:cubicBezTo>
                    <a:pt x="880" y="984"/>
                    <a:pt x="939" y="925"/>
                    <a:pt x="939" y="925"/>
                  </a:cubicBezTo>
                  <a:cubicBezTo>
                    <a:pt x="939" y="805"/>
                    <a:pt x="939" y="686"/>
                    <a:pt x="880" y="552"/>
                  </a:cubicBezTo>
                  <a:cubicBezTo>
                    <a:pt x="820" y="433"/>
                    <a:pt x="746" y="373"/>
                    <a:pt x="686" y="314"/>
                  </a:cubicBezTo>
                  <a:cubicBezTo>
                    <a:pt x="507" y="120"/>
                    <a:pt x="314" y="60"/>
                    <a:pt x="75"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4075561" y="4168935"/>
              <a:ext cx="9798" cy="7380"/>
            </a:xfrm>
            <a:custGeom>
              <a:avLst/>
              <a:gdLst/>
              <a:ahLst/>
              <a:cxnLst/>
              <a:rect l="l" t="t" r="r" b="b"/>
              <a:pathLst>
                <a:path w="239" h="180" extrusionOk="0">
                  <a:moveTo>
                    <a:pt x="60" y="0"/>
                  </a:moveTo>
                  <a:cubicBezTo>
                    <a:pt x="0" y="0"/>
                    <a:pt x="0" y="60"/>
                    <a:pt x="0" y="60"/>
                  </a:cubicBezTo>
                  <a:cubicBezTo>
                    <a:pt x="0" y="120"/>
                    <a:pt x="60" y="179"/>
                    <a:pt x="119" y="179"/>
                  </a:cubicBezTo>
                  <a:lnTo>
                    <a:pt x="179" y="179"/>
                  </a:lnTo>
                  <a:lnTo>
                    <a:pt x="179" y="120"/>
                  </a:lnTo>
                  <a:cubicBezTo>
                    <a:pt x="239" y="120"/>
                    <a:pt x="239" y="60"/>
                    <a:pt x="179" y="60"/>
                  </a:cubicBezTo>
                  <a:lnTo>
                    <a:pt x="179"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4016935" y="4168935"/>
              <a:ext cx="17752" cy="7380"/>
            </a:xfrm>
            <a:custGeom>
              <a:avLst/>
              <a:gdLst/>
              <a:ahLst/>
              <a:cxnLst/>
              <a:rect l="l" t="t" r="r" b="b"/>
              <a:pathLst>
                <a:path w="433" h="180" extrusionOk="0">
                  <a:moveTo>
                    <a:pt x="253" y="0"/>
                  </a:moveTo>
                  <a:cubicBezTo>
                    <a:pt x="179" y="0"/>
                    <a:pt x="119" y="0"/>
                    <a:pt x="60" y="60"/>
                  </a:cubicBezTo>
                  <a:cubicBezTo>
                    <a:pt x="0" y="120"/>
                    <a:pt x="0" y="120"/>
                    <a:pt x="60" y="120"/>
                  </a:cubicBezTo>
                  <a:cubicBezTo>
                    <a:pt x="119" y="179"/>
                    <a:pt x="179" y="179"/>
                    <a:pt x="253" y="179"/>
                  </a:cubicBezTo>
                  <a:lnTo>
                    <a:pt x="313" y="179"/>
                  </a:lnTo>
                  <a:cubicBezTo>
                    <a:pt x="373" y="179"/>
                    <a:pt x="373" y="179"/>
                    <a:pt x="432" y="120"/>
                  </a:cubicBezTo>
                  <a:lnTo>
                    <a:pt x="432" y="60"/>
                  </a:lnTo>
                  <a:cubicBezTo>
                    <a:pt x="373" y="60"/>
                    <a:pt x="37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4034646" y="4186645"/>
              <a:ext cx="17752" cy="7995"/>
            </a:xfrm>
            <a:custGeom>
              <a:avLst/>
              <a:gdLst/>
              <a:ahLst/>
              <a:cxnLst/>
              <a:rect l="l" t="t" r="r" b="b"/>
              <a:pathLst>
                <a:path w="433" h="195" extrusionOk="0">
                  <a:moveTo>
                    <a:pt x="194" y="0"/>
                  </a:moveTo>
                  <a:cubicBezTo>
                    <a:pt x="119" y="60"/>
                    <a:pt x="60" y="60"/>
                    <a:pt x="0" y="120"/>
                  </a:cubicBezTo>
                  <a:cubicBezTo>
                    <a:pt x="0" y="120"/>
                    <a:pt x="0" y="194"/>
                    <a:pt x="60" y="194"/>
                  </a:cubicBezTo>
                  <a:lnTo>
                    <a:pt x="313" y="194"/>
                  </a:lnTo>
                  <a:lnTo>
                    <a:pt x="373" y="120"/>
                  </a:lnTo>
                  <a:cubicBezTo>
                    <a:pt x="432" y="60"/>
                    <a:pt x="373" y="60"/>
                    <a:pt x="373" y="60"/>
                  </a:cubicBez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4088393" y="4194598"/>
              <a:ext cx="17752" cy="7339"/>
            </a:xfrm>
            <a:custGeom>
              <a:avLst/>
              <a:gdLst/>
              <a:ahLst/>
              <a:cxnLst/>
              <a:rect l="l" t="t" r="r" b="b"/>
              <a:pathLst>
                <a:path w="433" h="179" extrusionOk="0">
                  <a:moveTo>
                    <a:pt x="239" y="0"/>
                  </a:moveTo>
                  <a:cubicBezTo>
                    <a:pt x="179" y="60"/>
                    <a:pt x="119" y="60"/>
                    <a:pt x="60" y="119"/>
                  </a:cubicBezTo>
                  <a:lnTo>
                    <a:pt x="0" y="119"/>
                  </a:lnTo>
                  <a:cubicBezTo>
                    <a:pt x="0" y="179"/>
                    <a:pt x="60" y="179"/>
                    <a:pt x="60" y="179"/>
                  </a:cubicBezTo>
                  <a:lnTo>
                    <a:pt x="432" y="179"/>
                  </a:lnTo>
                  <a:lnTo>
                    <a:pt x="432" y="119"/>
                  </a:lnTo>
                  <a:lnTo>
                    <a:pt x="432" y="60"/>
                  </a:lnTo>
                  <a:lnTo>
                    <a:pt x="298" y="60"/>
                  </a:lnTo>
                  <a:cubicBezTo>
                    <a:pt x="298" y="0"/>
                    <a:pt x="239" y="0"/>
                    <a:pt x="23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4134188" y="4181766"/>
              <a:ext cx="12258" cy="7380"/>
            </a:xfrm>
            <a:custGeom>
              <a:avLst/>
              <a:gdLst/>
              <a:ahLst/>
              <a:cxnLst/>
              <a:rect l="l" t="t" r="r" b="b"/>
              <a:pathLst>
                <a:path w="299" h="180" extrusionOk="0">
                  <a:moveTo>
                    <a:pt x="120" y="0"/>
                  </a:moveTo>
                  <a:cubicBezTo>
                    <a:pt x="120" y="0"/>
                    <a:pt x="60" y="60"/>
                    <a:pt x="0" y="60"/>
                  </a:cubicBezTo>
                  <a:lnTo>
                    <a:pt x="0" y="179"/>
                  </a:lnTo>
                  <a:lnTo>
                    <a:pt x="298" y="179"/>
                  </a:lnTo>
                  <a:lnTo>
                    <a:pt x="298" y="119"/>
                  </a:lnTo>
                  <a:lnTo>
                    <a:pt x="298" y="60"/>
                  </a:lnTo>
                  <a:lnTo>
                    <a:pt x="179" y="60"/>
                  </a:lnTo>
                  <a:cubicBezTo>
                    <a:pt x="179" y="0"/>
                    <a:pt x="179" y="0"/>
                    <a:pt x="12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3971099" y="4201896"/>
              <a:ext cx="20212" cy="7995"/>
            </a:xfrm>
            <a:custGeom>
              <a:avLst/>
              <a:gdLst/>
              <a:ahLst/>
              <a:cxnLst/>
              <a:rect l="l" t="t" r="r" b="b"/>
              <a:pathLst>
                <a:path w="493" h="195" extrusionOk="0">
                  <a:moveTo>
                    <a:pt x="254" y="1"/>
                  </a:moveTo>
                  <a:cubicBezTo>
                    <a:pt x="180" y="1"/>
                    <a:pt x="120" y="60"/>
                    <a:pt x="60" y="60"/>
                  </a:cubicBezTo>
                  <a:lnTo>
                    <a:pt x="1" y="120"/>
                  </a:lnTo>
                  <a:cubicBezTo>
                    <a:pt x="1" y="120"/>
                    <a:pt x="1" y="195"/>
                    <a:pt x="60" y="195"/>
                  </a:cubicBezTo>
                  <a:lnTo>
                    <a:pt x="373" y="195"/>
                  </a:lnTo>
                  <a:lnTo>
                    <a:pt x="433" y="120"/>
                  </a:lnTo>
                  <a:lnTo>
                    <a:pt x="492" y="120"/>
                  </a:lnTo>
                  <a:cubicBezTo>
                    <a:pt x="492" y="60"/>
                    <a:pt x="492" y="60"/>
                    <a:pt x="433" y="60"/>
                  </a:cubicBezTo>
                  <a:cubicBezTo>
                    <a:pt x="433" y="1"/>
                    <a:pt x="373"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3963187" y="4173813"/>
              <a:ext cx="18367" cy="7995"/>
            </a:xfrm>
            <a:custGeom>
              <a:avLst/>
              <a:gdLst/>
              <a:ahLst/>
              <a:cxnLst/>
              <a:rect l="l" t="t" r="r" b="b"/>
              <a:pathLst>
                <a:path w="448" h="195" extrusionOk="0">
                  <a:moveTo>
                    <a:pt x="194" y="1"/>
                  </a:moveTo>
                  <a:cubicBezTo>
                    <a:pt x="134" y="1"/>
                    <a:pt x="75" y="60"/>
                    <a:pt x="0" y="60"/>
                  </a:cubicBezTo>
                  <a:lnTo>
                    <a:pt x="0" y="135"/>
                  </a:lnTo>
                  <a:cubicBezTo>
                    <a:pt x="75" y="194"/>
                    <a:pt x="134" y="194"/>
                    <a:pt x="194" y="194"/>
                  </a:cubicBezTo>
                  <a:lnTo>
                    <a:pt x="313" y="194"/>
                  </a:lnTo>
                  <a:lnTo>
                    <a:pt x="373" y="135"/>
                  </a:lnTo>
                  <a:cubicBezTo>
                    <a:pt x="447" y="60"/>
                    <a:pt x="373" y="60"/>
                    <a:pt x="37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3902100" y="4191524"/>
              <a:ext cx="15292" cy="7995"/>
            </a:xfrm>
            <a:custGeom>
              <a:avLst/>
              <a:gdLst/>
              <a:ahLst/>
              <a:cxnLst/>
              <a:rect l="l" t="t" r="r" b="b"/>
              <a:pathLst>
                <a:path w="373" h="195" extrusionOk="0">
                  <a:moveTo>
                    <a:pt x="194" y="1"/>
                  </a:moveTo>
                  <a:cubicBezTo>
                    <a:pt x="134" y="1"/>
                    <a:pt x="75" y="1"/>
                    <a:pt x="75" y="75"/>
                  </a:cubicBezTo>
                  <a:lnTo>
                    <a:pt x="0" y="75"/>
                  </a:lnTo>
                  <a:cubicBezTo>
                    <a:pt x="0" y="135"/>
                    <a:pt x="0" y="135"/>
                    <a:pt x="75" y="194"/>
                  </a:cubicBezTo>
                  <a:lnTo>
                    <a:pt x="194" y="194"/>
                  </a:lnTo>
                  <a:cubicBezTo>
                    <a:pt x="254" y="194"/>
                    <a:pt x="254" y="194"/>
                    <a:pt x="254" y="135"/>
                  </a:cubicBezTo>
                  <a:lnTo>
                    <a:pt x="313" y="135"/>
                  </a:lnTo>
                  <a:lnTo>
                    <a:pt x="313" y="75"/>
                  </a:lnTo>
                  <a:cubicBezTo>
                    <a:pt x="373" y="75"/>
                    <a:pt x="37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3910054" y="4164056"/>
              <a:ext cx="15292" cy="7339"/>
            </a:xfrm>
            <a:custGeom>
              <a:avLst/>
              <a:gdLst/>
              <a:ahLst/>
              <a:cxnLst/>
              <a:rect l="l" t="t" r="r" b="b"/>
              <a:pathLst>
                <a:path w="373" h="179" extrusionOk="0">
                  <a:moveTo>
                    <a:pt x="179" y="0"/>
                  </a:moveTo>
                  <a:cubicBezTo>
                    <a:pt x="119" y="0"/>
                    <a:pt x="119" y="0"/>
                    <a:pt x="60" y="60"/>
                  </a:cubicBezTo>
                  <a:lnTo>
                    <a:pt x="0" y="60"/>
                  </a:lnTo>
                  <a:cubicBezTo>
                    <a:pt x="0" y="119"/>
                    <a:pt x="0" y="119"/>
                    <a:pt x="60" y="119"/>
                  </a:cubicBezTo>
                  <a:cubicBezTo>
                    <a:pt x="119" y="179"/>
                    <a:pt x="119" y="179"/>
                    <a:pt x="179" y="179"/>
                  </a:cubicBezTo>
                  <a:lnTo>
                    <a:pt x="313" y="179"/>
                  </a:lnTo>
                  <a:lnTo>
                    <a:pt x="373" y="119"/>
                  </a:lnTo>
                  <a:lnTo>
                    <a:pt x="373" y="60"/>
                  </a:lnTo>
                  <a:cubicBezTo>
                    <a:pt x="313" y="60"/>
                    <a:pt x="31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3912473" y="4219606"/>
              <a:ext cx="17752" cy="10454"/>
            </a:xfrm>
            <a:custGeom>
              <a:avLst/>
              <a:gdLst/>
              <a:ahLst/>
              <a:cxnLst/>
              <a:rect l="l" t="t" r="r" b="b"/>
              <a:pathLst>
                <a:path w="433" h="255" extrusionOk="0">
                  <a:moveTo>
                    <a:pt x="194" y="1"/>
                  </a:moveTo>
                  <a:cubicBezTo>
                    <a:pt x="120" y="60"/>
                    <a:pt x="60" y="60"/>
                    <a:pt x="1" y="135"/>
                  </a:cubicBezTo>
                  <a:lnTo>
                    <a:pt x="1" y="195"/>
                  </a:lnTo>
                  <a:cubicBezTo>
                    <a:pt x="1" y="195"/>
                    <a:pt x="1" y="254"/>
                    <a:pt x="60" y="254"/>
                  </a:cubicBezTo>
                  <a:cubicBezTo>
                    <a:pt x="120" y="254"/>
                    <a:pt x="194" y="195"/>
                    <a:pt x="254" y="195"/>
                  </a:cubicBezTo>
                  <a:lnTo>
                    <a:pt x="314" y="195"/>
                  </a:lnTo>
                  <a:cubicBezTo>
                    <a:pt x="373" y="135"/>
                    <a:pt x="373" y="135"/>
                    <a:pt x="433" y="135"/>
                  </a:cubicBezTo>
                  <a:lnTo>
                    <a:pt x="433" y="60"/>
                  </a:lnTo>
                  <a:lnTo>
                    <a:pt x="43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4008981" y="4230019"/>
              <a:ext cx="20786" cy="12832"/>
            </a:xfrm>
            <a:custGeom>
              <a:avLst/>
              <a:gdLst/>
              <a:ahLst/>
              <a:cxnLst/>
              <a:rect l="l" t="t" r="r" b="b"/>
              <a:pathLst>
                <a:path w="507" h="313" extrusionOk="0">
                  <a:moveTo>
                    <a:pt x="313" y="0"/>
                  </a:moveTo>
                  <a:cubicBezTo>
                    <a:pt x="254" y="60"/>
                    <a:pt x="254" y="60"/>
                    <a:pt x="194" y="60"/>
                  </a:cubicBezTo>
                  <a:cubicBezTo>
                    <a:pt x="135" y="119"/>
                    <a:pt x="0" y="179"/>
                    <a:pt x="0" y="253"/>
                  </a:cubicBezTo>
                  <a:lnTo>
                    <a:pt x="0" y="313"/>
                  </a:lnTo>
                  <a:lnTo>
                    <a:pt x="75" y="313"/>
                  </a:lnTo>
                  <a:cubicBezTo>
                    <a:pt x="135" y="313"/>
                    <a:pt x="194" y="253"/>
                    <a:pt x="254" y="253"/>
                  </a:cubicBezTo>
                  <a:cubicBezTo>
                    <a:pt x="313" y="179"/>
                    <a:pt x="313" y="179"/>
                    <a:pt x="373" y="179"/>
                  </a:cubicBezTo>
                  <a:cubicBezTo>
                    <a:pt x="373" y="179"/>
                    <a:pt x="447" y="119"/>
                    <a:pt x="507" y="119"/>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4067608" y="4237316"/>
              <a:ext cx="12873" cy="9101"/>
            </a:xfrm>
            <a:custGeom>
              <a:avLst/>
              <a:gdLst/>
              <a:ahLst/>
              <a:cxnLst/>
              <a:rect l="l" t="t" r="r" b="b"/>
              <a:pathLst>
                <a:path w="314" h="222" extrusionOk="0">
                  <a:moveTo>
                    <a:pt x="135" y="1"/>
                  </a:moveTo>
                  <a:cubicBezTo>
                    <a:pt x="60" y="75"/>
                    <a:pt x="60" y="75"/>
                    <a:pt x="1" y="135"/>
                  </a:cubicBezTo>
                  <a:cubicBezTo>
                    <a:pt x="1" y="195"/>
                    <a:pt x="60" y="195"/>
                    <a:pt x="60" y="195"/>
                  </a:cubicBezTo>
                  <a:cubicBezTo>
                    <a:pt x="85" y="214"/>
                    <a:pt x="108" y="221"/>
                    <a:pt x="128" y="221"/>
                  </a:cubicBezTo>
                  <a:cubicBezTo>
                    <a:pt x="168" y="221"/>
                    <a:pt x="194" y="195"/>
                    <a:pt x="194" y="195"/>
                  </a:cubicBezTo>
                  <a:lnTo>
                    <a:pt x="254" y="135"/>
                  </a:lnTo>
                  <a:cubicBezTo>
                    <a:pt x="313" y="135"/>
                    <a:pt x="313" y="135"/>
                    <a:pt x="313" y="75"/>
                  </a:cubicBezTo>
                  <a:cubicBezTo>
                    <a:pt x="313" y="75"/>
                    <a:pt x="313" y="1"/>
                    <a:pt x="25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3953388" y="4250148"/>
              <a:ext cx="15333" cy="10454"/>
            </a:xfrm>
            <a:custGeom>
              <a:avLst/>
              <a:gdLst/>
              <a:ahLst/>
              <a:cxnLst/>
              <a:rect l="l" t="t" r="r" b="b"/>
              <a:pathLst>
                <a:path w="374" h="255" extrusionOk="0">
                  <a:moveTo>
                    <a:pt x="239" y="1"/>
                  </a:moveTo>
                  <a:lnTo>
                    <a:pt x="180" y="60"/>
                  </a:lnTo>
                  <a:cubicBezTo>
                    <a:pt x="120" y="60"/>
                    <a:pt x="60" y="135"/>
                    <a:pt x="60" y="194"/>
                  </a:cubicBezTo>
                  <a:lnTo>
                    <a:pt x="1" y="194"/>
                  </a:lnTo>
                  <a:cubicBezTo>
                    <a:pt x="1" y="254"/>
                    <a:pt x="60" y="254"/>
                    <a:pt x="60" y="254"/>
                  </a:cubicBezTo>
                  <a:cubicBezTo>
                    <a:pt x="120" y="254"/>
                    <a:pt x="180" y="254"/>
                    <a:pt x="239" y="194"/>
                  </a:cubicBezTo>
                  <a:lnTo>
                    <a:pt x="314" y="194"/>
                  </a:lnTo>
                  <a:cubicBezTo>
                    <a:pt x="373" y="135"/>
                    <a:pt x="373" y="135"/>
                    <a:pt x="373" y="60"/>
                  </a:cubicBezTo>
                  <a:lnTo>
                    <a:pt x="37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4141526" y="4230019"/>
              <a:ext cx="17752" cy="7339"/>
            </a:xfrm>
            <a:custGeom>
              <a:avLst/>
              <a:gdLst/>
              <a:ahLst/>
              <a:cxnLst/>
              <a:rect l="l" t="t" r="r" b="b"/>
              <a:pathLst>
                <a:path w="433" h="179" extrusionOk="0">
                  <a:moveTo>
                    <a:pt x="194" y="0"/>
                  </a:moveTo>
                  <a:cubicBezTo>
                    <a:pt x="119" y="0"/>
                    <a:pt x="60" y="60"/>
                    <a:pt x="0" y="119"/>
                  </a:cubicBezTo>
                  <a:cubicBezTo>
                    <a:pt x="0" y="119"/>
                    <a:pt x="0" y="179"/>
                    <a:pt x="60" y="179"/>
                  </a:cubicBezTo>
                  <a:lnTo>
                    <a:pt x="254" y="179"/>
                  </a:lnTo>
                  <a:cubicBezTo>
                    <a:pt x="254" y="179"/>
                    <a:pt x="313" y="179"/>
                    <a:pt x="313" y="119"/>
                  </a:cubicBezTo>
                  <a:lnTo>
                    <a:pt x="432" y="119"/>
                  </a:lnTo>
                  <a:lnTo>
                    <a:pt x="432" y="60"/>
                  </a:ln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4172069" y="4171394"/>
              <a:ext cx="15292" cy="7954"/>
            </a:xfrm>
            <a:custGeom>
              <a:avLst/>
              <a:gdLst/>
              <a:ahLst/>
              <a:cxnLst/>
              <a:rect l="l" t="t" r="r" b="b"/>
              <a:pathLst>
                <a:path w="373" h="194" extrusionOk="0">
                  <a:moveTo>
                    <a:pt x="0" y="0"/>
                  </a:moveTo>
                  <a:lnTo>
                    <a:pt x="0" y="60"/>
                  </a:lnTo>
                  <a:cubicBezTo>
                    <a:pt x="0" y="119"/>
                    <a:pt x="60" y="119"/>
                    <a:pt x="119" y="194"/>
                  </a:cubicBezTo>
                  <a:lnTo>
                    <a:pt x="313" y="194"/>
                  </a:lnTo>
                  <a:lnTo>
                    <a:pt x="373" y="119"/>
                  </a:lnTo>
                  <a:cubicBezTo>
                    <a:pt x="313" y="60"/>
                    <a:pt x="313" y="60"/>
                    <a:pt x="253" y="60"/>
                  </a:cubicBezTo>
                  <a:cubicBezTo>
                    <a:pt x="253" y="0"/>
                    <a:pt x="194" y="0"/>
                    <a:pt x="19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4021813" y="4140852"/>
              <a:ext cx="25705" cy="7954"/>
            </a:xfrm>
            <a:custGeom>
              <a:avLst/>
              <a:gdLst/>
              <a:ahLst/>
              <a:cxnLst/>
              <a:rect l="l" t="t" r="r" b="b"/>
              <a:pathLst>
                <a:path w="627" h="194" extrusionOk="0">
                  <a:moveTo>
                    <a:pt x="60" y="0"/>
                  </a:moveTo>
                  <a:lnTo>
                    <a:pt x="0" y="60"/>
                  </a:lnTo>
                  <a:lnTo>
                    <a:pt x="60" y="119"/>
                  </a:lnTo>
                  <a:cubicBezTo>
                    <a:pt x="134" y="119"/>
                    <a:pt x="254" y="119"/>
                    <a:pt x="313" y="194"/>
                  </a:cubicBezTo>
                  <a:cubicBezTo>
                    <a:pt x="373" y="194"/>
                    <a:pt x="432" y="119"/>
                    <a:pt x="432" y="119"/>
                  </a:cubicBezTo>
                  <a:lnTo>
                    <a:pt x="626" y="119"/>
                  </a:lnTo>
                  <a:lnTo>
                    <a:pt x="626" y="60"/>
                  </a:lnTo>
                  <a:lnTo>
                    <a:pt x="62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3958267" y="4143271"/>
              <a:ext cx="17752" cy="7995"/>
            </a:xfrm>
            <a:custGeom>
              <a:avLst/>
              <a:gdLst/>
              <a:ahLst/>
              <a:cxnLst/>
              <a:rect l="l" t="t" r="r" b="b"/>
              <a:pathLst>
                <a:path w="433" h="195" extrusionOk="0">
                  <a:moveTo>
                    <a:pt x="195" y="1"/>
                  </a:moveTo>
                  <a:cubicBezTo>
                    <a:pt x="120" y="1"/>
                    <a:pt x="61" y="60"/>
                    <a:pt x="1" y="60"/>
                  </a:cubicBezTo>
                  <a:lnTo>
                    <a:pt x="1" y="135"/>
                  </a:lnTo>
                  <a:cubicBezTo>
                    <a:pt x="1" y="135"/>
                    <a:pt x="1" y="194"/>
                    <a:pt x="61" y="194"/>
                  </a:cubicBezTo>
                  <a:lnTo>
                    <a:pt x="314" y="194"/>
                  </a:lnTo>
                  <a:cubicBezTo>
                    <a:pt x="314" y="194"/>
                    <a:pt x="373" y="194"/>
                    <a:pt x="373" y="135"/>
                  </a:cubicBezTo>
                  <a:cubicBezTo>
                    <a:pt x="433" y="135"/>
                    <a:pt x="373" y="60"/>
                    <a:pt x="373" y="60"/>
                  </a:cubicBezTo>
                  <a:lnTo>
                    <a:pt x="31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4106104" y="4148765"/>
              <a:ext cx="22631" cy="7380"/>
            </a:xfrm>
            <a:custGeom>
              <a:avLst/>
              <a:gdLst/>
              <a:ahLst/>
              <a:cxnLst/>
              <a:rect l="l" t="t" r="r" b="b"/>
              <a:pathLst>
                <a:path w="552" h="180" extrusionOk="0">
                  <a:moveTo>
                    <a:pt x="60" y="1"/>
                  </a:moveTo>
                  <a:lnTo>
                    <a:pt x="0" y="60"/>
                  </a:lnTo>
                  <a:lnTo>
                    <a:pt x="0" y="120"/>
                  </a:lnTo>
                  <a:cubicBezTo>
                    <a:pt x="60" y="180"/>
                    <a:pt x="179" y="180"/>
                    <a:pt x="239" y="180"/>
                  </a:cubicBezTo>
                  <a:lnTo>
                    <a:pt x="373" y="180"/>
                  </a:lnTo>
                  <a:cubicBezTo>
                    <a:pt x="432" y="180"/>
                    <a:pt x="432" y="180"/>
                    <a:pt x="492" y="120"/>
                  </a:cubicBezTo>
                  <a:cubicBezTo>
                    <a:pt x="551" y="120"/>
                    <a:pt x="492" y="60"/>
                    <a:pt x="492" y="60"/>
                  </a:cubicBezTo>
                  <a:cubicBezTo>
                    <a:pt x="432" y="60"/>
                    <a:pt x="432"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4192199" y="4206815"/>
              <a:ext cx="18367" cy="5535"/>
            </a:xfrm>
            <a:custGeom>
              <a:avLst/>
              <a:gdLst/>
              <a:ahLst/>
              <a:cxnLst/>
              <a:rect l="l" t="t" r="r" b="b"/>
              <a:pathLst>
                <a:path w="448" h="135" extrusionOk="0">
                  <a:moveTo>
                    <a:pt x="75" y="0"/>
                  </a:moveTo>
                  <a:lnTo>
                    <a:pt x="75" y="75"/>
                  </a:lnTo>
                  <a:cubicBezTo>
                    <a:pt x="1" y="75"/>
                    <a:pt x="75" y="75"/>
                    <a:pt x="75" y="134"/>
                  </a:cubicBezTo>
                  <a:lnTo>
                    <a:pt x="448" y="134"/>
                  </a:lnTo>
                  <a:lnTo>
                    <a:pt x="448" y="75"/>
                  </a:lnTo>
                  <a:lnTo>
                    <a:pt x="448"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3861800" y="4173813"/>
              <a:ext cx="22631" cy="10413"/>
            </a:xfrm>
            <a:custGeom>
              <a:avLst/>
              <a:gdLst/>
              <a:ahLst/>
              <a:cxnLst/>
              <a:rect l="l" t="t" r="r" b="b"/>
              <a:pathLst>
                <a:path w="552" h="254" extrusionOk="0">
                  <a:moveTo>
                    <a:pt x="239" y="1"/>
                  </a:moveTo>
                  <a:cubicBezTo>
                    <a:pt x="179" y="60"/>
                    <a:pt x="60" y="60"/>
                    <a:pt x="0" y="135"/>
                  </a:cubicBezTo>
                  <a:lnTo>
                    <a:pt x="0" y="194"/>
                  </a:lnTo>
                  <a:cubicBezTo>
                    <a:pt x="0" y="194"/>
                    <a:pt x="0" y="254"/>
                    <a:pt x="60" y="254"/>
                  </a:cubicBezTo>
                  <a:cubicBezTo>
                    <a:pt x="119" y="254"/>
                    <a:pt x="179" y="254"/>
                    <a:pt x="313" y="194"/>
                  </a:cubicBezTo>
                  <a:lnTo>
                    <a:pt x="373" y="194"/>
                  </a:lnTo>
                  <a:cubicBezTo>
                    <a:pt x="432" y="135"/>
                    <a:pt x="492" y="135"/>
                    <a:pt x="492" y="60"/>
                  </a:cubicBezTo>
                  <a:cubicBezTo>
                    <a:pt x="551" y="60"/>
                    <a:pt x="492" y="1"/>
                    <a:pt x="49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848967" y="4206815"/>
              <a:ext cx="17752" cy="10413"/>
            </a:xfrm>
            <a:custGeom>
              <a:avLst/>
              <a:gdLst/>
              <a:ahLst/>
              <a:cxnLst/>
              <a:rect l="l" t="t" r="r" b="b"/>
              <a:pathLst>
                <a:path w="433" h="254" extrusionOk="0">
                  <a:moveTo>
                    <a:pt x="179" y="0"/>
                  </a:moveTo>
                  <a:cubicBezTo>
                    <a:pt x="119" y="75"/>
                    <a:pt x="60" y="75"/>
                    <a:pt x="0" y="134"/>
                  </a:cubicBezTo>
                  <a:lnTo>
                    <a:pt x="0" y="194"/>
                  </a:lnTo>
                  <a:cubicBezTo>
                    <a:pt x="0" y="194"/>
                    <a:pt x="0" y="253"/>
                    <a:pt x="60" y="253"/>
                  </a:cubicBezTo>
                  <a:cubicBezTo>
                    <a:pt x="119" y="253"/>
                    <a:pt x="179" y="194"/>
                    <a:pt x="254" y="194"/>
                  </a:cubicBezTo>
                  <a:cubicBezTo>
                    <a:pt x="313" y="194"/>
                    <a:pt x="313" y="194"/>
                    <a:pt x="373" y="134"/>
                  </a:cubicBezTo>
                  <a:cubicBezTo>
                    <a:pt x="373" y="134"/>
                    <a:pt x="432" y="134"/>
                    <a:pt x="432" y="75"/>
                  </a:cubicBez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871557" y="4242851"/>
              <a:ext cx="20827" cy="12832"/>
            </a:xfrm>
            <a:custGeom>
              <a:avLst/>
              <a:gdLst/>
              <a:ahLst/>
              <a:cxnLst/>
              <a:rect l="l" t="t" r="r" b="b"/>
              <a:pathLst>
                <a:path w="508" h="313" extrusionOk="0">
                  <a:moveTo>
                    <a:pt x="313" y="0"/>
                  </a:moveTo>
                  <a:cubicBezTo>
                    <a:pt x="254" y="60"/>
                    <a:pt x="254" y="60"/>
                    <a:pt x="194" y="60"/>
                  </a:cubicBezTo>
                  <a:cubicBezTo>
                    <a:pt x="135" y="119"/>
                    <a:pt x="75" y="119"/>
                    <a:pt x="1" y="238"/>
                  </a:cubicBezTo>
                  <a:cubicBezTo>
                    <a:pt x="1" y="238"/>
                    <a:pt x="1" y="313"/>
                    <a:pt x="75" y="313"/>
                  </a:cubicBezTo>
                  <a:cubicBezTo>
                    <a:pt x="135" y="313"/>
                    <a:pt x="194" y="238"/>
                    <a:pt x="254" y="238"/>
                  </a:cubicBezTo>
                  <a:cubicBezTo>
                    <a:pt x="313" y="179"/>
                    <a:pt x="373" y="179"/>
                    <a:pt x="373" y="179"/>
                  </a:cubicBezTo>
                  <a:cubicBezTo>
                    <a:pt x="373" y="119"/>
                    <a:pt x="447" y="119"/>
                    <a:pt x="447" y="60"/>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815964" y="4240391"/>
              <a:ext cx="17752" cy="9798"/>
            </a:xfrm>
            <a:custGeom>
              <a:avLst/>
              <a:gdLst/>
              <a:ahLst/>
              <a:cxnLst/>
              <a:rect l="l" t="t" r="r" b="b"/>
              <a:pathLst>
                <a:path w="433" h="239" extrusionOk="0">
                  <a:moveTo>
                    <a:pt x="314" y="0"/>
                  </a:moveTo>
                  <a:cubicBezTo>
                    <a:pt x="239" y="0"/>
                    <a:pt x="180" y="0"/>
                    <a:pt x="180" y="60"/>
                  </a:cubicBezTo>
                  <a:cubicBezTo>
                    <a:pt x="120" y="60"/>
                    <a:pt x="60" y="120"/>
                    <a:pt x="1" y="179"/>
                  </a:cubicBezTo>
                  <a:lnTo>
                    <a:pt x="1" y="239"/>
                  </a:lnTo>
                  <a:cubicBezTo>
                    <a:pt x="120" y="239"/>
                    <a:pt x="180" y="239"/>
                    <a:pt x="239" y="179"/>
                  </a:cubicBezTo>
                  <a:cubicBezTo>
                    <a:pt x="314" y="179"/>
                    <a:pt x="314" y="179"/>
                    <a:pt x="373" y="120"/>
                  </a:cubicBezTo>
                  <a:lnTo>
                    <a:pt x="433" y="60"/>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3848967" y="4275811"/>
              <a:ext cx="12873" cy="7380"/>
            </a:xfrm>
            <a:custGeom>
              <a:avLst/>
              <a:gdLst/>
              <a:ahLst/>
              <a:cxnLst/>
              <a:rect l="l" t="t" r="r" b="b"/>
              <a:pathLst>
                <a:path w="314" h="180" extrusionOk="0">
                  <a:moveTo>
                    <a:pt x="179" y="0"/>
                  </a:moveTo>
                  <a:cubicBezTo>
                    <a:pt x="119" y="0"/>
                    <a:pt x="60" y="0"/>
                    <a:pt x="60" y="60"/>
                  </a:cubicBezTo>
                  <a:cubicBezTo>
                    <a:pt x="0" y="120"/>
                    <a:pt x="60" y="120"/>
                    <a:pt x="60" y="179"/>
                  </a:cubicBezTo>
                  <a:lnTo>
                    <a:pt x="179" y="179"/>
                  </a:lnTo>
                  <a:lnTo>
                    <a:pt x="254" y="120"/>
                  </a:lnTo>
                  <a:lnTo>
                    <a:pt x="313" y="120"/>
                  </a:lnTo>
                  <a:lnTo>
                    <a:pt x="313" y="60"/>
                  </a:lnTo>
                  <a:lnTo>
                    <a:pt x="31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4485373" y="4557987"/>
              <a:ext cx="20212" cy="7339"/>
            </a:xfrm>
            <a:custGeom>
              <a:avLst/>
              <a:gdLst/>
              <a:ahLst/>
              <a:cxnLst/>
              <a:rect l="l" t="t" r="r" b="b"/>
              <a:pathLst>
                <a:path w="493" h="179" extrusionOk="0">
                  <a:moveTo>
                    <a:pt x="1" y="0"/>
                  </a:moveTo>
                  <a:lnTo>
                    <a:pt x="60" y="75"/>
                  </a:lnTo>
                  <a:cubicBezTo>
                    <a:pt x="120" y="134"/>
                    <a:pt x="179" y="134"/>
                    <a:pt x="239" y="134"/>
                  </a:cubicBezTo>
                  <a:cubicBezTo>
                    <a:pt x="239" y="164"/>
                    <a:pt x="254" y="179"/>
                    <a:pt x="278" y="179"/>
                  </a:cubicBezTo>
                  <a:cubicBezTo>
                    <a:pt x="302" y="179"/>
                    <a:pt x="336" y="164"/>
                    <a:pt x="373" y="134"/>
                  </a:cubicBezTo>
                  <a:lnTo>
                    <a:pt x="433" y="134"/>
                  </a:lnTo>
                  <a:lnTo>
                    <a:pt x="492" y="75"/>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4528134" y="4561021"/>
              <a:ext cx="18367" cy="7380"/>
            </a:xfrm>
            <a:custGeom>
              <a:avLst/>
              <a:gdLst/>
              <a:ahLst/>
              <a:cxnLst/>
              <a:rect l="l" t="t" r="r" b="b"/>
              <a:pathLst>
                <a:path w="448" h="180" extrusionOk="0">
                  <a:moveTo>
                    <a:pt x="75" y="1"/>
                  </a:moveTo>
                  <a:lnTo>
                    <a:pt x="75" y="60"/>
                  </a:lnTo>
                  <a:cubicBezTo>
                    <a:pt x="0" y="60"/>
                    <a:pt x="75" y="120"/>
                    <a:pt x="75" y="120"/>
                  </a:cubicBezTo>
                  <a:cubicBezTo>
                    <a:pt x="134" y="120"/>
                    <a:pt x="194" y="179"/>
                    <a:pt x="254" y="179"/>
                  </a:cubicBezTo>
                  <a:lnTo>
                    <a:pt x="313" y="120"/>
                  </a:lnTo>
                  <a:lnTo>
                    <a:pt x="373" y="120"/>
                  </a:lnTo>
                  <a:cubicBezTo>
                    <a:pt x="447" y="60"/>
                    <a:pt x="373"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4503084" y="4573238"/>
              <a:ext cx="15333" cy="7995"/>
            </a:xfrm>
            <a:custGeom>
              <a:avLst/>
              <a:gdLst/>
              <a:ahLst/>
              <a:cxnLst/>
              <a:rect l="l" t="t" r="r" b="b"/>
              <a:pathLst>
                <a:path w="374" h="195" extrusionOk="0">
                  <a:moveTo>
                    <a:pt x="179" y="1"/>
                  </a:moveTo>
                  <a:cubicBezTo>
                    <a:pt x="120" y="1"/>
                    <a:pt x="120" y="1"/>
                    <a:pt x="60" y="75"/>
                  </a:cubicBezTo>
                  <a:cubicBezTo>
                    <a:pt x="1" y="135"/>
                    <a:pt x="1" y="135"/>
                    <a:pt x="60" y="135"/>
                  </a:cubicBezTo>
                  <a:cubicBezTo>
                    <a:pt x="120" y="194"/>
                    <a:pt x="120" y="194"/>
                    <a:pt x="179" y="194"/>
                  </a:cubicBezTo>
                  <a:lnTo>
                    <a:pt x="313" y="194"/>
                  </a:lnTo>
                  <a:lnTo>
                    <a:pt x="373" y="135"/>
                  </a:lnTo>
                  <a:lnTo>
                    <a:pt x="373" y="75"/>
                  </a:lnTo>
                  <a:cubicBezTo>
                    <a:pt x="313" y="75"/>
                    <a:pt x="313" y="75"/>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4573928" y="4586070"/>
              <a:ext cx="18367" cy="7995"/>
            </a:xfrm>
            <a:custGeom>
              <a:avLst/>
              <a:gdLst/>
              <a:ahLst/>
              <a:cxnLst/>
              <a:rect l="l" t="t" r="r" b="b"/>
              <a:pathLst>
                <a:path w="448" h="195" extrusionOk="0">
                  <a:moveTo>
                    <a:pt x="1" y="0"/>
                  </a:moveTo>
                  <a:lnTo>
                    <a:pt x="1" y="60"/>
                  </a:lnTo>
                  <a:lnTo>
                    <a:pt x="1" y="134"/>
                  </a:lnTo>
                  <a:cubicBezTo>
                    <a:pt x="75" y="134"/>
                    <a:pt x="135" y="194"/>
                    <a:pt x="194" y="194"/>
                  </a:cubicBezTo>
                  <a:lnTo>
                    <a:pt x="314" y="194"/>
                  </a:lnTo>
                  <a:cubicBezTo>
                    <a:pt x="314" y="134"/>
                    <a:pt x="373" y="134"/>
                    <a:pt x="373" y="134"/>
                  </a:cubicBezTo>
                  <a:lnTo>
                    <a:pt x="448" y="134"/>
                  </a:lnTo>
                  <a:cubicBezTo>
                    <a:pt x="448" y="60"/>
                    <a:pt x="448" y="60"/>
                    <a:pt x="373" y="60"/>
                  </a:cubicBezTo>
                  <a:cubicBezTo>
                    <a:pt x="373" y="0"/>
                    <a:pt x="314" y="0"/>
                    <a:pt x="31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4597132" y="4565900"/>
              <a:ext cx="22672" cy="7380"/>
            </a:xfrm>
            <a:custGeom>
              <a:avLst/>
              <a:gdLst/>
              <a:ahLst/>
              <a:cxnLst/>
              <a:rect l="l" t="t" r="r" b="b"/>
              <a:pathLst>
                <a:path w="553" h="180" extrusionOk="0">
                  <a:moveTo>
                    <a:pt x="1" y="1"/>
                  </a:moveTo>
                  <a:lnTo>
                    <a:pt x="1" y="60"/>
                  </a:lnTo>
                  <a:lnTo>
                    <a:pt x="1" y="120"/>
                  </a:lnTo>
                  <a:cubicBezTo>
                    <a:pt x="120" y="120"/>
                    <a:pt x="180" y="180"/>
                    <a:pt x="254" y="180"/>
                  </a:cubicBezTo>
                  <a:cubicBezTo>
                    <a:pt x="314" y="180"/>
                    <a:pt x="373" y="180"/>
                    <a:pt x="373" y="120"/>
                  </a:cubicBezTo>
                  <a:lnTo>
                    <a:pt x="492" y="120"/>
                  </a:lnTo>
                  <a:lnTo>
                    <a:pt x="552" y="60"/>
                  </a:lnTo>
                  <a:lnTo>
                    <a:pt x="492"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4638048" y="4578731"/>
              <a:ext cx="9839" cy="7380"/>
            </a:xfrm>
            <a:custGeom>
              <a:avLst/>
              <a:gdLst/>
              <a:ahLst/>
              <a:cxnLst/>
              <a:rect l="l" t="t" r="r" b="b"/>
              <a:pathLst>
                <a:path w="240" h="180" extrusionOk="0">
                  <a:moveTo>
                    <a:pt x="120" y="1"/>
                  </a:moveTo>
                  <a:cubicBezTo>
                    <a:pt x="120" y="1"/>
                    <a:pt x="61" y="1"/>
                    <a:pt x="61" y="60"/>
                  </a:cubicBezTo>
                  <a:cubicBezTo>
                    <a:pt x="1" y="60"/>
                    <a:pt x="1" y="120"/>
                    <a:pt x="61" y="120"/>
                  </a:cubicBezTo>
                  <a:cubicBezTo>
                    <a:pt x="61" y="179"/>
                    <a:pt x="120" y="179"/>
                    <a:pt x="120" y="179"/>
                  </a:cubicBezTo>
                  <a:lnTo>
                    <a:pt x="180" y="179"/>
                  </a:lnTo>
                  <a:lnTo>
                    <a:pt x="239" y="120"/>
                  </a:lnTo>
                  <a:lnTo>
                    <a:pt x="239" y="60"/>
                  </a:lnTo>
                  <a:lnTo>
                    <a:pt x="180"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4668591" y="4570778"/>
              <a:ext cx="12258" cy="7995"/>
            </a:xfrm>
            <a:custGeom>
              <a:avLst/>
              <a:gdLst/>
              <a:ahLst/>
              <a:cxnLst/>
              <a:rect l="l" t="t" r="r" b="b"/>
              <a:pathLst>
                <a:path w="299" h="195" extrusionOk="0">
                  <a:moveTo>
                    <a:pt x="1" y="1"/>
                  </a:moveTo>
                  <a:lnTo>
                    <a:pt x="1" y="61"/>
                  </a:lnTo>
                  <a:cubicBezTo>
                    <a:pt x="1" y="135"/>
                    <a:pt x="60" y="195"/>
                    <a:pt x="120" y="195"/>
                  </a:cubicBezTo>
                  <a:lnTo>
                    <a:pt x="239" y="195"/>
                  </a:lnTo>
                  <a:cubicBezTo>
                    <a:pt x="239" y="135"/>
                    <a:pt x="299" y="135"/>
                    <a:pt x="299" y="135"/>
                  </a:cubicBezTo>
                  <a:lnTo>
                    <a:pt x="299"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4638048" y="4496903"/>
              <a:ext cx="15333" cy="7995"/>
            </a:xfrm>
            <a:custGeom>
              <a:avLst/>
              <a:gdLst/>
              <a:ahLst/>
              <a:cxnLst/>
              <a:rect l="l" t="t" r="r" b="b"/>
              <a:pathLst>
                <a:path w="374" h="195" extrusionOk="0">
                  <a:moveTo>
                    <a:pt x="1" y="0"/>
                  </a:moveTo>
                  <a:lnTo>
                    <a:pt x="1" y="134"/>
                  </a:lnTo>
                  <a:cubicBezTo>
                    <a:pt x="61" y="134"/>
                    <a:pt x="120" y="194"/>
                    <a:pt x="180" y="194"/>
                  </a:cubicBezTo>
                  <a:lnTo>
                    <a:pt x="239" y="194"/>
                  </a:lnTo>
                  <a:cubicBezTo>
                    <a:pt x="299" y="134"/>
                    <a:pt x="299" y="134"/>
                    <a:pt x="373" y="134"/>
                  </a:cubicBezTo>
                  <a:lnTo>
                    <a:pt x="373" y="75"/>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4673511" y="4504856"/>
              <a:ext cx="15292" cy="7339"/>
            </a:xfrm>
            <a:custGeom>
              <a:avLst/>
              <a:gdLst/>
              <a:ahLst/>
              <a:cxnLst/>
              <a:rect l="l" t="t" r="r" b="b"/>
              <a:pathLst>
                <a:path w="373" h="179" extrusionOk="0">
                  <a:moveTo>
                    <a:pt x="179" y="0"/>
                  </a:moveTo>
                  <a:cubicBezTo>
                    <a:pt x="119" y="0"/>
                    <a:pt x="60" y="0"/>
                    <a:pt x="0" y="60"/>
                  </a:cubicBezTo>
                  <a:lnTo>
                    <a:pt x="0" y="119"/>
                  </a:lnTo>
                  <a:lnTo>
                    <a:pt x="60" y="179"/>
                  </a:lnTo>
                  <a:lnTo>
                    <a:pt x="313" y="179"/>
                  </a:lnTo>
                  <a:cubicBezTo>
                    <a:pt x="313" y="119"/>
                    <a:pt x="313" y="119"/>
                    <a:pt x="372" y="119"/>
                  </a:cubicBezTo>
                  <a:lnTo>
                    <a:pt x="372" y="60"/>
                  </a:ln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4716845" y="4507275"/>
              <a:ext cx="15333" cy="7995"/>
            </a:xfrm>
            <a:custGeom>
              <a:avLst/>
              <a:gdLst/>
              <a:ahLst/>
              <a:cxnLst/>
              <a:rect l="l" t="t" r="r" b="b"/>
              <a:pathLst>
                <a:path w="374" h="195" extrusionOk="0">
                  <a:moveTo>
                    <a:pt x="180" y="1"/>
                  </a:moveTo>
                  <a:cubicBezTo>
                    <a:pt x="120" y="1"/>
                    <a:pt x="60" y="1"/>
                    <a:pt x="60" y="60"/>
                  </a:cubicBezTo>
                  <a:lnTo>
                    <a:pt x="1" y="60"/>
                  </a:lnTo>
                  <a:cubicBezTo>
                    <a:pt x="1" y="60"/>
                    <a:pt x="1" y="120"/>
                    <a:pt x="60" y="120"/>
                  </a:cubicBezTo>
                  <a:cubicBezTo>
                    <a:pt x="60" y="194"/>
                    <a:pt x="120" y="194"/>
                    <a:pt x="180" y="194"/>
                  </a:cubicBezTo>
                  <a:lnTo>
                    <a:pt x="239" y="194"/>
                  </a:lnTo>
                  <a:cubicBezTo>
                    <a:pt x="239" y="120"/>
                    <a:pt x="314" y="120"/>
                    <a:pt x="314" y="120"/>
                  </a:cubicBezTo>
                  <a:cubicBezTo>
                    <a:pt x="373" y="60"/>
                    <a:pt x="373" y="60"/>
                    <a:pt x="314" y="60"/>
                  </a:cubicBezTo>
                  <a:cubicBezTo>
                    <a:pt x="314" y="1"/>
                    <a:pt x="239" y="1"/>
                    <a:pt x="239"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4607546" y="4509735"/>
              <a:ext cx="15292" cy="7954"/>
            </a:xfrm>
            <a:custGeom>
              <a:avLst/>
              <a:gdLst/>
              <a:ahLst/>
              <a:cxnLst/>
              <a:rect l="l" t="t" r="r" b="b"/>
              <a:pathLst>
                <a:path w="373" h="194" extrusionOk="0">
                  <a:moveTo>
                    <a:pt x="0" y="0"/>
                  </a:moveTo>
                  <a:lnTo>
                    <a:pt x="0" y="60"/>
                  </a:lnTo>
                  <a:cubicBezTo>
                    <a:pt x="60" y="134"/>
                    <a:pt x="119" y="194"/>
                    <a:pt x="179" y="194"/>
                  </a:cubicBezTo>
                  <a:lnTo>
                    <a:pt x="238" y="194"/>
                  </a:lnTo>
                  <a:cubicBezTo>
                    <a:pt x="298" y="194"/>
                    <a:pt x="298" y="134"/>
                    <a:pt x="373" y="134"/>
                  </a:cubicBezTo>
                  <a:cubicBezTo>
                    <a:pt x="373" y="60"/>
                    <a:pt x="373" y="60"/>
                    <a:pt x="298" y="60"/>
                  </a:cubicBezTo>
                  <a:cubicBezTo>
                    <a:pt x="298" y="0"/>
                    <a:pt x="298" y="0"/>
                    <a:pt x="23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3775049" y="4443772"/>
              <a:ext cx="28124" cy="10413"/>
            </a:xfrm>
            <a:custGeom>
              <a:avLst/>
              <a:gdLst/>
              <a:ahLst/>
              <a:cxnLst/>
              <a:rect l="l" t="t" r="r" b="b"/>
              <a:pathLst>
                <a:path w="686" h="254" extrusionOk="0">
                  <a:moveTo>
                    <a:pt x="314" y="0"/>
                  </a:moveTo>
                  <a:cubicBezTo>
                    <a:pt x="254" y="60"/>
                    <a:pt x="120" y="60"/>
                    <a:pt x="60" y="119"/>
                  </a:cubicBezTo>
                  <a:lnTo>
                    <a:pt x="1" y="179"/>
                  </a:lnTo>
                  <a:lnTo>
                    <a:pt x="60" y="254"/>
                  </a:lnTo>
                  <a:cubicBezTo>
                    <a:pt x="194" y="254"/>
                    <a:pt x="254" y="179"/>
                    <a:pt x="373" y="179"/>
                  </a:cubicBezTo>
                  <a:lnTo>
                    <a:pt x="492" y="179"/>
                  </a:lnTo>
                  <a:cubicBezTo>
                    <a:pt x="567" y="179"/>
                    <a:pt x="567" y="119"/>
                    <a:pt x="626" y="119"/>
                  </a:cubicBezTo>
                  <a:cubicBezTo>
                    <a:pt x="686" y="60"/>
                    <a:pt x="626" y="60"/>
                    <a:pt x="626" y="60"/>
                  </a:cubicBezTo>
                  <a:cubicBezTo>
                    <a:pt x="567" y="0"/>
                    <a:pt x="492"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3729254" y="4459023"/>
              <a:ext cx="23246" cy="10413"/>
            </a:xfrm>
            <a:custGeom>
              <a:avLst/>
              <a:gdLst/>
              <a:ahLst/>
              <a:cxnLst/>
              <a:rect l="l" t="t" r="r" b="b"/>
              <a:pathLst>
                <a:path w="567" h="254" extrusionOk="0">
                  <a:moveTo>
                    <a:pt x="254" y="1"/>
                  </a:moveTo>
                  <a:cubicBezTo>
                    <a:pt x="194" y="60"/>
                    <a:pt x="60" y="120"/>
                    <a:pt x="0" y="179"/>
                  </a:cubicBezTo>
                  <a:lnTo>
                    <a:pt x="0" y="254"/>
                  </a:lnTo>
                  <a:cubicBezTo>
                    <a:pt x="120" y="254"/>
                    <a:pt x="194" y="254"/>
                    <a:pt x="313" y="179"/>
                  </a:cubicBezTo>
                  <a:cubicBezTo>
                    <a:pt x="373" y="179"/>
                    <a:pt x="373" y="179"/>
                    <a:pt x="432" y="120"/>
                  </a:cubicBezTo>
                  <a:cubicBezTo>
                    <a:pt x="492" y="120"/>
                    <a:pt x="492" y="60"/>
                    <a:pt x="567" y="60"/>
                  </a:cubicBezTo>
                  <a:lnTo>
                    <a:pt x="567"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3848967" y="4435819"/>
              <a:ext cx="17752" cy="7995"/>
            </a:xfrm>
            <a:custGeom>
              <a:avLst/>
              <a:gdLst/>
              <a:ahLst/>
              <a:cxnLst/>
              <a:rect l="l" t="t" r="r" b="b"/>
              <a:pathLst>
                <a:path w="433" h="195" extrusionOk="0">
                  <a:moveTo>
                    <a:pt x="179" y="1"/>
                  </a:moveTo>
                  <a:cubicBezTo>
                    <a:pt x="119" y="1"/>
                    <a:pt x="60" y="75"/>
                    <a:pt x="60" y="135"/>
                  </a:cubicBezTo>
                  <a:lnTo>
                    <a:pt x="0" y="135"/>
                  </a:lnTo>
                  <a:cubicBezTo>
                    <a:pt x="0" y="194"/>
                    <a:pt x="60" y="194"/>
                    <a:pt x="60" y="194"/>
                  </a:cubicBezTo>
                  <a:lnTo>
                    <a:pt x="313" y="194"/>
                  </a:lnTo>
                  <a:cubicBezTo>
                    <a:pt x="313" y="135"/>
                    <a:pt x="373" y="135"/>
                    <a:pt x="373" y="135"/>
                  </a:cubicBezTo>
                  <a:lnTo>
                    <a:pt x="432" y="135"/>
                  </a:lnTo>
                  <a:lnTo>
                    <a:pt x="373" y="75"/>
                  </a:lnTo>
                  <a:cubicBezTo>
                    <a:pt x="373" y="1"/>
                    <a:pt x="31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3767710" y="4462835"/>
              <a:ext cx="17752" cy="9060"/>
            </a:xfrm>
            <a:custGeom>
              <a:avLst/>
              <a:gdLst/>
              <a:ahLst/>
              <a:cxnLst/>
              <a:rect l="l" t="t" r="r" b="b"/>
              <a:pathLst>
                <a:path w="433" h="221" extrusionOk="0">
                  <a:moveTo>
                    <a:pt x="255" y="0"/>
                  </a:moveTo>
                  <a:cubicBezTo>
                    <a:pt x="233" y="0"/>
                    <a:pt x="219" y="27"/>
                    <a:pt x="180" y="27"/>
                  </a:cubicBezTo>
                  <a:cubicBezTo>
                    <a:pt x="120" y="27"/>
                    <a:pt x="61" y="86"/>
                    <a:pt x="1" y="86"/>
                  </a:cubicBezTo>
                  <a:lnTo>
                    <a:pt x="1" y="161"/>
                  </a:lnTo>
                  <a:cubicBezTo>
                    <a:pt x="1" y="161"/>
                    <a:pt x="1" y="221"/>
                    <a:pt x="61" y="221"/>
                  </a:cubicBezTo>
                  <a:lnTo>
                    <a:pt x="239" y="221"/>
                  </a:lnTo>
                  <a:cubicBezTo>
                    <a:pt x="239" y="161"/>
                    <a:pt x="299" y="161"/>
                    <a:pt x="299" y="161"/>
                  </a:cubicBezTo>
                  <a:cubicBezTo>
                    <a:pt x="373" y="161"/>
                    <a:pt x="433" y="161"/>
                    <a:pt x="433" y="86"/>
                  </a:cubicBezTo>
                  <a:lnTo>
                    <a:pt x="433" y="27"/>
                  </a:lnTo>
                  <a:lnTo>
                    <a:pt x="299" y="27"/>
                  </a:lnTo>
                  <a:cubicBezTo>
                    <a:pt x="279" y="7"/>
                    <a:pt x="266" y="0"/>
                    <a:pt x="25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3823303" y="4463901"/>
              <a:ext cx="15333" cy="7995"/>
            </a:xfrm>
            <a:custGeom>
              <a:avLst/>
              <a:gdLst/>
              <a:ahLst/>
              <a:cxnLst/>
              <a:rect l="l" t="t" r="r" b="b"/>
              <a:pathLst>
                <a:path w="374" h="195" extrusionOk="0">
                  <a:moveTo>
                    <a:pt x="135" y="1"/>
                  </a:moveTo>
                  <a:cubicBezTo>
                    <a:pt x="60" y="1"/>
                    <a:pt x="1" y="1"/>
                    <a:pt x="1" y="60"/>
                  </a:cubicBezTo>
                  <a:lnTo>
                    <a:pt x="1" y="135"/>
                  </a:lnTo>
                  <a:lnTo>
                    <a:pt x="1" y="195"/>
                  </a:lnTo>
                  <a:lnTo>
                    <a:pt x="194" y="195"/>
                  </a:lnTo>
                  <a:lnTo>
                    <a:pt x="254" y="135"/>
                  </a:lnTo>
                  <a:lnTo>
                    <a:pt x="313" y="135"/>
                  </a:lnTo>
                  <a:lnTo>
                    <a:pt x="313" y="60"/>
                  </a:lnTo>
                  <a:cubicBezTo>
                    <a:pt x="373" y="60"/>
                    <a:pt x="373" y="60"/>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3792760" y="4489565"/>
              <a:ext cx="15333" cy="7380"/>
            </a:xfrm>
            <a:custGeom>
              <a:avLst/>
              <a:gdLst/>
              <a:ahLst/>
              <a:cxnLst/>
              <a:rect l="l" t="t" r="r" b="b"/>
              <a:pathLst>
                <a:path w="374" h="180" extrusionOk="0">
                  <a:moveTo>
                    <a:pt x="194" y="1"/>
                  </a:moveTo>
                  <a:cubicBezTo>
                    <a:pt x="135" y="1"/>
                    <a:pt x="60" y="60"/>
                    <a:pt x="1" y="120"/>
                  </a:cubicBezTo>
                  <a:lnTo>
                    <a:pt x="1" y="179"/>
                  </a:lnTo>
                  <a:lnTo>
                    <a:pt x="254" y="179"/>
                  </a:lnTo>
                  <a:lnTo>
                    <a:pt x="314" y="120"/>
                  </a:lnTo>
                  <a:lnTo>
                    <a:pt x="373" y="120"/>
                  </a:lnTo>
                  <a:lnTo>
                    <a:pt x="373" y="60"/>
                  </a:lnTo>
                  <a:cubicBezTo>
                    <a:pt x="373" y="1"/>
                    <a:pt x="314"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3726795" y="4487146"/>
              <a:ext cx="20212" cy="7339"/>
            </a:xfrm>
            <a:custGeom>
              <a:avLst/>
              <a:gdLst/>
              <a:ahLst/>
              <a:cxnLst/>
              <a:rect l="l" t="t" r="r" b="b"/>
              <a:pathLst>
                <a:path w="493" h="179" extrusionOk="0">
                  <a:moveTo>
                    <a:pt x="180" y="0"/>
                  </a:moveTo>
                  <a:cubicBezTo>
                    <a:pt x="120" y="0"/>
                    <a:pt x="60" y="60"/>
                    <a:pt x="1" y="119"/>
                  </a:cubicBezTo>
                  <a:lnTo>
                    <a:pt x="1" y="179"/>
                  </a:lnTo>
                  <a:lnTo>
                    <a:pt x="254" y="179"/>
                  </a:lnTo>
                  <a:cubicBezTo>
                    <a:pt x="314" y="179"/>
                    <a:pt x="314" y="119"/>
                    <a:pt x="373" y="119"/>
                  </a:cubicBezTo>
                  <a:cubicBezTo>
                    <a:pt x="373" y="119"/>
                    <a:pt x="433" y="119"/>
                    <a:pt x="433" y="60"/>
                  </a:cubicBezTo>
                  <a:lnTo>
                    <a:pt x="492" y="60"/>
                  </a:lnTo>
                  <a:cubicBezTo>
                    <a:pt x="492" y="0"/>
                    <a:pt x="433" y="0"/>
                    <a:pt x="43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3742087" y="4509735"/>
              <a:ext cx="10413" cy="7954"/>
            </a:xfrm>
            <a:custGeom>
              <a:avLst/>
              <a:gdLst/>
              <a:ahLst/>
              <a:cxnLst/>
              <a:rect l="l" t="t" r="r" b="b"/>
              <a:pathLst>
                <a:path w="254" h="194" extrusionOk="0">
                  <a:moveTo>
                    <a:pt x="119" y="0"/>
                  </a:moveTo>
                  <a:cubicBezTo>
                    <a:pt x="60" y="60"/>
                    <a:pt x="0" y="60"/>
                    <a:pt x="0" y="134"/>
                  </a:cubicBezTo>
                  <a:lnTo>
                    <a:pt x="0" y="194"/>
                  </a:lnTo>
                  <a:lnTo>
                    <a:pt x="179" y="194"/>
                  </a:lnTo>
                  <a:lnTo>
                    <a:pt x="254" y="134"/>
                  </a:lnTo>
                  <a:lnTo>
                    <a:pt x="254" y="60"/>
                  </a:lnTo>
                  <a:cubicBezTo>
                    <a:pt x="179" y="0"/>
                    <a:pt x="179" y="0"/>
                    <a:pt x="11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3683460" y="4507275"/>
              <a:ext cx="12832" cy="7995"/>
            </a:xfrm>
            <a:custGeom>
              <a:avLst/>
              <a:gdLst/>
              <a:ahLst/>
              <a:cxnLst/>
              <a:rect l="l" t="t" r="r" b="b"/>
              <a:pathLst>
                <a:path w="313" h="195" extrusionOk="0">
                  <a:moveTo>
                    <a:pt x="119" y="1"/>
                  </a:moveTo>
                  <a:cubicBezTo>
                    <a:pt x="60" y="1"/>
                    <a:pt x="60" y="1"/>
                    <a:pt x="0" y="60"/>
                  </a:cubicBezTo>
                  <a:cubicBezTo>
                    <a:pt x="0" y="120"/>
                    <a:pt x="0" y="120"/>
                    <a:pt x="60" y="194"/>
                  </a:cubicBezTo>
                  <a:cubicBezTo>
                    <a:pt x="119" y="194"/>
                    <a:pt x="119" y="194"/>
                    <a:pt x="194" y="120"/>
                  </a:cubicBezTo>
                  <a:lnTo>
                    <a:pt x="253" y="120"/>
                  </a:lnTo>
                  <a:cubicBezTo>
                    <a:pt x="253" y="120"/>
                    <a:pt x="253" y="60"/>
                    <a:pt x="31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3681000" y="4479193"/>
              <a:ext cx="22631" cy="10413"/>
            </a:xfrm>
            <a:custGeom>
              <a:avLst/>
              <a:gdLst/>
              <a:ahLst/>
              <a:cxnLst/>
              <a:rect l="l" t="t" r="r" b="b"/>
              <a:pathLst>
                <a:path w="552" h="254" extrusionOk="0">
                  <a:moveTo>
                    <a:pt x="373" y="0"/>
                  </a:moveTo>
                  <a:cubicBezTo>
                    <a:pt x="373" y="0"/>
                    <a:pt x="313" y="0"/>
                    <a:pt x="254" y="60"/>
                  </a:cubicBezTo>
                  <a:cubicBezTo>
                    <a:pt x="179" y="60"/>
                    <a:pt x="120" y="134"/>
                    <a:pt x="60" y="194"/>
                  </a:cubicBezTo>
                  <a:lnTo>
                    <a:pt x="0" y="194"/>
                  </a:lnTo>
                  <a:cubicBezTo>
                    <a:pt x="0" y="254"/>
                    <a:pt x="60" y="254"/>
                    <a:pt x="60" y="254"/>
                  </a:cubicBezTo>
                  <a:cubicBezTo>
                    <a:pt x="179" y="254"/>
                    <a:pt x="254" y="254"/>
                    <a:pt x="313" y="194"/>
                  </a:cubicBezTo>
                  <a:lnTo>
                    <a:pt x="433" y="194"/>
                  </a:lnTo>
                  <a:cubicBezTo>
                    <a:pt x="492" y="134"/>
                    <a:pt x="552" y="134"/>
                    <a:pt x="552" y="60"/>
                  </a:cubicBezTo>
                  <a:lnTo>
                    <a:pt x="55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3856306" y="4479193"/>
              <a:ext cx="18326" cy="7954"/>
            </a:xfrm>
            <a:custGeom>
              <a:avLst/>
              <a:gdLst/>
              <a:ahLst/>
              <a:cxnLst/>
              <a:rect l="l" t="t" r="r" b="b"/>
              <a:pathLst>
                <a:path w="447" h="194" extrusionOk="0">
                  <a:moveTo>
                    <a:pt x="194" y="0"/>
                  </a:moveTo>
                  <a:cubicBezTo>
                    <a:pt x="134" y="0"/>
                    <a:pt x="75" y="60"/>
                    <a:pt x="0" y="134"/>
                  </a:cubicBezTo>
                  <a:cubicBezTo>
                    <a:pt x="0" y="134"/>
                    <a:pt x="0" y="194"/>
                    <a:pt x="75" y="194"/>
                  </a:cubicBezTo>
                  <a:lnTo>
                    <a:pt x="253" y="194"/>
                  </a:lnTo>
                  <a:cubicBezTo>
                    <a:pt x="253" y="194"/>
                    <a:pt x="313" y="194"/>
                    <a:pt x="313" y="134"/>
                  </a:cubicBezTo>
                  <a:lnTo>
                    <a:pt x="447" y="134"/>
                  </a:lnTo>
                  <a:lnTo>
                    <a:pt x="447" y="60"/>
                  </a:lnTo>
                  <a:cubicBezTo>
                    <a:pt x="447" y="0"/>
                    <a:pt x="373" y="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3871557" y="4459023"/>
              <a:ext cx="10413" cy="7380"/>
            </a:xfrm>
            <a:custGeom>
              <a:avLst/>
              <a:gdLst/>
              <a:ahLst/>
              <a:cxnLst/>
              <a:rect l="l" t="t" r="r" b="b"/>
              <a:pathLst>
                <a:path w="254" h="180" extrusionOk="0">
                  <a:moveTo>
                    <a:pt x="135" y="1"/>
                  </a:moveTo>
                  <a:cubicBezTo>
                    <a:pt x="75" y="1"/>
                    <a:pt x="1" y="60"/>
                    <a:pt x="1" y="60"/>
                  </a:cubicBezTo>
                  <a:cubicBezTo>
                    <a:pt x="1" y="120"/>
                    <a:pt x="1" y="120"/>
                    <a:pt x="75" y="179"/>
                  </a:cubicBezTo>
                  <a:lnTo>
                    <a:pt x="194" y="179"/>
                  </a:lnTo>
                  <a:lnTo>
                    <a:pt x="194" y="120"/>
                  </a:lnTo>
                  <a:lnTo>
                    <a:pt x="254" y="120"/>
                  </a:lnTo>
                  <a:lnTo>
                    <a:pt x="254" y="60"/>
                  </a:lnTo>
                  <a:lnTo>
                    <a:pt x="1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3899640" y="4435819"/>
              <a:ext cx="7995" cy="7995"/>
            </a:xfrm>
            <a:custGeom>
              <a:avLst/>
              <a:gdLst/>
              <a:ahLst/>
              <a:cxnLst/>
              <a:rect l="l" t="t" r="r" b="b"/>
              <a:pathLst>
                <a:path w="195" h="195" extrusionOk="0">
                  <a:moveTo>
                    <a:pt x="135" y="1"/>
                  </a:moveTo>
                  <a:cubicBezTo>
                    <a:pt x="60" y="1"/>
                    <a:pt x="60" y="75"/>
                    <a:pt x="60" y="75"/>
                  </a:cubicBezTo>
                  <a:cubicBezTo>
                    <a:pt x="1" y="135"/>
                    <a:pt x="1" y="135"/>
                    <a:pt x="60" y="194"/>
                  </a:cubicBezTo>
                  <a:lnTo>
                    <a:pt x="194" y="194"/>
                  </a:lnTo>
                  <a:lnTo>
                    <a:pt x="194" y="75"/>
                  </a:lnTo>
                  <a:lnTo>
                    <a:pt x="135" y="75"/>
                  </a:lnTo>
                  <a:lnTo>
                    <a:pt x="135"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3798253" y="4166475"/>
              <a:ext cx="25090" cy="7380"/>
            </a:xfrm>
            <a:custGeom>
              <a:avLst/>
              <a:gdLst/>
              <a:ahLst/>
              <a:cxnLst/>
              <a:rect l="l" t="t" r="r" b="b"/>
              <a:pathLst>
                <a:path w="612" h="180" extrusionOk="0">
                  <a:moveTo>
                    <a:pt x="299" y="1"/>
                  </a:moveTo>
                  <a:cubicBezTo>
                    <a:pt x="180" y="1"/>
                    <a:pt x="120" y="60"/>
                    <a:pt x="1" y="120"/>
                  </a:cubicBezTo>
                  <a:cubicBezTo>
                    <a:pt x="1" y="120"/>
                    <a:pt x="1" y="180"/>
                    <a:pt x="60" y="180"/>
                  </a:cubicBezTo>
                  <a:lnTo>
                    <a:pt x="299" y="180"/>
                  </a:lnTo>
                  <a:cubicBezTo>
                    <a:pt x="373" y="180"/>
                    <a:pt x="433" y="120"/>
                    <a:pt x="433" y="120"/>
                  </a:cubicBezTo>
                  <a:cubicBezTo>
                    <a:pt x="492" y="120"/>
                    <a:pt x="552" y="120"/>
                    <a:pt x="552" y="60"/>
                  </a:cubicBezTo>
                  <a:lnTo>
                    <a:pt x="612" y="60"/>
                  </a:lnTo>
                  <a:cubicBezTo>
                    <a:pt x="612" y="1"/>
                    <a:pt x="552" y="1"/>
                    <a:pt x="55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3724376" y="4181766"/>
              <a:ext cx="28124" cy="11151"/>
            </a:xfrm>
            <a:custGeom>
              <a:avLst/>
              <a:gdLst/>
              <a:ahLst/>
              <a:cxnLst/>
              <a:rect l="l" t="t" r="r" b="b"/>
              <a:pathLst>
                <a:path w="686" h="272" extrusionOk="0">
                  <a:moveTo>
                    <a:pt x="432" y="0"/>
                  </a:moveTo>
                  <a:cubicBezTo>
                    <a:pt x="373" y="60"/>
                    <a:pt x="373" y="60"/>
                    <a:pt x="313" y="60"/>
                  </a:cubicBezTo>
                  <a:cubicBezTo>
                    <a:pt x="179" y="60"/>
                    <a:pt x="60" y="119"/>
                    <a:pt x="0" y="179"/>
                  </a:cubicBezTo>
                  <a:lnTo>
                    <a:pt x="0" y="239"/>
                  </a:lnTo>
                  <a:cubicBezTo>
                    <a:pt x="40" y="263"/>
                    <a:pt x="80" y="272"/>
                    <a:pt x="120" y="272"/>
                  </a:cubicBezTo>
                  <a:cubicBezTo>
                    <a:pt x="201" y="272"/>
                    <a:pt x="283" y="239"/>
                    <a:pt x="373" y="239"/>
                  </a:cubicBezTo>
                  <a:cubicBezTo>
                    <a:pt x="373" y="239"/>
                    <a:pt x="432" y="179"/>
                    <a:pt x="492" y="179"/>
                  </a:cubicBezTo>
                  <a:cubicBezTo>
                    <a:pt x="551" y="179"/>
                    <a:pt x="611" y="119"/>
                    <a:pt x="611" y="119"/>
                  </a:cubicBezTo>
                  <a:lnTo>
                    <a:pt x="686"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3749425" y="4204355"/>
              <a:ext cx="20786" cy="10413"/>
            </a:xfrm>
            <a:custGeom>
              <a:avLst/>
              <a:gdLst/>
              <a:ahLst/>
              <a:cxnLst/>
              <a:rect l="l" t="t" r="r" b="b"/>
              <a:pathLst>
                <a:path w="507" h="254" extrusionOk="0">
                  <a:moveTo>
                    <a:pt x="372" y="0"/>
                  </a:moveTo>
                  <a:cubicBezTo>
                    <a:pt x="313" y="60"/>
                    <a:pt x="253" y="60"/>
                    <a:pt x="253" y="60"/>
                  </a:cubicBezTo>
                  <a:cubicBezTo>
                    <a:pt x="194" y="60"/>
                    <a:pt x="75" y="135"/>
                    <a:pt x="75" y="194"/>
                  </a:cubicBezTo>
                  <a:lnTo>
                    <a:pt x="0" y="254"/>
                  </a:lnTo>
                  <a:lnTo>
                    <a:pt x="313" y="254"/>
                  </a:lnTo>
                  <a:cubicBezTo>
                    <a:pt x="313" y="194"/>
                    <a:pt x="372" y="194"/>
                    <a:pt x="372" y="194"/>
                  </a:cubicBezTo>
                  <a:cubicBezTo>
                    <a:pt x="447" y="194"/>
                    <a:pt x="447" y="135"/>
                    <a:pt x="507" y="135"/>
                  </a:cubicBezTo>
                  <a:lnTo>
                    <a:pt x="507" y="60"/>
                  </a:lnTo>
                  <a:cubicBezTo>
                    <a:pt x="447" y="0"/>
                    <a:pt x="372" y="0"/>
                    <a:pt x="37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3800713" y="4201896"/>
              <a:ext cx="20212" cy="10454"/>
            </a:xfrm>
            <a:custGeom>
              <a:avLst/>
              <a:gdLst/>
              <a:ahLst/>
              <a:cxnLst/>
              <a:rect l="l" t="t" r="r" b="b"/>
              <a:pathLst>
                <a:path w="493" h="255" extrusionOk="0">
                  <a:moveTo>
                    <a:pt x="179" y="1"/>
                  </a:moveTo>
                  <a:cubicBezTo>
                    <a:pt x="120" y="60"/>
                    <a:pt x="60" y="60"/>
                    <a:pt x="0" y="120"/>
                  </a:cubicBezTo>
                  <a:lnTo>
                    <a:pt x="0" y="195"/>
                  </a:lnTo>
                  <a:cubicBezTo>
                    <a:pt x="0" y="195"/>
                    <a:pt x="0" y="254"/>
                    <a:pt x="60" y="254"/>
                  </a:cubicBezTo>
                  <a:cubicBezTo>
                    <a:pt x="120" y="254"/>
                    <a:pt x="179" y="195"/>
                    <a:pt x="239" y="195"/>
                  </a:cubicBezTo>
                  <a:cubicBezTo>
                    <a:pt x="313" y="195"/>
                    <a:pt x="313" y="195"/>
                    <a:pt x="373" y="120"/>
                  </a:cubicBezTo>
                  <a:cubicBezTo>
                    <a:pt x="373" y="120"/>
                    <a:pt x="432" y="120"/>
                    <a:pt x="432" y="60"/>
                  </a:cubicBezTo>
                  <a:lnTo>
                    <a:pt x="492" y="60"/>
                  </a:lnTo>
                  <a:cubicBezTo>
                    <a:pt x="492" y="60"/>
                    <a:pt x="492" y="1"/>
                    <a:pt x="43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3691373" y="4212923"/>
              <a:ext cx="20212" cy="12217"/>
            </a:xfrm>
            <a:custGeom>
              <a:avLst/>
              <a:gdLst/>
              <a:ahLst/>
              <a:cxnLst/>
              <a:rect l="l" t="t" r="r" b="b"/>
              <a:pathLst>
                <a:path w="493" h="298" extrusionOk="0">
                  <a:moveTo>
                    <a:pt x="410" y="0"/>
                  </a:moveTo>
                  <a:cubicBezTo>
                    <a:pt x="388" y="0"/>
                    <a:pt x="373" y="15"/>
                    <a:pt x="373" y="45"/>
                  </a:cubicBezTo>
                  <a:lnTo>
                    <a:pt x="239" y="45"/>
                  </a:lnTo>
                  <a:cubicBezTo>
                    <a:pt x="180" y="104"/>
                    <a:pt x="60" y="104"/>
                    <a:pt x="60" y="223"/>
                  </a:cubicBezTo>
                  <a:lnTo>
                    <a:pt x="1" y="223"/>
                  </a:lnTo>
                  <a:lnTo>
                    <a:pt x="60" y="298"/>
                  </a:lnTo>
                  <a:cubicBezTo>
                    <a:pt x="180" y="298"/>
                    <a:pt x="239" y="223"/>
                    <a:pt x="299" y="223"/>
                  </a:cubicBezTo>
                  <a:cubicBezTo>
                    <a:pt x="299" y="164"/>
                    <a:pt x="373" y="164"/>
                    <a:pt x="373" y="164"/>
                  </a:cubicBezTo>
                  <a:cubicBezTo>
                    <a:pt x="433" y="164"/>
                    <a:pt x="492" y="104"/>
                    <a:pt x="492" y="104"/>
                  </a:cubicBezTo>
                  <a:lnTo>
                    <a:pt x="492" y="45"/>
                  </a:lnTo>
                  <a:cubicBezTo>
                    <a:pt x="463" y="15"/>
                    <a:pt x="433" y="0"/>
                    <a:pt x="41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3739627" y="4240391"/>
              <a:ext cx="25090" cy="12258"/>
            </a:xfrm>
            <a:custGeom>
              <a:avLst/>
              <a:gdLst/>
              <a:ahLst/>
              <a:cxnLst/>
              <a:rect l="l" t="t" r="r" b="b"/>
              <a:pathLst>
                <a:path w="612" h="299" extrusionOk="0">
                  <a:moveTo>
                    <a:pt x="239" y="0"/>
                  </a:moveTo>
                  <a:cubicBezTo>
                    <a:pt x="179" y="60"/>
                    <a:pt x="60" y="120"/>
                    <a:pt x="1" y="179"/>
                  </a:cubicBezTo>
                  <a:lnTo>
                    <a:pt x="1" y="239"/>
                  </a:lnTo>
                  <a:lnTo>
                    <a:pt x="60" y="298"/>
                  </a:lnTo>
                  <a:cubicBezTo>
                    <a:pt x="179" y="239"/>
                    <a:pt x="239" y="239"/>
                    <a:pt x="314" y="179"/>
                  </a:cubicBezTo>
                  <a:lnTo>
                    <a:pt x="492" y="120"/>
                  </a:lnTo>
                  <a:lnTo>
                    <a:pt x="611" y="120"/>
                  </a:lnTo>
                  <a:lnTo>
                    <a:pt x="611"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3759798" y="4278271"/>
              <a:ext cx="23246" cy="10413"/>
            </a:xfrm>
            <a:custGeom>
              <a:avLst/>
              <a:gdLst/>
              <a:ahLst/>
              <a:cxnLst/>
              <a:rect l="l" t="t" r="r" b="b"/>
              <a:pathLst>
                <a:path w="567" h="254" extrusionOk="0">
                  <a:moveTo>
                    <a:pt x="254" y="0"/>
                  </a:moveTo>
                  <a:cubicBezTo>
                    <a:pt x="194" y="60"/>
                    <a:pt x="60" y="119"/>
                    <a:pt x="60" y="194"/>
                  </a:cubicBezTo>
                  <a:lnTo>
                    <a:pt x="0" y="194"/>
                  </a:lnTo>
                  <a:cubicBezTo>
                    <a:pt x="0" y="253"/>
                    <a:pt x="60" y="253"/>
                    <a:pt x="60" y="253"/>
                  </a:cubicBezTo>
                  <a:cubicBezTo>
                    <a:pt x="194" y="253"/>
                    <a:pt x="254" y="253"/>
                    <a:pt x="313" y="194"/>
                  </a:cubicBezTo>
                  <a:cubicBezTo>
                    <a:pt x="373" y="194"/>
                    <a:pt x="373" y="194"/>
                    <a:pt x="432" y="119"/>
                  </a:cubicBezTo>
                  <a:cubicBezTo>
                    <a:pt x="492" y="119"/>
                    <a:pt x="492" y="119"/>
                    <a:pt x="566" y="60"/>
                  </a:cubicBezTo>
                  <a:lnTo>
                    <a:pt x="56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3698711" y="4270933"/>
              <a:ext cx="23246" cy="9798"/>
            </a:xfrm>
            <a:custGeom>
              <a:avLst/>
              <a:gdLst/>
              <a:ahLst/>
              <a:cxnLst/>
              <a:rect l="l" t="t" r="r" b="b"/>
              <a:pathLst>
                <a:path w="567" h="239" extrusionOk="0">
                  <a:moveTo>
                    <a:pt x="373" y="0"/>
                  </a:moveTo>
                  <a:cubicBezTo>
                    <a:pt x="313" y="0"/>
                    <a:pt x="313" y="0"/>
                    <a:pt x="254" y="60"/>
                  </a:cubicBezTo>
                  <a:cubicBezTo>
                    <a:pt x="194" y="60"/>
                    <a:pt x="60" y="119"/>
                    <a:pt x="1" y="179"/>
                  </a:cubicBezTo>
                  <a:lnTo>
                    <a:pt x="1" y="239"/>
                  </a:lnTo>
                  <a:lnTo>
                    <a:pt x="60" y="239"/>
                  </a:lnTo>
                  <a:cubicBezTo>
                    <a:pt x="120" y="239"/>
                    <a:pt x="254" y="239"/>
                    <a:pt x="313" y="179"/>
                  </a:cubicBezTo>
                  <a:cubicBezTo>
                    <a:pt x="373" y="179"/>
                    <a:pt x="373" y="179"/>
                    <a:pt x="433" y="119"/>
                  </a:cubicBezTo>
                  <a:cubicBezTo>
                    <a:pt x="433" y="119"/>
                    <a:pt x="492" y="119"/>
                    <a:pt x="567" y="60"/>
                  </a:cubicBezTo>
                  <a:cubicBezTo>
                    <a:pt x="567" y="0"/>
                    <a:pt x="567"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3688339" y="4242851"/>
              <a:ext cx="18367" cy="9798"/>
            </a:xfrm>
            <a:custGeom>
              <a:avLst/>
              <a:gdLst/>
              <a:ahLst/>
              <a:cxnLst/>
              <a:rect l="l" t="t" r="r" b="b"/>
              <a:pathLst>
                <a:path w="448" h="239" extrusionOk="0">
                  <a:moveTo>
                    <a:pt x="254" y="0"/>
                  </a:moveTo>
                  <a:lnTo>
                    <a:pt x="194" y="60"/>
                  </a:lnTo>
                  <a:cubicBezTo>
                    <a:pt x="134" y="60"/>
                    <a:pt x="75" y="119"/>
                    <a:pt x="0" y="119"/>
                  </a:cubicBezTo>
                  <a:lnTo>
                    <a:pt x="0" y="179"/>
                  </a:lnTo>
                  <a:cubicBezTo>
                    <a:pt x="0" y="179"/>
                    <a:pt x="0" y="238"/>
                    <a:pt x="75" y="238"/>
                  </a:cubicBezTo>
                  <a:cubicBezTo>
                    <a:pt x="134" y="238"/>
                    <a:pt x="194" y="238"/>
                    <a:pt x="254" y="179"/>
                  </a:cubicBezTo>
                  <a:lnTo>
                    <a:pt x="313" y="179"/>
                  </a:lnTo>
                  <a:cubicBezTo>
                    <a:pt x="373" y="179"/>
                    <a:pt x="373" y="119"/>
                    <a:pt x="447" y="119"/>
                  </a:cubicBezTo>
                  <a:lnTo>
                    <a:pt x="447" y="60"/>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0" name="Google Shape;560;p2"/>
          <p:cNvSpPr txBox="1">
            <a:spLocks noGrp="1"/>
          </p:cNvSpPr>
          <p:nvPr>
            <p:ph type="subTitle" idx="1"/>
          </p:nvPr>
        </p:nvSpPr>
        <p:spPr>
          <a:xfrm>
            <a:off x="3781425" y="3149284"/>
            <a:ext cx="1600200" cy="428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accent2"/>
              </a:buClr>
              <a:buSzPts val="2800"/>
              <a:buFont typeface="Montserrat"/>
              <a:buNone/>
              <a:defRPr b="1">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61" name="Google Shape;561;p2"/>
          <p:cNvSpPr txBox="1">
            <a:spLocks noGrp="1"/>
          </p:cNvSpPr>
          <p:nvPr>
            <p:ph type="ctrTitle"/>
          </p:nvPr>
        </p:nvSpPr>
        <p:spPr>
          <a:xfrm>
            <a:off x="1864275" y="1291700"/>
            <a:ext cx="5434500" cy="168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b="1">
                <a:latin typeface="Pangolin"/>
                <a:ea typeface="Pangolin"/>
                <a:cs typeface="Pangolin"/>
                <a:sym typeface="Pangolin"/>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2452"/>
        <p:cNvGrpSpPr/>
        <p:nvPr/>
      </p:nvGrpSpPr>
      <p:grpSpPr>
        <a:xfrm>
          <a:off x="0" y="0"/>
          <a:ext cx="0" cy="0"/>
          <a:chOff x="0" y="0"/>
          <a:chExt cx="0" cy="0"/>
        </a:xfrm>
      </p:grpSpPr>
      <p:sp>
        <p:nvSpPr>
          <p:cNvPr id="2453" name="Google Shape;2453;p19"/>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19"/>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19"/>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19"/>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19"/>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19"/>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19"/>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19"/>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19"/>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19"/>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19"/>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19"/>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19"/>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19"/>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19"/>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19"/>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19"/>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19"/>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19"/>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19"/>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19"/>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19"/>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19"/>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19"/>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19"/>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19"/>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19"/>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19"/>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19"/>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19"/>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19"/>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19"/>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19"/>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19"/>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19"/>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19"/>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19"/>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19"/>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19"/>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19"/>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19"/>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19"/>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19"/>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19"/>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19"/>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19"/>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19"/>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19"/>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19"/>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19"/>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19"/>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19"/>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19"/>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19"/>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9"/>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19"/>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9"/>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9"/>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19"/>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19"/>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9"/>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9"/>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9"/>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9"/>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19"/>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19"/>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19"/>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19"/>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19"/>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19"/>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19"/>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19"/>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19"/>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19"/>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19"/>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19"/>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19"/>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19"/>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19"/>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19"/>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19"/>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19"/>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19"/>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19"/>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19"/>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19"/>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19"/>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19"/>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19"/>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19"/>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19"/>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19"/>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19"/>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19"/>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19"/>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19"/>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19"/>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19"/>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19"/>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19"/>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19"/>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19"/>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19"/>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19"/>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19"/>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19"/>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19"/>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19"/>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19"/>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19"/>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19"/>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19"/>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19"/>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19"/>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19"/>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19"/>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19"/>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9"/>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9"/>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19"/>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19"/>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19"/>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19"/>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19"/>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19"/>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19"/>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19"/>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19"/>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19"/>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19"/>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19"/>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19"/>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19"/>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19"/>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19"/>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19"/>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19"/>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19"/>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19"/>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19"/>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19"/>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19"/>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19"/>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19"/>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19"/>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19"/>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19"/>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19"/>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19"/>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19"/>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19"/>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19"/>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19"/>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19"/>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19"/>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19"/>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19"/>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19"/>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19"/>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19"/>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19"/>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19"/>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19"/>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19"/>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19"/>
          <p:cNvSpPr txBox="1">
            <a:spLocks noGrp="1"/>
          </p:cNvSpPr>
          <p:nvPr>
            <p:ph type="title"/>
          </p:nvPr>
        </p:nvSpPr>
        <p:spPr>
          <a:xfrm>
            <a:off x="495500" y="849425"/>
            <a:ext cx="81534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18" name="Google Shape;2618;p19"/>
          <p:cNvSpPr txBox="1">
            <a:spLocks noGrp="1"/>
          </p:cNvSpPr>
          <p:nvPr>
            <p:ph type="subTitle" idx="1"/>
          </p:nvPr>
        </p:nvSpPr>
        <p:spPr>
          <a:xfrm>
            <a:off x="1742225" y="1980100"/>
            <a:ext cx="2267100" cy="834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2"/>
              </a:buClr>
              <a:buSzPts val="1500"/>
              <a:buNone/>
              <a:defRPr sz="1400">
                <a:solidFill>
                  <a:schemeClr val="accent2"/>
                </a:solidFill>
              </a:defRPr>
            </a:lvl1pPr>
            <a:lvl2pPr lvl="1" rtl="0">
              <a:lnSpc>
                <a:spcPct val="100000"/>
              </a:lnSpc>
              <a:spcBef>
                <a:spcPts val="0"/>
              </a:spcBef>
              <a:spcAft>
                <a:spcPts val="0"/>
              </a:spcAft>
              <a:buClr>
                <a:schemeClr val="accent2"/>
              </a:buClr>
              <a:buSzPts val="1100"/>
              <a:buNone/>
              <a:defRPr sz="1100">
                <a:solidFill>
                  <a:schemeClr val="accent2"/>
                </a:solidFill>
              </a:defRPr>
            </a:lvl2pPr>
            <a:lvl3pPr lvl="2" rtl="0">
              <a:lnSpc>
                <a:spcPct val="100000"/>
              </a:lnSpc>
              <a:spcBef>
                <a:spcPts val="0"/>
              </a:spcBef>
              <a:spcAft>
                <a:spcPts val="0"/>
              </a:spcAft>
              <a:buClr>
                <a:schemeClr val="accent2"/>
              </a:buClr>
              <a:buSzPts val="1100"/>
              <a:buNone/>
              <a:defRPr sz="1100">
                <a:solidFill>
                  <a:schemeClr val="accent2"/>
                </a:solidFill>
              </a:defRPr>
            </a:lvl3pPr>
            <a:lvl4pPr lvl="3" rtl="0">
              <a:lnSpc>
                <a:spcPct val="100000"/>
              </a:lnSpc>
              <a:spcBef>
                <a:spcPts val="0"/>
              </a:spcBef>
              <a:spcAft>
                <a:spcPts val="0"/>
              </a:spcAft>
              <a:buClr>
                <a:schemeClr val="accent2"/>
              </a:buClr>
              <a:buSzPts val="1100"/>
              <a:buNone/>
              <a:defRPr sz="1100">
                <a:solidFill>
                  <a:schemeClr val="accent2"/>
                </a:solidFill>
              </a:defRPr>
            </a:lvl4pPr>
            <a:lvl5pPr lvl="4" rtl="0">
              <a:lnSpc>
                <a:spcPct val="100000"/>
              </a:lnSpc>
              <a:spcBef>
                <a:spcPts val="0"/>
              </a:spcBef>
              <a:spcAft>
                <a:spcPts val="0"/>
              </a:spcAft>
              <a:buClr>
                <a:schemeClr val="accent2"/>
              </a:buClr>
              <a:buSzPts val="1100"/>
              <a:buNone/>
              <a:defRPr sz="1100">
                <a:solidFill>
                  <a:schemeClr val="accent2"/>
                </a:solidFill>
              </a:defRPr>
            </a:lvl5pPr>
            <a:lvl6pPr lvl="5" rtl="0">
              <a:lnSpc>
                <a:spcPct val="100000"/>
              </a:lnSpc>
              <a:spcBef>
                <a:spcPts val="0"/>
              </a:spcBef>
              <a:spcAft>
                <a:spcPts val="0"/>
              </a:spcAft>
              <a:buClr>
                <a:schemeClr val="accent2"/>
              </a:buClr>
              <a:buSzPts val="1100"/>
              <a:buNone/>
              <a:defRPr sz="1100">
                <a:solidFill>
                  <a:schemeClr val="accent2"/>
                </a:solidFill>
              </a:defRPr>
            </a:lvl6pPr>
            <a:lvl7pPr lvl="6" rtl="0">
              <a:lnSpc>
                <a:spcPct val="100000"/>
              </a:lnSpc>
              <a:spcBef>
                <a:spcPts val="0"/>
              </a:spcBef>
              <a:spcAft>
                <a:spcPts val="0"/>
              </a:spcAft>
              <a:buClr>
                <a:schemeClr val="accent2"/>
              </a:buClr>
              <a:buSzPts val="1100"/>
              <a:buNone/>
              <a:defRPr sz="1100">
                <a:solidFill>
                  <a:schemeClr val="accent2"/>
                </a:solidFill>
              </a:defRPr>
            </a:lvl7pPr>
            <a:lvl8pPr lvl="7" rtl="0">
              <a:lnSpc>
                <a:spcPct val="100000"/>
              </a:lnSpc>
              <a:spcBef>
                <a:spcPts val="0"/>
              </a:spcBef>
              <a:spcAft>
                <a:spcPts val="0"/>
              </a:spcAft>
              <a:buClr>
                <a:schemeClr val="accent2"/>
              </a:buClr>
              <a:buSzPts val="1100"/>
              <a:buNone/>
              <a:defRPr sz="1100">
                <a:solidFill>
                  <a:schemeClr val="accent2"/>
                </a:solidFill>
              </a:defRPr>
            </a:lvl8pPr>
            <a:lvl9pPr lvl="8" rtl="0">
              <a:lnSpc>
                <a:spcPct val="100000"/>
              </a:lnSpc>
              <a:spcBef>
                <a:spcPts val="0"/>
              </a:spcBef>
              <a:spcAft>
                <a:spcPts val="0"/>
              </a:spcAft>
              <a:buClr>
                <a:schemeClr val="accent2"/>
              </a:buClr>
              <a:buSzPts val="1100"/>
              <a:buNone/>
              <a:defRPr sz="1100">
                <a:solidFill>
                  <a:schemeClr val="accent2"/>
                </a:solidFill>
              </a:defRPr>
            </a:lvl9pPr>
          </a:lstStyle>
          <a:p>
            <a:endParaRPr/>
          </a:p>
        </p:txBody>
      </p:sp>
      <p:sp>
        <p:nvSpPr>
          <p:cNvPr id="2619" name="Google Shape;2619;p19"/>
          <p:cNvSpPr txBox="1">
            <a:spLocks noGrp="1"/>
          </p:cNvSpPr>
          <p:nvPr>
            <p:ph type="subTitle" idx="2"/>
          </p:nvPr>
        </p:nvSpPr>
        <p:spPr>
          <a:xfrm>
            <a:off x="2432225" y="1660300"/>
            <a:ext cx="1577100" cy="408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2"/>
              </a:buClr>
              <a:buSzPts val="1800"/>
              <a:buFont typeface="Pangolin"/>
              <a:buNone/>
              <a:defRPr b="1">
                <a:solidFill>
                  <a:schemeClr val="accent2"/>
                </a:solidFill>
                <a:latin typeface="Pangolin"/>
                <a:ea typeface="Pangolin"/>
                <a:cs typeface="Pangolin"/>
                <a:sym typeface="Pangolin"/>
              </a:defRPr>
            </a:lvl1pPr>
            <a:lvl2pPr lvl="1"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2pPr>
            <a:lvl3pPr lvl="2"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3pPr>
            <a:lvl4pPr lvl="3"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4pPr>
            <a:lvl5pPr lvl="4"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5pPr>
            <a:lvl6pPr lvl="5"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6pPr>
            <a:lvl7pPr lvl="6"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7pPr>
            <a:lvl8pPr lvl="7"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8pPr>
            <a:lvl9pPr lvl="8"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9pPr>
          </a:lstStyle>
          <a:p>
            <a:endParaRPr/>
          </a:p>
        </p:txBody>
      </p:sp>
      <p:sp>
        <p:nvSpPr>
          <p:cNvPr id="2620" name="Google Shape;2620;p19"/>
          <p:cNvSpPr txBox="1">
            <a:spLocks noGrp="1"/>
          </p:cNvSpPr>
          <p:nvPr>
            <p:ph type="subTitle" idx="3"/>
          </p:nvPr>
        </p:nvSpPr>
        <p:spPr>
          <a:xfrm>
            <a:off x="5295400" y="1980100"/>
            <a:ext cx="2267100" cy="7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None/>
              <a:defRPr sz="1400">
                <a:solidFill>
                  <a:schemeClr val="accent2"/>
                </a:solidFill>
              </a:defRPr>
            </a:lvl1pPr>
            <a:lvl2pPr lvl="1" rtl="0">
              <a:lnSpc>
                <a:spcPct val="100000"/>
              </a:lnSpc>
              <a:spcBef>
                <a:spcPts val="0"/>
              </a:spcBef>
              <a:spcAft>
                <a:spcPts val="0"/>
              </a:spcAft>
              <a:buClr>
                <a:schemeClr val="accent2"/>
              </a:buClr>
              <a:buSzPts val="1400"/>
              <a:buNone/>
              <a:defRPr>
                <a:solidFill>
                  <a:schemeClr val="accent2"/>
                </a:solidFill>
              </a:defRPr>
            </a:lvl2pPr>
            <a:lvl3pPr lvl="2" rtl="0">
              <a:lnSpc>
                <a:spcPct val="100000"/>
              </a:lnSpc>
              <a:spcBef>
                <a:spcPts val="0"/>
              </a:spcBef>
              <a:spcAft>
                <a:spcPts val="0"/>
              </a:spcAft>
              <a:buClr>
                <a:schemeClr val="accent2"/>
              </a:buClr>
              <a:buSzPts val="1400"/>
              <a:buNone/>
              <a:defRPr>
                <a:solidFill>
                  <a:schemeClr val="accent2"/>
                </a:solidFill>
              </a:defRPr>
            </a:lvl3pPr>
            <a:lvl4pPr lvl="3" rtl="0">
              <a:lnSpc>
                <a:spcPct val="100000"/>
              </a:lnSpc>
              <a:spcBef>
                <a:spcPts val="0"/>
              </a:spcBef>
              <a:spcAft>
                <a:spcPts val="0"/>
              </a:spcAft>
              <a:buClr>
                <a:schemeClr val="accent2"/>
              </a:buClr>
              <a:buSzPts val="1400"/>
              <a:buNone/>
              <a:defRPr>
                <a:solidFill>
                  <a:schemeClr val="accent2"/>
                </a:solidFill>
              </a:defRPr>
            </a:lvl4pPr>
            <a:lvl5pPr lvl="4" rtl="0">
              <a:lnSpc>
                <a:spcPct val="100000"/>
              </a:lnSpc>
              <a:spcBef>
                <a:spcPts val="0"/>
              </a:spcBef>
              <a:spcAft>
                <a:spcPts val="0"/>
              </a:spcAft>
              <a:buClr>
                <a:schemeClr val="accent2"/>
              </a:buClr>
              <a:buSzPts val="1400"/>
              <a:buNone/>
              <a:defRPr>
                <a:solidFill>
                  <a:schemeClr val="accent2"/>
                </a:solidFill>
              </a:defRPr>
            </a:lvl5pPr>
            <a:lvl6pPr lvl="5" rtl="0">
              <a:lnSpc>
                <a:spcPct val="100000"/>
              </a:lnSpc>
              <a:spcBef>
                <a:spcPts val="0"/>
              </a:spcBef>
              <a:spcAft>
                <a:spcPts val="0"/>
              </a:spcAft>
              <a:buClr>
                <a:schemeClr val="accent2"/>
              </a:buClr>
              <a:buSzPts val="1400"/>
              <a:buNone/>
              <a:defRPr>
                <a:solidFill>
                  <a:schemeClr val="accent2"/>
                </a:solidFill>
              </a:defRPr>
            </a:lvl6pPr>
            <a:lvl7pPr lvl="6" rtl="0">
              <a:lnSpc>
                <a:spcPct val="100000"/>
              </a:lnSpc>
              <a:spcBef>
                <a:spcPts val="0"/>
              </a:spcBef>
              <a:spcAft>
                <a:spcPts val="0"/>
              </a:spcAft>
              <a:buClr>
                <a:schemeClr val="accent2"/>
              </a:buClr>
              <a:buSzPts val="1400"/>
              <a:buNone/>
              <a:defRPr>
                <a:solidFill>
                  <a:schemeClr val="accent2"/>
                </a:solidFill>
              </a:defRPr>
            </a:lvl7pPr>
            <a:lvl8pPr lvl="7" rtl="0">
              <a:lnSpc>
                <a:spcPct val="100000"/>
              </a:lnSpc>
              <a:spcBef>
                <a:spcPts val="0"/>
              </a:spcBef>
              <a:spcAft>
                <a:spcPts val="0"/>
              </a:spcAft>
              <a:buClr>
                <a:schemeClr val="accent2"/>
              </a:buClr>
              <a:buSzPts val="1400"/>
              <a:buNone/>
              <a:defRPr>
                <a:solidFill>
                  <a:schemeClr val="accent2"/>
                </a:solidFill>
              </a:defRPr>
            </a:lvl8pPr>
            <a:lvl9pPr lvl="8" rtl="0">
              <a:lnSpc>
                <a:spcPct val="100000"/>
              </a:lnSpc>
              <a:spcBef>
                <a:spcPts val="0"/>
              </a:spcBef>
              <a:spcAft>
                <a:spcPts val="0"/>
              </a:spcAft>
              <a:buClr>
                <a:schemeClr val="accent2"/>
              </a:buClr>
              <a:buSzPts val="1400"/>
              <a:buNone/>
              <a:defRPr>
                <a:solidFill>
                  <a:schemeClr val="accent2"/>
                </a:solidFill>
              </a:defRPr>
            </a:lvl9pPr>
          </a:lstStyle>
          <a:p>
            <a:endParaRPr/>
          </a:p>
        </p:txBody>
      </p:sp>
      <p:sp>
        <p:nvSpPr>
          <p:cNvPr id="2621" name="Google Shape;2621;p19"/>
          <p:cNvSpPr txBox="1">
            <a:spLocks noGrp="1"/>
          </p:cNvSpPr>
          <p:nvPr>
            <p:ph type="subTitle" idx="4"/>
          </p:nvPr>
        </p:nvSpPr>
        <p:spPr>
          <a:xfrm>
            <a:off x="5295400" y="1660300"/>
            <a:ext cx="1577100" cy="408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800"/>
              <a:buFont typeface="Pangolin"/>
              <a:buNone/>
              <a:defRPr b="1">
                <a:solidFill>
                  <a:schemeClr val="accent2"/>
                </a:solidFill>
                <a:latin typeface="Pangolin"/>
                <a:ea typeface="Pangolin"/>
                <a:cs typeface="Pangolin"/>
                <a:sym typeface="Pangolin"/>
              </a:defRPr>
            </a:lvl1pPr>
            <a:lvl2pPr lvl="1"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2pPr>
            <a:lvl3pPr lvl="2"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3pPr>
            <a:lvl4pPr lvl="3"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4pPr>
            <a:lvl5pPr lvl="4"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5pPr>
            <a:lvl6pPr lvl="5"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6pPr>
            <a:lvl7pPr lvl="6"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7pPr>
            <a:lvl8pPr lvl="7"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8pPr>
            <a:lvl9pPr lvl="8"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9pPr>
          </a:lstStyle>
          <a:p>
            <a:endParaRPr/>
          </a:p>
        </p:txBody>
      </p:sp>
      <p:sp>
        <p:nvSpPr>
          <p:cNvPr id="2622" name="Google Shape;2622;p19"/>
          <p:cNvSpPr txBox="1">
            <a:spLocks noGrp="1"/>
          </p:cNvSpPr>
          <p:nvPr>
            <p:ph type="subTitle" idx="5"/>
          </p:nvPr>
        </p:nvSpPr>
        <p:spPr>
          <a:xfrm>
            <a:off x="1742225" y="3656900"/>
            <a:ext cx="2267100" cy="795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2"/>
              </a:buClr>
              <a:buSzPts val="1400"/>
              <a:buNone/>
              <a:defRPr sz="1400">
                <a:solidFill>
                  <a:schemeClr val="accent2"/>
                </a:solidFill>
              </a:defRPr>
            </a:lvl1pPr>
            <a:lvl2pPr lvl="1" rtl="0">
              <a:lnSpc>
                <a:spcPct val="100000"/>
              </a:lnSpc>
              <a:spcBef>
                <a:spcPts val="0"/>
              </a:spcBef>
              <a:spcAft>
                <a:spcPts val="0"/>
              </a:spcAft>
              <a:buClr>
                <a:schemeClr val="accent2"/>
              </a:buClr>
              <a:buSzPts val="1400"/>
              <a:buNone/>
              <a:defRPr>
                <a:solidFill>
                  <a:schemeClr val="accent2"/>
                </a:solidFill>
              </a:defRPr>
            </a:lvl2pPr>
            <a:lvl3pPr lvl="2" rtl="0">
              <a:lnSpc>
                <a:spcPct val="100000"/>
              </a:lnSpc>
              <a:spcBef>
                <a:spcPts val="0"/>
              </a:spcBef>
              <a:spcAft>
                <a:spcPts val="0"/>
              </a:spcAft>
              <a:buClr>
                <a:schemeClr val="accent2"/>
              </a:buClr>
              <a:buSzPts val="1400"/>
              <a:buNone/>
              <a:defRPr>
                <a:solidFill>
                  <a:schemeClr val="accent2"/>
                </a:solidFill>
              </a:defRPr>
            </a:lvl3pPr>
            <a:lvl4pPr lvl="3" rtl="0">
              <a:lnSpc>
                <a:spcPct val="100000"/>
              </a:lnSpc>
              <a:spcBef>
                <a:spcPts val="0"/>
              </a:spcBef>
              <a:spcAft>
                <a:spcPts val="0"/>
              </a:spcAft>
              <a:buClr>
                <a:schemeClr val="accent2"/>
              </a:buClr>
              <a:buSzPts val="1400"/>
              <a:buNone/>
              <a:defRPr>
                <a:solidFill>
                  <a:schemeClr val="accent2"/>
                </a:solidFill>
              </a:defRPr>
            </a:lvl4pPr>
            <a:lvl5pPr lvl="4" rtl="0">
              <a:lnSpc>
                <a:spcPct val="100000"/>
              </a:lnSpc>
              <a:spcBef>
                <a:spcPts val="0"/>
              </a:spcBef>
              <a:spcAft>
                <a:spcPts val="0"/>
              </a:spcAft>
              <a:buClr>
                <a:schemeClr val="accent2"/>
              </a:buClr>
              <a:buSzPts val="1400"/>
              <a:buNone/>
              <a:defRPr>
                <a:solidFill>
                  <a:schemeClr val="accent2"/>
                </a:solidFill>
              </a:defRPr>
            </a:lvl5pPr>
            <a:lvl6pPr lvl="5" rtl="0">
              <a:lnSpc>
                <a:spcPct val="100000"/>
              </a:lnSpc>
              <a:spcBef>
                <a:spcPts val="0"/>
              </a:spcBef>
              <a:spcAft>
                <a:spcPts val="0"/>
              </a:spcAft>
              <a:buClr>
                <a:schemeClr val="accent2"/>
              </a:buClr>
              <a:buSzPts val="1400"/>
              <a:buNone/>
              <a:defRPr>
                <a:solidFill>
                  <a:schemeClr val="accent2"/>
                </a:solidFill>
              </a:defRPr>
            </a:lvl6pPr>
            <a:lvl7pPr lvl="6" rtl="0">
              <a:lnSpc>
                <a:spcPct val="100000"/>
              </a:lnSpc>
              <a:spcBef>
                <a:spcPts val="0"/>
              </a:spcBef>
              <a:spcAft>
                <a:spcPts val="0"/>
              </a:spcAft>
              <a:buClr>
                <a:schemeClr val="accent2"/>
              </a:buClr>
              <a:buSzPts val="1400"/>
              <a:buNone/>
              <a:defRPr>
                <a:solidFill>
                  <a:schemeClr val="accent2"/>
                </a:solidFill>
              </a:defRPr>
            </a:lvl7pPr>
            <a:lvl8pPr lvl="7" rtl="0">
              <a:lnSpc>
                <a:spcPct val="100000"/>
              </a:lnSpc>
              <a:spcBef>
                <a:spcPts val="0"/>
              </a:spcBef>
              <a:spcAft>
                <a:spcPts val="0"/>
              </a:spcAft>
              <a:buClr>
                <a:schemeClr val="accent2"/>
              </a:buClr>
              <a:buSzPts val="1400"/>
              <a:buNone/>
              <a:defRPr>
                <a:solidFill>
                  <a:schemeClr val="accent2"/>
                </a:solidFill>
              </a:defRPr>
            </a:lvl8pPr>
            <a:lvl9pPr lvl="8" rtl="0">
              <a:lnSpc>
                <a:spcPct val="100000"/>
              </a:lnSpc>
              <a:spcBef>
                <a:spcPts val="0"/>
              </a:spcBef>
              <a:spcAft>
                <a:spcPts val="0"/>
              </a:spcAft>
              <a:buClr>
                <a:schemeClr val="accent2"/>
              </a:buClr>
              <a:buSzPts val="1400"/>
              <a:buNone/>
              <a:defRPr>
                <a:solidFill>
                  <a:schemeClr val="accent2"/>
                </a:solidFill>
              </a:defRPr>
            </a:lvl9pPr>
          </a:lstStyle>
          <a:p>
            <a:endParaRPr/>
          </a:p>
        </p:txBody>
      </p:sp>
      <p:sp>
        <p:nvSpPr>
          <p:cNvPr id="2623" name="Google Shape;2623;p19"/>
          <p:cNvSpPr txBox="1">
            <a:spLocks noGrp="1"/>
          </p:cNvSpPr>
          <p:nvPr>
            <p:ph type="subTitle" idx="6"/>
          </p:nvPr>
        </p:nvSpPr>
        <p:spPr>
          <a:xfrm>
            <a:off x="2432225" y="3337100"/>
            <a:ext cx="1577100" cy="408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2"/>
              </a:buClr>
              <a:buSzPts val="1800"/>
              <a:buFont typeface="Pangolin"/>
              <a:buNone/>
              <a:defRPr b="1">
                <a:solidFill>
                  <a:schemeClr val="accent2"/>
                </a:solidFill>
                <a:latin typeface="Pangolin"/>
                <a:ea typeface="Pangolin"/>
                <a:cs typeface="Pangolin"/>
                <a:sym typeface="Pangolin"/>
              </a:defRPr>
            </a:lvl1pPr>
            <a:lvl2pPr lvl="1"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2pPr>
            <a:lvl3pPr lvl="2"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3pPr>
            <a:lvl4pPr lvl="3"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4pPr>
            <a:lvl5pPr lvl="4"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5pPr>
            <a:lvl6pPr lvl="5"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6pPr>
            <a:lvl7pPr lvl="6"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7pPr>
            <a:lvl8pPr lvl="7"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8pPr>
            <a:lvl9pPr lvl="8"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9pPr>
          </a:lstStyle>
          <a:p>
            <a:endParaRPr/>
          </a:p>
        </p:txBody>
      </p:sp>
      <p:sp>
        <p:nvSpPr>
          <p:cNvPr id="2624" name="Google Shape;2624;p19"/>
          <p:cNvSpPr txBox="1">
            <a:spLocks noGrp="1"/>
          </p:cNvSpPr>
          <p:nvPr>
            <p:ph type="subTitle" idx="7"/>
          </p:nvPr>
        </p:nvSpPr>
        <p:spPr>
          <a:xfrm>
            <a:off x="5295400" y="3656900"/>
            <a:ext cx="2267100" cy="83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None/>
              <a:defRPr sz="1400">
                <a:solidFill>
                  <a:schemeClr val="accent2"/>
                </a:solidFill>
              </a:defRPr>
            </a:lvl1pPr>
            <a:lvl2pPr lvl="1" rtl="0">
              <a:lnSpc>
                <a:spcPct val="100000"/>
              </a:lnSpc>
              <a:spcBef>
                <a:spcPts val="0"/>
              </a:spcBef>
              <a:spcAft>
                <a:spcPts val="0"/>
              </a:spcAft>
              <a:buClr>
                <a:schemeClr val="accent2"/>
              </a:buClr>
              <a:buSzPts val="1400"/>
              <a:buNone/>
              <a:defRPr>
                <a:solidFill>
                  <a:schemeClr val="accent2"/>
                </a:solidFill>
              </a:defRPr>
            </a:lvl2pPr>
            <a:lvl3pPr lvl="2" rtl="0">
              <a:lnSpc>
                <a:spcPct val="100000"/>
              </a:lnSpc>
              <a:spcBef>
                <a:spcPts val="0"/>
              </a:spcBef>
              <a:spcAft>
                <a:spcPts val="0"/>
              </a:spcAft>
              <a:buClr>
                <a:schemeClr val="accent2"/>
              </a:buClr>
              <a:buSzPts val="1400"/>
              <a:buNone/>
              <a:defRPr>
                <a:solidFill>
                  <a:schemeClr val="accent2"/>
                </a:solidFill>
              </a:defRPr>
            </a:lvl3pPr>
            <a:lvl4pPr lvl="3" rtl="0">
              <a:lnSpc>
                <a:spcPct val="100000"/>
              </a:lnSpc>
              <a:spcBef>
                <a:spcPts val="0"/>
              </a:spcBef>
              <a:spcAft>
                <a:spcPts val="0"/>
              </a:spcAft>
              <a:buClr>
                <a:schemeClr val="accent2"/>
              </a:buClr>
              <a:buSzPts val="1400"/>
              <a:buNone/>
              <a:defRPr>
                <a:solidFill>
                  <a:schemeClr val="accent2"/>
                </a:solidFill>
              </a:defRPr>
            </a:lvl4pPr>
            <a:lvl5pPr lvl="4" rtl="0">
              <a:lnSpc>
                <a:spcPct val="100000"/>
              </a:lnSpc>
              <a:spcBef>
                <a:spcPts val="0"/>
              </a:spcBef>
              <a:spcAft>
                <a:spcPts val="0"/>
              </a:spcAft>
              <a:buClr>
                <a:schemeClr val="accent2"/>
              </a:buClr>
              <a:buSzPts val="1400"/>
              <a:buNone/>
              <a:defRPr>
                <a:solidFill>
                  <a:schemeClr val="accent2"/>
                </a:solidFill>
              </a:defRPr>
            </a:lvl5pPr>
            <a:lvl6pPr lvl="5" rtl="0">
              <a:lnSpc>
                <a:spcPct val="100000"/>
              </a:lnSpc>
              <a:spcBef>
                <a:spcPts val="0"/>
              </a:spcBef>
              <a:spcAft>
                <a:spcPts val="0"/>
              </a:spcAft>
              <a:buClr>
                <a:schemeClr val="accent2"/>
              </a:buClr>
              <a:buSzPts val="1400"/>
              <a:buNone/>
              <a:defRPr>
                <a:solidFill>
                  <a:schemeClr val="accent2"/>
                </a:solidFill>
              </a:defRPr>
            </a:lvl6pPr>
            <a:lvl7pPr lvl="6" rtl="0">
              <a:lnSpc>
                <a:spcPct val="100000"/>
              </a:lnSpc>
              <a:spcBef>
                <a:spcPts val="0"/>
              </a:spcBef>
              <a:spcAft>
                <a:spcPts val="0"/>
              </a:spcAft>
              <a:buClr>
                <a:schemeClr val="accent2"/>
              </a:buClr>
              <a:buSzPts val="1400"/>
              <a:buNone/>
              <a:defRPr>
                <a:solidFill>
                  <a:schemeClr val="accent2"/>
                </a:solidFill>
              </a:defRPr>
            </a:lvl7pPr>
            <a:lvl8pPr lvl="7" rtl="0">
              <a:lnSpc>
                <a:spcPct val="100000"/>
              </a:lnSpc>
              <a:spcBef>
                <a:spcPts val="0"/>
              </a:spcBef>
              <a:spcAft>
                <a:spcPts val="0"/>
              </a:spcAft>
              <a:buClr>
                <a:schemeClr val="accent2"/>
              </a:buClr>
              <a:buSzPts val="1400"/>
              <a:buNone/>
              <a:defRPr>
                <a:solidFill>
                  <a:schemeClr val="accent2"/>
                </a:solidFill>
              </a:defRPr>
            </a:lvl8pPr>
            <a:lvl9pPr lvl="8" rtl="0">
              <a:lnSpc>
                <a:spcPct val="100000"/>
              </a:lnSpc>
              <a:spcBef>
                <a:spcPts val="0"/>
              </a:spcBef>
              <a:spcAft>
                <a:spcPts val="0"/>
              </a:spcAft>
              <a:buClr>
                <a:schemeClr val="accent2"/>
              </a:buClr>
              <a:buSzPts val="1400"/>
              <a:buNone/>
              <a:defRPr>
                <a:solidFill>
                  <a:schemeClr val="accent2"/>
                </a:solidFill>
              </a:defRPr>
            </a:lvl9pPr>
          </a:lstStyle>
          <a:p>
            <a:endParaRPr/>
          </a:p>
        </p:txBody>
      </p:sp>
      <p:sp>
        <p:nvSpPr>
          <p:cNvPr id="2625" name="Google Shape;2625;p19"/>
          <p:cNvSpPr txBox="1">
            <a:spLocks noGrp="1"/>
          </p:cNvSpPr>
          <p:nvPr>
            <p:ph type="subTitle" idx="8"/>
          </p:nvPr>
        </p:nvSpPr>
        <p:spPr>
          <a:xfrm>
            <a:off x="5295400" y="3337100"/>
            <a:ext cx="1577100" cy="408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800"/>
              <a:buFont typeface="Pangolin"/>
              <a:buNone/>
              <a:defRPr b="1">
                <a:solidFill>
                  <a:schemeClr val="accent2"/>
                </a:solidFill>
                <a:latin typeface="Pangolin"/>
                <a:ea typeface="Pangolin"/>
                <a:cs typeface="Pangolin"/>
                <a:sym typeface="Pangolin"/>
              </a:defRPr>
            </a:lvl1pPr>
            <a:lvl2pPr lvl="1"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2pPr>
            <a:lvl3pPr lvl="2"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3pPr>
            <a:lvl4pPr lvl="3"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4pPr>
            <a:lvl5pPr lvl="4"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5pPr>
            <a:lvl6pPr lvl="5"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6pPr>
            <a:lvl7pPr lvl="6"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7pPr>
            <a:lvl8pPr lvl="7"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8pPr>
            <a:lvl9pPr lvl="8"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9pPr>
          </a:lstStyle>
          <a:p>
            <a:endParaRPr/>
          </a:p>
        </p:txBody>
      </p:sp>
      <p:grpSp>
        <p:nvGrpSpPr>
          <p:cNvPr id="2626" name="Google Shape;2626;p19"/>
          <p:cNvGrpSpPr/>
          <p:nvPr/>
        </p:nvGrpSpPr>
        <p:grpSpPr>
          <a:xfrm>
            <a:off x="753978" y="3481216"/>
            <a:ext cx="7738414" cy="1405853"/>
            <a:chOff x="753978" y="3481216"/>
            <a:chExt cx="7738414" cy="1405853"/>
          </a:xfrm>
        </p:grpSpPr>
        <p:grpSp>
          <p:nvGrpSpPr>
            <p:cNvPr id="2627" name="Google Shape;2627;p19"/>
            <p:cNvGrpSpPr/>
            <p:nvPr/>
          </p:nvGrpSpPr>
          <p:grpSpPr>
            <a:xfrm>
              <a:off x="1129050" y="4392529"/>
              <a:ext cx="7108179" cy="494540"/>
              <a:chOff x="1433850" y="4306804"/>
              <a:chExt cx="7108179" cy="494540"/>
            </a:xfrm>
          </p:grpSpPr>
          <p:sp>
            <p:nvSpPr>
              <p:cNvPr id="2628" name="Google Shape;2628;p19"/>
              <p:cNvSpPr/>
              <p:nvPr/>
            </p:nvSpPr>
            <p:spPr>
              <a:xfrm>
                <a:off x="1433850" y="4346350"/>
                <a:ext cx="733100" cy="369825"/>
              </a:xfrm>
              <a:custGeom>
                <a:avLst/>
                <a:gdLst/>
                <a:ahLst/>
                <a:cxnLst/>
                <a:rect l="l" t="t" r="r" b="b"/>
                <a:pathLst>
                  <a:path w="29324" h="14793" extrusionOk="0">
                    <a:moveTo>
                      <a:pt x="65" y="1"/>
                    </a:moveTo>
                    <a:cubicBezTo>
                      <a:pt x="22" y="1"/>
                      <a:pt x="0" y="17"/>
                      <a:pt x="0" y="54"/>
                    </a:cubicBezTo>
                    <a:cubicBezTo>
                      <a:pt x="0" y="1207"/>
                      <a:pt x="627" y="7899"/>
                      <a:pt x="3133" y="9979"/>
                    </a:cubicBezTo>
                    <a:cubicBezTo>
                      <a:pt x="4073" y="10729"/>
                      <a:pt x="5378" y="10965"/>
                      <a:pt x="6750" y="10965"/>
                    </a:cubicBezTo>
                    <a:cubicBezTo>
                      <a:pt x="9059" y="10965"/>
                      <a:pt x="11560" y="10299"/>
                      <a:pt x="12836" y="10299"/>
                    </a:cubicBezTo>
                    <a:cubicBezTo>
                      <a:pt x="12906" y="10299"/>
                      <a:pt x="12971" y="10301"/>
                      <a:pt x="13033" y="10305"/>
                    </a:cubicBezTo>
                    <a:cubicBezTo>
                      <a:pt x="14913" y="10405"/>
                      <a:pt x="16166" y="13438"/>
                      <a:pt x="18797" y="14465"/>
                    </a:cubicBezTo>
                    <a:cubicBezTo>
                      <a:pt x="19361" y="14693"/>
                      <a:pt x="20085" y="14793"/>
                      <a:pt x="20893" y="14793"/>
                    </a:cubicBezTo>
                    <a:cubicBezTo>
                      <a:pt x="23822" y="14793"/>
                      <a:pt x="27851" y="13481"/>
                      <a:pt x="29324" y="12185"/>
                    </a:cubicBezTo>
                    <a:cubicBezTo>
                      <a:pt x="29324" y="12185"/>
                      <a:pt x="28597" y="7172"/>
                      <a:pt x="26191" y="5919"/>
                    </a:cubicBezTo>
                    <a:cubicBezTo>
                      <a:pt x="25465" y="5585"/>
                      <a:pt x="24757" y="5470"/>
                      <a:pt x="24096" y="5470"/>
                    </a:cubicBezTo>
                    <a:cubicBezTo>
                      <a:pt x="22626" y="5470"/>
                      <a:pt x="21382" y="6039"/>
                      <a:pt x="20658" y="6039"/>
                    </a:cubicBezTo>
                    <a:cubicBezTo>
                      <a:pt x="20584" y="6039"/>
                      <a:pt x="20515" y="6033"/>
                      <a:pt x="20452" y="6019"/>
                    </a:cubicBezTo>
                    <a:cubicBezTo>
                      <a:pt x="19524" y="5919"/>
                      <a:pt x="19098" y="4866"/>
                      <a:pt x="16592" y="2786"/>
                    </a:cubicBezTo>
                    <a:cubicBezTo>
                      <a:pt x="15289" y="1683"/>
                      <a:pt x="13409" y="1420"/>
                      <a:pt x="11451" y="1420"/>
                    </a:cubicBezTo>
                    <a:cubicBezTo>
                      <a:pt x="9663" y="1420"/>
                      <a:pt x="7810" y="1640"/>
                      <a:pt x="6271" y="1640"/>
                    </a:cubicBezTo>
                    <a:cubicBezTo>
                      <a:pt x="6124" y="1640"/>
                      <a:pt x="5980" y="1638"/>
                      <a:pt x="5840" y="1633"/>
                    </a:cubicBezTo>
                    <a:cubicBezTo>
                      <a:pt x="2904" y="1633"/>
                      <a:pt x="485"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19"/>
              <p:cNvSpPr/>
              <p:nvPr/>
            </p:nvSpPr>
            <p:spPr>
              <a:xfrm>
                <a:off x="1467675" y="4392175"/>
                <a:ext cx="835250" cy="275250"/>
              </a:xfrm>
              <a:custGeom>
                <a:avLst/>
                <a:gdLst/>
                <a:ahLst/>
                <a:cxnLst/>
                <a:rect l="l" t="t" r="r" b="b"/>
                <a:pathLst>
                  <a:path w="33410" h="11010" extrusionOk="0">
                    <a:moveTo>
                      <a:pt x="101" y="1"/>
                    </a:moveTo>
                    <a:cubicBezTo>
                      <a:pt x="1" y="101"/>
                      <a:pt x="1" y="201"/>
                      <a:pt x="1" y="327"/>
                    </a:cubicBezTo>
                    <a:cubicBezTo>
                      <a:pt x="402" y="1053"/>
                      <a:pt x="928" y="1580"/>
                      <a:pt x="1454" y="2081"/>
                    </a:cubicBezTo>
                    <a:cubicBezTo>
                      <a:pt x="2081" y="2607"/>
                      <a:pt x="2707" y="3033"/>
                      <a:pt x="3434" y="3459"/>
                    </a:cubicBezTo>
                    <a:cubicBezTo>
                      <a:pt x="4061" y="3760"/>
                      <a:pt x="4788" y="3961"/>
                      <a:pt x="5540" y="4186"/>
                    </a:cubicBezTo>
                    <a:cubicBezTo>
                      <a:pt x="6367" y="4387"/>
                      <a:pt x="7093" y="4387"/>
                      <a:pt x="7820" y="4487"/>
                    </a:cubicBezTo>
                    <a:cubicBezTo>
                      <a:pt x="9299" y="4713"/>
                      <a:pt x="10853" y="4813"/>
                      <a:pt x="12307" y="5013"/>
                    </a:cubicBezTo>
                    <a:cubicBezTo>
                      <a:pt x="13058" y="5114"/>
                      <a:pt x="13685" y="5339"/>
                      <a:pt x="14412" y="5540"/>
                    </a:cubicBezTo>
                    <a:cubicBezTo>
                      <a:pt x="15038" y="5840"/>
                      <a:pt x="15665" y="6166"/>
                      <a:pt x="16191" y="6693"/>
                    </a:cubicBezTo>
                    <a:lnTo>
                      <a:pt x="16918" y="7419"/>
                    </a:lnTo>
                    <a:cubicBezTo>
                      <a:pt x="17219" y="7720"/>
                      <a:pt x="17545" y="7946"/>
                      <a:pt x="17845" y="8146"/>
                    </a:cubicBezTo>
                    <a:cubicBezTo>
                      <a:pt x="18472" y="8673"/>
                      <a:pt x="19099" y="9099"/>
                      <a:pt x="19825" y="9399"/>
                    </a:cubicBezTo>
                    <a:cubicBezTo>
                      <a:pt x="21204" y="10126"/>
                      <a:pt x="22657" y="10552"/>
                      <a:pt x="24211" y="10753"/>
                    </a:cubicBezTo>
                    <a:cubicBezTo>
                      <a:pt x="25211" y="10926"/>
                      <a:pt x="26211" y="11010"/>
                      <a:pt x="27207" y="11010"/>
                    </a:cubicBezTo>
                    <a:cubicBezTo>
                      <a:pt x="29233" y="11010"/>
                      <a:pt x="31243" y="10664"/>
                      <a:pt x="33209" y="10026"/>
                    </a:cubicBezTo>
                    <a:cubicBezTo>
                      <a:pt x="33309" y="10026"/>
                      <a:pt x="33409" y="9926"/>
                      <a:pt x="33309" y="9825"/>
                    </a:cubicBezTo>
                    <a:cubicBezTo>
                      <a:pt x="33309" y="9725"/>
                      <a:pt x="33209" y="9600"/>
                      <a:pt x="33109" y="9600"/>
                    </a:cubicBezTo>
                    <a:cubicBezTo>
                      <a:pt x="31630" y="10026"/>
                      <a:pt x="30176" y="10226"/>
                      <a:pt x="28723" y="10352"/>
                    </a:cubicBezTo>
                    <a:cubicBezTo>
                      <a:pt x="27244" y="10352"/>
                      <a:pt x="25790" y="10352"/>
                      <a:pt x="24337" y="10026"/>
                    </a:cubicBezTo>
                    <a:cubicBezTo>
                      <a:pt x="22858" y="9825"/>
                      <a:pt x="21505" y="9399"/>
                      <a:pt x="20151" y="8673"/>
                    </a:cubicBezTo>
                    <a:cubicBezTo>
                      <a:pt x="19525" y="8347"/>
                      <a:pt x="18898" y="7946"/>
                      <a:pt x="18372" y="7520"/>
                    </a:cubicBezTo>
                    <a:cubicBezTo>
                      <a:pt x="18071" y="7319"/>
                      <a:pt x="17745" y="7094"/>
                      <a:pt x="17545" y="6793"/>
                    </a:cubicBezTo>
                    <a:lnTo>
                      <a:pt x="16693" y="6066"/>
                    </a:lnTo>
                    <a:cubicBezTo>
                      <a:pt x="16066" y="5540"/>
                      <a:pt x="15439" y="5114"/>
                      <a:pt x="14612" y="4813"/>
                    </a:cubicBezTo>
                    <a:cubicBezTo>
                      <a:pt x="13885" y="4487"/>
                      <a:pt x="13159" y="4387"/>
                      <a:pt x="12432" y="4186"/>
                    </a:cubicBezTo>
                    <a:cubicBezTo>
                      <a:pt x="10853" y="3961"/>
                      <a:pt x="9399" y="3961"/>
                      <a:pt x="7921" y="3760"/>
                    </a:cubicBezTo>
                    <a:cubicBezTo>
                      <a:pt x="7194" y="3760"/>
                      <a:pt x="6467" y="3660"/>
                      <a:pt x="5740" y="3560"/>
                    </a:cubicBezTo>
                    <a:cubicBezTo>
                      <a:pt x="5013" y="3334"/>
                      <a:pt x="4286" y="3134"/>
                      <a:pt x="3660" y="2833"/>
                    </a:cubicBezTo>
                    <a:cubicBezTo>
                      <a:pt x="3033" y="2607"/>
                      <a:pt x="2407" y="2206"/>
                      <a:pt x="1780" y="1780"/>
                    </a:cubicBezTo>
                    <a:cubicBezTo>
                      <a:pt x="1254" y="1254"/>
                      <a:pt x="728" y="728"/>
                      <a:pt x="402" y="101"/>
                    </a:cubicBezTo>
                    <a:cubicBezTo>
                      <a:pt x="301" y="1"/>
                      <a:pt x="201" y="1"/>
                      <a:pt x="10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19"/>
              <p:cNvSpPr/>
              <p:nvPr/>
            </p:nvSpPr>
            <p:spPr>
              <a:xfrm flipH="1">
                <a:off x="6864811" y="4514772"/>
                <a:ext cx="142842" cy="210379"/>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19"/>
              <p:cNvSpPr/>
              <p:nvPr/>
            </p:nvSpPr>
            <p:spPr>
              <a:xfrm flipH="1">
                <a:off x="6858104" y="4550084"/>
                <a:ext cx="52938" cy="128960"/>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19"/>
              <p:cNvSpPr/>
              <p:nvPr/>
            </p:nvSpPr>
            <p:spPr>
              <a:xfrm flipH="1">
                <a:off x="6812154" y="4545967"/>
                <a:ext cx="37465" cy="96549"/>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3" name="Google Shape;2633;p19"/>
              <p:cNvGrpSpPr/>
              <p:nvPr/>
            </p:nvGrpSpPr>
            <p:grpSpPr>
              <a:xfrm flipH="1">
                <a:off x="7953192" y="4306804"/>
                <a:ext cx="588837" cy="445995"/>
                <a:chOff x="2592579" y="4448479"/>
                <a:chExt cx="588837" cy="445995"/>
              </a:xfrm>
            </p:grpSpPr>
            <p:sp>
              <p:nvSpPr>
                <p:cNvPr id="2634" name="Google Shape;2634;p19"/>
                <p:cNvSpPr/>
                <p:nvPr/>
              </p:nvSpPr>
              <p:spPr>
                <a:xfrm>
                  <a:off x="2592579" y="4448479"/>
                  <a:ext cx="501928" cy="359710"/>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19"/>
                <p:cNvSpPr/>
                <p:nvPr/>
              </p:nvSpPr>
              <p:spPr>
                <a:xfrm>
                  <a:off x="2676213" y="4539537"/>
                  <a:ext cx="505203" cy="354937"/>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19"/>
                <p:cNvSpPr/>
                <p:nvPr/>
              </p:nvSpPr>
              <p:spPr>
                <a:xfrm>
                  <a:off x="2712930" y="4490748"/>
                  <a:ext cx="112021" cy="122253"/>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19"/>
                <p:cNvSpPr/>
                <p:nvPr/>
              </p:nvSpPr>
              <p:spPr>
                <a:xfrm>
                  <a:off x="2799839" y="4529804"/>
                  <a:ext cx="118073" cy="13757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19"/>
                <p:cNvSpPr/>
                <p:nvPr/>
              </p:nvSpPr>
              <p:spPr>
                <a:xfrm>
                  <a:off x="2856083" y="4546993"/>
                  <a:ext cx="149206" cy="187763"/>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9" name="Google Shape;2639;p19"/>
              <p:cNvSpPr/>
              <p:nvPr/>
            </p:nvSpPr>
            <p:spPr>
              <a:xfrm>
                <a:off x="3156579" y="4550072"/>
                <a:ext cx="142842" cy="210379"/>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9"/>
              <p:cNvSpPr/>
              <p:nvPr/>
            </p:nvSpPr>
            <p:spPr>
              <a:xfrm>
                <a:off x="3253190" y="4585384"/>
                <a:ext cx="52938" cy="128960"/>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19"/>
              <p:cNvSpPr/>
              <p:nvPr/>
            </p:nvSpPr>
            <p:spPr>
              <a:xfrm>
                <a:off x="3314613" y="4581267"/>
                <a:ext cx="37465" cy="96549"/>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19"/>
              <p:cNvSpPr/>
              <p:nvPr/>
            </p:nvSpPr>
            <p:spPr>
              <a:xfrm flipH="1">
                <a:off x="5688572" y="4647631"/>
                <a:ext cx="104378" cy="153713"/>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19"/>
              <p:cNvSpPr/>
              <p:nvPr/>
            </p:nvSpPr>
            <p:spPr>
              <a:xfrm flipH="1">
                <a:off x="5683674" y="4673433"/>
                <a:ext cx="38683" cy="94224"/>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19"/>
              <p:cNvSpPr/>
              <p:nvPr/>
            </p:nvSpPr>
            <p:spPr>
              <a:xfrm flipH="1">
                <a:off x="5650099" y="4670424"/>
                <a:ext cx="27377" cy="70543"/>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19"/>
              <p:cNvSpPr/>
              <p:nvPr/>
            </p:nvSpPr>
            <p:spPr>
              <a:xfrm>
                <a:off x="4410612" y="4505019"/>
                <a:ext cx="104378" cy="153713"/>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19"/>
              <p:cNvSpPr/>
              <p:nvPr/>
            </p:nvSpPr>
            <p:spPr>
              <a:xfrm>
                <a:off x="4481205" y="4530821"/>
                <a:ext cx="38683" cy="94224"/>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19"/>
              <p:cNvSpPr/>
              <p:nvPr/>
            </p:nvSpPr>
            <p:spPr>
              <a:xfrm>
                <a:off x="4526086" y="4527812"/>
                <a:ext cx="27377" cy="70543"/>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8" name="Google Shape;2648;p19"/>
            <p:cNvGrpSpPr/>
            <p:nvPr/>
          </p:nvGrpSpPr>
          <p:grpSpPr>
            <a:xfrm>
              <a:off x="753978" y="3481216"/>
              <a:ext cx="251405" cy="404488"/>
              <a:chOff x="906350" y="3833300"/>
              <a:chExt cx="174575" cy="280875"/>
            </a:xfrm>
          </p:grpSpPr>
          <p:sp>
            <p:nvSpPr>
              <p:cNvPr id="2649" name="Google Shape;2649;p19"/>
              <p:cNvSpPr/>
              <p:nvPr/>
            </p:nvSpPr>
            <p:spPr>
              <a:xfrm>
                <a:off x="906350" y="3833300"/>
                <a:ext cx="160725" cy="217225"/>
              </a:xfrm>
              <a:custGeom>
                <a:avLst/>
                <a:gdLst/>
                <a:ahLst/>
                <a:cxnLst/>
                <a:rect l="l" t="t" r="r" b="b"/>
                <a:pathLst>
                  <a:path w="6429" h="8689" extrusionOk="0">
                    <a:moveTo>
                      <a:pt x="2354" y="1"/>
                    </a:moveTo>
                    <a:cubicBezTo>
                      <a:pt x="1072" y="1"/>
                      <a:pt x="0" y="2377"/>
                      <a:pt x="219" y="4590"/>
                    </a:cubicBezTo>
                    <a:cubicBezTo>
                      <a:pt x="472" y="7018"/>
                      <a:pt x="3824" y="8627"/>
                      <a:pt x="4509" y="8687"/>
                    </a:cubicBezTo>
                    <a:cubicBezTo>
                      <a:pt x="4521" y="8688"/>
                      <a:pt x="4534" y="8689"/>
                      <a:pt x="4547" y="8689"/>
                    </a:cubicBezTo>
                    <a:cubicBezTo>
                      <a:pt x="5069" y="8689"/>
                      <a:pt x="6428" y="7511"/>
                      <a:pt x="6312" y="5156"/>
                    </a:cubicBezTo>
                    <a:cubicBezTo>
                      <a:pt x="6178" y="2668"/>
                      <a:pt x="4077" y="553"/>
                      <a:pt x="2707" y="61"/>
                    </a:cubicBezTo>
                    <a:cubicBezTo>
                      <a:pt x="2588" y="20"/>
                      <a:pt x="2470" y="1"/>
                      <a:pt x="2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9"/>
              <p:cNvSpPr/>
              <p:nvPr/>
            </p:nvSpPr>
            <p:spPr>
              <a:xfrm>
                <a:off x="961725" y="3867225"/>
                <a:ext cx="119200" cy="246950"/>
              </a:xfrm>
              <a:custGeom>
                <a:avLst/>
                <a:gdLst/>
                <a:ahLst/>
                <a:cxnLst/>
                <a:rect l="l" t="t" r="r" b="b"/>
                <a:pathLst>
                  <a:path w="4768" h="9878" extrusionOk="0">
                    <a:moveTo>
                      <a:pt x="179" y="0"/>
                    </a:moveTo>
                    <a:cubicBezTo>
                      <a:pt x="60" y="75"/>
                      <a:pt x="0" y="134"/>
                      <a:pt x="0" y="254"/>
                    </a:cubicBezTo>
                    <a:cubicBezTo>
                      <a:pt x="0" y="254"/>
                      <a:pt x="60" y="373"/>
                      <a:pt x="60" y="686"/>
                    </a:cubicBezTo>
                    <a:cubicBezTo>
                      <a:pt x="119" y="820"/>
                      <a:pt x="119" y="998"/>
                      <a:pt x="179" y="1192"/>
                    </a:cubicBezTo>
                    <a:cubicBezTo>
                      <a:pt x="179" y="1430"/>
                      <a:pt x="239" y="1624"/>
                      <a:pt x="298" y="1862"/>
                    </a:cubicBezTo>
                    <a:cubicBezTo>
                      <a:pt x="298" y="2116"/>
                      <a:pt x="373" y="2429"/>
                      <a:pt x="432" y="2682"/>
                    </a:cubicBezTo>
                    <a:cubicBezTo>
                      <a:pt x="492" y="2980"/>
                      <a:pt x="551" y="3293"/>
                      <a:pt x="671" y="3605"/>
                    </a:cubicBezTo>
                    <a:cubicBezTo>
                      <a:pt x="745" y="3918"/>
                      <a:pt x="864" y="4231"/>
                      <a:pt x="924" y="4544"/>
                    </a:cubicBezTo>
                    <a:cubicBezTo>
                      <a:pt x="1043" y="4842"/>
                      <a:pt x="1117" y="5155"/>
                      <a:pt x="1237" y="5468"/>
                    </a:cubicBezTo>
                    <a:cubicBezTo>
                      <a:pt x="1415" y="5780"/>
                      <a:pt x="1490" y="6153"/>
                      <a:pt x="1669" y="6406"/>
                    </a:cubicBezTo>
                    <a:cubicBezTo>
                      <a:pt x="1788" y="6704"/>
                      <a:pt x="1982" y="7017"/>
                      <a:pt x="2101" y="7330"/>
                    </a:cubicBezTo>
                    <a:cubicBezTo>
                      <a:pt x="2294" y="7583"/>
                      <a:pt x="2473" y="7821"/>
                      <a:pt x="2607" y="8075"/>
                    </a:cubicBezTo>
                    <a:cubicBezTo>
                      <a:pt x="2726" y="8194"/>
                      <a:pt x="2786" y="8328"/>
                      <a:pt x="2905" y="8447"/>
                    </a:cubicBezTo>
                    <a:cubicBezTo>
                      <a:pt x="2980" y="8566"/>
                      <a:pt x="3099" y="8641"/>
                      <a:pt x="3158" y="8760"/>
                    </a:cubicBezTo>
                    <a:cubicBezTo>
                      <a:pt x="3352" y="8939"/>
                      <a:pt x="3531" y="9073"/>
                      <a:pt x="3650" y="9252"/>
                    </a:cubicBezTo>
                    <a:cubicBezTo>
                      <a:pt x="3844" y="9386"/>
                      <a:pt x="3963" y="9505"/>
                      <a:pt x="4097" y="9564"/>
                    </a:cubicBezTo>
                    <a:cubicBezTo>
                      <a:pt x="4216" y="9684"/>
                      <a:pt x="4335" y="9758"/>
                      <a:pt x="4395" y="9758"/>
                    </a:cubicBezTo>
                    <a:cubicBezTo>
                      <a:pt x="4469" y="9818"/>
                      <a:pt x="4469" y="9877"/>
                      <a:pt x="4469" y="9877"/>
                    </a:cubicBezTo>
                    <a:cubicBezTo>
                      <a:pt x="4589" y="9877"/>
                      <a:pt x="4648" y="9877"/>
                      <a:pt x="4708" y="9818"/>
                    </a:cubicBezTo>
                    <a:cubicBezTo>
                      <a:pt x="4767" y="9758"/>
                      <a:pt x="4767" y="9624"/>
                      <a:pt x="4708" y="9564"/>
                    </a:cubicBezTo>
                    <a:cubicBezTo>
                      <a:pt x="4708" y="9564"/>
                      <a:pt x="4589" y="9445"/>
                      <a:pt x="4335" y="9252"/>
                    </a:cubicBezTo>
                    <a:lnTo>
                      <a:pt x="3963" y="8879"/>
                    </a:lnTo>
                    <a:cubicBezTo>
                      <a:pt x="3844" y="8760"/>
                      <a:pt x="3725" y="8566"/>
                      <a:pt x="3590" y="8388"/>
                    </a:cubicBezTo>
                    <a:cubicBezTo>
                      <a:pt x="3471" y="8328"/>
                      <a:pt x="3412" y="8194"/>
                      <a:pt x="3352" y="8075"/>
                    </a:cubicBezTo>
                    <a:cubicBezTo>
                      <a:pt x="3278" y="8015"/>
                      <a:pt x="3158" y="7896"/>
                      <a:pt x="3099" y="7762"/>
                    </a:cubicBezTo>
                    <a:cubicBezTo>
                      <a:pt x="2980" y="7523"/>
                      <a:pt x="2786" y="7270"/>
                      <a:pt x="2667" y="7017"/>
                    </a:cubicBezTo>
                    <a:cubicBezTo>
                      <a:pt x="2533" y="6704"/>
                      <a:pt x="2354" y="6466"/>
                      <a:pt x="2235" y="6153"/>
                    </a:cubicBezTo>
                    <a:cubicBezTo>
                      <a:pt x="2101" y="5840"/>
                      <a:pt x="1982" y="5527"/>
                      <a:pt x="1862" y="5289"/>
                    </a:cubicBezTo>
                    <a:cubicBezTo>
                      <a:pt x="1788" y="4976"/>
                      <a:pt x="1669" y="4663"/>
                      <a:pt x="1550" y="4350"/>
                    </a:cubicBezTo>
                    <a:cubicBezTo>
                      <a:pt x="1415" y="4037"/>
                      <a:pt x="1356" y="3725"/>
                      <a:pt x="1237" y="3427"/>
                    </a:cubicBezTo>
                    <a:cubicBezTo>
                      <a:pt x="1177" y="3114"/>
                      <a:pt x="1117" y="2801"/>
                      <a:pt x="983" y="2548"/>
                    </a:cubicBezTo>
                    <a:cubicBezTo>
                      <a:pt x="924" y="2309"/>
                      <a:pt x="864" y="1997"/>
                      <a:pt x="805" y="1803"/>
                    </a:cubicBezTo>
                    <a:cubicBezTo>
                      <a:pt x="671" y="1311"/>
                      <a:pt x="551" y="879"/>
                      <a:pt x="492" y="626"/>
                    </a:cubicBezTo>
                    <a:cubicBezTo>
                      <a:pt x="432" y="313"/>
                      <a:pt x="373" y="134"/>
                      <a:pt x="373" y="134"/>
                    </a:cubicBezTo>
                    <a:cubicBezTo>
                      <a:pt x="373" y="75"/>
                      <a:pt x="239" y="0"/>
                      <a:pt x="17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1" name="Google Shape;2651;p19"/>
            <p:cNvGrpSpPr/>
            <p:nvPr/>
          </p:nvGrpSpPr>
          <p:grpSpPr>
            <a:xfrm>
              <a:off x="8329618" y="4195730"/>
              <a:ext cx="162775" cy="205173"/>
              <a:chOff x="1014225" y="4195075"/>
              <a:chExt cx="85325" cy="107550"/>
            </a:xfrm>
          </p:grpSpPr>
          <p:sp>
            <p:nvSpPr>
              <p:cNvPr id="2652" name="Google Shape;2652;p19"/>
              <p:cNvSpPr/>
              <p:nvPr/>
            </p:nvSpPr>
            <p:spPr>
              <a:xfrm>
                <a:off x="1014225" y="4232725"/>
                <a:ext cx="49925" cy="69900"/>
              </a:xfrm>
              <a:custGeom>
                <a:avLst/>
                <a:gdLst/>
                <a:ahLst/>
                <a:cxnLst/>
                <a:rect l="l" t="t" r="r" b="b"/>
                <a:pathLst>
                  <a:path w="1997" h="2796" extrusionOk="0">
                    <a:moveTo>
                      <a:pt x="489" y="0"/>
                    </a:moveTo>
                    <a:cubicBezTo>
                      <a:pt x="425" y="0"/>
                      <a:pt x="363" y="15"/>
                      <a:pt x="314" y="39"/>
                    </a:cubicBezTo>
                    <a:cubicBezTo>
                      <a:pt x="135" y="99"/>
                      <a:pt x="60" y="159"/>
                      <a:pt x="60" y="278"/>
                    </a:cubicBezTo>
                    <a:cubicBezTo>
                      <a:pt x="1" y="412"/>
                      <a:pt x="1" y="591"/>
                      <a:pt x="60" y="725"/>
                    </a:cubicBezTo>
                    <a:cubicBezTo>
                      <a:pt x="314" y="1023"/>
                      <a:pt x="567" y="1276"/>
                      <a:pt x="805" y="1589"/>
                    </a:cubicBezTo>
                    <a:cubicBezTo>
                      <a:pt x="1058" y="1902"/>
                      <a:pt x="1178" y="2334"/>
                      <a:pt x="1371" y="2706"/>
                    </a:cubicBezTo>
                    <a:cubicBezTo>
                      <a:pt x="1401" y="2766"/>
                      <a:pt x="1464" y="2795"/>
                      <a:pt x="1520" y="2795"/>
                    </a:cubicBezTo>
                    <a:cubicBezTo>
                      <a:pt x="1576" y="2795"/>
                      <a:pt x="1625" y="2766"/>
                      <a:pt x="1625" y="2706"/>
                    </a:cubicBezTo>
                    <a:cubicBezTo>
                      <a:pt x="1997" y="1842"/>
                      <a:pt x="1371" y="650"/>
                      <a:pt x="746" y="99"/>
                    </a:cubicBezTo>
                    <a:cubicBezTo>
                      <a:pt x="676" y="29"/>
                      <a:pt x="580" y="0"/>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9"/>
              <p:cNvSpPr/>
              <p:nvPr/>
            </p:nvSpPr>
            <p:spPr>
              <a:xfrm>
                <a:off x="1027175" y="4195075"/>
                <a:ext cx="47800" cy="72550"/>
              </a:xfrm>
              <a:custGeom>
                <a:avLst/>
                <a:gdLst/>
                <a:ahLst/>
                <a:cxnLst/>
                <a:rect l="l" t="t" r="r" b="b"/>
                <a:pathLst>
                  <a:path w="1912" h="2902" extrusionOk="0">
                    <a:moveTo>
                      <a:pt x="579" y="1"/>
                    </a:moveTo>
                    <a:cubicBezTo>
                      <a:pt x="303" y="1"/>
                      <a:pt x="0" y="261"/>
                      <a:pt x="168" y="547"/>
                    </a:cubicBezTo>
                    <a:cubicBezTo>
                      <a:pt x="481" y="1039"/>
                      <a:pt x="794" y="1545"/>
                      <a:pt x="1107" y="2037"/>
                    </a:cubicBezTo>
                    <a:cubicBezTo>
                      <a:pt x="1226" y="2231"/>
                      <a:pt x="1405" y="2469"/>
                      <a:pt x="1539" y="2722"/>
                    </a:cubicBezTo>
                    <a:cubicBezTo>
                      <a:pt x="1658" y="2782"/>
                      <a:pt x="1777" y="2782"/>
                      <a:pt x="1851" y="2901"/>
                    </a:cubicBezTo>
                    <a:lnTo>
                      <a:pt x="1911" y="2841"/>
                    </a:lnTo>
                    <a:lnTo>
                      <a:pt x="1851" y="2841"/>
                    </a:lnTo>
                    <a:cubicBezTo>
                      <a:pt x="1851" y="2782"/>
                      <a:pt x="1911" y="2603"/>
                      <a:pt x="1911" y="2529"/>
                    </a:cubicBezTo>
                    <a:cubicBezTo>
                      <a:pt x="1777" y="2290"/>
                      <a:pt x="1658" y="2037"/>
                      <a:pt x="1598" y="1724"/>
                    </a:cubicBezTo>
                    <a:cubicBezTo>
                      <a:pt x="1345" y="1233"/>
                      <a:pt x="1166" y="741"/>
                      <a:pt x="913" y="234"/>
                    </a:cubicBezTo>
                    <a:cubicBezTo>
                      <a:pt x="853" y="68"/>
                      <a:pt x="719" y="1"/>
                      <a:pt x="5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9"/>
              <p:cNvSpPr/>
              <p:nvPr/>
            </p:nvSpPr>
            <p:spPr>
              <a:xfrm>
                <a:off x="1070100" y="4196775"/>
                <a:ext cx="29450" cy="77175"/>
              </a:xfrm>
              <a:custGeom>
                <a:avLst/>
                <a:gdLst/>
                <a:ahLst/>
                <a:cxnLst/>
                <a:rect l="l" t="t" r="r" b="b"/>
                <a:pathLst>
                  <a:path w="1178" h="3087" extrusionOk="0">
                    <a:moveTo>
                      <a:pt x="381" y="1"/>
                    </a:moveTo>
                    <a:cubicBezTo>
                      <a:pt x="226" y="1"/>
                      <a:pt x="115" y="114"/>
                      <a:pt x="60" y="300"/>
                    </a:cubicBezTo>
                    <a:cubicBezTo>
                      <a:pt x="0" y="673"/>
                      <a:pt x="373" y="1224"/>
                      <a:pt x="507" y="1597"/>
                    </a:cubicBezTo>
                    <a:cubicBezTo>
                      <a:pt x="686" y="2088"/>
                      <a:pt x="686" y="2595"/>
                      <a:pt x="805" y="3086"/>
                    </a:cubicBezTo>
                    <a:lnTo>
                      <a:pt x="879" y="3086"/>
                    </a:lnTo>
                    <a:cubicBezTo>
                      <a:pt x="1177" y="2714"/>
                      <a:pt x="1177" y="2029"/>
                      <a:pt x="1177" y="1597"/>
                    </a:cubicBezTo>
                    <a:cubicBezTo>
                      <a:pt x="1118" y="1105"/>
                      <a:pt x="1118" y="166"/>
                      <a:pt x="566" y="47"/>
                    </a:cubicBezTo>
                    <a:cubicBezTo>
                      <a:pt x="499" y="16"/>
                      <a:pt x="437" y="1"/>
                      <a:pt x="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5" name="Google Shape;2655;p19"/>
            <p:cNvGrpSpPr/>
            <p:nvPr/>
          </p:nvGrpSpPr>
          <p:grpSpPr>
            <a:xfrm rot="867187">
              <a:off x="4483934" y="4248952"/>
              <a:ext cx="471923" cy="357443"/>
              <a:chOff x="1183325" y="4056800"/>
              <a:chExt cx="471900" cy="357425"/>
            </a:xfrm>
          </p:grpSpPr>
          <p:sp>
            <p:nvSpPr>
              <p:cNvPr id="2656" name="Google Shape;2656;p19"/>
              <p:cNvSpPr/>
              <p:nvPr/>
            </p:nvSpPr>
            <p:spPr>
              <a:xfrm>
                <a:off x="1183325" y="4056800"/>
                <a:ext cx="402250" cy="288275"/>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19"/>
              <p:cNvSpPr/>
              <p:nvPr/>
            </p:nvSpPr>
            <p:spPr>
              <a:xfrm>
                <a:off x="1250350" y="4129775"/>
                <a:ext cx="404875" cy="284450"/>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19"/>
              <p:cNvSpPr/>
              <p:nvPr/>
            </p:nvSpPr>
            <p:spPr>
              <a:xfrm>
                <a:off x="1279775" y="4090675"/>
                <a:ext cx="89775" cy="97975"/>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19"/>
              <p:cNvSpPr/>
              <p:nvPr/>
            </p:nvSpPr>
            <p:spPr>
              <a:xfrm>
                <a:off x="1349425" y="4121975"/>
                <a:ext cx="94625" cy="11025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19"/>
              <p:cNvSpPr/>
              <p:nvPr/>
            </p:nvSpPr>
            <p:spPr>
              <a:xfrm>
                <a:off x="1394500" y="4135750"/>
                <a:ext cx="119575" cy="150475"/>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1" name="Google Shape;2661;p19"/>
            <p:cNvGrpSpPr/>
            <p:nvPr/>
          </p:nvGrpSpPr>
          <p:grpSpPr>
            <a:xfrm>
              <a:off x="8102175" y="3648650"/>
              <a:ext cx="220150" cy="399350"/>
              <a:chOff x="-1298600" y="-189200"/>
              <a:chExt cx="220150" cy="399350"/>
            </a:xfrm>
          </p:grpSpPr>
          <p:sp>
            <p:nvSpPr>
              <p:cNvPr id="2662" name="Google Shape;2662;p19"/>
              <p:cNvSpPr/>
              <p:nvPr/>
            </p:nvSpPr>
            <p:spPr>
              <a:xfrm>
                <a:off x="-1298600" y="-189200"/>
                <a:ext cx="215675" cy="297325"/>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9"/>
              <p:cNvSpPr/>
              <p:nvPr/>
            </p:nvSpPr>
            <p:spPr>
              <a:xfrm>
                <a:off x="-1193200" y="-62500"/>
                <a:ext cx="114750" cy="272650"/>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4" name="Google Shape;2664;p19"/>
            <p:cNvGrpSpPr/>
            <p:nvPr/>
          </p:nvGrpSpPr>
          <p:grpSpPr>
            <a:xfrm>
              <a:off x="798281" y="4048005"/>
              <a:ext cx="162775" cy="205173"/>
              <a:chOff x="1014225" y="4195075"/>
              <a:chExt cx="85325" cy="107550"/>
            </a:xfrm>
          </p:grpSpPr>
          <p:sp>
            <p:nvSpPr>
              <p:cNvPr id="2665" name="Google Shape;2665;p19"/>
              <p:cNvSpPr/>
              <p:nvPr/>
            </p:nvSpPr>
            <p:spPr>
              <a:xfrm>
                <a:off x="1014225" y="4232725"/>
                <a:ext cx="49925" cy="69900"/>
              </a:xfrm>
              <a:custGeom>
                <a:avLst/>
                <a:gdLst/>
                <a:ahLst/>
                <a:cxnLst/>
                <a:rect l="l" t="t" r="r" b="b"/>
                <a:pathLst>
                  <a:path w="1997" h="2796" extrusionOk="0">
                    <a:moveTo>
                      <a:pt x="489" y="0"/>
                    </a:moveTo>
                    <a:cubicBezTo>
                      <a:pt x="425" y="0"/>
                      <a:pt x="363" y="15"/>
                      <a:pt x="314" y="39"/>
                    </a:cubicBezTo>
                    <a:cubicBezTo>
                      <a:pt x="135" y="99"/>
                      <a:pt x="60" y="159"/>
                      <a:pt x="60" y="278"/>
                    </a:cubicBezTo>
                    <a:cubicBezTo>
                      <a:pt x="1" y="412"/>
                      <a:pt x="1" y="591"/>
                      <a:pt x="60" y="725"/>
                    </a:cubicBezTo>
                    <a:cubicBezTo>
                      <a:pt x="314" y="1023"/>
                      <a:pt x="567" y="1276"/>
                      <a:pt x="805" y="1589"/>
                    </a:cubicBezTo>
                    <a:cubicBezTo>
                      <a:pt x="1058" y="1902"/>
                      <a:pt x="1178" y="2334"/>
                      <a:pt x="1371" y="2706"/>
                    </a:cubicBezTo>
                    <a:cubicBezTo>
                      <a:pt x="1401" y="2766"/>
                      <a:pt x="1464" y="2795"/>
                      <a:pt x="1520" y="2795"/>
                    </a:cubicBezTo>
                    <a:cubicBezTo>
                      <a:pt x="1576" y="2795"/>
                      <a:pt x="1625" y="2766"/>
                      <a:pt x="1625" y="2706"/>
                    </a:cubicBezTo>
                    <a:cubicBezTo>
                      <a:pt x="1997" y="1842"/>
                      <a:pt x="1371" y="650"/>
                      <a:pt x="746" y="99"/>
                    </a:cubicBezTo>
                    <a:cubicBezTo>
                      <a:pt x="676" y="29"/>
                      <a:pt x="580"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9"/>
              <p:cNvSpPr/>
              <p:nvPr/>
            </p:nvSpPr>
            <p:spPr>
              <a:xfrm>
                <a:off x="1027175" y="4195075"/>
                <a:ext cx="47800" cy="72550"/>
              </a:xfrm>
              <a:custGeom>
                <a:avLst/>
                <a:gdLst/>
                <a:ahLst/>
                <a:cxnLst/>
                <a:rect l="l" t="t" r="r" b="b"/>
                <a:pathLst>
                  <a:path w="1912" h="2902" extrusionOk="0">
                    <a:moveTo>
                      <a:pt x="579" y="1"/>
                    </a:moveTo>
                    <a:cubicBezTo>
                      <a:pt x="303" y="1"/>
                      <a:pt x="0" y="261"/>
                      <a:pt x="168" y="547"/>
                    </a:cubicBezTo>
                    <a:cubicBezTo>
                      <a:pt x="481" y="1039"/>
                      <a:pt x="794" y="1545"/>
                      <a:pt x="1107" y="2037"/>
                    </a:cubicBezTo>
                    <a:cubicBezTo>
                      <a:pt x="1226" y="2231"/>
                      <a:pt x="1405" y="2469"/>
                      <a:pt x="1539" y="2722"/>
                    </a:cubicBezTo>
                    <a:cubicBezTo>
                      <a:pt x="1658" y="2782"/>
                      <a:pt x="1777" y="2782"/>
                      <a:pt x="1851" y="2901"/>
                    </a:cubicBezTo>
                    <a:lnTo>
                      <a:pt x="1911" y="2841"/>
                    </a:lnTo>
                    <a:lnTo>
                      <a:pt x="1851" y="2841"/>
                    </a:lnTo>
                    <a:cubicBezTo>
                      <a:pt x="1851" y="2782"/>
                      <a:pt x="1911" y="2603"/>
                      <a:pt x="1911" y="2529"/>
                    </a:cubicBezTo>
                    <a:cubicBezTo>
                      <a:pt x="1777" y="2290"/>
                      <a:pt x="1658" y="2037"/>
                      <a:pt x="1598" y="1724"/>
                    </a:cubicBezTo>
                    <a:cubicBezTo>
                      <a:pt x="1345" y="1233"/>
                      <a:pt x="1166" y="741"/>
                      <a:pt x="913" y="234"/>
                    </a:cubicBezTo>
                    <a:cubicBezTo>
                      <a:pt x="853" y="68"/>
                      <a:pt x="719" y="1"/>
                      <a:pt x="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9"/>
              <p:cNvSpPr/>
              <p:nvPr/>
            </p:nvSpPr>
            <p:spPr>
              <a:xfrm>
                <a:off x="1070100" y="4196775"/>
                <a:ext cx="29450" cy="77175"/>
              </a:xfrm>
              <a:custGeom>
                <a:avLst/>
                <a:gdLst/>
                <a:ahLst/>
                <a:cxnLst/>
                <a:rect l="l" t="t" r="r" b="b"/>
                <a:pathLst>
                  <a:path w="1178" h="3087" extrusionOk="0">
                    <a:moveTo>
                      <a:pt x="381" y="1"/>
                    </a:moveTo>
                    <a:cubicBezTo>
                      <a:pt x="226" y="1"/>
                      <a:pt x="115" y="114"/>
                      <a:pt x="60" y="300"/>
                    </a:cubicBezTo>
                    <a:cubicBezTo>
                      <a:pt x="0" y="673"/>
                      <a:pt x="373" y="1224"/>
                      <a:pt x="507" y="1597"/>
                    </a:cubicBezTo>
                    <a:cubicBezTo>
                      <a:pt x="686" y="2088"/>
                      <a:pt x="686" y="2595"/>
                      <a:pt x="805" y="3086"/>
                    </a:cubicBezTo>
                    <a:lnTo>
                      <a:pt x="879" y="3086"/>
                    </a:lnTo>
                    <a:cubicBezTo>
                      <a:pt x="1177" y="2714"/>
                      <a:pt x="1177" y="2029"/>
                      <a:pt x="1177" y="1597"/>
                    </a:cubicBezTo>
                    <a:cubicBezTo>
                      <a:pt x="1118" y="1105"/>
                      <a:pt x="1118" y="166"/>
                      <a:pt x="566" y="47"/>
                    </a:cubicBezTo>
                    <a:cubicBezTo>
                      <a:pt x="499" y="16"/>
                      <a:pt x="437" y="1"/>
                      <a:pt x="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668"/>
        <p:cNvGrpSpPr/>
        <p:nvPr/>
      </p:nvGrpSpPr>
      <p:grpSpPr>
        <a:xfrm>
          <a:off x="0" y="0"/>
          <a:ext cx="0" cy="0"/>
          <a:chOff x="0" y="0"/>
          <a:chExt cx="0" cy="0"/>
        </a:xfrm>
      </p:grpSpPr>
      <p:sp>
        <p:nvSpPr>
          <p:cNvPr id="2669" name="Google Shape;2669;p20"/>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20"/>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20"/>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20"/>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20"/>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20"/>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20"/>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20"/>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20"/>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20"/>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20"/>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20"/>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20"/>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20"/>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20"/>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20"/>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20"/>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20"/>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20"/>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20"/>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20"/>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20"/>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20"/>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0"/>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0"/>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20"/>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20"/>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20"/>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20"/>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20"/>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20"/>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20"/>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20"/>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20"/>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20"/>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20"/>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20"/>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20"/>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20"/>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20"/>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20"/>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20"/>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20"/>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20"/>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20"/>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20"/>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20"/>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20"/>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20"/>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20"/>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20"/>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20"/>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20"/>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20"/>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20"/>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20"/>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20"/>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20"/>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20"/>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20"/>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0"/>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20"/>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20"/>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20"/>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20"/>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20"/>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20"/>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20"/>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20"/>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20"/>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20"/>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20"/>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20"/>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20"/>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20"/>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20"/>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20"/>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20"/>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20"/>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20"/>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20"/>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20"/>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20"/>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20"/>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0"/>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0"/>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0"/>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0"/>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20"/>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20"/>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0"/>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20"/>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0"/>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0"/>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20"/>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20"/>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0"/>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0"/>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0"/>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20"/>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20"/>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20"/>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0"/>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0"/>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0"/>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0"/>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0"/>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0"/>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0"/>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20"/>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0"/>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0"/>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20"/>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20"/>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0"/>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20"/>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20"/>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0"/>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20"/>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20"/>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0"/>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0"/>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20"/>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20"/>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20"/>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20"/>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20"/>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20"/>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20"/>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20"/>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20"/>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20"/>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20"/>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20"/>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20"/>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20"/>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20"/>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20"/>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20"/>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20"/>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20"/>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20"/>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20"/>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0"/>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0"/>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0"/>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20"/>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20"/>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20"/>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20"/>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20"/>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20"/>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0"/>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20"/>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20"/>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20"/>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20"/>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20"/>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20"/>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20"/>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20"/>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20"/>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20"/>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20"/>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0"/>
          <p:cNvSpPr txBox="1">
            <a:spLocks noGrp="1"/>
          </p:cNvSpPr>
          <p:nvPr>
            <p:ph type="title"/>
          </p:nvPr>
        </p:nvSpPr>
        <p:spPr>
          <a:xfrm>
            <a:off x="1088074" y="3037025"/>
            <a:ext cx="225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900"/>
              <a:buNone/>
              <a:defRPr sz="1900" b="1"/>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834" name="Google Shape;2834;p20"/>
          <p:cNvSpPr txBox="1">
            <a:spLocks noGrp="1"/>
          </p:cNvSpPr>
          <p:nvPr>
            <p:ph type="subTitle" idx="1"/>
          </p:nvPr>
        </p:nvSpPr>
        <p:spPr>
          <a:xfrm>
            <a:off x="1088074" y="3491925"/>
            <a:ext cx="2257800" cy="72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835" name="Google Shape;2835;p20"/>
          <p:cNvSpPr txBox="1">
            <a:spLocks noGrp="1"/>
          </p:cNvSpPr>
          <p:nvPr>
            <p:ph type="title" idx="2"/>
          </p:nvPr>
        </p:nvSpPr>
        <p:spPr>
          <a:xfrm>
            <a:off x="3522306" y="3037025"/>
            <a:ext cx="225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900"/>
              <a:buNone/>
              <a:defRPr sz="1900" b="1"/>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836" name="Google Shape;2836;p20"/>
          <p:cNvSpPr txBox="1">
            <a:spLocks noGrp="1"/>
          </p:cNvSpPr>
          <p:nvPr>
            <p:ph type="subTitle" idx="3"/>
          </p:nvPr>
        </p:nvSpPr>
        <p:spPr>
          <a:xfrm>
            <a:off x="3522306" y="3491925"/>
            <a:ext cx="2257800" cy="72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837" name="Google Shape;2837;p20"/>
          <p:cNvSpPr txBox="1">
            <a:spLocks noGrp="1"/>
          </p:cNvSpPr>
          <p:nvPr>
            <p:ph type="title" idx="4"/>
          </p:nvPr>
        </p:nvSpPr>
        <p:spPr>
          <a:xfrm>
            <a:off x="5952670" y="3037025"/>
            <a:ext cx="225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900"/>
              <a:buNone/>
              <a:defRPr sz="1900" b="1">
                <a:solidFill>
                  <a:schemeClr val="accent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838" name="Google Shape;2838;p20"/>
          <p:cNvSpPr txBox="1">
            <a:spLocks noGrp="1"/>
          </p:cNvSpPr>
          <p:nvPr>
            <p:ph type="subTitle" idx="5"/>
          </p:nvPr>
        </p:nvSpPr>
        <p:spPr>
          <a:xfrm>
            <a:off x="5952670" y="3491925"/>
            <a:ext cx="2257800" cy="72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839" name="Google Shape;2839;p20"/>
          <p:cNvSpPr txBox="1">
            <a:spLocks noGrp="1"/>
          </p:cNvSpPr>
          <p:nvPr>
            <p:ph type="title" idx="6"/>
          </p:nvPr>
        </p:nvSpPr>
        <p:spPr>
          <a:xfrm>
            <a:off x="955575" y="849425"/>
            <a:ext cx="73884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CUSTOM_2_1">
    <p:spTree>
      <p:nvGrpSpPr>
        <p:cNvPr id="1" name="Shape 3033"/>
        <p:cNvGrpSpPr/>
        <p:nvPr/>
      </p:nvGrpSpPr>
      <p:grpSpPr>
        <a:xfrm>
          <a:off x="0" y="0"/>
          <a:ext cx="0" cy="0"/>
          <a:chOff x="0" y="0"/>
          <a:chExt cx="0" cy="0"/>
        </a:xfrm>
      </p:grpSpPr>
      <p:sp>
        <p:nvSpPr>
          <p:cNvPr id="3034" name="Google Shape;3034;p22"/>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22"/>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22"/>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22"/>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22"/>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22"/>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22"/>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22"/>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22"/>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22"/>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22"/>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22"/>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22"/>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22"/>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22"/>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22"/>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22"/>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22"/>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22"/>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22"/>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22"/>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22"/>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22"/>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22"/>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22"/>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22"/>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22"/>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22"/>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22"/>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22"/>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22"/>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22"/>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22"/>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22"/>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22"/>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22"/>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22"/>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22"/>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22"/>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22"/>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22"/>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22"/>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22"/>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22"/>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22"/>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22"/>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22"/>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22"/>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22"/>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22"/>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22"/>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22"/>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22"/>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22"/>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22"/>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22"/>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22"/>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22"/>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22"/>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22"/>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22"/>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22"/>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22"/>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22"/>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22"/>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22"/>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22"/>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22"/>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22"/>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22"/>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22"/>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22"/>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22"/>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22"/>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22"/>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22"/>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22"/>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22"/>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22"/>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22"/>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22"/>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22"/>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22"/>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22"/>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22"/>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22"/>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22"/>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22"/>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22"/>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22"/>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22"/>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22"/>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22"/>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22"/>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22"/>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22"/>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22"/>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22"/>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22"/>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22"/>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22"/>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22"/>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22"/>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22"/>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22"/>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22"/>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22"/>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22"/>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22"/>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22"/>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22"/>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2"/>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2"/>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22"/>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22"/>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22"/>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22"/>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22"/>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22"/>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22"/>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22"/>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22"/>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22"/>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22"/>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22"/>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22"/>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22"/>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22"/>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22"/>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22"/>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22"/>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22"/>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22"/>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22"/>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22"/>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22"/>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22"/>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22"/>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22"/>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22"/>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22"/>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22"/>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22"/>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22"/>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22"/>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22"/>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22"/>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22"/>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22"/>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22"/>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22"/>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22"/>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22"/>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22"/>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22"/>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22"/>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22"/>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22"/>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22"/>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22"/>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22"/>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22"/>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22"/>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22"/>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22"/>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22"/>
          <p:cNvSpPr txBox="1">
            <a:spLocks noGrp="1"/>
          </p:cNvSpPr>
          <p:nvPr>
            <p:ph type="title"/>
          </p:nvPr>
        </p:nvSpPr>
        <p:spPr>
          <a:xfrm>
            <a:off x="495500" y="849425"/>
            <a:ext cx="81534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200" name="Google Shape;3200;p22"/>
          <p:cNvGrpSpPr/>
          <p:nvPr/>
        </p:nvGrpSpPr>
        <p:grpSpPr>
          <a:xfrm rot="-5400000">
            <a:off x="7556834" y="3910519"/>
            <a:ext cx="350390" cy="1470478"/>
            <a:chOff x="8180472" y="1441194"/>
            <a:chExt cx="350390" cy="1470478"/>
          </a:xfrm>
        </p:grpSpPr>
        <p:sp>
          <p:nvSpPr>
            <p:cNvPr id="3201" name="Google Shape;3201;p22"/>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22"/>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22"/>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22"/>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22"/>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22"/>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22"/>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8" name="Google Shape;3208;p22"/>
          <p:cNvGrpSpPr/>
          <p:nvPr/>
        </p:nvGrpSpPr>
        <p:grpSpPr>
          <a:xfrm rot="5400000" flipH="1">
            <a:off x="1384634" y="3910519"/>
            <a:ext cx="350390" cy="1470478"/>
            <a:chOff x="8180472" y="1441194"/>
            <a:chExt cx="350390" cy="1470478"/>
          </a:xfrm>
        </p:grpSpPr>
        <p:sp>
          <p:nvSpPr>
            <p:cNvPr id="3209" name="Google Shape;3209;p22"/>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22"/>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22"/>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22"/>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22"/>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22"/>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22"/>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
    <p:spTree>
      <p:nvGrpSpPr>
        <p:cNvPr id="1" name="Shape 4538"/>
        <p:cNvGrpSpPr/>
        <p:nvPr/>
      </p:nvGrpSpPr>
      <p:grpSpPr>
        <a:xfrm>
          <a:off x="0" y="0"/>
          <a:ext cx="0" cy="0"/>
          <a:chOff x="0" y="0"/>
          <a:chExt cx="0" cy="0"/>
        </a:xfrm>
      </p:grpSpPr>
      <p:grpSp>
        <p:nvGrpSpPr>
          <p:cNvPr id="4539" name="Google Shape;4539;p29"/>
          <p:cNvGrpSpPr/>
          <p:nvPr/>
        </p:nvGrpSpPr>
        <p:grpSpPr>
          <a:xfrm>
            <a:off x="307951" y="646175"/>
            <a:ext cx="8340971" cy="4261144"/>
            <a:chOff x="307951" y="646175"/>
            <a:chExt cx="8340971" cy="4261144"/>
          </a:xfrm>
        </p:grpSpPr>
        <p:sp>
          <p:nvSpPr>
            <p:cNvPr id="4540" name="Google Shape;4540;p29"/>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29"/>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29"/>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29"/>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29"/>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29"/>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29"/>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29"/>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29"/>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29"/>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29"/>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29"/>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29"/>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29"/>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29"/>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29"/>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29"/>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29"/>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29"/>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29"/>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29"/>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29"/>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29"/>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29"/>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29"/>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29"/>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29"/>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29"/>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29"/>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29"/>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29"/>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29"/>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29"/>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29"/>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29"/>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29"/>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29"/>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29"/>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29"/>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29"/>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29"/>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29"/>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29"/>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29"/>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29"/>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29"/>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29"/>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29"/>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29"/>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29"/>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29"/>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29"/>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29"/>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29"/>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29"/>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29"/>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29"/>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29"/>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29"/>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29"/>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29"/>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29"/>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29"/>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29"/>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29"/>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29"/>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29"/>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29"/>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29"/>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29"/>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29"/>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29"/>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29"/>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29"/>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29"/>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29"/>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29"/>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29"/>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29"/>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29"/>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29"/>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29"/>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29"/>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29"/>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29"/>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29"/>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29"/>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29"/>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29"/>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29"/>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29"/>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29"/>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29"/>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29"/>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29"/>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29"/>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29"/>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29"/>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29"/>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29"/>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29"/>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29"/>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29"/>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29"/>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29"/>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29"/>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29"/>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29"/>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29"/>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29"/>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29"/>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29"/>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29"/>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29"/>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29"/>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29"/>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29"/>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29"/>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29"/>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29"/>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29"/>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29"/>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29"/>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29"/>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29"/>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29"/>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29"/>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29"/>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29"/>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29"/>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29"/>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29"/>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29"/>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29"/>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29"/>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29"/>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29"/>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29"/>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29"/>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29"/>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29"/>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29"/>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29"/>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29"/>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29"/>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29"/>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29"/>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29"/>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29"/>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29"/>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29"/>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29"/>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29"/>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29"/>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29"/>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29"/>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29"/>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29"/>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29"/>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9" name="Google Shape;4699;p29"/>
          <p:cNvGrpSpPr/>
          <p:nvPr/>
        </p:nvGrpSpPr>
        <p:grpSpPr>
          <a:xfrm flipH="1">
            <a:off x="6545213" y="3963358"/>
            <a:ext cx="2051956" cy="901695"/>
            <a:chOff x="-3033227" y="446810"/>
            <a:chExt cx="2846776" cy="1250964"/>
          </a:xfrm>
        </p:grpSpPr>
        <p:sp>
          <p:nvSpPr>
            <p:cNvPr id="4700" name="Google Shape;4700;p29"/>
            <p:cNvSpPr/>
            <p:nvPr/>
          </p:nvSpPr>
          <p:spPr>
            <a:xfrm flipH="1">
              <a:off x="-1174467" y="1199465"/>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29"/>
            <p:cNvSpPr/>
            <p:nvPr/>
          </p:nvSpPr>
          <p:spPr>
            <a:xfrm flipH="1">
              <a:off x="-1180051" y="1357561"/>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02" name="Google Shape;4702;p29"/>
            <p:cNvGrpSpPr/>
            <p:nvPr/>
          </p:nvGrpSpPr>
          <p:grpSpPr>
            <a:xfrm flipH="1">
              <a:off x="-831033" y="1313889"/>
              <a:ext cx="644582" cy="275171"/>
              <a:chOff x="6010718" y="4529752"/>
              <a:chExt cx="644582" cy="275171"/>
            </a:xfrm>
          </p:grpSpPr>
          <p:sp>
            <p:nvSpPr>
              <p:cNvPr id="4703" name="Google Shape;4703;p29"/>
              <p:cNvSpPr/>
              <p:nvPr/>
            </p:nvSpPr>
            <p:spPr>
              <a:xfrm>
                <a:off x="6010718" y="4529752"/>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29"/>
              <p:cNvSpPr/>
              <p:nvPr/>
            </p:nvSpPr>
            <p:spPr>
              <a:xfrm>
                <a:off x="6035798" y="4564316"/>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05" name="Google Shape;4705;p29"/>
            <p:cNvSpPr/>
            <p:nvPr/>
          </p:nvSpPr>
          <p:spPr>
            <a:xfrm rot="1136767" flipH="1">
              <a:off x="-1378506" y="1352712"/>
              <a:ext cx="90619" cy="26775"/>
            </a:xfrm>
            <a:custGeom>
              <a:avLst/>
              <a:gdLst/>
              <a:ahLst/>
              <a:cxnLst/>
              <a:rect l="l" t="t" r="r" b="b"/>
              <a:pathLst>
                <a:path w="5713" h="1688" extrusionOk="0">
                  <a:moveTo>
                    <a:pt x="1590" y="1"/>
                  </a:moveTo>
                  <a:cubicBezTo>
                    <a:pt x="690" y="1"/>
                    <a:pt x="1" y="53"/>
                    <a:pt x="73" y="434"/>
                  </a:cubicBezTo>
                  <a:cubicBezTo>
                    <a:pt x="73" y="961"/>
                    <a:pt x="274" y="1161"/>
                    <a:pt x="700" y="1261"/>
                  </a:cubicBezTo>
                  <a:cubicBezTo>
                    <a:pt x="893" y="1261"/>
                    <a:pt x="1338" y="1200"/>
                    <a:pt x="1981" y="1200"/>
                  </a:cubicBezTo>
                  <a:cubicBezTo>
                    <a:pt x="2758" y="1200"/>
                    <a:pt x="3824" y="1290"/>
                    <a:pt x="5086" y="1687"/>
                  </a:cubicBezTo>
                  <a:lnTo>
                    <a:pt x="5186" y="1687"/>
                  </a:lnTo>
                  <a:cubicBezTo>
                    <a:pt x="5387" y="1487"/>
                    <a:pt x="5512" y="1261"/>
                    <a:pt x="5712" y="1161"/>
                  </a:cubicBezTo>
                  <a:cubicBezTo>
                    <a:pt x="5387" y="860"/>
                    <a:pt x="4259" y="108"/>
                    <a:pt x="2680" y="8"/>
                  </a:cubicBezTo>
                  <a:cubicBezTo>
                    <a:pt x="2306" y="8"/>
                    <a:pt x="1933" y="1"/>
                    <a:pt x="1590" y="1"/>
                  </a:cubicBezTo>
                  <a:close/>
                </a:path>
              </a:pathLst>
            </a:custGeom>
            <a:solidFill>
              <a:srgbClr val="7D3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29"/>
            <p:cNvSpPr/>
            <p:nvPr/>
          </p:nvSpPr>
          <p:spPr>
            <a:xfrm rot="1136767" flipH="1">
              <a:off x="-1571188" y="1323515"/>
              <a:ext cx="162203" cy="149640"/>
            </a:xfrm>
            <a:custGeom>
              <a:avLst/>
              <a:gdLst/>
              <a:ahLst/>
              <a:cxnLst/>
              <a:rect l="l" t="t" r="r" b="b"/>
              <a:pathLst>
                <a:path w="10226" h="9434" extrusionOk="0">
                  <a:moveTo>
                    <a:pt x="6266" y="0"/>
                  </a:moveTo>
                  <a:cubicBezTo>
                    <a:pt x="6266" y="1579"/>
                    <a:pt x="1153" y="6592"/>
                    <a:pt x="0" y="6893"/>
                  </a:cubicBezTo>
                  <a:lnTo>
                    <a:pt x="527" y="6893"/>
                  </a:lnTo>
                  <a:cubicBezTo>
                    <a:pt x="1695" y="8497"/>
                    <a:pt x="4015" y="9433"/>
                    <a:pt x="5850" y="9433"/>
                  </a:cubicBezTo>
                  <a:cubicBezTo>
                    <a:pt x="6654" y="9433"/>
                    <a:pt x="7364" y="9254"/>
                    <a:pt x="7845" y="8873"/>
                  </a:cubicBezTo>
                  <a:cubicBezTo>
                    <a:pt x="10226" y="6792"/>
                    <a:pt x="8146" y="953"/>
                    <a:pt x="6266" y="0"/>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29"/>
            <p:cNvSpPr/>
            <p:nvPr/>
          </p:nvSpPr>
          <p:spPr>
            <a:xfrm rot="1136767" flipH="1">
              <a:off x="-1498200" y="1302839"/>
              <a:ext cx="145913" cy="149958"/>
            </a:xfrm>
            <a:custGeom>
              <a:avLst/>
              <a:gdLst/>
              <a:ahLst/>
              <a:cxnLst/>
              <a:rect l="l" t="t" r="r" b="b"/>
              <a:pathLst>
                <a:path w="9199" h="9454" extrusionOk="0">
                  <a:moveTo>
                    <a:pt x="6164" y="0"/>
                  </a:moveTo>
                  <a:cubicBezTo>
                    <a:pt x="5664" y="0"/>
                    <a:pt x="5138" y="115"/>
                    <a:pt x="4612" y="381"/>
                  </a:cubicBezTo>
                  <a:cubicBezTo>
                    <a:pt x="3986" y="682"/>
                    <a:pt x="3033" y="1408"/>
                    <a:pt x="2206" y="2461"/>
                  </a:cubicBezTo>
                  <a:cubicBezTo>
                    <a:pt x="2006" y="2561"/>
                    <a:pt x="1881" y="2787"/>
                    <a:pt x="1680" y="2987"/>
                  </a:cubicBezTo>
                  <a:cubicBezTo>
                    <a:pt x="753" y="4341"/>
                    <a:pt x="1" y="5794"/>
                    <a:pt x="226" y="6947"/>
                  </a:cubicBezTo>
                  <a:cubicBezTo>
                    <a:pt x="527" y="9053"/>
                    <a:pt x="2106" y="9454"/>
                    <a:pt x="2733" y="9454"/>
                  </a:cubicBezTo>
                  <a:lnTo>
                    <a:pt x="2933" y="9454"/>
                  </a:lnTo>
                  <a:cubicBezTo>
                    <a:pt x="4086" y="9153"/>
                    <a:pt x="9199" y="4140"/>
                    <a:pt x="9199" y="2561"/>
                  </a:cubicBezTo>
                  <a:cubicBezTo>
                    <a:pt x="9199" y="1288"/>
                    <a:pt x="7833" y="0"/>
                    <a:pt x="6164"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29"/>
            <p:cNvSpPr/>
            <p:nvPr/>
          </p:nvSpPr>
          <p:spPr>
            <a:xfrm rot="1136767" flipH="1">
              <a:off x="-1474354" y="1439787"/>
              <a:ext cx="9961" cy="10659"/>
            </a:xfrm>
            <a:custGeom>
              <a:avLst/>
              <a:gdLst/>
              <a:ahLst/>
              <a:cxnLst/>
              <a:rect l="l" t="t" r="r" b="b"/>
              <a:pathLst>
                <a:path w="628" h="672" extrusionOk="0">
                  <a:moveTo>
                    <a:pt x="134" y="1"/>
                  </a:moveTo>
                  <a:cubicBezTo>
                    <a:pt x="90" y="1"/>
                    <a:pt x="68" y="45"/>
                    <a:pt x="1" y="45"/>
                  </a:cubicBezTo>
                  <a:lnTo>
                    <a:pt x="1" y="246"/>
                  </a:lnTo>
                  <a:cubicBezTo>
                    <a:pt x="101" y="371"/>
                    <a:pt x="101" y="371"/>
                    <a:pt x="101" y="471"/>
                  </a:cubicBezTo>
                  <a:cubicBezTo>
                    <a:pt x="226" y="572"/>
                    <a:pt x="327" y="572"/>
                    <a:pt x="427" y="672"/>
                  </a:cubicBezTo>
                  <a:lnTo>
                    <a:pt x="427" y="572"/>
                  </a:lnTo>
                  <a:cubicBezTo>
                    <a:pt x="527" y="572"/>
                    <a:pt x="627" y="572"/>
                    <a:pt x="627" y="471"/>
                  </a:cubicBezTo>
                  <a:cubicBezTo>
                    <a:pt x="527" y="371"/>
                    <a:pt x="527" y="246"/>
                    <a:pt x="427" y="146"/>
                  </a:cubicBezTo>
                  <a:lnTo>
                    <a:pt x="327" y="45"/>
                  </a:lnTo>
                  <a:lnTo>
                    <a:pt x="226" y="45"/>
                  </a:lnTo>
                  <a:cubicBezTo>
                    <a:pt x="185" y="12"/>
                    <a:pt x="157" y="1"/>
                    <a:pt x="134"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29"/>
            <p:cNvSpPr/>
            <p:nvPr/>
          </p:nvSpPr>
          <p:spPr>
            <a:xfrm rot="1136767" flipH="1">
              <a:off x="-1496956" y="1433145"/>
              <a:ext cx="11928" cy="11547"/>
            </a:xfrm>
            <a:custGeom>
              <a:avLst/>
              <a:gdLst/>
              <a:ahLst/>
              <a:cxnLst/>
              <a:rect l="l" t="t" r="r" b="b"/>
              <a:pathLst>
                <a:path w="752" h="728" extrusionOk="0">
                  <a:moveTo>
                    <a:pt x="226" y="0"/>
                  </a:moveTo>
                  <a:cubicBezTo>
                    <a:pt x="125" y="0"/>
                    <a:pt x="0" y="101"/>
                    <a:pt x="0" y="201"/>
                  </a:cubicBezTo>
                  <a:lnTo>
                    <a:pt x="125" y="326"/>
                  </a:lnTo>
                  <a:cubicBezTo>
                    <a:pt x="125" y="426"/>
                    <a:pt x="125" y="527"/>
                    <a:pt x="226" y="527"/>
                  </a:cubicBezTo>
                  <a:cubicBezTo>
                    <a:pt x="326" y="627"/>
                    <a:pt x="426" y="727"/>
                    <a:pt x="526" y="727"/>
                  </a:cubicBezTo>
                  <a:lnTo>
                    <a:pt x="627" y="727"/>
                  </a:lnTo>
                  <a:cubicBezTo>
                    <a:pt x="627" y="727"/>
                    <a:pt x="752" y="627"/>
                    <a:pt x="627" y="527"/>
                  </a:cubicBezTo>
                  <a:cubicBezTo>
                    <a:pt x="627" y="426"/>
                    <a:pt x="627" y="326"/>
                    <a:pt x="526" y="201"/>
                  </a:cubicBezTo>
                  <a:cubicBezTo>
                    <a:pt x="426" y="201"/>
                    <a:pt x="426" y="201"/>
                    <a:pt x="426" y="101"/>
                  </a:cubicBezTo>
                  <a:cubicBezTo>
                    <a:pt x="326" y="101"/>
                    <a:pt x="326" y="101"/>
                    <a:pt x="226"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29"/>
            <p:cNvSpPr/>
            <p:nvPr/>
          </p:nvSpPr>
          <p:spPr>
            <a:xfrm rot="1136767" flipH="1">
              <a:off x="-1490714" y="1410793"/>
              <a:ext cx="11547" cy="9961"/>
            </a:xfrm>
            <a:custGeom>
              <a:avLst/>
              <a:gdLst/>
              <a:ahLst/>
              <a:cxnLst/>
              <a:rect l="l" t="t" r="r" b="b"/>
              <a:pathLst>
                <a:path w="728" h="628" extrusionOk="0">
                  <a:moveTo>
                    <a:pt x="101" y="1"/>
                  </a:moveTo>
                  <a:cubicBezTo>
                    <a:pt x="0" y="1"/>
                    <a:pt x="0" y="101"/>
                    <a:pt x="0" y="101"/>
                  </a:cubicBezTo>
                  <a:cubicBezTo>
                    <a:pt x="0" y="201"/>
                    <a:pt x="101" y="302"/>
                    <a:pt x="101" y="302"/>
                  </a:cubicBezTo>
                  <a:cubicBezTo>
                    <a:pt x="101" y="402"/>
                    <a:pt x="201" y="402"/>
                    <a:pt x="201" y="527"/>
                  </a:cubicBezTo>
                  <a:cubicBezTo>
                    <a:pt x="301" y="527"/>
                    <a:pt x="401" y="627"/>
                    <a:pt x="502" y="627"/>
                  </a:cubicBezTo>
                  <a:lnTo>
                    <a:pt x="627" y="627"/>
                  </a:lnTo>
                  <a:cubicBezTo>
                    <a:pt x="627" y="627"/>
                    <a:pt x="727" y="527"/>
                    <a:pt x="627" y="527"/>
                  </a:cubicBezTo>
                  <a:cubicBezTo>
                    <a:pt x="627" y="302"/>
                    <a:pt x="502" y="201"/>
                    <a:pt x="502" y="201"/>
                  </a:cubicBezTo>
                  <a:cubicBezTo>
                    <a:pt x="401" y="101"/>
                    <a:pt x="401" y="101"/>
                    <a:pt x="301" y="101"/>
                  </a:cubicBezTo>
                  <a:cubicBezTo>
                    <a:pt x="301" y="1"/>
                    <a:pt x="201" y="1"/>
                    <a:pt x="1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29"/>
            <p:cNvSpPr/>
            <p:nvPr/>
          </p:nvSpPr>
          <p:spPr>
            <a:xfrm rot="1136767" flipH="1">
              <a:off x="-1520944" y="1427604"/>
              <a:ext cx="8359" cy="9961"/>
            </a:xfrm>
            <a:custGeom>
              <a:avLst/>
              <a:gdLst/>
              <a:ahLst/>
              <a:cxnLst/>
              <a:rect l="l" t="t" r="r" b="b"/>
              <a:pathLst>
                <a:path w="527" h="628" extrusionOk="0">
                  <a:moveTo>
                    <a:pt x="101" y="1"/>
                  </a:moveTo>
                  <a:cubicBezTo>
                    <a:pt x="101" y="1"/>
                    <a:pt x="1" y="1"/>
                    <a:pt x="1" y="126"/>
                  </a:cubicBezTo>
                  <a:lnTo>
                    <a:pt x="1" y="327"/>
                  </a:lnTo>
                  <a:lnTo>
                    <a:pt x="101" y="427"/>
                  </a:lnTo>
                  <a:cubicBezTo>
                    <a:pt x="226" y="527"/>
                    <a:pt x="326" y="627"/>
                    <a:pt x="427" y="627"/>
                  </a:cubicBezTo>
                  <a:cubicBezTo>
                    <a:pt x="527" y="527"/>
                    <a:pt x="527" y="527"/>
                    <a:pt x="527" y="427"/>
                  </a:cubicBezTo>
                  <a:cubicBezTo>
                    <a:pt x="527" y="327"/>
                    <a:pt x="527" y="226"/>
                    <a:pt x="427" y="226"/>
                  </a:cubicBezTo>
                  <a:cubicBezTo>
                    <a:pt x="427" y="126"/>
                    <a:pt x="326" y="126"/>
                    <a:pt x="326" y="126"/>
                  </a:cubicBezTo>
                  <a:cubicBezTo>
                    <a:pt x="326" y="1"/>
                    <a:pt x="226" y="1"/>
                    <a:pt x="226"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29"/>
            <p:cNvSpPr/>
            <p:nvPr/>
          </p:nvSpPr>
          <p:spPr>
            <a:xfrm rot="1136767" flipH="1">
              <a:off x="-1518274" y="1403682"/>
              <a:ext cx="15116" cy="11532"/>
            </a:xfrm>
            <a:custGeom>
              <a:avLst/>
              <a:gdLst/>
              <a:ahLst/>
              <a:cxnLst/>
              <a:rect l="l" t="t" r="r" b="b"/>
              <a:pathLst>
                <a:path w="953" h="727" extrusionOk="0">
                  <a:moveTo>
                    <a:pt x="101" y="0"/>
                  </a:moveTo>
                  <a:cubicBezTo>
                    <a:pt x="101" y="0"/>
                    <a:pt x="0" y="0"/>
                    <a:pt x="0" y="100"/>
                  </a:cubicBezTo>
                  <a:cubicBezTo>
                    <a:pt x="101" y="201"/>
                    <a:pt x="101" y="201"/>
                    <a:pt x="201" y="301"/>
                  </a:cubicBezTo>
                  <a:cubicBezTo>
                    <a:pt x="201" y="426"/>
                    <a:pt x="201" y="426"/>
                    <a:pt x="326" y="526"/>
                  </a:cubicBezTo>
                  <a:cubicBezTo>
                    <a:pt x="426" y="627"/>
                    <a:pt x="527" y="727"/>
                    <a:pt x="727" y="727"/>
                  </a:cubicBezTo>
                  <a:lnTo>
                    <a:pt x="827" y="727"/>
                  </a:lnTo>
                  <a:cubicBezTo>
                    <a:pt x="827" y="727"/>
                    <a:pt x="953" y="627"/>
                    <a:pt x="827" y="627"/>
                  </a:cubicBezTo>
                  <a:cubicBezTo>
                    <a:pt x="827" y="426"/>
                    <a:pt x="727" y="301"/>
                    <a:pt x="627" y="201"/>
                  </a:cubicBezTo>
                  <a:cubicBezTo>
                    <a:pt x="527" y="100"/>
                    <a:pt x="527" y="100"/>
                    <a:pt x="426" y="100"/>
                  </a:cubicBezTo>
                  <a:cubicBezTo>
                    <a:pt x="326" y="0"/>
                    <a:pt x="326" y="0"/>
                    <a:pt x="201"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29"/>
            <p:cNvSpPr/>
            <p:nvPr/>
          </p:nvSpPr>
          <p:spPr>
            <a:xfrm rot="1136767" flipH="1">
              <a:off x="-1502621" y="1378594"/>
              <a:ext cx="11547" cy="11547"/>
            </a:xfrm>
            <a:custGeom>
              <a:avLst/>
              <a:gdLst/>
              <a:ahLst/>
              <a:cxnLst/>
              <a:rect l="l" t="t" r="r" b="b"/>
              <a:pathLst>
                <a:path w="728" h="728" extrusionOk="0">
                  <a:moveTo>
                    <a:pt x="201" y="1"/>
                  </a:moveTo>
                  <a:cubicBezTo>
                    <a:pt x="101" y="1"/>
                    <a:pt x="1" y="101"/>
                    <a:pt x="101" y="201"/>
                  </a:cubicBezTo>
                  <a:lnTo>
                    <a:pt x="101" y="326"/>
                  </a:lnTo>
                  <a:cubicBezTo>
                    <a:pt x="201" y="427"/>
                    <a:pt x="201" y="427"/>
                    <a:pt x="201" y="527"/>
                  </a:cubicBezTo>
                  <a:cubicBezTo>
                    <a:pt x="302" y="627"/>
                    <a:pt x="402" y="727"/>
                    <a:pt x="527" y="727"/>
                  </a:cubicBezTo>
                  <a:lnTo>
                    <a:pt x="627" y="727"/>
                  </a:lnTo>
                  <a:cubicBezTo>
                    <a:pt x="627" y="727"/>
                    <a:pt x="728" y="727"/>
                    <a:pt x="728" y="627"/>
                  </a:cubicBezTo>
                  <a:cubicBezTo>
                    <a:pt x="728" y="427"/>
                    <a:pt x="627" y="326"/>
                    <a:pt x="527" y="201"/>
                  </a:cubicBezTo>
                  <a:lnTo>
                    <a:pt x="402" y="101"/>
                  </a:lnTo>
                  <a:cubicBezTo>
                    <a:pt x="302" y="101"/>
                    <a:pt x="302" y="1"/>
                    <a:pt x="2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29"/>
            <p:cNvSpPr/>
            <p:nvPr/>
          </p:nvSpPr>
          <p:spPr>
            <a:xfrm rot="1136767" flipH="1">
              <a:off x="-1507799" y="1354081"/>
              <a:ext cx="11547" cy="9945"/>
            </a:xfrm>
            <a:custGeom>
              <a:avLst/>
              <a:gdLst/>
              <a:ahLst/>
              <a:cxnLst/>
              <a:rect l="l" t="t" r="r" b="b"/>
              <a:pathLst>
                <a:path w="728" h="627" extrusionOk="0">
                  <a:moveTo>
                    <a:pt x="101" y="0"/>
                  </a:moveTo>
                  <a:cubicBezTo>
                    <a:pt x="1" y="0"/>
                    <a:pt x="1" y="100"/>
                    <a:pt x="1" y="201"/>
                  </a:cubicBezTo>
                  <a:cubicBezTo>
                    <a:pt x="101" y="201"/>
                    <a:pt x="101" y="301"/>
                    <a:pt x="101" y="301"/>
                  </a:cubicBezTo>
                  <a:cubicBezTo>
                    <a:pt x="201" y="426"/>
                    <a:pt x="201" y="426"/>
                    <a:pt x="327" y="526"/>
                  </a:cubicBezTo>
                  <a:cubicBezTo>
                    <a:pt x="327" y="526"/>
                    <a:pt x="427" y="627"/>
                    <a:pt x="627" y="627"/>
                  </a:cubicBezTo>
                  <a:cubicBezTo>
                    <a:pt x="728" y="627"/>
                    <a:pt x="728" y="526"/>
                    <a:pt x="728" y="526"/>
                  </a:cubicBezTo>
                  <a:cubicBezTo>
                    <a:pt x="728" y="301"/>
                    <a:pt x="627" y="201"/>
                    <a:pt x="527" y="100"/>
                  </a:cubicBezTo>
                  <a:cubicBezTo>
                    <a:pt x="527" y="100"/>
                    <a:pt x="427" y="100"/>
                    <a:pt x="327"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29"/>
            <p:cNvSpPr/>
            <p:nvPr/>
          </p:nvSpPr>
          <p:spPr>
            <a:xfrm rot="1136767" flipH="1">
              <a:off x="-1532466" y="1384335"/>
              <a:ext cx="11944" cy="9961"/>
            </a:xfrm>
            <a:custGeom>
              <a:avLst/>
              <a:gdLst/>
              <a:ahLst/>
              <a:cxnLst/>
              <a:rect l="l" t="t" r="r" b="b"/>
              <a:pathLst>
                <a:path w="753" h="628" extrusionOk="0">
                  <a:moveTo>
                    <a:pt x="126" y="1"/>
                  </a:moveTo>
                  <a:cubicBezTo>
                    <a:pt x="126" y="1"/>
                    <a:pt x="1" y="1"/>
                    <a:pt x="1" y="101"/>
                  </a:cubicBezTo>
                  <a:lnTo>
                    <a:pt x="1" y="302"/>
                  </a:lnTo>
                  <a:lnTo>
                    <a:pt x="227" y="502"/>
                  </a:lnTo>
                  <a:cubicBezTo>
                    <a:pt x="227" y="628"/>
                    <a:pt x="427" y="628"/>
                    <a:pt x="527" y="628"/>
                  </a:cubicBezTo>
                  <a:lnTo>
                    <a:pt x="628" y="628"/>
                  </a:lnTo>
                  <a:cubicBezTo>
                    <a:pt x="628" y="628"/>
                    <a:pt x="753" y="628"/>
                    <a:pt x="628" y="502"/>
                  </a:cubicBezTo>
                  <a:cubicBezTo>
                    <a:pt x="628" y="402"/>
                    <a:pt x="527" y="302"/>
                    <a:pt x="427" y="201"/>
                  </a:cubicBezTo>
                  <a:cubicBezTo>
                    <a:pt x="427" y="101"/>
                    <a:pt x="427" y="101"/>
                    <a:pt x="327" y="101"/>
                  </a:cubicBezTo>
                  <a:cubicBezTo>
                    <a:pt x="327" y="1"/>
                    <a:pt x="227" y="1"/>
                    <a:pt x="227"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29"/>
            <p:cNvSpPr/>
            <p:nvPr/>
          </p:nvSpPr>
          <p:spPr>
            <a:xfrm rot="1136767" flipH="1">
              <a:off x="-1545231" y="1417521"/>
              <a:ext cx="8375" cy="7487"/>
            </a:xfrm>
            <a:custGeom>
              <a:avLst/>
              <a:gdLst/>
              <a:ahLst/>
              <a:cxnLst/>
              <a:rect l="l" t="t" r="r" b="b"/>
              <a:pathLst>
                <a:path w="528" h="472" extrusionOk="0">
                  <a:moveTo>
                    <a:pt x="201" y="1"/>
                  </a:moveTo>
                  <a:cubicBezTo>
                    <a:pt x="101" y="1"/>
                    <a:pt x="1" y="1"/>
                    <a:pt x="1" y="101"/>
                  </a:cubicBezTo>
                  <a:lnTo>
                    <a:pt x="1" y="226"/>
                  </a:lnTo>
                  <a:cubicBezTo>
                    <a:pt x="1" y="326"/>
                    <a:pt x="101" y="326"/>
                    <a:pt x="101" y="427"/>
                  </a:cubicBezTo>
                  <a:cubicBezTo>
                    <a:pt x="101" y="427"/>
                    <a:pt x="146" y="471"/>
                    <a:pt x="205" y="471"/>
                  </a:cubicBezTo>
                  <a:cubicBezTo>
                    <a:pt x="235" y="471"/>
                    <a:pt x="268" y="460"/>
                    <a:pt x="302" y="427"/>
                  </a:cubicBezTo>
                  <a:cubicBezTo>
                    <a:pt x="427" y="427"/>
                    <a:pt x="527" y="427"/>
                    <a:pt x="527" y="326"/>
                  </a:cubicBezTo>
                  <a:lnTo>
                    <a:pt x="427" y="326"/>
                  </a:lnTo>
                  <a:lnTo>
                    <a:pt x="427" y="101"/>
                  </a:lnTo>
                  <a:lnTo>
                    <a:pt x="302" y="1"/>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29"/>
            <p:cNvSpPr/>
            <p:nvPr/>
          </p:nvSpPr>
          <p:spPr>
            <a:xfrm rot="1136767" flipH="1">
              <a:off x="-1521020" y="1450261"/>
              <a:ext cx="6376" cy="6376"/>
            </a:xfrm>
            <a:custGeom>
              <a:avLst/>
              <a:gdLst/>
              <a:ahLst/>
              <a:cxnLst/>
              <a:rect l="l" t="t" r="r" b="b"/>
              <a:pathLst>
                <a:path w="402" h="402" extrusionOk="0">
                  <a:moveTo>
                    <a:pt x="101" y="0"/>
                  </a:moveTo>
                  <a:cubicBezTo>
                    <a:pt x="101" y="101"/>
                    <a:pt x="1" y="101"/>
                    <a:pt x="1" y="201"/>
                  </a:cubicBezTo>
                  <a:lnTo>
                    <a:pt x="1" y="301"/>
                  </a:lnTo>
                  <a:lnTo>
                    <a:pt x="101" y="401"/>
                  </a:lnTo>
                  <a:lnTo>
                    <a:pt x="302" y="401"/>
                  </a:lnTo>
                  <a:cubicBezTo>
                    <a:pt x="402" y="401"/>
                    <a:pt x="402" y="301"/>
                    <a:pt x="402" y="301"/>
                  </a:cubicBezTo>
                  <a:cubicBezTo>
                    <a:pt x="402" y="201"/>
                    <a:pt x="402" y="101"/>
                    <a:pt x="302" y="101"/>
                  </a:cubicBezTo>
                  <a:lnTo>
                    <a:pt x="302" y="0"/>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29"/>
            <p:cNvSpPr/>
            <p:nvPr/>
          </p:nvSpPr>
          <p:spPr>
            <a:xfrm rot="957825">
              <a:off x="-2896803" y="515861"/>
              <a:ext cx="549021" cy="334331"/>
            </a:xfrm>
            <a:custGeom>
              <a:avLst/>
              <a:gdLst/>
              <a:ahLst/>
              <a:cxnLst/>
              <a:rect l="l" t="t" r="r" b="b"/>
              <a:pathLst>
                <a:path w="23284" h="14179" extrusionOk="0">
                  <a:moveTo>
                    <a:pt x="6420" y="1"/>
                  </a:moveTo>
                  <a:cubicBezTo>
                    <a:pt x="5898" y="1"/>
                    <a:pt x="5359" y="77"/>
                    <a:pt x="4812" y="265"/>
                  </a:cubicBezTo>
                  <a:cubicBezTo>
                    <a:pt x="1980" y="1317"/>
                    <a:pt x="0" y="4651"/>
                    <a:pt x="1779" y="6430"/>
                  </a:cubicBezTo>
                  <a:cubicBezTo>
                    <a:pt x="3559" y="8110"/>
                    <a:pt x="8045" y="7583"/>
                    <a:pt x="9925" y="8836"/>
                  </a:cubicBezTo>
                  <a:cubicBezTo>
                    <a:pt x="11718" y="10127"/>
                    <a:pt x="12553" y="14179"/>
                    <a:pt x="15172" y="14179"/>
                  </a:cubicBezTo>
                  <a:cubicBezTo>
                    <a:pt x="15299" y="14179"/>
                    <a:pt x="15429" y="14169"/>
                    <a:pt x="15564" y="14150"/>
                  </a:cubicBezTo>
                  <a:cubicBezTo>
                    <a:pt x="18597" y="13648"/>
                    <a:pt x="18697" y="11242"/>
                    <a:pt x="20476" y="10816"/>
                  </a:cubicBezTo>
                  <a:cubicBezTo>
                    <a:pt x="22231" y="10290"/>
                    <a:pt x="22757" y="10716"/>
                    <a:pt x="22983" y="10190"/>
                  </a:cubicBezTo>
                  <a:cubicBezTo>
                    <a:pt x="23283" y="9262"/>
                    <a:pt x="17544" y="2044"/>
                    <a:pt x="15238" y="1744"/>
                  </a:cubicBezTo>
                  <a:cubicBezTo>
                    <a:pt x="14596" y="1624"/>
                    <a:pt x="14100" y="1587"/>
                    <a:pt x="13692" y="1587"/>
                  </a:cubicBezTo>
                  <a:cubicBezTo>
                    <a:pt x="13060" y="1587"/>
                    <a:pt x="12637" y="1675"/>
                    <a:pt x="12201" y="1675"/>
                  </a:cubicBezTo>
                  <a:cubicBezTo>
                    <a:pt x="11919" y="1675"/>
                    <a:pt x="11631" y="1638"/>
                    <a:pt x="11278" y="1518"/>
                  </a:cubicBezTo>
                  <a:cubicBezTo>
                    <a:pt x="10278" y="1198"/>
                    <a:pt x="8481" y="1"/>
                    <a:pt x="6420" y="1"/>
                  </a:cubicBezTo>
                  <a:close/>
                </a:path>
              </a:pathLst>
            </a:custGeom>
            <a:solidFill>
              <a:srgbClr val="86B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29"/>
            <p:cNvSpPr/>
            <p:nvPr/>
          </p:nvSpPr>
          <p:spPr>
            <a:xfrm rot="957825">
              <a:off x="-2847095" y="598532"/>
              <a:ext cx="520065" cy="191228"/>
            </a:xfrm>
            <a:custGeom>
              <a:avLst/>
              <a:gdLst/>
              <a:ahLst/>
              <a:cxnLst/>
              <a:rect l="l" t="t" r="r" b="b"/>
              <a:pathLst>
                <a:path w="22056" h="8110" extrusionOk="0">
                  <a:moveTo>
                    <a:pt x="1013" y="0"/>
                  </a:moveTo>
                  <a:cubicBezTo>
                    <a:pt x="752" y="0"/>
                    <a:pt x="490" y="7"/>
                    <a:pt x="226" y="20"/>
                  </a:cubicBezTo>
                  <a:cubicBezTo>
                    <a:pt x="126" y="20"/>
                    <a:pt x="0" y="120"/>
                    <a:pt x="0" y="220"/>
                  </a:cubicBezTo>
                  <a:cubicBezTo>
                    <a:pt x="0" y="321"/>
                    <a:pt x="0" y="421"/>
                    <a:pt x="226" y="421"/>
                  </a:cubicBezTo>
                  <a:cubicBezTo>
                    <a:pt x="1153" y="421"/>
                    <a:pt x="2106" y="546"/>
                    <a:pt x="3033" y="747"/>
                  </a:cubicBezTo>
                  <a:lnTo>
                    <a:pt x="3760" y="847"/>
                  </a:lnTo>
                  <a:lnTo>
                    <a:pt x="4512" y="947"/>
                  </a:lnTo>
                  <a:cubicBezTo>
                    <a:pt x="4913" y="1048"/>
                    <a:pt x="5439" y="1173"/>
                    <a:pt x="5865" y="1273"/>
                  </a:cubicBezTo>
                  <a:cubicBezTo>
                    <a:pt x="7745" y="1674"/>
                    <a:pt x="9524" y="2301"/>
                    <a:pt x="11404" y="2927"/>
                  </a:cubicBezTo>
                  <a:cubicBezTo>
                    <a:pt x="13158" y="3679"/>
                    <a:pt x="14938" y="4406"/>
                    <a:pt x="16617" y="5333"/>
                  </a:cubicBezTo>
                  <a:cubicBezTo>
                    <a:pt x="17043" y="5434"/>
                    <a:pt x="17544" y="5759"/>
                    <a:pt x="17971" y="5960"/>
                  </a:cubicBezTo>
                  <a:lnTo>
                    <a:pt x="19224" y="6586"/>
                  </a:lnTo>
                  <a:cubicBezTo>
                    <a:pt x="20051" y="7113"/>
                    <a:pt x="20903" y="7639"/>
                    <a:pt x="21730" y="8065"/>
                  </a:cubicBezTo>
                  <a:cubicBezTo>
                    <a:pt x="21763" y="8099"/>
                    <a:pt x="21797" y="8110"/>
                    <a:pt x="21826" y="8110"/>
                  </a:cubicBezTo>
                  <a:cubicBezTo>
                    <a:pt x="21886" y="8110"/>
                    <a:pt x="21930" y="8065"/>
                    <a:pt x="21930" y="8065"/>
                  </a:cubicBezTo>
                  <a:cubicBezTo>
                    <a:pt x="22056" y="7940"/>
                    <a:pt x="22056" y="7840"/>
                    <a:pt x="21930" y="7739"/>
                  </a:cubicBezTo>
                  <a:cubicBezTo>
                    <a:pt x="21103" y="7213"/>
                    <a:pt x="20377" y="6586"/>
                    <a:pt x="19549" y="6060"/>
                  </a:cubicBezTo>
                  <a:lnTo>
                    <a:pt x="18296" y="5333"/>
                  </a:lnTo>
                  <a:cubicBezTo>
                    <a:pt x="17870" y="5133"/>
                    <a:pt x="17444" y="4807"/>
                    <a:pt x="16918" y="4606"/>
                  </a:cubicBezTo>
                  <a:lnTo>
                    <a:pt x="15665" y="3980"/>
                  </a:lnTo>
                  <a:cubicBezTo>
                    <a:pt x="15264" y="3779"/>
                    <a:pt x="14838" y="3554"/>
                    <a:pt x="14311" y="3353"/>
                  </a:cubicBezTo>
                  <a:cubicBezTo>
                    <a:pt x="13484" y="2927"/>
                    <a:pt x="12532" y="2526"/>
                    <a:pt x="11605" y="2200"/>
                  </a:cubicBezTo>
                  <a:cubicBezTo>
                    <a:pt x="9825" y="1574"/>
                    <a:pt x="7945" y="947"/>
                    <a:pt x="6066" y="546"/>
                  </a:cubicBezTo>
                  <a:cubicBezTo>
                    <a:pt x="4350" y="264"/>
                    <a:pt x="2709" y="0"/>
                    <a:pt x="101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29"/>
            <p:cNvSpPr/>
            <p:nvPr/>
          </p:nvSpPr>
          <p:spPr>
            <a:xfrm rot="957825">
              <a:off x="-2762874" y="513966"/>
              <a:ext cx="108158" cy="109172"/>
            </a:xfrm>
            <a:custGeom>
              <a:avLst/>
              <a:gdLst/>
              <a:ahLst/>
              <a:cxnLst/>
              <a:rect l="l" t="t" r="r" b="b"/>
              <a:pathLst>
                <a:path w="4587" h="4630" extrusionOk="0">
                  <a:moveTo>
                    <a:pt x="2507" y="1"/>
                  </a:moveTo>
                  <a:cubicBezTo>
                    <a:pt x="2406" y="101"/>
                    <a:pt x="2406" y="201"/>
                    <a:pt x="2406" y="302"/>
                  </a:cubicBezTo>
                  <a:cubicBezTo>
                    <a:pt x="2507" y="828"/>
                    <a:pt x="2607" y="1354"/>
                    <a:pt x="2832" y="1881"/>
                  </a:cubicBezTo>
                  <a:cubicBezTo>
                    <a:pt x="3003" y="2165"/>
                    <a:pt x="3181" y="2457"/>
                    <a:pt x="3377" y="2735"/>
                  </a:cubicBezTo>
                  <a:lnTo>
                    <a:pt x="3377" y="2735"/>
                  </a:lnTo>
                  <a:cubicBezTo>
                    <a:pt x="2881" y="2848"/>
                    <a:pt x="2407" y="3012"/>
                    <a:pt x="1980" y="3234"/>
                  </a:cubicBezTo>
                  <a:cubicBezTo>
                    <a:pt x="1679" y="3334"/>
                    <a:pt x="1354" y="3435"/>
                    <a:pt x="1053" y="3635"/>
                  </a:cubicBezTo>
                  <a:cubicBezTo>
                    <a:pt x="727" y="3861"/>
                    <a:pt x="426" y="4061"/>
                    <a:pt x="101" y="4262"/>
                  </a:cubicBezTo>
                  <a:cubicBezTo>
                    <a:pt x="101" y="4387"/>
                    <a:pt x="0" y="4487"/>
                    <a:pt x="101" y="4487"/>
                  </a:cubicBezTo>
                  <a:cubicBezTo>
                    <a:pt x="101" y="4558"/>
                    <a:pt x="151" y="4629"/>
                    <a:pt x="224" y="4629"/>
                  </a:cubicBezTo>
                  <a:cubicBezTo>
                    <a:pt x="255" y="4629"/>
                    <a:pt x="289" y="4617"/>
                    <a:pt x="326" y="4587"/>
                  </a:cubicBezTo>
                  <a:cubicBezTo>
                    <a:pt x="627" y="4487"/>
                    <a:pt x="953" y="4387"/>
                    <a:pt x="1253" y="4262"/>
                  </a:cubicBezTo>
                  <a:cubicBezTo>
                    <a:pt x="1579" y="4161"/>
                    <a:pt x="1880" y="3961"/>
                    <a:pt x="2306" y="3861"/>
                  </a:cubicBezTo>
                  <a:cubicBezTo>
                    <a:pt x="2933" y="3635"/>
                    <a:pt x="3559" y="3535"/>
                    <a:pt x="4186" y="3435"/>
                  </a:cubicBezTo>
                  <a:cubicBezTo>
                    <a:pt x="4286" y="3435"/>
                    <a:pt x="4386" y="3334"/>
                    <a:pt x="4487" y="3234"/>
                  </a:cubicBezTo>
                  <a:cubicBezTo>
                    <a:pt x="4587" y="3134"/>
                    <a:pt x="4587" y="2808"/>
                    <a:pt x="4386" y="2708"/>
                  </a:cubicBezTo>
                  <a:cubicBezTo>
                    <a:pt x="4086" y="2382"/>
                    <a:pt x="3760" y="1981"/>
                    <a:pt x="3559" y="1555"/>
                  </a:cubicBezTo>
                  <a:cubicBezTo>
                    <a:pt x="3233" y="1129"/>
                    <a:pt x="3033" y="628"/>
                    <a:pt x="2832" y="101"/>
                  </a:cubicBezTo>
                  <a:cubicBezTo>
                    <a:pt x="2707" y="101"/>
                    <a:pt x="2607" y="1"/>
                    <a:pt x="2507"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29"/>
            <p:cNvSpPr/>
            <p:nvPr/>
          </p:nvSpPr>
          <p:spPr>
            <a:xfrm rot="957825">
              <a:off x="-2681338" y="572775"/>
              <a:ext cx="147772" cy="127517"/>
            </a:xfrm>
            <a:custGeom>
              <a:avLst/>
              <a:gdLst/>
              <a:ahLst/>
              <a:cxnLst/>
              <a:rect l="l" t="t" r="r" b="b"/>
              <a:pathLst>
                <a:path w="6267" h="5408" extrusionOk="0">
                  <a:moveTo>
                    <a:pt x="4254" y="1"/>
                  </a:moveTo>
                  <a:cubicBezTo>
                    <a:pt x="4223" y="1"/>
                    <a:pt x="4191" y="16"/>
                    <a:pt x="4161" y="53"/>
                  </a:cubicBezTo>
                  <a:cubicBezTo>
                    <a:pt x="4061" y="53"/>
                    <a:pt x="3960" y="153"/>
                    <a:pt x="3960" y="254"/>
                  </a:cubicBezTo>
                  <a:cubicBezTo>
                    <a:pt x="4210" y="1293"/>
                    <a:pt x="4614" y="2332"/>
                    <a:pt x="5103" y="3314"/>
                  </a:cubicBezTo>
                  <a:lnTo>
                    <a:pt x="5103" y="3314"/>
                  </a:lnTo>
                  <a:cubicBezTo>
                    <a:pt x="4340" y="3380"/>
                    <a:pt x="3551" y="3558"/>
                    <a:pt x="2808" y="3813"/>
                  </a:cubicBezTo>
                  <a:cubicBezTo>
                    <a:pt x="1880" y="4013"/>
                    <a:pt x="928" y="4539"/>
                    <a:pt x="201" y="5066"/>
                  </a:cubicBezTo>
                  <a:cubicBezTo>
                    <a:pt x="101" y="5166"/>
                    <a:pt x="1" y="5266"/>
                    <a:pt x="101" y="5266"/>
                  </a:cubicBezTo>
                  <a:cubicBezTo>
                    <a:pt x="101" y="5337"/>
                    <a:pt x="151" y="5408"/>
                    <a:pt x="216" y="5408"/>
                  </a:cubicBezTo>
                  <a:cubicBezTo>
                    <a:pt x="243" y="5408"/>
                    <a:pt x="272" y="5396"/>
                    <a:pt x="301" y="5366"/>
                  </a:cubicBezTo>
                  <a:cubicBezTo>
                    <a:pt x="1254" y="5066"/>
                    <a:pt x="2081" y="4740"/>
                    <a:pt x="3008" y="4539"/>
                  </a:cubicBezTo>
                  <a:cubicBezTo>
                    <a:pt x="3960" y="4314"/>
                    <a:pt x="4888" y="4113"/>
                    <a:pt x="5840" y="4113"/>
                  </a:cubicBezTo>
                  <a:cubicBezTo>
                    <a:pt x="5940" y="4013"/>
                    <a:pt x="5940" y="4013"/>
                    <a:pt x="6041" y="4013"/>
                  </a:cubicBezTo>
                  <a:cubicBezTo>
                    <a:pt x="6141" y="3913"/>
                    <a:pt x="6266" y="3687"/>
                    <a:pt x="6141" y="3487"/>
                  </a:cubicBezTo>
                  <a:cubicBezTo>
                    <a:pt x="5514" y="2334"/>
                    <a:pt x="4888" y="1306"/>
                    <a:pt x="4386" y="153"/>
                  </a:cubicBezTo>
                  <a:cubicBezTo>
                    <a:pt x="4386" y="83"/>
                    <a:pt x="4325" y="1"/>
                    <a:pt x="425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29"/>
            <p:cNvSpPr/>
            <p:nvPr/>
          </p:nvSpPr>
          <p:spPr>
            <a:xfrm rot="957825">
              <a:off x="-2550236" y="647865"/>
              <a:ext cx="127682" cy="149516"/>
            </a:xfrm>
            <a:custGeom>
              <a:avLst/>
              <a:gdLst/>
              <a:ahLst/>
              <a:cxnLst/>
              <a:rect l="l" t="t" r="r" b="b"/>
              <a:pathLst>
                <a:path w="5415" h="6341" extrusionOk="0">
                  <a:moveTo>
                    <a:pt x="1705" y="0"/>
                  </a:moveTo>
                  <a:cubicBezTo>
                    <a:pt x="1661" y="0"/>
                    <a:pt x="1604" y="25"/>
                    <a:pt x="1554" y="75"/>
                  </a:cubicBezTo>
                  <a:cubicBezTo>
                    <a:pt x="1454" y="176"/>
                    <a:pt x="1454" y="301"/>
                    <a:pt x="1554" y="401"/>
                  </a:cubicBezTo>
                  <a:cubicBezTo>
                    <a:pt x="1880" y="702"/>
                    <a:pt x="2181" y="1028"/>
                    <a:pt x="2406" y="1328"/>
                  </a:cubicBezTo>
                  <a:cubicBezTo>
                    <a:pt x="2707" y="1654"/>
                    <a:pt x="3033" y="2055"/>
                    <a:pt x="3234" y="2381"/>
                  </a:cubicBezTo>
                  <a:cubicBezTo>
                    <a:pt x="3600" y="2887"/>
                    <a:pt x="3905" y="3392"/>
                    <a:pt x="4201" y="3940"/>
                  </a:cubicBezTo>
                  <a:lnTo>
                    <a:pt x="4201" y="3940"/>
                  </a:lnTo>
                  <a:cubicBezTo>
                    <a:pt x="3988" y="3964"/>
                    <a:pt x="3732" y="4060"/>
                    <a:pt x="3534" y="4060"/>
                  </a:cubicBezTo>
                  <a:cubicBezTo>
                    <a:pt x="3133" y="4261"/>
                    <a:pt x="2707" y="4361"/>
                    <a:pt x="2281" y="4562"/>
                  </a:cubicBezTo>
                  <a:cubicBezTo>
                    <a:pt x="1880" y="4787"/>
                    <a:pt x="1554" y="4988"/>
                    <a:pt x="1153" y="5313"/>
                  </a:cubicBezTo>
                  <a:cubicBezTo>
                    <a:pt x="828" y="5514"/>
                    <a:pt x="401" y="5714"/>
                    <a:pt x="101" y="6040"/>
                  </a:cubicBezTo>
                  <a:cubicBezTo>
                    <a:pt x="0" y="6040"/>
                    <a:pt x="0" y="6140"/>
                    <a:pt x="0" y="6241"/>
                  </a:cubicBezTo>
                  <a:cubicBezTo>
                    <a:pt x="0" y="6341"/>
                    <a:pt x="101" y="6341"/>
                    <a:pt x="201" y="6341"/>
                  </a:cubicBezTo>
                  <a:cubicBezTo>
                    <a:pt x="627" y="6140"/>
                    <a:pt x="1028" y="5940"/>
                    <a:pt x="1454" y="5815"/>
                  </a:cubicBezTo>
                  <a:cubicBezTo>
                    <a:pt x="1880" y="5614"/>
                    <a:pt x="2181" y="5414"/>
                    <a:pt x="2607" y="5313"/>
                  </a:cubicBezTo>
                  <a:cubicBezTo>
                    <a:pt x="3033" y="5088"/>
                    <a:pt x="3434" y="4988"/>
                    <a:pt x="3760" y="4887"/>
                  </a:cubicBezTo>
                  <a:cubicBezTo>
                    <a:pt x="3960" y="4837"/>
                    <a:pt x="4142" y="4812"/>
                    <a:pt x="4299" y="4812"/>
                  </a:cubicBezTo>
                  <a:cubicBezTo>
                    <a:pt x="4455" y="4812"/>
                    <a:pt x="4587" y="4837"/>
                    <a:pt x="4687" y="4887"/>
                  </a:cubicBezTo>
                  <a:cubicBezTo>
                    <a:pt x="4754" y="4887"/>
                    <a:pt x="4877" y="4932"/>
                    <a:pt x="4981" y="4932"/>
                  </a:cubicBezTo>
                  <a:cubicBezTo>
                    <a:pt x="5033" y="4932"/>
                    <a:pt x="5080" y="4921"/>
                    <a:pt x="5113" y="4887"/>
                  </a:cubicBezTo>
                  <a:cubicBezTo>
                    <a:pt x="5314" y="4787"/>
                    <a:pt x="5414" y="4562"/>
                    <a:pt x="5314" y="4361"/>
                  </a:cubicBezTo>
                  <a:cubicBezTo>
                    <a:pt x="4913" y="3434"/>
                    <a:pt x="4386" y="2682"/>
                    <a:pt x="3860" y="1955"/>
                  </a:cubicBezTo>
                  <a:cubicBezTo>
                    <a:pt x="3534" y="1554"/>
                    <a:pt x="3234" y="1228"/>
                    <a:pt x="2908" y="927"/>
                  </a:cubicBezTo>
                  <a:cubicBezTo>
                    <a:pt x="2507" y="602"/>
                    <a:pt x="2181" y="301"/>
                    <a:pt x="1780" y="75"/>
                  </a:cubicBezTo>
                  <a:cubicBezTo>
                    <a:pt x="1780" y="25"/>
                    <a:pt x="1749" y="0"/>
                    <a:pt x="1705"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29"/>
            <p:cNvSpPr/>
            <p:nvPr/>
          </p:nvSpPr>
          <p:spPr>
            <a:xfrm rot="957825">
              <a:off x="-2969945" y="822706"/>
              <a:ext cx="384154" cy="514053"/>
            </a:xfrm>
            <a:custGeom>
              <a:avLst/>
              <a:gdLst/>
              <a:ahLst/>
              <a:cxnLst/>
              <a:rect l="l" t="t" r="r" b="b"/>
              <a:pathLst>
                <a:path w="16292" h="21801" extrusionOk="0">
                  <a:moveTo>
                    <a:pt x="7375" y="0"/>
                  </a:moveTo>
                  <a:cubicBezTo>
                    <a:pt x="6934" y="0"/>
                    <a:pt x="6455" y="90"/>
                    <a:pt x="5940" y="296"/>
                  </a:cubicBezTo>
                  <a:cubicBezTo>
                    <a:pt x="2908" y="1650"/>
                    <a:pt x="4787" y="8342"/>
                    <a:pt x="4286" y="8743"/>
                  </a:cubicBezTo>
                  <a:cubicBezTo>
                    <a:pt x="4235" y="8794"/>
                    <a:pt x="4173" y="8815"/>
                    <a:pt x="4102" y="8815"/>
                  </a:cubicBezTo>
                  <a:cubicBezTo>
                    <a:pt x="3796" y="8815"/>
                    <a:pt x="3313" y="8432"/>
                    <a:pt x="2725" y="8432"/>
                  </a:cubicBezTo>
                  <a:cubicBezTo>
                    <a:pt x="2311" y="8432"/>
                    <a:pt x="1846" y="8622"/>
                    <a:pt x="1354" y="9269"/>
                  </a:cubicBezTo>
                  <a:cubicBezTo>
                    <a:pt x="0" y="11048"/>
                    <a:pt x="928" y="14507"/>
                    <a:pt x="3860" y="18041"/>
                  </a:cubicBezTo>
                  <a:cubicBezTo>
                    <a:pt x="6893" y="21600"/>
                    <a:pt x="12006" y="21800"/>
                    <a:pt x="12006" y="21800"/>
                  </a:cubicBezTo>
                  <a:cubicBezTo>
                    <a:pt x="12006" y="20347"/>
                    <a:pt x="12833" y="18266"/>
                    <a:pt x="14412" y="15234"/>
                  </a:cubicBezTo>
                  <a:cubicBezTo>
                    <a:pt x="15239" y="13655"/>
                    <a:pt x="16291" y="10422"/>
                    <a:pt x="15239" y="8968"/>
                  </a:cubicBezTo>
                  <a:cubicBezTo>
                    <a:pt x="14888" y="8475"/>
                    <a:pt x="14492" y="8311"/>
                    <a:pt x="14102" y="8311"/>
                  </a:cubicBezTo>
                  <a:cubicBezTo>
                    <a:pt x="13320" y="8311"/>
                    <a:pt x="12557" y="8968"/>
                    <a:pt x="12206" y="8968"/>
                  </a:cubicBezTo>
                  <a:cubicBezTo>
                    <a:pt x="11680" y="8968"/>
                    <a:pt x="11680" y="5209"/>
                    <a:pt x="11279" y="3630"/>
                  </a:cubicBezTo>
                  <a:cubicBezTo>
                    <a:pt x="10923" y="2331"/>
                    <a:pt x="9622" y="0"/>
                    <a:pt x="7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29"/>
            <p:cNvSpPr/>
            <p:nvPr/>
          </p:nvSpPr>
          <p:spPr>
            <a:xfrm rot="957825">
              <a:off x="-2838264" y="1072984"/>
              <a:ext cx="251190" cy="453760"/>
            </a:xfrm>
            <a:custGeom>
              <a:avLst/>
              <a:gdLst/>
              <a:ahLst/>
              <a:cxnLst/>
              <a:rect l="l" t="t" r="r" b="b"/>
              <a:pathLst>
                <a:path w="10653" h="19244" extrusionOk="0">
                  <a:moveTo>
                    <a:pt x="201" y="1"/>
                  </a:moveTo>
                  <a:cubicBezTo>
                    <a:pt x="101" y="1"/>
                    <a:pt x="1" y="101"/>
                    <a:pt x="1" y="201"/>
                  </a:cubicBezTo>
                  <a:cubicBezTo>
                    <a:pt x="101" y="2081"/>
                    <a:pt x="402" y="3860"/>
                    <a:pt x="828" y="5740"/>
                  </a:cubicBezTo>
                  <a:cubicBezTo>
                    <a:pt x="1354" y="7519"/>
                    <a:pt x="1981" y="9274"/>
                    <a:pt x="2808" y="10953"/>
                  </a:cubicBezTo>
                  <a:cubicBezTo>
                    <a:pt x="3234" y="11780"/>
                    <a:pt x="3760" y="12632"/>
                    <a:pt x="4261" y="13459"/>
                  </a:cubicBezTo>
                  <a:cubicBezTo>
                    <a:pt x="4687" y="14186"/>
                    <a:pt x="5314" y="14913"/>
                    <a:pt x="5941" y="15665"/>
                  </a:cubicBezTo>
                  <a:cubicBezTo>
                    <a:pt x="6567" y="16392"/>
                    <a:pt x="7194" y="17018"/>
                    <a:pt x="7920" y="17645"/>
                  </a:cubicBezTo>
                  <a:cubicBezTo>
                    <a:pt x="8647" y="18271"/>
                    <a:pt x="9499" y="18798"/>
                    <a:pt x="10327" y="19199"/>
                  </a:cubicBezTo>
                  <a:cubicBezTo>
                    <a:pt x="10327" y="19232"/>
                    <a:pt x="10338" y="19243"/>
                    <a:pt x="10356" y="19243"/>
                  </a:cubicBezTo>
                  <a:cubicBezTo>
                    <a:pt x="10393" y="19243"/>
                    <a:pt x="10460" y="19199"/>
                    <a:pt x="10527" y="19199"/>
                  </a:cubicBezTo>
                  <a:cubicBezTo>
                    <a:pt x="10652" y="19098"/>
                    <a:pt x="10527" y="18998"/>
                    <a:pt x="10527" y="18898"/>
                  </a:cubicBezTo>
                  <a:cubicBezTo>
                    <a:pt x="8973" y="17845"/>
                    <a:pt x="7620" y="16592"/>
                    <a:pt x="6467" y="15138"/>
                  </a:cubicBezTo>
                  <a:cubicBezTo>
                    <a:pt x="5314" y="13785"/>
                    <a:pt x="4387" y="12206"/>
                    <a:pt x="3534" y="10652"/>
                  </a:cubicBezTo>
                  <a:cubicBezTo>
                    <a:pt x="2707" y="8973"/>
                    <a:pt x="2081" y="7294"/>
                    <a:pt x="1555" y="5514"/>
                  </a:cubicBezTo>
                  <a:cubicBezTo>
                    <a:pt x="1254" y="4587"/>
                    <a:pt x="1028" y="3760"/>
                    <a:pt x="828" y="2808"/>
                  </a:cubicBezTo>
                  <a:cubicBezTo>
                    <a:pt x="627" y="1980"/>
                    <a:pt x="502" y="1028"/>
                    <a:pt x="402" y="201"/>
                  </a:cubicBezTo>
                  <a:lnTo>
                    <a:pt x="402" y="101"/>
                  </a:lnTo>
                  <a:cubicBezTo>
                    <a:pt x="301" y="1"/>
                    <a:pt x="301" y="1"/>
                    <a:pt x="20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29"/>
            <p:cNvSpPr/>
            <p:nvPr/>
          </p:nvSpPr>
          <p:spPr>
            <a:xfrm rot="957825">
              <a:off x="-2275503" y="1287996"/>
              <a:ext cx="302853" cy="265079"/>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29"/>
            <p:cNvSpPr/>
            <p:nvPr/>
          </p:nvSpPr>
          <p:spPr>
            <a:xfrm rot="957825">
              <a:off x="-2338504" y="1331752"/>
              <a:ext cx="238764" cy="252417"/>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7" name="Google Shape;4727;p29"/>
          <p:cNvGrpSpPr/>
          <p:nvPr/>
        </p:nvGrpSpPr>
        <p:grpSpPr>
          <a:xfrm rot="10800000" flipH="1">
            <a:off x="750188" y="701283"/>
            <a:ext cx="2051956" cy="901695"/>
            <a:chOff x="-3033227" y="446810"/>
            <a:chExt cx="2846776" cy="1250964"/>
          </a:xfrm>
        </p:grpSpPr>
        <p:sp>
          <p:nvSpPr>
            <p:cNvPr id="4728" name="Google Shape;4728;p29"/>
            <p:cNvSpPr/>
            <p:nvPr/>
          </p:nvSpPr>
          <p:spPr>
            <a:xfrm flipH="1">
              <a:off x="-1174467" y="1199465"/>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29"/>
            <p:cNvSpPr/>
            <p:nvPr/>
          </p:nvSpPr>
          <p:spPr>
            <a:xfrm flipH="1">
              <a:off x="-1180051" y="1357561"/>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0" name="Google Shape;4730;p29"/>
            <p:cNvGrpSpPr/>
            <p:nvPr/>
          </p:nvGrpSpPr>
          <p:grpSpPr>
            <a:xfrm flipH="1">
              <a:off x="-831033" y="1313889"/>
              <a:ext cx="644582" cy="275171"/>
              <a:chOff x="6010718" y="4529752"/>
              <a:chExt cx="644582" cy="275171"/>
            </a:xfrm>
          </p:grpSpPr>
          <p:sp>
            <p:nvSpPr>
              <p:cNvPr id="4731" name="Google Shape;4731;p29"/>
              <p:cNvSpPr/>
              <p:nvPr/>
            </p:nvSpPr>
            <p:spPr>
              <a:xfrm>
                <a:off x="6010718" y="4529752"/>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29"/>
              <p:cNvSpPr/>
              <p:nvPr/>
            </p:nvSpPr>
            <p:spPr>
              <a:xfrm>
                <a:off x="6035798" y="4564316"/>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33" name="Google Shape;4733;p29"/>
            <p:cNvSpPr/>
            <p:nvPr/>
          </p:nvSpPr>
          <p:spPr>
            <a:xfrm rot="1136767" flipH="1">
              <a:off x="-1378506" y="1352712"/>
              <a:ext cx="90619" cy="26775"/>
            </a:xfrm>
            <a:custGeom>
              <a:avLst/>
              <a:gdLst/>
              <a:ahLst/>
              <a:cxnLst/>
              <a:rect l="l" t="t" r="r" b="b"/>
              <a:pathLst>
                <a:path w="5713" h="1688" extrusionOk="0">
                  <a:moveTo>
                    <a:pt x="1590" y="1"/>
                  </a:moveTo>
                  <a:cubicBezTo>
                    <a:pt x="690" y="1"/>
                    <a:pt x="1" y="53"/>
                    <a:pt x="73" y="434"/>
                  </a:cubicBezTo>
                  <a:cubicBezTo>
                    <a:pt x="73" y="961"/>
                    <a:pt x="274" y="1161"/>
                    <a:pt x="700" y="1261"/>
                  </a:cubicBezTo>
                  <a:cubicBezTo>
                    <a:pt x="893" y="1261"/>
                    <a:pt x="1338" y="1200"/>
                    <a:pt x="1981" y="1200"/>
                  </a:cubicBezTo>
                  <a:cubicBezTo>
                    <a:pt x="2758" y="1200"/>
                    <a:pt x="3824" y="1290"/>
                    <a:pt x="5086" y="1687"/>
                  </a:cubicBezTo>
                  <a:lnTo>
                    <a:pt x="5186" y="1687"/>
                  </a:lnTo>
                  <a:cubicBezTo>
                    <a:pt x="5387" y="1487"/>
                    <a:pt x="5512" y="1261"/>
                    <a:pt x="5712" y="1161"/>
                  </a:cubicBezTo>
                  <a:cubicBezTo>
                    <a:pt x="5387" y="860"/>
                    <a:pt x="4259" y="108"/>
                    <a:pt x="2680" y="8"/>
                  </a:cubicBezTo>
                  <a:cubicBezTo>
                    <a:pt x="2306" y="8"/>
                    <a:pt x="1933" y="1"/>
                    <a:pt x="1590" y="1"/>
                  </a:cubicBezTo>
                  <a:close/>
                </a:path>
              </a:pathLst>
            </a:custGeom>
            <a:solidFill>
              <a:srgbClr val="7D3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29"/>
            <p:cNvSpPr/>
            <p:nvPr/>
          </p:nvSpPr>
          <p:spPr>
            <a:xfrm rot="1136767" flipH="1">
              <a:off x="-1571188" y="1323515"/>
              <a:ext cx="162203" cy="149640"/>
            </a:xfrm>
            <a:custGeom>
              <a:avLst/>
              <a:gdLst/>
              <a:ahLst/>
              <a:cxnLst/>
              <a:rect l="l" t="t" r="r" b="b"/>
              <a:pathLst>
                <a:path w="10226" h="9434" extrusionOk="0">
                  <a:moveTo>
                    <a:pt x="6266" y="0"/>
                  </a:moveTo>
                  <a:cubicBezTo>
                    <a:pt x="6266" y="1579"/>
                    <a:pt x="1153" y="6592"/>
                    <a:pt x="0" y="6893"/>
                  </a:cubicBezTo>
                  <a:lnTo>
                    <a:pt x="527" y="6893"/>
                  </a:lnTo>
                  <a:cubicBezTo>
                    <a:pt x="1695" y="8497"/>
                    <a:pt x="4015" y="9433"/>
                    <a:pt x="5850" y="9433"/>
                  </a:cubicBezTo>
                  <a:cubicBezTo>
                    <a:pt x="6654" y="9433"/>
                    <a:pt x="7364" y="9254"/>
                    <a:pt x="7845" y="8873"/>
                  </a:cubicBezTo>
                  <a:cubicBezTo>
                    <a:pt x="10226" y="6792"/>
                    <a:pt x="8146" y="953"/>
                    <a:pt x="6266" y="0"/>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29"/>
            <p:cNvSpPr/>
            <p:nvPr/>
          </p:nvSpPr>
          <p:spPr>
            <a:xfrm rot="1136767" flipH="1">
              <a:off x="-1498200" y="1302839"/>
              <a:ext cx="145913" cy="149958"/>
            </a:xfrm>
            <a:custGeom>
              <a:avLst/>
              <a:gdLst/>
              <a:ahLst/>
              <a:cxnLst/>
              <a:rect l="l" t="t" r="r" b="b"/>
              <a:pathLst>
                <a:path w="9199" h="9454" extrusionOk="0">
                  <a:moveTo>
                    <a:pt x="6164" y="0"/>
                  </a:moveTo>
                  <a:cubicBezTo>
                    <a:pt x="5664" y="0"/>
                    <a:pt x="5138" y="115"/>
                    <a:pt x="4612" y="381"/>
                  </a:cubicBezTo>
                  <a:cubicBezTo>
                    <a:pt x="3986" y="682"/>
                    <a:pt x="3033" y="1408"/>
                    <a:pt x="2206" y="2461"/>
                  </a:cubicBezTo>
                  <a:cubicBezTo>
                    <a:pt x="2006" y="2561"/>
                    <a:pt x="1881" y="2787"/>
                    <a:pt x="1680" y="2987"/>
                  </a:cubicBezTo>
                  <a:cubicBezTo>
                    <a:pt x="753" y="4341"/>
                    <a:pt x="1" y="5794"/>
                    <a:pt x="226" y="6947"/>
                  </a:cubicBezTo>
                  <a:cubicBezTo>
                    <a:pt x="527" y="9053"/>
                    <a:pt x="2106" y="9454"/>
                    <a:pt x="2733" y="9454"/>
                  </a:cubicBezTo>
                  <a:lnTo>
                    <a:pt x="2933" y="9454"/>
                  </a:lnTo>
                  <a:cubicBezTo>
                    <a:pt x="4086" y="9153"/>
                    <a:pt x="9199" y="4140"/>
                    <a:pt x="9199" y="2561"/>
                  </a:cubicBezTo>
                  <a:cubicBezTo>
                    <a:pt x="9199" y="1288"/>
                    <a:pt x="7833" y="0"/>
                    <a:pt x="6164"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29"/>
            <p:cNvSpPr/>
            <p:nvPr/>
          </p:nvSpPr>
          <p:spPr>
            <a:xfrm rot="1136767" flipH="1">
              <a:off x="-1474354" y="1439787"/>
              <a:ext cx="9961" cy="10659"/>
            </a:xfrm>
            <a:custGeom>
              <a:avLst/>
              <a:gdLst/>
              <a:ahLst/>
              <a:cxnLst/>
              <a:rect l="l" t="t" r="r" b="b"/>
              <a:pathLst>
                <a:path w="628" h="672" extrusionOk="0">
                  <a:moveTo>
                    <a:pt x="134" y="1"/>
                  </a:moveTo>
                  <a:cubicBezTo>
                    <a:pt x="90" y="1"/>
                    <a:pt x="68" y="45"/>
                    <a:pt x="1" y="45"/>
                  </a:cubicBezTo>
                  <a:lnTo>
                    <a:pt x="1" y="246"/>
                  </a:lnTo>
                  <a:cubicBezTo>
                    <a:pt x="101" y="371"/>
                    <a:pt x="101" y="371"/>
                    <a:pt x="101" y="471"/>
                  </a:cubicBezTo>
                  <a:cubicBezTo>
                    <a:pt x="226" y="572"/>
                    <a:pt x="327" y="572"/>
                    <a:pt x="427" y="672"/>
                  </a:cubicBezTo>
                  <a:lnTo>
                    <a:pt x="427" y="572"/>
                  </a:lnTo>
                  <a:cubicBezTo>
                    <a:pt x="527" y="572"/>
                    <a:pt x="627" y="572"/>
                    <a:pt x="627" y="471"/>
                  </a:cubicBezTo>
                  <a:cubicBezTo>
                    <a:pt x="527" y="371"/>
                    <a:pt x="527" y="246"/>
                    <a:pt x="427" y="146"/>
                  </a:cubicBezTo>
                  <a:lnTo>
                    <a:pt x="327" y="45"/>
                  </a:lnTo>
                  <a:lnTo>
                    <a:pt x="226" y="45"/>
                  </a:lnTo>
                  <a:cubicBezTo>
                    <a:pt x="185" y="12"/>
                    <a:pt x="157" y="1"/>
                    <a:pt x="134"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29"/>
            <p:cNvSpPr/>
            <p:nvPr/>
          </p:nvSpPr>
          <p:spPr>
            <a:xfrm rot="1136767" flipH="1">
              <a:off x="-1496956" y="1433145"/>
              <a:ext cx="11928" cy="11547"/>
            </a:xfrm>
            <a:custGeom>
              <a:avLst/>
              <a:gdLst/>
              <a:ahLst/>
              <a:cxnLst/>
              <a:rect l="l" t="t" r="r" b="b"/>
              <a:pathLst>
                <a:path w="752" h="728" extrusionOk="0">
                  <a:moveTo>
                    <a:pt x="226" y="0"/>
                  </a:moveTo>
                  <a:cubicBezTo>
                    <a:pt x="125" y="0"/>
                    <a:pt x="0" y="101"/>
                    <a:pt x="0" y="201"/>
                  </a:cubicBezTo>
                  <a:lnTo>
                    <a:pt x="125" y="326"/>
                  </a:lnTo>
                  <a:cubicBezTo>
                    <a:pt x="125" y="426"/>
                    <a:pt x="125" y="527"/>
                    <a:pt x="226" y="527"/>
                  </a:cubicBezTo>
                  <a:cubicBezTo>
                    <a:pt x="326" y="627"/>
                    <a:pt x="426" y="727"/>
                    <a:pt x="526" y="727"/>
                  </a:cubicBezTo>
                  <a:lnTo>
                    <a:pt x="627" y="727"/>
                  </a:lnTo>
                  <a:cubicBezTo>
                    <a:pt x="627" y="727"/>
                    <a:pt x="752" y="627"/>
                    <a:pt x="627" y="527"/>
                  </a:cubicBezTo>
                  <a:cubicBezTo>
                    <a:pt x="627" y="426"/>
                    <a:pt x="627" y="326"/>
                    <a:pt x="526" y="201"/>
                  </a:cubicBezTo>
                  <a:cubicBezTo>
                    <a:pt x="426" y="201"/>
                    <a:pt x="426" y="201"/>
                    <a:pt x="426" y="101"/>
                  </a:cubicBezTo>
                  <a:cubicBezTo>
                    <a:pt x="326" y="101"/>
                    <a:pt x="326" y="101"/>
                    <a:pt x="226"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29"/>
            <p:cNvSpPr/>
            <p:nvPr/>
          </p:nvSpPr>
          <p:spPr>
            <a:xfrm rot="1136767" flipH="1">
              <a:off x="-1490714" y="1410793"/>
              <a:ext cx="11547" cy="9961"/>
            </a:xfrm>
            <a:custGeom>
              <a:avLst/>
              <a:gdLst/>
              <a:ahLst/>
              <a:cxnLst/>
              <a:rect l="l" t="t" r="r" b="b"/>
              <a:pathLst>
                <a:path w="728" h="628" extrusionOk="0">
                  <a:moveTo>
                    <a:pt x="101" y="1"/>
                  </a:moveTo>
                  <a:cubicBezTo>
                    <a:pt x="0" y="1"/>
                    <a:pt x="0" y="101"/>
                    <a:pt x="0" y="101"/>
                  </a:cubicBezTo>
                  <a:cubicBezTo>
                    <a:pt x="0" y="201"/>
                    <a:pt x="101" y="302"/>
                    <a:pt x="101" y="302"/>
                  </a:cubicBezTo>
                  <a:cubicBezTo>
                    <a:pt x="101" y="402"/>
                    <a:pt x="201" y="402"/>
                    <a:pt x="201" y="527"/>
                  </a:cubicBezTo>
                  <a:cubicBezTo>
                    <a:pt x="301" y="527"/>
                    <a:pt x="401" y="627"/>
                    <a:pt x="502" y="627"/>
                  </a:cubicBezTo>
                  <a:lnTo>
                    <a:pt x="627" y="627"/>
                  </a:lnTo>
                  <a:cubicBezTo>
                    <a:pt x="627" y="627"/>
                    <a:pt x="727" y="527"/>
                    <a:pt x="627" y="527"/>
                  </a:cubicBezTo>
                  <a:cubicBezTo>
                    <a:pt x="627" y="302"/>
                    <a:pt x="502" y="201"/>
                    <a:pt x="502" y="201"/>
                  </a:cubicBezTo>
                  <a:cubicBezTo>
                    <a:pt x="401" y="101"/>
                    <a:pt x="401" y="101"/>
                    <a:pt x="301" y="101"/>
                  </a:cubicBezTo>
                  <a:cubicBezTo>
                    <a:pt x="301" y="1"/>
                    <a:pt x="201" y="1"/>
                    <a:pt x="1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29"/>
            <p:cNvSpPr/>
            <p:nvPr/>
          </p:nvSpPr>
          <p:spPr>
            <a:xfrm rot="1136767" flipH="1">
              <a:off x="-1520944" y="1427604"/>
              <a:ext cx="8359" cy="9961"/>
            </a:xfrm>
            <a:custGeom>
              <a:avLst/>
              <a:gdLst/>
              <a:ahLst/>
              <a:cxnLst/>
              <a:rect l="l" t="t" r="r" b="b"/>
              <a:pathLst>
                <a:path w="527" h="628" extrusionOk="0">
                  <a:moveTo>
                    <a:pt x="101" y="1"/>
                  </a:moveTo>
                  <a:cubicBezTo>
                    <a:pt x="101" y="1"/>
                    <a:pt x="1" y="1"/>
                    <a:pt x="1" y="126"/>
                  </a:cubicBezTo>
                  <a:lnTo>
                    <a:pt x="1" y="327"/>
                  </a:lnTo>
                  <a:lnTo>
                    <a:pt x="101" y="427"/>
                  </a:lnTo>
                  <a:cubicBezTo>
                    <a:pt x="226" y="527"/>
                    <a:pt x="326" y="627"/>
                    <a:pt x="427" y="627"/>
                  </a:cubicBezTo>
                  <a:cubicBezTo>
                    <a:pt x="527" y="527"/>
                    <a:pt x="527" y="527"/>
                    <a:pt x="527" y="427"/>
                  </a:cubicBezTo>
                  <a:cubicBezTo>
                    <a:pt x="527" y="327"/>
                    <a:pt x="527" y="226"/>
                    <a:pt x="427" y="226"/>
                  </a:cubicBezTo>
                  <a:cubicBezTo>
                    <a:pt x="427" y="126"/>
                    <a:pt x="326" y="126"/>
                    <a:pt x="326" y="126"/>
                  </a:cubicBezTo>
                  <a:cubicBezTo>
                    <a:pt x="326" y="1"/>
                    <a:pt x="226" y="1"/>
                    <a:pt x="226"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29"/>
            <p:cNvSpPr/>
            <p:nvPr/>
          </p:nvSpPr>
          <p:spPr>
            <a:xfrm rot="1136767" flipH="1">
              <a:off x="-1518274" y="1403682"/>
              <a:ext cx="15116" cy="11532"/>
            </a:xfrm>
            <a:custGeom>
              <a:avLst/>
              <a:gdLst/>
              <a:ahLst/>
              <a:cxnLst/>
              <a:rect l="l" t="t" r="r" b="b"/>
              <a:pathLst>
                <a:path w="953" h="727" extrusionOk="0">
                  <a:moveTo>
                    <a:pt x="101" y="0"/>
                  </a:moveTo>
                  <a:cubicBezTo>
                    <a:pt x="101" y="0"/>
                    <a:pt x="0" y="0"/>
                    <a:pt x="0" y="100"/>
                  </a:cubicBezTo>
                  <a:cubicBezTo>
                    <a:pt x="101" y="201"/>
                    <a:pt x="101" y="201"/>
                    <a:pt x="201" y="301"/>
                  </a:cubicBezTo>
                  <a:cubicBezTo>
                    <a:pt x="201" y="426"/>
                    <a:pt x="201" y="426"/>
                    <a:pt x="326" y="526"/>
                  </a:cubicBezTo>
                  <a:cubicBezTo>
                    <a:pt x="426" y="627"/>
                    <a:pt x="527" y="727"/>
                    <a:pt x="727" y="727"/>
                  </a:cubicBezTo>
                  <a:lnTo>
                    <a:pt x="827" y="727"/>
                  </a:lnTo>
                  <a:cubicBezTo>
                    <a:pt x="827" y="727"/>
                    <a:pt x="953" y="627"/>
                    <a:pt x="827" y="627"/>
                  </a:cubicBezTo>
                  <a:cubicBezTo>
                    <a:pt x="827" y="426"/>
                    <a:pt x="727" y="301"/>
                    <a:pt x="627" y="201"/>
                  </a:cubicBezTo>
                  <a:cubicBezTo>
                    <a:pt x="527" y="100"/>
                    <a:pt x="527" y="100"/>
                    <a:pt x="426" y="100"/>
                  </a:cubicBezTo>
                  <a:cubicBezTo>
                    <a:pt x="326" y="0"/>
                    <a:pt x="326" y="0"/>
                    <a:pt x="201"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29"/>
            <p:cNvSpPr/>
            <p:nvPr/>
          </p:nvSpPr>
          <p:spPr>
            <a:xfrm rot="1136767" flipH="1">
              <a:off x="-1502621" y="1378594"/>
              <a:ext cx="11547" cy="11547"/>
            </a:xfrm>
            <a:custGeom>
              <a:avLst/>
              <a:gdLst/>
              <a:ahLst/>
              <a:cxnLst/>
              <a:rect l="l" t="t" r="r" b="b"/>
              <a:pathLst>
                <a:path w="728" h="728" extrusionOk="0">
                  <a:moveTo>
                    <a:pt x="201" y="1"/>
                  </a:moveTo>
                  <a:cubicBezTo>
                    <a:pt x="101" y="1"/>
                    <a:pt x="1" y="101"/>
                    <a:pt x="101" y="201"/>
                  </a:cubicBezTo>
                  <a:lnTo>
                    <a:pt x="101" y="326"/>
                  </a:lnTo>
                  <a:cubicBezTo>
                    <a:pt x="201" y="427"/>
                    <a:pt x="201" y="427"/>
                    <a:pt x="201" y="527"/>
                  </a:cubicBezTo>
                  <a:cubicBezTo>
                    <a:pt x="302" y="627"/>
                    <a:pt x="402" y="727"/>
                    <a:pt x="527" y="727"/>
                  </a:cubicBezTo>
                  <a:lnTo>
                    <a:pt x="627" y="727"/>
                  </a:lnTo>
                  <a:cubicBezTo>
                    <a:pt x="627" y="727"/>
                    <a:pt x="728" y="727"/>
                    <a:pt x="728" y="627"/>
                  </a:cubicBezTo>
                  <a:cubicBezTo>
                    <a:pt x="728" y="427"/>
                    <a:pt x="627" y="326"/>
                    <a:pt x="527" y="201"/>
                  </a:cubicBezTo>
                  <a:lnTo>
                    <a:pt x="402" y="101"/>
                  </a:lnTo>
                  <a:cubicBezTo>
                    <a:pt x="302" y="101"/>
                    <a:pt x="302" y="1"/>
                    <a:pt x="2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29"/>
            <p:cNvSpPr/>
            <p:nvPr/>
          </p:nvSpPr>
          <p:spPr>
            <a:xfrm rot="1136767" flipH="1">
              <a:off x="-1507799" y="1354081"/>
              <a:ext cx="11547" cy="9945"/>
            </a:xfrm>
            <a:custGeom>
              <a:avLst/>
              <a:gdLst/>
              <a:ahLst/>
              <a:cxnLst/>
              <a:rect l="l" t="t" r="r" b="b"/>
              <a:pathLst>
                <a:path w="728" h="627" extrusionOk="0">
                  <a:moveTo>
                    <a:pt x="101" y="0"/>
                  </a:moveTo>
                  <a:cubicBezTo>
                    <a:pt x="1" y="0"/>
                    <a:pt x="1" y="100"/>
                    <a:pt x="1" y="201"/>
                  </a:cubicBezTo>
                  <a:cubicBezTo>
                    <a:pt x="101" y="201"/>
                    <a:pt x="101" y="301"/>
                    <a:pt x="101" y="301"/>
                  </a:cubicBezTo>
                  <a:cubicBezTo>
                    <a:pt x="201" y="426"/>
                    <a:pt x="201" y="426"/>
                    <a:pt x="327" y="526"/>
                  </a:cubicBezTo>
                  <a:cubicBezTo>
                    <a:pt x="327" y="526"/>
                    <a:pt x="427" y="627"/>
                    <a:pt x="627" y="627"/>
                  </a:cubicBezTo>
                  <a:cubicBezTo>
                    <a:pt x="728" y="627"/>
                    <a:pt x="728" y="526"/>
                    <a:pt x="728" y="526"/>
                  </a:cubicBezTo>
                  <a:cubicBezTo>
                    <a:pt x="728" y="301"/>
                    <a:pt x="627" y="201"/>
                    <a:pt x="527" y="100"/>
                  </a:cubicBezTo>
                  <a:cubicBezTo>
                    <a:pt x="527" y="100"/>
                    <a:pt x="427" y="100"/>
                    <a:pt x="327"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29"/>
            <p:cNvSpPr/>
            <p:nvPr/>
          </p:nvSpPr>
          <p:spPr>
            <a:xfrm rot="1136767" flipH="1">
              <a:off x="-1532466" y="1384335"/>
              <a:ext cx="11944" cy="9961"/>
            </a:xfrm>
            <a:custGeom>
              <a:avLst/>
              <a:gdLst/>
              <a:ahLst/>
              <a:cxnLst/>
              <a:rect l="l" t="t" r="r" b="b"/>
              <a:pathLst>
                <a:path w="753" h="628" extrusionOk="0">
                  <a:moveTo>
                    <a:pt x="126" y="1"/>
                  </a:moveTo>
                  <a:cubicBezTo>
                    <a:pt x="126" y="1"/>
                    <a:pt x="1" y="1"/>
                    <a:pt x="1" y="101"/>
                  </a:cubicBezTo>
                  <a:lnTo>
                    <a:pt x="1" y="302"/>
                  </a:lnTo>
                  <a:lnTo>
                    <a:pt x="227" y="502"/>
                  </a:lnTo>
                  <a:cubicBezTo>
                    <a:pt x="227" y="628"/>
                    <a:pt x="427" y="628"/>
                    <a:pt x="527" y="628"/>
                  </a:cubicBezTo>
                  <a:lnTo>
                    <a:pt x="628" y="628"/>
                  </a:lnTo>
                  <a:cubicBezTo>
                    <a:pt x="628" y="628"/>
                    <a:pt x="753" y="628"/>
                    <a:pt x="628" y="502"/>
                  </a:cubicBezTo>
                  <a:cubicBezTo>
                    <a:pt x="628" y="402"/>
                    <a:pt x="527" y="302"/>
                    <a:pt x="427" y="201"/>
                  </a:cubicBezTo>
                  <a:cubicBezTo>
                    <a:pt x="427" y="101"/>
                    <a:pt x="427" y="101"/>
                    <a:pt x="327" y="101"/>
                  </a:cubicBezTo>
                  <a:cubicBezTo>
                    <a:pt x="327" y="1"/>
                    <a:pt x="227" y="1"/>
                    <a:pt x="227"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29"/>
            <p:cNvSpPr/>
            <p:nvPr/>
          </p:nvSpPr>
          <p:spPr>
            <a:xfrm rot="1136767" flipH="1">
              <a:off x="-1545231" y="1417521"/>
              <a:ext cx="8375" cy="7487"/>
            </a:xfrm>
            <a:custGeom>
              <a:avLst/>
              <a:gdLst/>
              <a:ahLst/>
              <a:cxnLst/>
              <a:rect l="l" t="t" r="r" b="b"/>
              <a:pathLst>
                <a:path w="528" h="472" extrusionOk="0">
                  <a:moveTo>
                    <a:pt x="201" y="1"/>
                  </a:moveTo>
                  <a:cubicBezTo>
                    <a:pt x="101" y="1"/>
                    <a:pt x="1" y="1"/>
                    <a:pt x="1" y="101"/>
                  </a:cubicBezTo>
                  <a:lnTo>
                    <a:pt x="1" y="226"/>
                  </a:lnTo>
                  <a:cubicBezTo>
                    <a:pt x="1" y="326"/>
                    <a:pt x="101" y="326"/>
                    <a:pt x="101" y="427"/>
                  </a:cubicBezTo>
                  <a:cubicBezTo>
                    <a:pt x="101" y="427"/>
                    <a:pt x="146" y="471"/>
                    <a:pt x="205" y="471"/>
                  </a:cubicBezTo>
                  <a:cubicBezTo>
                    <a:pt x="235" y="471"/>
                    <a:pt x="268" y="460"/>
                    <a:pt x="302" y="427"/>
                  </a:cubicBezTo>
                  <a:cubicBezTo>
                    <a:pt x="427" y="427"/>
                    <a:pt x="527" y="427"/>
                    <a:pt x="527" y="326"/>
                  </a:cubicBezTo>
                  <a:lnTo>
                    <a:pt x="427" y="326"/>
                  </a:lnTo>
                  <a:lnTo>
                    <a:pt x="427" y="101"/>
                  </a:lnTo>
                  <a:lnTo>
                    <a:pt x="302" y="1"/>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29"/>
            <p:cNvSpPr/>
            <p:nvPr/>
          </p:nvSpPr>
          <p:spPr>
            <a:xfrm rot="1136767" flipH="1">
              <a:off x="-1521020" y="1450261"/>
              <a:ext cx="6376" cy="6376"/>
            </a:xfrm>
            <a:custGeom>
              <a:avLst/>
              <a:gdLst/>
              <a:ahLst/>
              <a:cxnLst/>
              <a:rect l="l" t="t" r="r" b="b"/>
              <a:pathLst>
                <a:path w="402" h="402" extrusionOk="0">
                  <a:moveTo>
                    <a:pt x="101" y="0"/>
                  </a:moveTo>
                  <a:cubicBezTo>
                    <a:pt x="101" y="101"/>
                    <a:pt x="1" y="101"/>
                    <a:pt x="1" y="201"/>
                  </a:cubicBezTo>
                  <a:lnTo>
                    <a:pt x="1" y="301"/>
                  </a:lnTo>
                  <a:lnTo>
                    <a:pt x="101" y="401"/>
                  </a:lnTo>
                  <a:lnTo>
                    <a:pt x="302" y="401"/>
                  </a:lnTo>
                  <a:cubicBezTo>
                    <a:pt x="402" y="401"/>
                    <a:pt x="402" y="301"/>
                    <a:pt x="402" y="301"/>
                  </a:cubicBezTo>
                  <a:cubicBezTo>
                    <a:pt x="402" y="201"/>
                    <a:pt x="402" y="101"/>
                    <a:pt x="302" y="101"/>
                  </a:cubicBezTo>
                  <a:lnTo>
                    <a:pt x="302" y="0"/>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29"/>
            <p:cNvSpPr/>
            <p:nvPr/>
          </p:nvSpPr>
          <p:spPr>
            <a:xfrm rot="957825">
              <a:off x="-2896803" y="515861"/>
              <a:ext cx="549021" cy="334331"/>
            </a:xfrm>
            <a:custGeom>
              <a:avLst/>
              <a:gdLst/>
              <a:ahLst/>
              <a:cxnLst/>
              <a:rect l="l" t="t" r="r" b="b"/>
              <a:pathLst>
                <a:path w="23284" h="14179" extrusionOk="0">
                  <a:moveTo>
                    <a:pt x="6420" y="1"/>
                  </a:moveTo>
                  <a:cubicBezTo>
                    <a:pt x="5898" y="1"/>
                    <a:pt x="5359" y="77"/>
                    <a:pt x="4812" y="265"/>
                  </a:cubicBezTo>
                  <a:cubicBezTo>
                    <a:pt x="1980" y="1317"/>
                    <a:pt x="0" y="4651"/>
                    <a:pt x="1779" y="6430"/>
                  </a:cubicBezTo>
                  <a:cubicBezTo>
                    <a:pt x="3559" y="8110"/>
                    <a:pt x="8045" y="7583"/>
                    <a:pt x="9925" y="8836"/>
                  </a:cubicBezTo>
                  <a:cubicBezTo>
                    <a:pt x="11718" y="10127"/>
                    <a:pt x="12553" y="14179"/>
                    <a:pt x="15172" y="14179"/>
                  </a:cubicBezTo>
                  <a:cubicBezTo>
                    <a:pt x="15299" y="14179"/>
                    <a:pt x="15429" y="14169"/>
                    <a:pt x="15564" y="14150"/>
                  </a:cubicBezTo>
                  <a:cubicBezTo>
                    <a:pt x="18597" y="13648"/>
                    <a:pt x="18697" y="11242"/>
                    <a:pt x="20476" y="10816"/>
                  </a:cubicBezTo>
                  <a:cubicBezTo>
                    <a:pt x="22231" y="10290"/>
                    <a:pt x="22757" y="10716"/>
                    <a:pt x="22983" y="10190"/>
                  </a:cubicBezTo>
                  <a:cubicBezTo>
                    <a:pt x="23283" y="9262"/>
                    <a:pt x="17544" y="2044"/>
                    <a:pt x="15238" y="1744"/>
                  </a:cubicBezTo>
                  <a:cubicBezTo>
                    <a:pt x="14596" y="1624"/>
                    <a:pt x="14100" y="1587"/>
                    <a:pt x="13692" y="1587"/>
                  </a:cubicBezTo>
                  <a:cubicBezTo>
                    <a:pt x="13060" y="1587"/>
                    <a:pt x="12637" y="1675"/>
                    <a:pt x="12201" y="1675"/>
                  </a:cubicBezTo>
                  <a:cubicBezTo>
                    <a:pt x="11919" y="1675"/>
                    <a:pt x="11631" y="1638"/>
                    <a:pt x="11278" y="1518"/>
                  </a:cubicBezTo>
                  <a:cubicBezTo>
                    <a:pt x="10278" y="1198"/>
                    <a:pt x="8481" y="1"/>
                    <a:pt x="6420" y="1"/>
                  </a:cubicBezTo>
                  <a:close/>
                </a:path>
              </a:pathLst>
            </a:custGeom>
            <a:solidFill>
              <a:srgbClr val="86B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29"/>
            <p:cNvSpPr/>
            <p:nvPr/>
          </p:nvSpPr>
          <p:spPr>
            <a:xfrm rot="957825">
              <a:off x="-2847095" y="598532"/>
              <a:ext cx="520065" cy="191228"/>
            </a:xfrm>
            <a:custGeom>
              <a:avLst/>
              <a:gdLst/>
              <a:ahLst/>
              <a:cxnLst/>
              <a:rect l="l" t="t" r="r" b="b"/>
              <a:pathLst>
                <a:path w="22056" h="8110" extrusionOk="0">
                  <a:moveTo>
                    <a:pt x="1013" y="0"/>
                  </a:moveTo>
                  <a:cubicBezTo>
                    <a:pt x="752" y="0"/>
                    <a:pt x="490" y="7"/>
                    <a:pt x="226" y="20"/>
                  </a:cubicBezTo>
                  <a:cubicBezTo>
                    <a:pt x="126" y="20"/>
                    <a:pt x="0" y="120"/>
                    <a:pt x="0" y="220"/>
                  </a:cubicBezTo>
                  <a:cubicBezTo>
                    <a:pt x="0" y="321"/>
                    <a:pt x="0" y="421"/>
                    <a:pt x="226" y="421"/>
                  </a:cubicBezTo>
                  <a:cubicBezTo>
                    <a:pt x="1153" y="421"/>
                    <a:pt x="2106" y="546"/>
                    <a:pt x="3033" y="747"/>
                  </a:cubicBezTo>
                  <a:lnTo>
                    <a:pt x="3760" y="847"/>
                  </a:lnTo>
                  <a:lnTo>
                    <a:pt x="4512" y="947"/>
                  </a:lnTo>
                  <a:cubicBezTo>
                    <a:pt x="4913" y="1048"/>
                    <a:pt x="5439" y="1173"/>
                    <a:pt x="5865" y="1273"/>
                  </a:cubicBezTo>
                  <a:cubicBezTo>
                    <a:pt x="7745" y="1674"/>
                    <a:pt x="9524" y="2301"/>
                    <a:pt x="11404" y="2927"/>
                  </a:cubicBezTo>
                  <a:cubicBezTo>
                    <a:pt x="13158" y="3679"/>
                    <a:pt x="14938" y="4406"/>
                    <a:pt x="16617" y="5333"/>
                  </a:cubicBezTo>
                  <a:cubicBezTo>
                    <a:pt x="17043" y="5434"/>
                    <a:pt x="17544" y="5759"/>
                    <a:pt x="17971" y="5960"/>
                  </a:cubicBezTo>
                  <a:lnTo>
                    <a:pt x="19224" y="6586"/>
                  </a:lnTo>
                  <a:cubicBezTo>
                    <a:pt x="20051" y="7113"/>
                    <a:pt x="20903" y="7639"/>
                    <a:pt x="21730" y="8065"/>
                  </a:cubicBezTo>
                  <a:cubicBezTo>
                    <a:pt x="21763" y="8099"/>
                    <a:pt x="21797" y="8110"/>
                    <a:pt x="21826" y="8110"/>
                  </a:cubicBezTo>
                  <a:cubicBezTo>
                    <a:pt x="21886" y="8110"/>
                    <a:pt x="21930" y="8065"/>
                    <a:pt x="21930" y="8065"/>
                  </a:cubicBezTo>
                  <a:cubicBezTo>
                    <a:pt x="22056" y="7940"/>
                    <a:pt x="22056" y="7840"/>
                    <a:pt x="21930" y="7739"/>
                  </a:cubicBezTo>
                  <a:cubicBezTo>
                    <a:pt x="21103" y="7213"/>
                    <a:pt x="20377" y="6586"/>
                    <a:pt x="19549" y="6060"/>
                  </a:cubicBezTo>
                  <a:lnTo>
                    <a:pt x="18296" y="5333"/>
                  </a:lnTo>
                  <a:cubicBezTo>
                    <a:pt x="17870" y="5133"/>
                    <a:pt x="17444" y="4807"/>
                    <a:pt x="16918" y="4606"/>
                  </a:cubicBezTo>
                  <a:lnTo>
                    <a:pt x="15665" y="3980"/>
                  </a:lnTo>
                  <a:cubicBezTo>
                    <a:pt x="15264" y="3779"/>
                    <a:pt x="14838" y="3554"/>
                    <a:pt x="14311" y="3353"/>
                  </a:cubicBezTo>
                  <a:cubicBezTo>
                    <a:pt x="13484" y="2927"/>
                    <a:pt x="12532" y="2526"/>
                    <a:pt x="11605" y="2200"/>
                  </a:cubicBezTo>
                  <a:cubicBezTo>
                    <a:pt x="9825" y="1574"/>
                    <a:pt x="7945" y="947"/>
                    <a:pt x="6066" y="546"/>
                  </a:cubicBezTo>
                  <a:cubicBezTo>
                    <a:pt x="4350" y="264"/>
                    <a:pt x="2709" y="0"/>
                    <a:pt x="101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29"/>
            <p:cNvSpPr/>
            <p:nvPr/>
          </p:nvSpPr>
          <p:spPr>
            <a:xfrm rot="957825">
              <a:off x="-2762874" y="513966"/>
              <a:ext cx="108158" cy="109172"/>
            </a:xfrm>
            <a:custGeom>
              <a:avLst/>
              <a:gdLst/>
              <a:ahLst/>
              <a:cxnLst/>
              <a:rect l="l" t="t" r="r" b="b"/>
              <a:pathLst>
                <a:path w="4587" h="4630" extrusionOk="0">
                  <a:moveTo>
                    <a:pt x="2507" y="1"/>
                  </a:moveTo>
                  <a:cubicBezTo>
                    <a:pt x="2406" y="101"/>
                    <a:pt x="2406" y="201"/>
                    <a:pt x="2406" y="302"/>
                  </a:cubicBezTo>
                  <a:cubicBezTo>
                    <a:pt x="2507" y="828"/>
                    <a:pt x="2607" y="1354"/>
                    <a:pt x="2832" y="1881"/>
                  </a:cubicBezTo>
                  <a:cubicBezTo>
                    <a:pt x="3003" y="2165"/>
                    <a:pt x="3181" y="2457"/>
                    <a:pt x="3377" y="2735"/>
                  </a:cubicBezTo>
                  <a:lnTo>
                    <a:pt x="3377" y="2735"/>
                  </a:lnTo>
                  <a:cubicBezTo>
                    <a:pt x="2881" y="2848"/>
                    <a:pt x="2407" y="3012"/>
                    <a:pt x="1980" y="3234"/>
                  </a:cubicBezTo>
                  <a:cubicBezTo>
                    <a:pt x="1679" y="3334"/>
                    <a:pt x="1354" y="3435"/>
                    <a:pt x="1053" y="3635"/>
                  </a:cubicBezTo>
                  <a:cubicBezTo>
                    <a:pt x="727" y="3861"/>
                    <a:pt x="426" y="4061"/>
                    <a:pt x="101" y="4262"/>
                  </a:cubicBezTo>
                  <a:cubicBezTo>
                    <a:pt x="101" y="4387"/>
                    <a:pt x="0" y="4487"/>
                    <a:pt x="101" y="4487"/>
                  </a:cubicBezTo>
                  <a:cubicBezTo>
                    <a:pt x="101" y="4558"/>
                    <a:pt x="151" y="4629"/>
                    <a:pt x="224" y="4629"/>
                  </a:cubicBezTo>
                  <a:cubicBezTo>
                    <a:pt x="255" y="4629"/>
                    <a:pt x="289" y="4617"/>
                    <a:pt x="326" y="4587"/>
                  </a:cubicBezTo>
                  <a:cubicBezTo>
                    <a:pt x="627" y="4487"/>
                    <a:pt x="953" y="4387"/>
                    <a:pt x="1253" y="4262"/>
                  </a:cubicBezTo>
                  <a:cubicBezTo>
                    <a:pt x="1579" y="4161"/>
                    <a:pt x="1880" y="3961"/>
                    <a:pt x="2306" y="3861"/>
                  </a:cubicBezTo>
                  <a:cubicBezTo>
                    <a:pt x="2933" y="3635"/>
                    <a:pt x="3559" y="3535"/>
                    <a:pt x="4186" y="3435"/>
                  </a:cubicBezTo>
                  <a:cubicBezTo>
                    <a:pt x="4286" y="3435"/>
                    <a:pt x="4386" y="3334"/>
                    <a:pt x="4487" y="3234"/>
                  </a:cubicBezTo>
                  <a:cubicBezTo>
                    <a:pt x="4587" y="3134"/>
                    <a:pt x="4587" y="2808"/>
                    <a:pt x="4386" y="2708"/>
                  </a:cubicBezTo>
                  <a:cubicBezTo>
                    <a:pt x="4086" y="2382"/>
                    <a:pt x="3760" y="1981"/>
                    <a:pt x="3559" y="1555"/>
                  </a:cubicBezTo>
                  <a:cubicBezTo>
                    <a:pt x="3233" y="1129"/>
                    <a:pt x="3033" y="628"/>
                    <a:pt x="2832" y="101"/>
                  </a:cubicBezTo>
                  <a:cubicBezTo>
                    <a:pt x="2707" y="101"/>
                    <a:pt x="2607" y="1"/>
                    <a:pt x="2507"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29"/>
            <p:cNvSpPr/>
            <p:nvPr/>
          </p:nvSpPr>
          <p:spPr>
            <a:xfrm rot="957825">
              <a:off x="-2681338" y="572775"/>
              <a:ext cx="147772" cy="127517"/>
            </a:xfrm>
            <a:custGeom>
              <a:avLst/>
              <a:gdLst/>
              <a:ahLst/>
              <a:cxnLst/>
              <a:rect l="l" t="t" r="r" b="b"/>
              <a:pathLst>
                <a:path w="6267" h="5408" extrusionOk="0">
                  <a:moveTo>
                    <a:pt x="4254" y="1"/>
                  </a:moveTo>
                  <a:cubicBezTo>
                    <a:pt x="4223" y="1"/>
                    <a:pt x="4191" y="16"/>
                    <a:pt x="4161" y="53"/>
                  </a:cubicBezTo>
                  <a:cubicBezTo>
                    <a:pt x="4061" y="53"/>
                    <a:pt x="3960" y="153"/>
                    <a:pt x="3960" y="254"/>
                  </a:cubicBezTo>
                  <a:cubicBezTo>
                    <a:pt x="4210" y="1293"/>
                    <a:pt x="4614" y="2332"/>
                    <a:pt x="5103" y="3314"/>
                  </a:cubicBezTo>
                  <a:lnTo>
                    <a:pt x="5103" y="3314"/>
                  </a:lnTo>
                  <a:cubicBezTo>
                    <a:pt x="4340" y="3380"/>
                    <a:pt x="3551" y="3558"/>
                    <a:pt x="2808" y="3813"/>
                  </a:cubicBezTo>
                  <a:cubicBezTo>
                    <a:pt x="1880" y="4013"/>
                    <a:pt x="928" y="4539"/>
                    <a:pt x="201" y="5066"/>
                  </a:cubicBezTo>
                  <a:cubicBezTo>
                    <a:pt x="101" y="5166"/>
                    <a:pt x="1" y="5266"/>
                    <a:pt x="101" y="5266"/>
                  </a:cubicBezTo>
                  <a:cubicBezTo>
                    <a:pt x="101" y="5337"/>
                    <a:pt x="151" y="5408"/>
                    <a:pt x="216" y="5408"/>
                  </a:cubicBezTo>
                  <a:cubicBezTo>
                    <a:pt x="243" y="5408"/>
                    <a:pt x="272" y="5396"/>
                    <a:pt x="301" y="5366"/>
                  </a:cubicBezTo>
                  <a:cubicBezTo>
                    <a:pt x="1254" y="5066"/>
                    <a:pt x="2081" y="4740"/>
                    <a:pt x="3008" y="4539"/>
                  </a:cubicBezTo>
                  <a:cubicBezTo>
                    <a:pt x="3960" y="4314"/>
                    <a:pt x="4888" y="4113"/>
                    <a:pt x="5840" y="4113"/>
                  </a:cubicBezTo>
                  <a:cubicBezTo>
                    <a:pt x="5940" y="4013"/>
                    <a:pt x="5940" y="4013"/>
                    <a:pt x="6041" y="4013"/>
                  </a:cubicBezTo>
                  <a:cubicBezTo>
                    <a:pt x="6141" y="3913"/>
                    <a:pt x="6266" y="3687"/>
                    <a:pt x="6141" y="3487"/>
                  </a:cubicBezTo>
                  <a:cubicBezTo>
                    <a:pt x="5514" y="2334"/>
                    <a:pt x="4888" y="1306"/>
                    <a:pt x="4386" y="153"/>
                  </a:cubicBezTo>
                  <a:cubicBezTo>
                    <a:pt x="4386" y="83"/>
                    <a:pt x="4325" y="1"/>
                    <a:pt x="425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29"/>
            <p:cNvSpPr/>
            <p:nvPr/>
          </p:nvSpPr>
          <p:spPr>
            <a:xfrm rot="957825">
              <a:off x="-2550236" y="647865"/>
              <a:ext cx="127682" cy="149516"/>
            </a:xfrm>
            <a:custGeom>
              <a:avLst/>
              <a:gdLst/>
              <a:ahLst/>
              <a:cxnLst/>
              <a:rect l="l" t="t" r="r" b="b"/>
              <a:pathLst>
                <a:path w="5415" h="6341" extrusionOk="0">
                  <a:moveTo>
                    <a:pt x="1705" y="0"/>
                  </a:moveTo>
                  <a:cubicBezTo>
                    <a:pt x="1661" y="0"/>
                    <a:pt x="1604" y="25"/>
                    <a:pt x="1554" y="75"/>
                  </a:cubicBezTo>
                  <a:cubicBezTo>
                    <a:pt x="1454" y="176"/>
                    <a:pt x="1454" y="301"/>
                    <a:pt x="1554" y="401"/>
                  </a:cubicBezTo>
                  <a:cubicBezTo>
                    <a:pt x="1880" y="702"/>
                    <a:pt x="2181" y="1028"/>
                    <a:pt x="2406" y="1328"/>
                  </a:cubicBezTo>
                  <a:cubicBezTo>
                    <a:pt x="2707" y="1654"/>
                    <a:pt x="3033" y="2055"/>
                    <a:pt x="3234" y="2381"/>
                  </a:cubicBezTo>
                  <a:cubicBezTo>
                    <a:pt x="3600" y="2887"/>
                    <a:pt x="3905" y="3392"/>
                    <a:pt x="4201" y="3940"/>
                  </a:cubicBezTo>
                  <a:lnTo>
                    <a:pt x="4201" y="3940"/>
                  </a:lnTo>
                  <a:cubicBezTo>
                    <a:pt x="3988" y="3964"/>
                    <a:pt x="3732" y="4060"/>
                    <a:pt x="3534" y="4060"/>
                  </a:cubicBezTo>
                  <a:cubicBezTo>
                    <a:pt x="3133" y="4261"/>
                    <a:pt x="2707" y="4361"/>
                    <a:pt x="2281" y="4562"/>
                  </a:cubicBezTo>
                  <a:cubicBezTo>
                    <a:pt x="1880" y="4787"/>
                    <a:pt x="1554" y="4988"/>
                    <a:pt x="1153" y="5313"/>
                  </a:cubicBezTo>
                  <a:cubicBezTo>
                    <a:pt x="828" y="5514"/>
                    <a:pt x="401" y="5714"/>
                    <a:pt x="101" y="6040"/>
                  </a:cubicBezTo>
                  <a:cubicBezTo>
                    <a:pt x="0" y="6040"/>
                    <a:pt x="0" y="6140"/>
                    <a:pt x="0" y="6241"/>
                  </a:cubicBezTo>
                  <a:cubicBezTo>
                    <a:pt x="0" y="6341"/>
                    <a:pt x="101" y="6341"/>
                    <a:pt x="201" y="6341"/>
                  </a:cubicBezTo>
                  <a:cubicBezTo>
                    <a:pt x="627" y="6140"/>
                    <a:pt x="1028" y="5940"/>
                    <a:pt x="1454" y="5815"/>
                  </a:cubicBezTo>
                  <a:cubicBezTo>
                    <a:pt x="1880" y="5614"/>
                    <a:pt x="2181" y="5414"/>
                    <a:pt x="2607" y="5313"/>
                  </a:cubicBezTo>
                  <a:cubicBezTo>
                    <a:pt x="3033" y="5088"/>
                    <a:pt x="3434" y="4988"/>
                    <a:pt x="3760" y="4887"/>
                  </a:cubicBezTo>
                  <a:cubicBezTo>
                    <a:pt x="3960" y="4837"/>
                    <a:pt x="4142" y="4812"/>
                    <a:pt x="4299" y="4812"/>
                  </a:cubicBezTo>
                  <a:cubicBezTo>
                    <a:pt x="4455" y="4812"/>
                    <a:pt x="4587" y="4837"/>
                    <a:pt x="4687" y="4887"/>
                  </a:cubicBezTo>
                  <a:cubicBezTo>
                    <a:pt x="4754" y="4887"/>
                    <a:pt x="4877" y="4932"/>
                    <a:pt x="4981" y="4932"/>
                  </a:cubicBezTo>
                  <a:cubicBezTo>
                    <a:pt x="5033" y="4932"/>
                    <a:pt x="5080" y="4921"/>
                    <a:pt x="5113" y="4887"/>
                  </a:cubicBezTo>
                  <a:cubicBezTo>
                    <a:pt x="5314" y="4787"/>
                    <a:pt x="5414" y="4562"/>
                    <a:pt x="5314" y="4361"/>
                  </a:cubicBezTo>
                  <a:cubicBezTo>
                    <a:pt x="4913" y="3434"/>
                    <a:pt x="4386" y="2682"/>
                    <a:pt x="3860" y="1955"/>
                  </a:cubicBezTo>
                  <a:cubicBezTo>
                    <a:pt x="3534" y="1554"/>
                    <a:pt x="3234" y="1228"/>
                    <a:pt x="2908" y="927"/>
                  </a:cubicBezTo>
                  <a:cubicBezTo>
                    <a:pt x="2507" y="602"/>
                    <a:pt x="2181" y="301"/>
                    <a:pt x="1780" y="75"/>
                  </a:cubicBezTo>
                  <a:cubicBezTo>
                    <a:pt x="1780" y="25"/>
                    <a:pt x="1749" y="0"/>
                    <a:pt x="1705"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29"/>
            <p:cNvSpPr/>
            <p:nvPr/>
          </p:nvSpPr>
          <p:spPr>
            <a:xfrm rot="957825">
              <a:off x="-2969945" y="822706"/>
              <a:ext cx="384154" cy="514053"/>
            </a:xfrm>
            <a:custGeom>
              <a:avLst/>
              <a:gdLst/>
              <a:ahLst/>
              <a:cxnLst/>
              <a:rect l="l" t="t" r="r" b="b"/>
              <a:pathLst>
                <a:path w="16292" h="21801" extrusionOk="0">
                  <a:moveTo>
                    <a:pt x="7375" y="0"/>
                  </a:moveTo>
                  <a:cubicBezTo>
                    <a:pt x="6934" y="0"/>
                    <a:pt x="6455" y="90"/>
                    <a:pt x="5940" y="296"/>
                  </a:cubicBezTo>
                  <a:cubicBezTo>
                    <a:pt x="2908" y="1650"/>
                    <a:pt x="4787" y="8342"/>
                    <a:pt x="4286" y="8743"/>
                  </a:cubicBezTo>
                  <a:cubicBezTo>
                    <a:pt x="4235" y="8794"/>
                    <a:pt x="4173" y="8815"/>
                    <a:pt x="4102" y="8815"/>
                  </a:cubicBezTo>
                  <a:cubicBezTo>
                    <a:pt x="3796" y="8815"/>
                    <a:pt x="3313" y="8432"/>
                    <a:pt x="2725" y="8432"/>
                  </a:cubicBezTo>
                  <a:cubicBezTo>
                    <a:pt x="2311" y="8432"/>
                    <a:pt x="1846" y="8622"/>
                    <a:pt x="1354" y="9269"/>
                  </a:cubicBezTo>
                  <a:cubicBezTo>
                    <a:pt x="0" y="11048"/>
                    <a:pt x="928" y="14507"/>
                    <a:pt x="3860" y="18041"/>
                  </a:cubicBezTo>
                  <a:cubicBezTo>
                    <a:pt x="6893" y="21600"/>
                    <a:pt x="12006" y="21800"/>
                    <a:pt x="12006" y="21800"/>
                  </a:cubicBezTo>
                  <a:cubicBezTo>
                    <a:pt x="12006" y="20347"/>
                    <a:pt x="12833" y="18266"/>
                    <a:pt x="14412" y="15234"/>
                  </a:cubicBezTo>
                  <a:cubicBezTo>
                    <a:pt x="15239" y="13655"/>
                    <a:pt x="16291" y="10422"/>
                    <a:pt x="15239" y="8968"/>
                  </a:cubicBezTo>
                  <a:cubicBezTo>
                    <a:pt x="14888" y="8475"/>
                    <a:pt x="14492" y="8311"/>
                    <a:pt x="14102" y="8311"/>
                  </a:cubicBezTo>
                  <a:cubicBezTo>
                    <a:pt x="13320" y="8311"/>
                    <a:pt x="12557" y="8968"/>
                    <a:pt x="12206" y="8968"/>
                  </a:cubicBezTo>
                  <a:cubicBezTo>
                    <a:pt x="11680" y="8968"/>
                    <a:pt x="11680" y="5209"/>
                    <a:pt x="11279" y="3630"/>
                  </a:cubicBezTo>
                  <a:cubicBezTo>
                    <a:pt x="10923" y="2331"/>
                    <a:pt x="9622" y="0"/>
                    <a:pt x="7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29"/>
            <p:cNvSpPr/>
            <p:nvPr/>
          </p:nvSpPr>
          <p:spPr>
            <a:xfrm rot="957825">
              <a:off x="-2838264" y="1072984"/>
              <a:ext cx="251190" cy="453760"/>
            </a:xfrm>
            <a:custGeom>
              <a:avLst/>
              <a:gdLst/>
              <a:ahLst/>
              <a:cxnLst/>
              <a:rect l="l" t="t" r="r" b="b"/>
              <a:pathLst>
                <a:path w="10653" h="19244" extrusionOk="0">
                  <a:moveTo>
                    <a:pt x="201" y="1"/>
                  </a:moveTo>
                  <a:cubicBezTo>
                    <a:pt x="101" y="1"/>
                    <a:pt x="1" y="101"/>
                    <a:pt x="1" y="201"/>
                  </a:cubicBezTo>
                  <a:cubicBezTo>
                    <a:pt x="101" y="2081"/>
                    <a:pt x="402" y="3860"/>
                    <a:pt x="828" y="5740"/>
                  </a:cubicBezTo>
                  <a:cubicBezTo>
                    <a:pt x="1354" y="7519"/>
                    <a:pt x="1981" y="9274"/>
                    <a:pt x="2808" y="10953"/>
                  </a:cubicBezTo>
                  <a:cubicBezTo>
                    <a:pt x="3234" y="11780"/>
                    <a:pt x="3760" y="12632"/>
                    <a:pt x="4261" y="13459"/>
                  </a:cubicBezTo>
                  <a:cubicBezTo>
                    <a:pt x="4687" y="14186"/>
                    <a:pt x="5314" y="14913"/>
                    <a:pt x="5941" y="15665"/>
                  </a:cubicBezTo>
                  <a:cubicBezTo>
                    <a:pt x="6567" y="16392"/>
                    <a:pt x="7194" y="17018"/>
                    <a:pt x="7920" y="17645"/>
                  </a:cubicBezTo>
                  <a:cubicBezTo>
                    <a:pt x="8647" y="18271"/>
                    <a:pt x="9499" y="18798"/>
                    <a:pt x="10327" y="19199"/>
                  </a:cubicBezTo>
                  <a:cubicBezTo>
                    <a:pt x="10327" y="19232"/>
                    <a:pt x="10338" y="19243"/>
                    <a:pt x="10356" y="19243"/>
                  </a:cubicBezTo>
                  <a:cubicBezTo>
                    <a:pt x="10393" y="19243"/>
                    <a:pt x="10460" y="19199"/>
                    <a:pt x="10527" y="19199"/>
                  </a:cubicBezTo>
                  <a:cubicBezTo>
                    <a:pt x="10652" y="19098"/>
                    <a:pt x="10527" y="18998"/>
                    <a:pt x="10527" y="18898"/>
                  </a:cubicBezTo>
                  <a:cubicBezTo>
                    <a:pt x="8973" y="17845"/>
                    <a:pt x="7620" y="16592"/>
                    <a:pt x="6467" y="15138"/>
                  </a:cubicBezTo>
                  <a:cubicBezTo>
                    <a:pt x="5314" y="13785"/>
                    <a:pt x="4387" y="12206"/>
                    <a:pt x="3534" y="10652"/>
                  </a:cubicBezTo>
                  <a:cubicBezTo>
                    <a:pt x="2707" y="8973"/>
                    <a:pt x="2081" y="7294"/>
                    <a:pt x="1555" y="5514"/>
                  </a:cubicBezTo>
                  <a:cubicBezTo>
                    <a:pt x="1254" y="4587"/>
                    <a:pt x="1028" y="3760"/>
                    <a:pt x="828" y="2808"/>
                  </a:cubicBezTo>
                  <a:cubicBezTo>
                    <a:pt x="627" y="1980"/>
                    <a:pt x="502" y="1028"/>
                    <a:pt x="402" y="201"/>
                  </a:cubicBezTo>
                  <a:lnTo>
                    <a:pt x="402" y="101"/>
                  </a:lnTo>
                  <a:cubicBezTo>
                    <a:pt x="301" y="1"/>
                    <a:pt x="301" y="1"/>
                    <a:pt x="20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29"/>
            <p:cNvSpPr/>
            <p:nvPr/>
          </p:nvSpPr>
          <p:spPr>
            <a:xfrm rot="957825">
              <a:off x="-2275503" y="1287996"/>
              <a:ext cx="302853" cy="265079"/>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29"/>
            <p:cNvSpPr/>
            <p:nvPr/>
          </p:nvSpPr>
          <p:spPr>
            <a:xfrm rot="957825">
              <a:off x="-2338504" y="1331752"/>
              <a:ext cx="238764" cy="252417"/>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CUSTOM_9_1_1">
    <p:spTree>
      <p:nvGrpSpPr>
        <p:cNvPr id="1" name="Shape 5040"/>
        <p:cNvGrpSpPr/>
        <p:nvPr/>
      </p:nvGrpSpPr>
      <p:grpSpPr>
        <a:xfrm>
          <a:off x="0" y="0"/>
          <a:ext cx="0" cy="0"/>
          <a:chOff x="0" y="0"/>
          <a:chExt cx="0" cy="0"/>
        </a:xfrm>
      </p:grpSpPr>
      <p:grpSp>
        <p:nvGrpSpPr>
          <p:cNvPr id="5041" name="Google Shape;5041;p31"/>
          <p:cNvGrpSpPr/>
          <p:nvPr/>
        </p:nvGrpSpPr>
        <p:grpSpPr>
          <a:xfrm>
            <a:off x="307951" y="646175"/>
            <a:ext cx="8340971" cy="4261144"/>
            <a:chOff x="307951" y="646175"/>
            <a:chExt cx="8340971" cy="4261144"/>
          </a:xfrm>
        </p:grpSpPr>
        <p:sp>
          <p:nvSpPr>
            <p:cNvPr id="5042" name="Google Shape;5042;p31"/>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31"/>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31"/>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31"/>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31"/>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31"/>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31"/>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31"/>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31"/>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31"/>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31"/>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31"/>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31"/>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31"/>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31"/>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31"/>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31"/>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31"/>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31"/>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31"/>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31"/>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31"/>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31"/>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31"/>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31"/>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31"/>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31"/>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31"/>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31"/>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31"/>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31"/>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31"/>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31"/>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31"/>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31"/>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31"/>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31"/>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31"/>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31"/>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31"/>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31"/>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31"/>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31"/>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31"/>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31"/>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31"/>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31"/>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31"/>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31"/>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31"/>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31"/>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31"/>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31"/>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31"/>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31"/>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31"/>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31"/>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31"/>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31"/>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31"/>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31"/>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31"/>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31"/>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31"/>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31"/>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31"/>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31"/>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31"/>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31"/>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31"/>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31"/>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31"/>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31"/>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31"/>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31"/>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31"/>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31"/>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31"/>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31"/>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31"/>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31"/>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31"/>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31"/>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31"/>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31"/>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31"/>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31"/>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31"/>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31"/>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31"/>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31"/>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31"/>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31"/>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31"/>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31"/>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31"/>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31"/>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31"/>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31"/>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31"/>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31"/>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31"/>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31"/>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31"/>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31"/>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31"/>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31"/>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31"/>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31"/>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31"/>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31"/>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31"/>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31"/>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31"/>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31"/>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31"/>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31"/>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31"/>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31"/>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31"/>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31"/>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31"/>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31"/>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31"/>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31"/>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31"/>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31"/>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31"/>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31"/>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31"/>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31"/>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31"/>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31"/>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31"/>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31"/>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31"/>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31"/>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31"/>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31"/>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31"/>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31"/>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31"/>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31"/>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31"/>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31"/>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31"/>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31"/>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31"/>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31"/>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31"/>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31"/>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31"/>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31"/>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31"/>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31"/>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31"/>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31"/>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31"/>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1"/>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1" name="Google Shape;5201;p31"/>
          <p:cNvGrpSpPr/>
          <p:nvPr/>
        </p:nvGrpSpPr>
        <p:grpSpPr>
          <a:xfrm>
            <a:off x="858034" y="2725284"/>
            <a:ext cx="683202" cy="2054815"/>
            <a:chOff x="848509" y="753609"/>
            <a:chExt cx="683202" cy="2054815"/>
          </a:xfrm>
        </p:grpSpPr>
        <p:sp>
          <p:nvSpPr>
            <p:cNvPr id="5202" name="Google Shape;5202;p31"/>
            <p:cNvSpPr/>
            <p:nvPr/>
          </p:nvSpPr>
          <p:spPr>
            <a:xfrm flipH="1">
              <a:off x="1342077" y="7749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31"/>
            <p:cNvSpPr/>
            <p:nvPr/>
          </p:nvSpPr>
          <p:spPr>
            <a:xfrm flipH="1">
              <a:off x="1303488" y="8226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31"/>
            <p:cNvSpPr/>
            <p:nvPr/>
          </p:nvSpPr>
          <p:spPr>
            <a:xfrm flipH="1">
              <a:off x="1250987" y="7780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1"/>
            <p:cNvSpPr/>
            <p:nvPr/>
          </p:nvSpPr>
          <p:spPr>
            <a:xfrm flipH="1">
              <a:off x="1252828" y="8845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31"/>
            <p:cNvSpPr/>
            <p:nvPr/>
          </p:nvSpPr>
          <p:spPr>
            <a:xfrm flipH="1">
              <a:off x="1202635" y="8311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31"/>
            <p:cNvSpPr/>
            <p:nvPr/>
          </p:nvSpPr>
          <p:spPr>
            <a:xfrm flipH="1">
              <a:off x="1152442" y="7712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31"/>
            <p:cNvSpPr/>
            <p:nvPr/>
          </p:nvSpPr>
          <p:spPr>
            <a:xfrm flipH="1">
              <a:off x="1080881" y="7536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31"/>
            <p:cNvSpPr/>
            <p:nvPr/>
          </p:nvSpPr>
          <p:spPr>
            <a:xfrm flipH="1">
              <a:off x="1132945" y="8519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31"/>
            <p:cNvSpPr/>
            <p:nvPr/>
          </p:nvSpPr>
          <p:spPr>
            <a:xfrm flipH="1">
              <a:off x="1197082" y="9352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31"/>
            <p:cNvSpPr/>
            <p:nvPr/>
          </p:nvSpPr>
          <p:spPr>
            <a:xfrm flipH="1">
              <a:off x="1307201" y="9194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1"/>
            <p:cNvSpPr/>
            <p:nvPr/>
          </p:nvSpPr>
          <p:spPr>
            <a:xfrm flipH="1">
              <a:off x="1197082" y="22709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31"/>
            <p:cNvSpPr/>
            <p:nvPr/>
          </p:nvSpPr>
          <p:spPr>
            <a:xfrm flipH="1">
              <a:off x="1192871" y="24155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31"/>
            <p:cNvSpPr/>
            <p:nvPr/>
          </p:nvSpPr>
          <p:spPr>
            <a:xfrm flipH="1">
              <a:off x="1198923" y="25599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31"/>
            <p:cNvSpPr/>
            <p:nvPr/>
          </p:nvSpPr>
          <p:spPr>
            <a:xfrm flipH="1">
              <a:off x="1016744" y="16968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1"/>
            <p:cNvSpPr/>
            <p:nvPr/>
          </p:nvSpPr>
          <p:spPr>
            <a:xfrm flipH="1">
              <a:off x="898702" y="17270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31"/>
            <p:cNvSpPr/>
            <p:nvPr/>
          </p:nvSpPr>
          <p:spPr>
            <a:xfrm flipH="1">
              <a:off x="1053461" y="19705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31"/>
            <p:cNvSpPr/>
            <p:nvPr/>
          </p:nvSpPr>
          <p:spPr>
            <a:xfrm flipH="1">
              <a:off x="1123181" y="20690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31"/>
            <p:cNvSpPr/>
            <p:nvPr/>
          </p:nvSpPr>
          <p:spPr>
            <a:xfrm flipH="1">
              <a:off x="863857" y="21763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31"/>
            <p:cNvSpPr/>
            <p:nvPr/>
          </p:nvSpPr>
          <p:spPr>
            <a:xfrm flipH="1">
              <a:off x="879205" y="20634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1"/>
            <p:cNvSpPr/>
            <p:nvPr/>
          </p:nvSpPr>
          <p:spPr>
            <a:xfrm flipH="1">
              <a:off x="902414" y="26615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1"/>
            <p:cNvSpPr/>
            <p:nvPr/>
          </p:nvSpPr>
          <p:spPr>
            <a:xfrm flipH="1">
              <a:off x="865729" y="9049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31"/>
            <p:cNvSpPr/>
            <p:nvPr/>
          </p:nvSpPr>
          <p:spPr>
            <a:xfrm flipH="1">
              <a:off x="848509" y="18506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31"/>
            <p:cNvSpPr/>
            <p:nvPr/>
          </p:nvSpPr>
          <p:spPr>
            <a:xfrm flipH="1">
              <a:off x="898702" y="811725"/>
              <a:ext cx="423878" cy="330792"/>
            </a:xfrm>
            <a:custGeom>
              <a:avLst/>
              <a:gdLst/>
              <a:ahLst/>
              <a:cxnLst/>
              <a:rect l="l" t="t" r="r" b="b"/>
              <a:pathLst>
                <a:path w="13588" h="10604" extrusionOk="0">
                  <a:moveTo>
                    <a:pt x="4717" y="1"/>
                  </a:moveTo>
                  <a:cubicBezTo>
                    <a:pt x="3560" y="1"/>
                    <a:pt x="2413" y="453"/>
                    <a:pt x="1356" y="961"/>
                  </a:cubicBezTo>
                  <a:cubicBezTo>
                    <a:pt x="671" y="1334"/>
                    <a:pt x="1" y="2079"/>
                    <a:pt x="239" y="2883"/>
                  </a:cubicBezTo>
                  <a:cubicBezTo>
                    <a:pt x="239" y="2943"/>
                    <a:pt x="179" y="3002"/>
                    <a:pt x="179" y="3062"/>
                  </a:cubicBezTo>
                  <a:cubicBezTo>
                    <a:pt x="239" y="3941"/>
                    <a:pt x="1237" y="4433"/>
                    <a:pt x="1982" y="4552"/>
                  </a:cubicBezTo>
                  <a:cubicBezTo>
                    <a:pt x="2126" y="4577"/>
                    <a:pt x="2270" y="4585"/>
                    <a:pt x="2414" y="4585"/>
                  </a:cubicBezTo>
                  <a:cubicBezTo>
                    <a:pt x="2702" y="4585"/>
                    <a:pt x="2990" y="4552"/>
                    <a:pt x="3278" y="4552"/>
                  </a:cubicBezTo>
                  <a:cubicBezTo>
                    <a:pt x="3725" y="4552"/>
                    <a:pt x="4157" y="4552"/>
                    <a:pt x="4589" y="4686"/>
                  </a:cubicBezTo>
                  <a:cubicBezTo>
                    <a:pt x="5394" y="4805"/>
                    <a:pt x="6198" y="5118"/>
                    <a:pt x="6883" y="5550"/>
                  </a:cubicBezTo>
                  <a:cubicBezTo>
                    <a:pt x="7628" y="5982"/>
                    <a:pt x="8313" y="6548"/>
                    <a:pt x="8805" y="7233"/>
                  </a:cubicBezTo>
                  <a:cubicBezTo>
                    <a:pt x="9431" y="8038"/>
                    <a:pt x="9863" y="8842"/>
                    <a:pt x="10489" y="9647"/>
                  </a:cubicBezTo>
                  <a:cubicBezTo>
                    <a:pt x="10823" y="10155"/>
                    <a:pt x="11349" y="10603"/>
                    <a:pt x="11993" y="10603"/>
                  </a:cubicBezTo>
                  <a:cubicBezTo>
                    <a:pt x="12066" y="10603"/>
                    <a:pt x="12141" y="10597"/>
                    <a:pt x="12217" y="10585"/>
                  </a:cubicBezTo>
                  <a:cubicBezTo>
                    <a:pt x="13215" y="10451"/>
                    <a:pt x="13587" y="9468"/>
                    <a:pt x="13468" y="8649"/>
                  </a:cubicBezTo>
                  <a:cubicBezTo>
                    <a:pt x="13334" y="7785"/>
                    <a:pt x="12842" y="6861"/>
                    <a:pt x="12410" y="6116"/>
                  </a:cubicBezTo>
                  <a:cubicBezTo>
                    <a:pt x="11978" y="5297"/>
                    <a:pt x="11412" y="4492"/>
                    <a:pt x="10801" y="3747"/>
                  </a:cubicBezTo>
                  <a:cubicBezTo>
                    <a:pt x="9550" y="2392"/>
                    <a:pt x="8001" y="1081"/>
                    <a:pt x="6332" y="336"/>
                  </a:cubicBezTo>
                  <a:cubicBezTo>
                    <a:pt x="5797" y="99"/>
                    <a:pt x="5256" y="1"/>
                    <a:pt x="4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1"/>
            <p:cNvSpPr/>
            <p:nvPr/>
          </p:nvSpPr>
          <p:spPr>
            <a:xfrm flipH="1">
              <a:off x="933578" y="11936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31"/>
            <p:cNvSpPr/>
            <p:nvPr/>
          </p:nvSpPr>
          <p:spPr>
            <a:xfrm flipH="1">
              <a:off x="887098" y="12636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31"/>
            <p:cNvSpPr/>
            <p:nvPr/>
          </p:nvSpPr>
          <p:spPr>
            <a:xfrm flipH="1">
              <a:off x="1187318" y="14366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1"/>
            <p:cNvSpPr/>
            <p:nvPr/>
          </p:nvSpPr>
          <p:spPr>
            <a:xfrm flipH="1">
              <a:off x="1210559" y="17785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31"/>
            <p:cNvSpPr/>
            <p:nvPr/>
          </p:nvSpPr>
          <p:spPr>
            <a:xfrm flipH="1">
              <a:off x="1357393" y="17535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31"/>
            <p:cNvSpPr/>
            <p:nvPr/>
          </p:nvSpPr>
          <p:spPr>
            <a:xfrm flipH="1">
              <a:off x="1406182" y="17321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31"/>
            <p:cNvSpPr/>
            <p:nvPr/>
          </p:nvSpPr>
          <p:spPr>
            <a:xfrm flipH="1">
              <a:off x="1310913" y="14379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31"/>
            <p:cNvSpPr/>
            <p:nvPr/>
          </p:nvSpPr>
          <p:spPr>
            <a:xfrm flipH="1">
              <a:off x="1326729" y="14532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31"/>
            <p:cNvSpPr/>
            <p:nvPr/>
          </p:nvSpPr>
          <p:spPr>
            <a:xfrm flipH="1">
              <a:off x="1287704" y="14398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31"/>
            <p:cNvSpPr/>
            <p:nvPr/>
          </p:nvSpPr>
          <p:spPr>
            <a:xfrm flipH="1">
              <a:off x="1268644" y="14458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31"/>
            <p:cNvSpPr/>
            <p:nvPr/>
          </p:nvSpPr>
          <p:spPr>
            <a:xfrm flipH="1">
              <a:off x="1249116" y="14672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31"/>
            <p:cNvSpPr/>
            <p:nvPr/>
          </p:nvSpPr>
          <p:spPr>
            <a:xfrm flipH="1">
              <a:off x="1227747" y="15346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7" name="Google Shape;5237;p31"/>
          <p:cNvGrpSpPr/>
          <p:nvPr/>
        </p:nvGrpSpPr>
        <p:grpSpPr>
          <a:xfrm>
            <a:off x="7858909" y="753609"/>
            <a:ext cx="683202" cy="2054815"/>
            <a:chOff x="848509" y="753609"/>
            <a:chExt cx="683202" cy="2054815"/>
          </a:xfrm>
        </p:grpSpPr>
        <p:sp>
          <p:nvSpPr>
            <p:cNvPr id="5238" name="Google Shape;5238;p31"/>
            <p:cNvSpPr/>
            <p:nvPr/>
          </p:nvSpPr>
          <p:spPr>
            <a:xfrm flipH="1">
              <a:off x="1342077" y="7749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31"/>
            <p:cNvSpPr/>
            <p:nvPr/>
          </p:nvSpPr>
          <p:spPr>
            <a:xfrm flipH="1">
              <a:off x="1303488" y="8226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31"/>
            <p:cNvSpPr/>
            <p:nvPr/>
          </p:nvSpPr>
          <p:spPr>
            <a:xfrm flipH="1">
              <a:off x="1250987" y="7780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31"/>
            <p:cNvSpPr/>
            <p:nvPr/>
          </p:nvSpPr>
          <p:spPr>
            <a:xfrm flipH="1">
              <a:off x="1252828" y="8845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31"/>
            <p:cNvSpPr/>
            <p:nvPr/>
          </p:nvSpPr>
          <p:spPr>
            <a:xfrm flipH="1">
              <a:off x="1202635" y="8311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31"/>
            <p:cNvSpPr/>
            <p:nvPr/>
          </p:nvSpPr>
          <p:spPr>
            <a:xfrm flipH="1">
              <a:off x="1152442" y="7712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31"/>
            <p:cNvSpPr/>
            <p:nvPr/>
          </p:nvSpPr>
          <p:spPr>
            <a:xfrm flipH="1">
              <a:off x="1080881" y="7536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31"/>
            <p:cNvSpPr/>
            <p:nvPr/>
          </p:nvSpPr>
          <p:spPr>
            <a:xfrm flipH="1">
              <a:off x="1132945" y="8519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31"/>
            <p:cNvSpPr/>
            <p:nvPr/>
          </p:nvSpPr>
          <p:spPr>
            <a:xfrm flipH="1">
              <a:off x="1197082" y="9352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31"/>
            <p:cNvSpPr/>
            <p:nvPr/>
          </p:nvSpPr>
          <p:spPr>
            <a:xfrm flipH="1">
              <a:off x="1307201" y="9194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31"/>
            <p:cNvSpPr/>
            <p:nvPr/>
          </p:nvSpPr>
          <p:spPr>
            <a:xfrm flipH="1">
              <a:off x="1197082" y="22709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31"/>
            <p:cNvSpPr/>
            <p:nvPr/>
          </p:nvSpPr>
          <p:spPr>
            <a:xfrm flipH="1">
              <a:off x="1192871" y="24155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31"/>
            <p:cNvSpPr/>
            <p:nvPr/>
          </p:nvSpPr>
          <p:spPr>
            <a:xfrm flipH="1">
              <a:off x="1198923" y="25599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31"/>
            <p:cNvSpPr/>
            <p:nvPr/>
          </p:nvSpPr>
          <p:spPr>
            <a:xfrm flipH="1">
              <a:off x="1016744" y="16968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31"/>
            <p:cNvSpPr/>
            <p:nvPr/>
          </p:nvSpPr>
          <p:spPr>
            <a:xfrm flipH="1">
              <a:off x="898702" y="17270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31"/>
            <p:cNvSpPr/>
            <p:nvPr/>
          </p:nvSpPr>
          <p:spPr>
            <a:xfrm flipH="1">
              <a:off x="1053461" y="19705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31"/>
            <p:cNvSpPr/>
            <p:nvPr/>
          </p:nvSpPr>
          <p:spPr>
            <a:xfrm flipH="1">
              <a:off x="1123181" y="20690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31"/>
            <p:cNvSpPr/>
            <p:nvPr/>
          </p:nvSpPr>
          <p:spPr>
            <a:xfrm flipH="1">
              <a:off x="863857" y="21763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31"/>
            <p:cNvSpPr/>
            <p:nvPr/>
          </p:nvSpPr>
          <p:spPr>
            <a:xfrm flipH="1">
              <a:off x="879205" y="20634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31"/>
            <p:cNvSpPr/>
            <p:nvPr/>
          </p:nvSpPr>
          <p:spPr>
            <a:xfrm flipH="1">
              <a:off x="902414" y="26615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31"/>
            <p:cNvSpPr/>
            <p:nvPr/>
          </p:nvSpPr>
          <p:spPr>
            <a:xfrm flipH="1">
              <a:off x="865729" y="9049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31"/>
            <p:cNvSpPr/>
            <p:nvPr/>
          </p:nvSpPr>
          <p:spPr>
            <a:xfrm flipH="1">
              <a:off x="848509" y="18506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31"/>
            <p:cNvSpPr/>
            <p:nvPr/>
          </p:nvSpPr>
          <p:spPr>
            <a:xfrm flipH="1">
              <a:off x="898702" y="811725"/>
              <a:ext cx="423878" cy="330792"/>
            </a:xfrm>
            <a:custGeom>
              <a:avLst/>
              <a:gdLst/>
              <a:ahLst/>
              <a:cxnLst/>
              <a:rect l="l" t="t" r="r" b="b"/>
              <a:pathLst>
                <a:path w="13588" h="10604" extrusionOk="0">
                  <a:moveTo>
                    <a:pt x="4717" y="1"/>
                  </a:moveTo>
                  <a:cubicBezTo>
                    <a:pt x="3560" y="1"/>
                    <a:pt x="2413" y="453"/>
                    <a:pt x="1356" y="961"/>
                  </a:cubicBezTo>
                  <a:cubicBezTo>
                    <a:pt x="671" y="1334"/>
                    <a:pt x="1" y="2079"/>
                    <a:pt x="239" y="2883"/>
                  </a:cubicBezTo>
                  <a:cubicBezTo>
                    <a:pt x="239" y="2943"/>
                    <a:pt x="179" y="3002"/>
                    <a:pt x="179" y="3062"/>
                  </a:cubicBezTo>
                  <a:cubicBezTo>
                    <a:pt x="239" y="3941"/>
                    <a:pt x="1237" y="4433"/>
                    <a:pt x="1982" y="4552"/>
                  </a:cubicBezTo>
                  <a:cubicBezTo>
                    <a:pt x="2126" y="4577"/>
                    <a:pt x="2270" y="4585"/>
                    <a:pt x="2414" y="4585"/>
                  </a:cubicBezTo>
                  <a:cubicBezTo>
                    <a:pt x="2702" y="4585"/>
                    <a:pt x="2990" y="4552"/>
                    <a:pt x="3278" y="4552"/>
                  </a:cubicBezTo>
                  <a:cubicBezTo>
                    <a:pt x="3725" y="4552"/>
                    <a:pt x="4157" y="4552"/>
                    <a:pt x="4589" y="4686"/>
                  </a:cubicBezTo>
                  <a:cubicBezTo>
                    <a:pt x="5394" y="4805"/>
                    <a:pt x="6198" y="5118"/>
                    <a:pt x="6883" y="5550"/>
                  </a:cubicBezTo>
                  <a:cubicBezTo>
                    <a:pt x="7628" y="5982"/>
                    <a:pt x="8313" y="6548"/>
                    <a:pt x="8805" y="7233"/>
                  </a:cubicBezTo>
                  <a:cubicBezTo>
                    <a:pt x="9431" y="8038"/>
                    <a:pt x="9863" y="8842"/>
                    <a:pt x="10489" y="9647"/>
                  </a:cubicBezTo>
                  <a:cubicBezTo>
                    <a:pt x="10823" y="10155"/>
                    <a:pt x="11349" y="10603"/>
                    <a:pt x="11993" y="10603"/>
                  </a:cubicBezTo>
                  <a:cubicBezTo>
                    <a:pt x="12066" y="10603"/>
                    <a:pt x="12141" y="10597"/>
                    <a:pt x="12217" y="10585"/>
                  </a:cubicBezTo>
                  <a:cubicBezTo>
                    <a:pt x="13215" y="10451"/>
                    <a:pt x="13587" y="9468"/>
                    <a:pt x="13468" y="8649"/>
                  </a:cubicBezTo>
                  <a:cubicBezTo>
                    <a:pt x="13334" y="7785"/>
                    <a:pt x="12842" y="6861"/>
                    <a:pt x="12410" y="6116"/>
                  </a:cubicBezTo>
                  <a:cubicBezTo>
                    <a:pt x="11978" y="5297"/>
                    <a:pt x="11412" y="4492"/>
                    <a:pt x="10801" y="3747"/>
                  </a:cubicBezTo>
                  <a:cubicBezTo>
                    <a:pt x="9550" y="2392"/>
                    <a:pt x="8001" y="1081"/>
                    <a:pt x="6332" y="336"/>
                  </a:cubicBezTo>
                  <a:cubicBezTo>
                    <a:pt x="5797" y="99"/>
                    <a:pt x="5256" y="1"/>
                    <a:pt x="4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31"/>
            <p:cNvSpPr/>
            <p:nvPr/>
          </p:nvSpPr>
          <p:spPr>
            <a:xfrm flipH="1">
              <a:off x="933578" y="11936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31"/>
            <p:cNvSpPr/>
            <p:nvPr/>
          </p:nvSpPr>
          <p:spPr>
            <a:xfrm flipH="1">
              <a:off x="887098" y="12636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31"/>
            <p:cNvSpPr/>
            <p:nvPr/>
          </p:nvSpPr>
          <p:spPr>
            <a:xfrm flipH="1">
              <a:off x="1187318" y="14366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31"/>
            <p:cNvSpPr/>
            <p:nvPr/>
          </p:nvSpPr>
          <p:spPr>
            <a:xfrm flipH="1">
              <a:off x="1210559" y="17785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31"/>
            <p:cNvSpPr/>
            <p:nvPr/>
          </p:nvSpPr>
          <p:spPr>
            <a:xfrm flipH="1">
              <a:off x="1357393" y="17535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31"/>
            <p:cNvSpPr/>
            <p:nvPr/>
          </p:nvSpPr>
          <p:spPr>
            <a:xfrm flipH="1">
              <a:off x="1406182" y="17321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31"/>
            <p:cNvSpPr/>
            <p:nvPr/>
          </p:nvSpPr>
          <p:spPr>
            <a:xfrm flipH="1">
              <a:off x="1310913" y="14379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31"/>
            <p:cNvSpPr/>
            <p:nvPr/>
          </p:nvSpPr>
          <p:spPr>
            <a:xfrm flipH="1">
              <a:off x="1326729" y="14532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31"/>
            <p:cNvSpPr/>
            <p:nvPr/>
          </p:nvSpPr>
          <p:spPr>
            <a:xfrm flipH="1">
              <a:off x="1287704" y="14398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31"/>
            <p:cNvSpPr/>
            <p:nvPr/>
          </p:nvSpPr>
          <p:spPr>
            <a:xfrm flipH="1">
              <a:off x="1268644" y="14458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31"/>
            <p:cNvSpPr/>
            <p:nvPr/>
          </p:nvSpPr>
          <p:spPr>
            <a:xfrm flipH="1">
              <a:off x="1249116" y="14672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31"/>
            <p:cNvSpPr/>
            <p:nvPr/>
          </p:nvSpPr>
          <p:spPr>
            <a:xfrm flipH="1">
              <a:off x="1227747" y="15346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4">
  <p:cSld name="CUSTOM_9_1_1_1">
    <p:spTree>
      <p:nvGrpSpPr>
        <p:cNvPr id="1" name="Shape 5273"/>
        <p:cNvGrpSpPr/>
        <p:nvPr/>
      </p:nvGrpSpPr>
      <p:grpSpPr>
        <a:xfrm>
          <a:off x="0" y="0"/>
          <a:ext cx="0" cy="0"/>
          <a:chOff x="0" y="0"/>
          <a:chExt cx="0" cy="0"/>
        </a:xfrm>
      </p:grpSpPr>
      <p:grpSp>
        <p:nvGrpSpPr>
          <p:cNvPr id="5274" name="Google Shape;5274;p32"/>
          <p:cNvGrpSpPr/>
          <p:nvPr/>
        </p:nvGrpSpPr>
        <p:grpSpPr>
          <a:xfrm>
            <a:off x="307951" y="646175"/>
            <a:ext cx="8340971" cy="4261144"/>
            <a:chOff x="307951" y="646175"/>
            <a:chExt cx="8340971" cy="4261144"/>
          </a:xfrm>
        </p:grpSpPr>
        <p:sp>
          <p:nvSpPr>
            <p:cNvPr id="5275" name="Google Shape;5275;p32"/>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32"/>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32"/>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32"/>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32"/>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32"/>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32"/>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32"/>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32"/>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32"/>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32"/>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32"/>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32"/>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32"/>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32"/>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32"/>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32"/>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32"/>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32"/>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32"/>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32"/>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32"/>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32"/>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32"/>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32"/>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32"/>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32"/>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32"/>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32"/>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32"/>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32"/>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32"/>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32"/>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32"/>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32"/>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32"/>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32"/>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32"/>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32"/>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32"/>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32"/>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32"/>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32"/>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32"/>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32"/>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32"/>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32"/>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32"/>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32"/>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32"/>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32"/>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32"/>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32"/>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32"/>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32"/>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32"/>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32"/>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32"/>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32"/>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32"/>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32"/>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32"/>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32"/>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32"/>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32"/>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2"/>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32"/>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2"/>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2"/>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32"/>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2"/>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2"/>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2"/>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32"/>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32"/>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2"/>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32"/>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32"/>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32"/>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2"/>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2"/>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32"/>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32"/>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2"/>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2"/>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32"/>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32"/>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2"/>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2"/>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32"/>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32"/>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2"/>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32"/>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2"/>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2"/>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32"/>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2"/>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32"/>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32"/>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32"/>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32"/>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32"/>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32"/>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32"/>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32"/>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32"/>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32"/>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32"/>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32"/>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32"/>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32"/>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32"/>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32"/>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32"/>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32"/>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32"/>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32"/>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32"/>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32"/>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32"/>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32"/>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32"/>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32"/>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32"/>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32"/>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32"/>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2"/>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2"/>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2"/>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2"/>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2"/>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2"/>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2"/>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2"/>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2"/>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2"/>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2"/>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2"/>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32"/>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32"/>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2"/>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2"/>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2"/>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2"/>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2"/>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2"/>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2"/>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2"/>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2"/>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2"/>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2"/>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2"/>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2"/>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2"/>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2"/>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2"/>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32"/>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32"/>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32"/>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4" name="Google Shape;5434;p32"/>
          <p:cNvGrpSpPr/>
          <p:nvPr/>
        </p:nvGrpSpPr>
        <p:grpSpPr>
          <a:xfrm>
            <a:off x="6410194" y="752622"/>
            <a:ext cx="2159504" cy="4048269"/>
            <a:chOff x="6410194" y="752622"/>
            <a:chExt cx="2159504" cy="4048269"/>
          </a:xfrm>
        </p:grpSpPr>
        <p:sp>
          <p:nvSpPr>
            <p:cNvPr id="5435" name="Google Shape;5435;p32"/>
            <p:cNvSpPr/>
            <p:nvPr/>
          </p:nvSpPr>
          <p:spPr>
            <a:xfrm rot="10800000">
              <a:off x="8460921" y="4727426"/>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32"/>
            <p:cNvSpPr/>
            <p:nvPr/>
          </p:nvSpPr>
          <p:spPr>
            <a:xfrm rot="10800000">
              <a:off x="8410728" y="4671650"/>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32"/>
            <p:cNvSpPr/>
            <p:nvPr/>
          </p:nvSpPr>
          <p:spPr>
            <a:xfrm rot="10800000">
              <a:off x="8360535" y="470789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32"/>
            <p:cNvSpPr/>
            <p:nvPr/>
          </p:nvSpPr>
          <p:spPr>
            <a:xfrm rot="10800000">
              <a:off x="8290846" y="4696294"/>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32"/>
            <p:cNvSpPr/>
            <p:nvPr/>
          </p:nvSpPr>
          <p:spPr>
            <a:xfrm rot="10800000">
              <a:off x="8354515" y="4627166"/>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32"/>
            <p:cNvSpPr/>
            <p:nvPr/>
          </p:nvSpPr>
          <p:spPr>
            <a:xfrm rot="10800000">
              <a:off x="8465101" y="4648409"/>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32"/>
            <p:cNvSpPr/>
            <p:nvPr/>
          </p:nvSpPr>
          <p:spPr>
            <a:xfrm rot="10800000">
              <a:off x="7837738" y="4727426"/>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32"/>
            <p:cNvSpPr/>
            <p:nvPr/>
          </p:nvSpPr>
          <p:spPr>
            <a:xfrm rot="10800000">
              <a:off x="7787078" y="4671650"/>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32"/>
            <p:cNvSpPr/>
            <p:nvPr/>
          </p:nvSpPr>
          <p:spPr>
            <a:xfrm rot="10800000">
              <a:off x="7736885" y="470789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32"/>
            <p:cNvSpPr/>
            <p:nvPr/>
          </p:nvSpPr>
          <p:spPr>
            <a:xfrm rot="10800000">
              <a:off x="7667164" y="4696294"/>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32"/>
            <p:cNvSpPr/>
            <p:nvPr/>
          </p:nvSpPr>
          <p:spPr>
            <a:xfrm rot="10800000">
              <a:off x="7731301" y="46271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32"/>
            <p:cNvSpPr/>
            <p:nvPr/>
          </p:nvSpPr>
          <p:spPr>
            <a:xfrm rot="10800000">
              <a:off x="7841451" y="4648409"/>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32"/>
            <p:cNvSpPr/>
            <p:nvPr/>
          </p:nvSpPr>
          <p:spPr>
            <a:xfrm rot="10800000">
              <a:off x="8114719" y="4566616"/>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32"/>
            <p:cNvSpPr/>
            <p:nvPr/>
          </p:nvSpPr>
          <p:spPr>
            <a:xfrm rot="10800000">
              <a:off x="8007814" y="4646101"/>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32"/>
            <p:cNvSpPr/>
            <p:nvPr/>
          </p:nvSpPr>
          <p:spPr>
            <a:xfrm rot="10800000">
              <a:off x="7942304" y="4409175"/>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32"/>
            <p:cNvSpPr/>
            <p:nvPr/>
          </p:nvSpPr>
          <p:spPr>
            <a:xfrm rot="10800000">
              <a:off x="8075663" y="4128826"/>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32"/>
            <p:cNvSpPr/>
            <p:nvPr/>
          </p:nvSpPr>
          <p:spPr>
            <a:xfrm rot="10800000">
              <a:off x="8103083" y="4131196"/>
              <a:ext cx="106469" cy="118042"/>
            </a:xfrm>
            <a:custGeom>
              <a:avLst/>
              <a:gdLst/>
              <a:ahLst/>
              <a:cxnLst/>
              <a:rect l="l" t="t" r="r" b="b"/>
              <a:pathLst>
                <a:path w="3413" h="3784" extrusionOk="0">
                  <a:moveTo>
                    <a:pt x="939" y="2667"/>
                  </a:moveTo>
                  <a:lnTo>
                    <a:pt x="939" y="2667"/>
                  </a:lnTo>
                  <a:cubicBezTo>
                    <a:pt x="999" y="2726"/>
                    <a:pt x="999" y="2726"/>
                    <a:pt x="999" y="2801"/>
                  </a:cubicBezTo>
                  <a:cubicBezTo>
                    <a:pt x="999" y="2726"/>
                    <a:pt x="939" y="2726"/>
                    <a:pt x="939" y="2667"/>
                  </a:cubicBezTo>
                  <a:close/>
                  <a:moveTo>
                    <a:pt x="2369" y="0"/>
                  </a:moveTo>
                  <a:cubicBezTo>
                    <a:pt x="2235" y="0"/>
                    <a:pt x="2176" y="60"/>
                    <a:pt x="2116" y="119"/>
                  </a:cubicBezTo>
                  <a:lnTo>
                    <a:pt x="2116" y="313"/>
                  </a:lnTo>
                  <a:cubicBezTo>
                    <a:pt x="2057" y="372"/>
                    <a:pt x="2057" y="492"/>
                    <a:pt x="1997" y="685"/>
                  </a:cubicBezTo>
                  <a:cubicBezTo>
                    <a:pt x="1997" y="864"/>
                    <a:pt x="1923" y="1058"/>
                    <a:pt x="1863" y="1237"/>
                  </a:cubicBezTo>
                  <a:cubicBezTo>
                    <a:pt x="1863" y="1371"/>
                    <a:pt x="1803" y="1430"/>
                    <a:pt x="1803" y="1549"/>
                  </a:cubicBezTo>
                  <a:cubicBezTo>
                    <a:pt x="1803" y="1683"/>
                    <a:pt x="1744" y="1743"/>
                    <a:pt x="1744" y="1862"/>
                  </a:cubicBezTo>
                  <a:cubicBezTo>
                    <a:pt x="1744" y="1981"/>
                    <a:pt x="1684" y="2115"/>
                    <a:pt x="1684" y="2175"/>
                  </a:cubicBezTo>
                  <a:cubicBezTo>
                    <a:pt x="1625" y="2294"/>
                    <a:pt x="1625" y="2428"/>
                    <a:pt x="1625" y="2488"/>
                  </a:cubicBezTo>
                  <a:cubicBezTo>
                    <a:pt x="1550" y="2547"/>
                    <a:pt x="1550" y="2607"/>
                    <a:pt x="1550" y="2667"/>
                  </a:cubicBezTo>
                  <a:lnTo>
                    <a:pt x="1550" y="2547"/>
                  </a:lnTo>
                  <a:cubicBezTo>
                    <a:pt x="1490" y="2428"/>
                    <a:pt x="1490" y="2235"/>
                    <a:pt x="1490" y="2056"/>
                  </a:cubicBezTo>
                  <a:lnTo>
                    <a:pt x="1490" y="1549"/>
                  </a:lnTo>
                  <a:cubicBezTo>
                    <a:pt x="1431" y="1371"/>
                    <a:pt x="1431" y="1177"/>
                    <a:pt x="1431" y="1058"/>
                  </a:cubicBezTo>
                  <a:cubicBezTo>
                    <a:pt x="1431" y="804"/>
                    <a:pt x="1371" y="626"/>
                    <a:pt x="1371" y="626"/>
                  </a:cubicBezTo>
                  <a:cubicBezTo>
                    <a:pt x="1371" y="566"/>
                    <a:pt x="1312" y="492"/>
                    <a:pt x="1312" y="492"/>
                  </a:cubicBezTo>
                  <a:cubicBezTo>
                    <a:pt x="1273" y="475"/>
                    <a:pt x="1241" y="467"/>
                    <a:pt x="1213" y="467"/>
                  </a:cubicBezTo>
                  <a:cubicBezTo>
                    <a:pt x="1144" y="467"/>
                    <a:pt x="1101" y="513"/>
                    <a:pt x="1058" y="566"/>
                  </a:cubicBezTo>
                  <a:cubicBezTo>
                    <a:pt x="1058" y="566"/>
                    <a:pt x="999" y="745"/>
                    <a:pt x="939" y="1058"/>
                  </a:cubicBezTo>
                  <a:cubicBezTo>
                    <a:pt x="880" y="1311"/>
                    <a:pt x="880" y="1743"/>
                    <a:pt x="880" y="2115"/>
                  </a:cubicBezTo>
                  <a:cubicBezTo>
                    <a:pt x="880" y="2294"/>
                    <a:pt x="939" y="2488"/>
                    <a:pt x="939" y="2667"/>
                  </a:cubicBezTo>
                  <a:cubicBezTo>
                    <a:pt x="880" y="2607"/>
                    <a:pt x="880" y="2488"/>
                    <a:pt x="805" y="2428"/>
                  </a:cubicBezTo>
                  <a:cubicBezTo>
                    <a:pt x="805" y="2294"/>
                    <a:pt x="746" y="2235"/>
                    <a:pt x="746" y="2115"/>
                  </a:cubicBezTo>
                  <a:cubicBezTo>
                    <a:pt x="686" y="1981"/>
                    <a:pt x="686" y="1922"/>
                    <a:pt x="686" y="1803"/>
                  </a:cubicBezTo>
                  <a:cubicBezTo>
                    <a:pt x="626" y="1743"/>
                    <a:pt x="626" y="1609"/>
                    <a:pt x="626" y="1490"/>
                  </a:cubicBezTo>
                  <a:cubicBezTo>
                    <a:pt x="626" y="1430"/>
                    <a:pt x="567" y="1311"/>
                    <a:pt x="567" y="1237"/>
                  </a:cubicBezTo>
                  <a:lnTo>
                    <a:pt x="567" y="998"/>
                  </a:lnTo>
                  <a:cubicBezTo>
                    <a:pt x="567" y="804"/>
                    <a:pt x="507" y="685"/>
                    <a:pt x="507" y="566"/>
                  </a:cubicBezTo>
                  <a:lnTo>
                    <a:pt x="507" y="492"/>
                  </a:lnTo>
                  <a:lnTo>
                    <a:pt x="507" y="432"/>
                  </a:lnTo>
                  <a:cubicBezTo>
                    <a:pt x="507" y="372"/>
                    <a:pt x="507" y="313"/>
                    <a:pt x="433" y="253"/>
                  </a:cubicBezTo>
                  <a:cubicBezTo>
                    <a:pt x="314" y="253"/>
                    <a:pt x="254" y="313"/>
                    <a:pt x="194" y="372"/>
                  </a:cubicBezTo>
                  <a:lnTo>
                    <a:pt x="194" y="432"/>
                  </a:lnTo>
                  <a:cubicBezTo>
                    <a:pt x="194" y="432"/>
                    <a:pt x="194" y="492"/>
                    <a:pt x="135" y="492"/>
                  </a:cubicBezTo>
                  <a:cubicBezTo>
                    <a:pt x="135" y="626"/>
                    <a:pt x="60" y="745"/>
                    <a:pt x="60" y="939"/>
                  </a:cubicBezTo>
                  <a:cubicBezTo>
                    <a:pt x="60" y="1058"/>
                    <a:pt x="1" y="1117"/>
                    <a:pt x="1" y="1237"/>
                  </a:cubicBezTo>
                  <a:lnTo>
                    <a:pt x="1" y="1549"/>
                  </a:lnTo>
                  <a:cubicBezTo>
                    <a:pt x="1" y="1803"/>
                    <a:pt x="60" y="2056"/>
                    <a:pt x="135" y="2294"/>
                  </a:cubicBezTo>
                  <a:cubicBezTo>
                    <a:pt x="194" y="2428"/>
                    <a:pt x="194" y="2547"/>
                    <a:pt x="254" y="2607"/>
                  </a:cubicBezTo>
                  <a:cubicBezTo>
                    <a:pt x="314" y="2726"/>
                    <a:pt x="373" y="2860"/>
                    <a:pt x="433" y="2980"/>
                  </a:cubicBezTo>
                  <a:cubicBezTo>
                    <a:pt x="507" y="3039"/>
                    <a:pt x="567" y="3173"/>
                    <a:pt x="626" y="3233"/>
                  </a:cubicBezTo>
                  <a:cubicBezTo>
                    <a:pt x="686" y="3292"/>
                    <a:pt x="746" y="3412"/>
                    <a:pt x="805" y="3471"/>
                  </a:cubicBezTo>
                  <a:cubicBezTo>
                    <a:pt x="939" y="3546"/>
                    <a:pt x="999" y="3605"/>
                    <a:pt x="1058" y="3605"/>
                  </a:cubicBezTo>
                  <a:cubicBezTo>
                    <a:pt x="1118" y="3665"/>
                    <a:pt x="1178" y="3665"/>
                    <a:pt x="1178" y="3724"/>
                  </a:cubicBezTo>
                  <a:cubicBezTo>
                    <a:pt x="1312" y="3784"/>
                    <a:pt x="1371" y="3784"/>
                    <a:pt x="1371" y="3784"/>
                  </a:cubicBezTo>
                  <a:lnTo>
                    <a:pt x="1550" y="3784"/>
                  </a:lnTo>
                  <a:lnTo>
                    <a:pt x="1997" y="3352"/>
                  </a:lnTo>
                  <a:lnTo>
                    <a:pt x="2176" y="3173"/>
                  </a:lnTo>
                  <a:cubicBezTo>
                    <a:pt x="2235" y="3099"/>
                    <a:pt x="2295" y="3039"/>
                    <a:pt x="2369" y="2920"/>
                  </a:cubicBezTo>
                  <a:cubicBezTo>
                    <a:pt x="2429" y="2860"/>
                    <a:pt x="2489" y="2801"/>
                    <a:pt x="2548" y="2667"/>
                  </a:cubicBezTo>
                  <a:cubicBezTo>
                    <a:pt x="2608" y="2607"/>
                    <a:pt x="2667" y="2488"/>
                    <a:pt x="2742" y="2428"/>
                  </a:cubicBezTo>
                  <a:cubicBezTo>
                    <a:pt x="2861" y="2235"/>
                    <a:pt x="2980" y="2056"/>
                    <a:pt x="3040" y="1862"/>
                  </a:cubicBezTo>
                  <a:cubicBezTo>
                    <a:pt x="3114" y="1743"/>
                    <a:pt x="3174" y="1683"/>
                    <a:pt x="3174" y="1549"/>
                  </a:cubicBezTo>
                  <a:cubicBezTo>
                    <a:pt x="3233" y="1490"/>
                    <a:pt x="3233" y="1371"/>
                    <a:pt x="3293" y="1311"/>
                  </a:cubicBezTo>
                  <a:cubicBezTo>
                    <a:pt x="3353" y="1117"/>
                    <a:pt x="3353" y="998"/>
                    <a:pt x="3412" y="939"/>
                  </a:cubicBezTo>
                  <a:lnTo>
                    <a:pt x="3412" y="745"/>
                  </a:lnTo>
                  <a:cubicBezTo>
                    <a:pt x="3412" y="685"/>
                    <a:pt x="3412" y="626"/>
                    <a:pt x="3353" y="566"/>
                  </a:cubicBezTo>
                  <a:cubicBezTo>
                    <a:pt x="3233" y="566"/>
                    <a:pt x="3174" y="566"/>
                    <a:pt x="3114" y="626"/>
                  </a:cubicBezTo>
                  <a:cubicBezTo>
                    <a:pt x="3114" y="626"/>
                    <a:pt x="3114" y="685"/>
                    <a:pt x="3040" y="745"/>
                  </a:cubicBezTo>
                  <a:cubicBezTo>
                    <a:pt x="2980" y="864"/>
                    <a:pt x="2921" y="939"/>
                    <a:pt x="2801" y="1117"/>
                  </a:cubicBezTo>
                  <a:cubicBezTo>
                    <a:pt x="2742" y="1237"/>
                    <a:pt x="2667" y="1371"/>
                    <a:pt x="2548" y="1549"/>
                  </a:cubicBezTo>
                  <a:cubicBezTo>
                    <a:pt x="2489" y="1609"/>
                    <a:pt x="2429" y="1743"/>
                    <a:pt x="2369" y="1803"/>
                  </a:cubicBezTo>
                  <a:cubicBezTo>
                    <a:pt x="2369" y="1743"/>
                    <a:pt x="2429" y="1743"/>
                    <a:pt x="2429" y="1683"/>
                  </a:cubicBezTo>
                  <a:cubicBezTo>
                    <a:pt x="2429" y="1549"/>
                    <a:pt x="2429" y="1430"/>
                    <a:pt x="2489" y="1311"/>
                  </a:cubicBezTo>
                  <a:lnTo>
                    <a:pt x="2489" y="745"/>
                  </a:lnTo>
                  <a:lnTo>
                    <a:pt x="2489" y="313"/>
                  </a:lnTo>
                  <a:lnTo>
                    <a:pt x="2489" y="119"/>
                  </a:lnTo>
                  <a:cubicBezTo>
                    <a:pt x="2429" y="60"/>
                    <a:pt x="2429" y="0"/>
                    <a:pt x="2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32"/>
            <p:cNvSpPr/>
            <p:nvPr/>
          </p:nvSpPr>
          <p:spPr>
            <a:xfrm rot="10800000">
              <a:off x="7963673" y="4415601"/>
              <a:ext cx="108309" cy="116201"/>
            </a:xfrm>
            <a:custGeom>
              <a:avLst/>
              <a:gdLst/>
              <a:ahLst/>
              <a:cxnLst/>
              <a:rect l="l" t="t" r="r" b="b"/>
              <a:pathLst>
                <a:path w="3472" h="3725" extrusionOk="0">
                  <a:moveTo>
                    <a:pt x="1058" y="0"/>
                  </a:moveTo>
                  <a:cubicBezTo>
                    <a:pt x="999" y="60"/>
                    <a:pt x="939" y="60"/>
                    <a:pt x="939" y="120"/>
                  </a:cubicBezTo>
                  <a:lnTo>
                    <a:pt x="939" y="179"/>
                  </a:lnTo>
                  <a:lnTo>
                    <a:pt x="939" y="313"/>
                  </a:lnTo>
                  <a:lnTo>
                    <a:pt x="939" y="745"/>
                  </a:lnTo>
                  <a:cubicBezTo>
                    <a:pt x="939" y="924"/>
                    <a:pt x="999" y="1118"/>
                    <a:pt x="1058" y="1356"/>
                  </a:cubicBezTo>
                  <a:cubicBezTo>
                    <a:pt x="1058" y="1431"/>
                    <a:pt x="1058" y="1550"/>
                    <a:pt x="1118" y="1669"/>
                  </a:cubicBezTo>
                  <a:lnTo>
                    <a:pt x="1118" y="1803"/>
                  </a:lnTo>
                  <a:cubicBezTo>
                    <a:pt x="1118" y="1728"/>
                    <a:pt x="1058" y="1609"/>
                    <a:pt x="999" y="1550"/>
                  </a:cubicBezTo>
                  <a:cubicBezTo>
                    <a:pt x="864" y="1431"/>
                    <a:pt x="745" y="1237"/>
                    <a:pt x="626" y="1118"/>
                  </a:cubicBezTo>
                  <a:cubicBezTo>
                    <a:pt x="567" y="984"/>
                    <a:pt x="492" y="864"/>
                    <a:pt x="432" y="805"/>
                  </a:cubicBezTo>
                  <a:cubicBezTo>
                    <a:pt x="373" y="745"/>
                    <a:pt x="313" y="686"/>
                    <a:pt x="313" y="686"/>
                  </a:cubicBezTo>
                  <a:cubicBezTo>
                    <a:pt x="283" y="648"/>
                    <a:pt x="254" y="630"/>
                    <a:pt x="222" y="630"/>
                  </a:cubicBezTo>
                  <a:cubicBezTo>
                    <a:pt x="190" y="630"/>
                    <a:pt x="157" y="648"/>
                    <a:pt x="120" y="686"/>
                  </a:cubicBezTo>
                  <a:cubicBezTo>
                    <a:pt x="60" y="686"/>
                    <a:pt x="0" y="745"/>
                    <a:pt x="0" y="805"/>
                  </a:cubicBezTo>
                  <a:cubicBezTo>
                    <a:pt x="0" y="805"/>
                    <a:pt x="60" y="864"/>
                    <a:pt x="60" y="984"/>
                  </a:cubicBezTo>
                  <a:cubicBezTo>
                    <a:pt x="120" y="1118"/>
                    <a:pt x="120" y="1237"/>
                    <a:pt x="254" y="1356"/>
                  </a:cubicBezTo>
                  <a:cubicBezTo>
                    <a:pt x="254" y="1431"/>
                    <a:pt x="313" y="1550"/>
                    <a:pt x="313" y="1609"/>
                  </a:cubicBezTo>
                  <a:cubicBezTo>
                    <a:pt x="373" y="1728"/>
                    <a:pt x="432" y="1803"/>
                    <a:pt x="492" y="1863"/>
                  </a:cubicBezTo>
                  <a:cubicBezTo>
                    <a:pt x="626" y="2041"/>
                    <a:pt x="745" y="2235"/>
                    <a:pt x="864" y="2414"/>
                  </a:cubicBezTo>
                  <a:cubicBezTo>
                    <a:pt x="939" y="2548"/>
                    <a:pt x="999" y="2607"/>
                    <a:pt x="1058" y="2667"/>
                  </a:cubicBezTo>
                  <a:cubicBezTo>
                    <a:pt x="1118" y="2786"/>
                    <a:pt x="1177" y="2846"/>
                    <a:pt x="1311" y="2920"/>
                  </a:cubicBezTo>
                  <a:cubicBezTo>
                    <a:pt x="1371" y="3039"/>
                    <a:pt x="1431" y="3099"/>
                    <a:pt x="1490" y="3159"/>
                  </a:cubicBezTo>
                  <a:cubicBezTo>
                    <a:pt x="1550" y="3218"/>
                    <a:pt x="1609" y="3293"/>
                    <a:pt x="1684" y="3352"/>
                  </a:cubicBezTo>
                  <a:cubicBezTo>
                    <a:pt x="1922" y="3531"/>
                    <a:pt x="2116" y="3665"/>
                    <a:pt x="2116" y="3665"/>
                  </a:cubicBezTo>
                  <a:lnTo>
                    <a:pt x="2175" y="3725"/>
                  </a:lnTo>
                  <a:lnTo>
                    <a:pt x="2354" y="3725"/>
                  </a:lnTo>
                  <a:lnTo>
                    <a:pt x="2488" y="3591"/>
                  </a:lnTo>
                  <a:cubicBezTo>
                    <a:pt x="2548" y="3591"/>
                    <a:pt x="2607" y="3531"/>
                    <a:pt x="2667" y="3471"/>
                  </a:cubicBezTo>
                  <a:cubicBezTo>
                    <a:pt x="2667" y="3412"/>
                    <a:pt x="2727" y="3352"/>
                    <a:pt x="2861" y="3293"/>
                  </a:cubicBezTo>
                  <a:cubicBezTo>
                    <a:pt x="2920" y="3218"/>
                    <a:pt x="2980" y="3159"/>
                    <a:pt x="3040" y="3099"/>
                  </a:cubicBezTo>
                  <a:cubicBezTo>
                    <a:pt x="3099" y="2980"/>
                    <a:pt x="3174" y="2920"/>
                    <a:pt x="3174" y="2786"/>
                  </a:cubicBezTo>
                  <a:cubicBezTo>
                    <a:pt x="3233" y="2667"/>
                    <a:pt x="3293" y="2548"/>
                    <a:pt x="3352" y="2414"/>
                  </a:cubicBezTo>
                  <a:cubicBezTo>
                    <a:pt x="3352" y="2295"/>
                    <a:pt x="3412" y="2235"/>
                    <a:pt x="3412" y="2101"/>
                  </a:cubicBezTo>
                  <a:cubicBezTo>
                    <a:pt x="3472" y="1863"/>
                    <a:pt x="3472" y="1609"/>
                    <a:pt x="3472" y="1356"/>
                  </a:cubicBezTo>
                  <a:lnTo>
                    <a:pt x="3472" y="1058"/>
                  </a:lnTo>
                  <a:cubicBezTo>
                    <a:pt x="3412" y="924"/>
                    <a:pt x="3412" y="864"/>
                    <a:pt x="3412" y="745"/>
                  </a:cubicBezTo>
                  <a:cubicBezTo>
                    <a:pt x="3352" y="552"/>
                    <a:pt x="3293" y="432"/>
                    <a:pt x="3293" y="313"/>
                  </a:cubicBezTo>
                  <a:cubicBezTo>
                    <a:pt x="3233" y="313"/>
                    <a:pt x="3233" y="239"/>
                    <a:pt x="3233" y="239"/>
                  </a:cubicBezTo>
                  <a:lnTo>
                    <a:pt x="3233" y="179"/>
                  </a:lnTo>
                  <a:cubicBezTo>
                    <a:pt x="3191" y="137"/>
                    <a:pt x="3112" y="95"/>
                    <a:pt x="3048" y="95"/>
                  </a:cubicBezTo>
                  <a:cubicBezTo>
                    <a:pt x="3021" y="95"/>
                    <a:pt x="2997" y="102"/>
                    <a:pt x="2980" y="120"/>
                  </a:cubicBezTo>
                  <a:cubicBezTo>
                    <a:pt x="2920" y="120"/>
                    <a:pt x="2861" y="179"/>
                    <a:pt x="2861" y="239"/>
                  </a:cubicBezTo>
                  <a:cubicBezTo>
                    <a:pt x="2861" y="239"/>
                    <a:pt x="2861" y="313"/>
                    <a:pt x="2920" y="313"/>
                  </a:cubicBezTo>
                  <a:lnTo>
                    <a:pt x="2920" y="432"/>
                  </a:lnTo>
                  <a:lnTo>
                    <a:pt x="2920" y="805"/>
                  </a:lnTo>
                  <a:lnTo>
                    <a:pt x="2920" y="1058"/>
                  </a:lnTo>
                  <a:lnTo>
                    <a:pt x="2920" y="1356"/>
                  </a:lnTo>
                  <a:cubicBezTo>
                    <a:pt x="2920" y="1490"/>
                    <a:pt x="2861" y="1550"/>
                    <a:pt x="2861" y="1669"/>
                  </a:cubicBezTo>
                  <a:cubicBezTo>
                    <a:pt x="2861" y="1728"/>
                    <a:pt x="2861" y="1863"/>
                    <a:pt x="2801" y="1982"/>
                  </a:cubicBezTo>
                  <a:cubicBezTo>
                    <a:pt x="2801" y="2041"/>
                    <a:pt x="2801" y="2175"/>
                    <a:pt x="2727" y="2295"/>
                  </a:cubicBezTo>
                  <a:cubicBezTo>
                    <a:pt x="2727" y="2354"/>
                    <a:pt x="2727" y="2473"/>
                    <a:pt x="2667" y="2548"/>
                  </a:cubicBezTo>
                  <a:cubicBezTo>
                    <a:pt x="2667" y="2607"/>
                    <a:pt x="2607" y="2607"/>
                    <a:pt x="2607" y="2667"/>
                  </a:cubicBezTo>
                  <a:lnTo>
                    <a:pt x="2607" y="2548"/>
                  </a:lnTo>
                  <a:cubicBezTo>
                    <a:pt x="2667" y="2354"/>
                    <a:pt x="2667" y="2175"/>
                    <a:pt x="2667" y="1982"/>
                  </a:cubicBezTo>
                  <a:cubicBezTo>
                    <a:pt x="2667" y="1550"/>
                    <a:pt x="2607" y="1177"/>
                    <a:pt x="2548" y="924"/>
                  </a:cubicBezTo>
                  <a:cubicBezTo>
                    <a:pt x="2429" y="611"/>
                    <a:pt x="2354" y="432"/>
                    <a:pt x="2354" y="432"/>
                  </a:cubicBezTo>
                  <a:cubicBezTo>
                    <a:pt x="2295" y="373"/>
                    <a:pt x="2235" y="373"/>
                    <a:pt x="2116" y="373"/>
                  </a:cubicBezTo>
                  <a:cubicBezTo>
                    <a:pt x="2056" y="432"/>
                    <a:pt x="2056" y="492"/>
                    <a:pt x="2056" y="492"/>
                  </a:cubicBezTo>
                  <a:lnTo>
                    <a:pt x="2056" y="984"/>
                  </a:lnTo>
                  <a:lnTo>
                    <a:pt x="2056" y="1431"/>
                  </a:lnTo>
                  <a:lnTo>
                    <a:pt x="2056" y="1982"/>
                  </a:lnTo>
                  <a:lnTo>
                    <a:pt x="2056" y="2473"/>
                  </a:lnTo>
                  <a:lnTo>
                    <a:pt x="2056" y="2607"/>
                  </a:lnTo>
                  <a:cubicBezTo>
                    <a:pt x="2056" y="2548"/>
                    <a:pt x="2056" y="2473"/>
                    <a:pt x="1982" y="2414"/>
                  </a:cubicBezTo>
                  <a:cubicBezTo>
                    <a:pt x="1922" y="2354"/>
                    <a:pt x="1922" y="2235"/>
                    <a:pt x="1922" y="2101"/>
                  </a:cubicBezTo>
                  <a:cubicBezTo>
                    <a:pt x="1863" y="2041"/>
                    <a:pt x="1803" y="1922"/>
                    <a:pt x="1803" y="1803"/>
                  </a:cubicBezTo>
                  <a:cubicBezTo>
                    <a:pt x="1743" y="1728"/>
                    <a:pt x="1743" y="1609"/>
                    <a:pt x="1684" y="1490"/>
                  </a:cubicBezTo>
                  <a:cubicBezTo>
                    <a:pt x="1684" y="1356"/>
                    <a:pt x="1609" y="1296"/>
                    <a:pt x="1609" y="1177"/>
                  </a:cubicBezTo>
                  <a:cubicBezTo>
                    <a:pt x="1550" y="984"/>
                    <a:pt x="1490" y="805"/>
                    <a:pt x="1431" y="611"/>
                  </a:cubicBezTo>
                  <a:cubicBezTo>
                    <a:pt x="1371" y="492"/>
                    <a:pt x="1371" y="373"/>
                    <a:pt x="1311" y="239"/>
                  </a:cubicBezTo>
                  <a:cubicBezTo>
                    <a:pt x="1237" y="179"/>
                    <a:pt x="1237" y="120"/>
                    <a:pt x="1237" y="120"/>
                  </a:cubicBezTo>
                  <a:cubicBezTo>
                    <a:pt x="1237" y="0"/>
                    <a:pt x="1118" y="0"/>
                    <a:pt x="10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32"/>
            <p:cNvSpPr/>
            <p:nvPr/>
          </p:nvSpPr>
          <p:spPr>
            <a:xfrm rot="10800000">
              <a:off x="7758254" y="4241096"/>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32"/>
            <p:cNvSpPr/>
            <p:nvPr/>
          </p:nvSpPr>
          <p:spPr>
            <a:xfrm rot="10800000">
              <a:off x="7843322" y="4252950"/>
              <a:ext cx="118042" cy="87377"/>
            </a:xfrm>
            <a:custGeom>
              <a:avLst/>
              <a:gdLst/>
              <a:ahLst/>
              <a:cxnLst/>
              <a:rect l="l" t="t" r="r" b="b"/>
              <a:pathLst>
                <a:path w="3784" h="2801" extrusionOk="0">
                  <a:moveTo>
                    <a:pt x="3531" y="0"/>
                  </a:moveTo>
                  <a:cubicBezTo>
                    <a:pt x="3531" y="0"/>
                    <a:pt x="3277" y="60"/>
                    <a:pt x="2905" y="134"/>
                  </a:cubicBezTo>
                  <a:cubicBezTo>
                    <a:pt x="2667" y="194"/>
                    <a:pt x="2473" y="313"/>
                    <a:pt x="2235" y="373"/>
                  </a:cubicBezTo>
                  <a:cubicBezTo>
                    <a:pt x="2101" y="432"/>
                    <a:pt x="1981" y="507"/>
                    <a:pt x="1862" y="566"/>
                  </a:cubicBezTo>
                  <a:cubicBezTo>
                    <a:pt x="1728" y="626"/>
                    <a:pt x="1609" y="685"/>
                    <a:pt x="1549" y="745"/>
                  </a:cubicBezTo>
                  <a:cubicBezTo>
                    <a:pt x="1415" y="805"/>
                    <a:pt x="1296" y="879"/>
                    <a:pt x="1177" y="939"/>
                  </a:cubicBezTo>
                  <a:cubicBezTo>
                    <a:pt x="1043" y="998"/>
                    <a:pt x="924" y="1117"/>
                    <a:pt x="864" y="1177"/>
                  </a:cubicBezTo>
                  <a:cubicBezTo>
                    <a:pt x="745" y="1252"/>
                    <a:pt x="670" y="1371"/>
                    <a:pt x="551" y="1430"/>
                  </a:cubicBezTo>
                  <a:cubicBezTo>
                    <a:pt x="492" y="1490"/>
                    <a:pt x="432" y="1624"/>
                    <a:pt x="298" y="1684"/>
                  </a:cubicBezTo>
                  <a:cubicBezTo>
                    <a:pt x="238" y="1743"/>
                    <a:pt x="238" y="1862"/>
                    <a:pt x="179" y="1922"/>
                  </a:cubicBezTo>
                  <a:cubicBezTo>
                    <a:pt x="119" y="1922"/>
                    <a:pt x="119" y="1996"/>
                    <a:pt x="119" y="2056"/>
                  </a:cubicBezTo>
                  <a:cubicBezTo>
                    <a:pt x="60" y="2056"/>
                    <a:pt x="60" y="2116"/>
                    <a:pt x="60" y="2116"/>
                  </a:cubicBezTo>
                  <a:cubicBezTo>
                    <a:pt x="0" y="2235"/>
                    <a:pt x="0" y="2294"/>
                    <a:pt x="0" y="2294"/>
                  </a:cubicBezTo>
                  <a:cubicBezTo>
                    <a:pt x="0" y="2369"/>
                    <a:pt x="0" y="2428"/>
                    <a:pt x="60" y="2488"/>
                  </a:cubicBezTo>
                  <a:cubicBezTo>
                    <a:pt x="60" y="2488"/>
                    <a:pt x="60" y="2548"/>
                    <a:pt x="119" y="2548"/>
                  </a:cubicBezTo>
                  <a:cubicBezTo>
                    <a:pt x="119" y="2548"/>
                    <a:pt x="179" y="2548"/>
                    <a:pt x="238" y="2607"/>
                  </a:cubicBezTo>
                  <a:cubicBezTo>
                    <a:pt x="372" y="2607"/>
                    <a:pt x="492" y="2667"/>
                    <a:pt x="670" y="2741"/>
                  </a:cubicBezTo>
                  <a:lnTo>
                    <a:pt x="924" y="2741"/>
                  </a:lnTo>
                  <a:cubicBezTo>
                    <a:pt x="1043" y="2801"/>
                    <a:pt x="1117" y="2801"/>
                    <a:pt x="1237" y="2801"/>
                  </a:cubicBezTo>
                  <a:lnTo>
                    <a:pt x="1922" y="2801"/>
                  </a:lnTo>
                  <a:cubicBezTo>
                    <a:pt x="2041" y="2801"/>
                    <a:pt x="2160" y="2741"/>
                    <a:pt x="2294" y="2741"/>
                  </a:cubicBezTo>
                  <a:cubicBezTo>
                    <a:pt x="2413" y="2741"/>
                    <a:pt x="2473" y="2667"/>
                    <a:pt x="2607" y="2667"/>
                  </a:cubicBezTo>
                  <a:cubicBezTo>
                    <a:pt x="2845" y="2607"/>
                    <a:pt x="3039" y="2548"/>
                    <a:pt x="3158" y="2428"/>
                  </a:cubicBezTo>
                  <a:cubicBezTo>
                    <a:pt x="3352" y="2369"/>
                    <a:pt x="3471" y="2294"/>
                    <a:pt x="3531" y="2235"/>
                  </a:cubicBezTo>
                  <a:cubicBezTo>
                    <a:pt x="3650" y="2175"/>
                    <a:pt x="3650" y="2116"/>
                    <a:pt x="3650" y="2116"/>
                  </a:cubicBezTo>
                  <a:cubicBezTo>
                    <a:pt x="3784" y="2116"/>
                    <a:pt x="3784" y="1996"/>
                    <a:pt x="3724" y="1922"/>
                  </a:cubicBezTo>
                  <a:cubicBezTo>
                    <a:pt x="3724" y="1852"/>
                    <a:pt x="3678" y="1823"/>
                    <a:pt x="3628" y="1823"/>
                  </a:cubicBezTo>
                  <a:cubicBezTo>
                    <a:pt x="3593" y="1823"/>
                    <a:pt x="3555" y="1838"/>
                    <a:pt x="3531" y="1862"/>
                  </a:cubicBezTo>
                  <a:lnTo>
                    <a:pt x="3412" y="1862"/>
                  </a:lnTo>
                  <a:cubicBezTo>
                    <a:pt x="3277" y="1922"/>
                    <a:pt x="3158" y="1922"/>
                    <a:pt x="3039" y="1996"/>
                  </a:cubicBezTo>
                  <a:cubicBezTo>
                    <a:pt x="2845" y="1996"/>
                    <a:pt x="2667" y="2056"/>
                    <a:pt x="2473" y="2116"/>
                  </a:cubicBezTo>
                  <a:lnTo>
                    <a:pt x="2160" y="2116"/>
                  </a:lnTo>
                  <a:cubicBezTo>
                    <a:pt x="2101" y="2175"/>
                    <a:pt x="1981" y="2175"/>
                    <a:pt x="1862" y="2175"/>
                  </a:cubicBezTo>
                  <a:cubicBezTo>
                    <a:pt x="2101" y="2116"/>
                    <a:pt x="2294" y="1996"/>
                    <a:pt x="2473" y="1922"/>
                  </a:cubicBezTo>
                  <a:cubicBezTo>
                    <a:pt x="2667" y="1862"/>
                    <a:pt x="2845" y="1743"/>
                    <a:pt x="2980" y="1684"/>
                  </a:cubicBezTo>
                  <a:cubicBezTo>
                    <a:pt x="3099" y="1624"/>
                    <a:pt x="3218" y="1549"/>
                    <a:pt x="3277" y="1490"/>
                  </a:cubicBezTo>
                  <a:cubicBezTo>
                    <a:pt x="3412" y="1430"/>
                    <a:pt x="3412" y="1371"/>
                    <a:pt x="3412" y="1371"/>
                  </a:cubicBezTo>
                  <a:cubicBezTo>
                    <a:pt x="3471" y="1371"/>
                    <a:pt x="3471" y="1311"/>
                    <a:pt x="3471" y="1252"/>
                  </a:cubicBezTo>
                  <a:cubicBezTo>
                    <a:pt x="3471" y="1153"/>
                    <a:pt x="3439" y="1094"/>
                    <a:pt x="3368" y="1094"/>
                  </a:cubicBezTo>
                  <a:cubicBezTo>
                    <a:pt x="3343" y="1094"/>
                    <a:pt x="3313" y="1102"/>
                    <a:pt x="3277" y="1117"/>
                  </a:cubicBezTo>
                  <a:lnTo>
                    <a:pt x="3158" y="1117"/>
                  </a:lnTo>
                  <a:cubicBezTo>
                    <a:pt x="3039" y="1177"/>
                    <a:pt x="2905" y="1177"/>
                    <a:pt x="2786" y="1252"/>
                  </a:cubicBezTo>
                  <a:cubicBezTo>
                    <a:pt x="2607" y="1252"/>
                    <a:pt x="2413" y="1311"/>
                    <a:pt x="2235" y="1371"/>
                  </a:cubicBezTo>
                  <a:cubicBezTo>
                    <a:pt x="2160" y="1430"/>
                    <a:pt x="2041" y="1430"/>
                    <a:pt x="1981" y="1490"/>
                  </a:cubicBezTo>
                  <a:cubicBezTo>
                    <a:pt x="1862" y="1490"/>
                    <a:pt x="1788" y="1549"/>
                    <a:pt x="1669" y="1624"/>
                  </a:cubicBezTo>
                  <a:cubicBezTo>
                    <a:pt x="1549" y="1624"/>
                    <a:pt x="1490" y="1684"/>
                    <a:pt x="1356" y="1684"/>
                  </a:cubicBezTo>
                  <a:cubicBezTo>
                    <a:pt x="1296" y="1743"/>
                    <a:pt x="1177" y="1803"/>
                    <a:pt x="1117" y="1803"/>
                  </a:cubicBezTo>
                  <a:cubicBezTo>
                    <a:pt x="983" y="1862"/>
                    <a:pt x="924" y="1862"/>
                    <a:pt x="804" y="1922"/>
                  </a:cubicBezTo>
                  <a:lnTo>
                    <a:pt x="924" y="1803"/>
                  </a:lnTo>
                  <a:cubicBezTo>
                    <a:pt x="983" y="1743"/>
                    <a:pt x="1117" y="1684"/>
                    <a:pt x="1177" y="1624"/>
                  </a:cubicBezTo>
                  <a:cubicBezTo>
                    <a:pt x="1296" y="1549"/>
                    <a:pt x="1356" y="1490"/>
                    <a:pt x="1490" y="1430"/>
                  </a:cubicBezTo>
                  <a:cubicBezTo>
                    <a:pt x="1609" y="1371"/>
                    <a:pt x="1728" y="1311"/>
                    <a:pt x="1788" y="1252"/>
                  </a:cubicBezTo>
                  <a:cubicBezTo>
                    <a:pt x="2041" y="1117"/>
                    <a:pt x="2294" y="1058"/>
                    <a:pt x="2473" y="939"/>
                  </a:cubicBezTo>
                  <a:cubicBezTo>
                    <a:pt x="2667" y="805"/>
                    <a:pt x="2905" y="685"/>
                    <a:pt x="3039" y="626"/>
                  </a:cubicBezTo>
                  <a:lnTo>
                    <a:pt x="3650" y="313"/>
                  </a:lnTo>
                  <a:cubicBezTo>
                    <a:pt x="3724" y="313"/>
                    <a:pt x="3724" y="194"/>
                    <a:pt x="3724" y="134"/>
                  </a:cubicBezTo>
                  <a:cubicBezTo>
                    <a:pt x="3724" y="60"/>
                    <a:pt x="3650" y="0"/>
                    <a:pt x="3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32"/>
            <p:cNvSpPr/>
            <p:nvPr/>
          </p:nvSpPr>
          <p:spPr>
            <a:xfrm rot="10800000">
              <a:off x="7795407" y="4411327"/>
              <a:ext cx="139005" cy="212563"/>
            </a:xfrm>
            <a:custGeom>
              <a:avLst/>
              <a:gdLst/>
              <a:ahLst/>
              <a:cxnLst/>
              <a:rect l="l" t="t" r="r" b="b"/>
              <a:pathLst>
                <a:path w="4456" h="6814" extrusionOk="0">
                  <a:moveTo>
                    <a:pt x="2498" y="0"/>
                  </a:moveTo>
                  <a:cubicBezTo>
                    <a:pt x="2097" y="0"/>
                    <a:pt x="1695" y="265"/>
                    <a:pt x="1371" y="897"/>
                  </a:cubicBezTo>
                  <a:cubicBezTo>
                    <a:pt x="253" y="3131"/>
                    <a:pt x="0" y="6304"/>
                    <a:pt x="864" y="6796"/>
                  </a:cubicBezTo>
                  <a:cubicBezTo>
                    <a:pt x="895" y="6808"/>
                    <a:pt x="933" y="6813"/>
                    <a:pt x="979" y="6813"/>
                  </a:cubicBezTo>
                  <a:cubicBezTo>
                    <a:pt x="1684" y="6813"/>
                    <a:pt x="4052" y="5421"/>
                    <a:pt x="4276" y="3265"/>
                  </a:cubicBezTo>
                  <a:cubicBezTo>
                    <a:pt x="4455" y="1584"/>
                    <a:pt x="3479" y="0"/>
                    <a:pt x="2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32"/>
            <p:cNvSpPr/>
            <p:nvPr/>
          </p:nvSpPr>
          <p:spPr>
            <a:xfrm rot="10800000">
              <a:off x="7820082" y="4417442"/>
              <a:ext cx="91121" cy="114361"/>
            </a:xfrm>
            <a:custGeom>
              <a:avLst/>
              <a:gdLst/>
              <a:ahLst/>
              <a:cxnLst/>
              <a:rect l="l" t="t" r="r" b="b"/>
              <a:pathLst>
                <a:path w="2921" h="3666" extrusionOk="0">
                  <a:moveTo>
                    <a:pt x="924" y="2850"/>
                  </a:moveTo>
                  <a:cubicBezTo>
                    <a:pt x="923" y="2865"/>
                    <a:pt x="916" y="2920"/>
                    <a:pt x="865" y="2920"/>
                  </a:cubicBezTo>
                  <a:cubicBezTo>
                    <a:pt x="894" y="2885"/>
                    <a:pt x="908" y="2866"/>
                    <a:pt x="924" y="2850"/>
                  </a:cubicBezTo>
                  <a:close/>
                  <a:moveTo>
                    <a:pt x="1804" y="0"/>
                  </a:moveTo>
                  <a:cubicBezTo>
                    <a:pt x="1744" y="0"/>
                    <a:pt x="1669" y="60"/>
                    <a:pt x="1610" y="120"/>
                  </a:cubicBezTo>
                  <a:lnTo>
                    <a:pt x="1610" y="179"/>
                  </a:lnTo>
                  <a:lnTo>
                    <a:pt x="1610" y="239"/>
                  </a:lnTo>
                  <a:cubicBezTo>
                    <a:pt x="1550" y="313"/>
                    <a:pt x="1550" y="373"/>
                    <a:pt x="1550" y="432"/>
                  </a:cubicBezTo>
                  <a:cubicBezTo>
                    <a:pt x="1491" y="492"/>
                    <a:pt x="1491" y="552"/>
                    <a:pt x="1491" y="611"/>
                  </a:cubicBezTo>
                  <a:cubicBezTo>
                    <a:pt x="1431" y="686"/>
                    <a:pt x="1431" y="805"/>
                    <a:pt x="1372" y="864"/>
                  </a:cubicBezTo>
                  <a:cubicBezTo>
                    <a:pt x="1372" y="924"/>
                    <a:pt x="1297" y="1058"/>
                    <a:pt x="1237" y="1118"/>
                  </a:cubicBezTo>
                  <a:cubicBezTo>
                    <a:pt x="1178" y="1237"/>
                    <a:pt x="1178" y="1296"/>
                    <a:pt x="1118" y="1431"/>
                  </a:cubicBezTo>
                  <a:cubicBezTo>
                    <a:pt x="1059" y="1490"/>
                    <a:pt x="999" y="1609"/>
                    <a:pt x="999" y="1669"/>
                  </a:cubicBezTo>
                  <a:cubicBezTo>
                    <a:pt x="925" y="1803"/>
                    <a:pt x="865" y="1863"/>
                    <a:pt x="805" y="1982"/>
                  </a:cubicBezTo>
                  <a:cubicBezTo>
                    <a:pt x="746" y="2041"/>
                    <a:pt x="746" y="2175"/>
                    <a:pt x="686" y="2235"/>
                  </a:cubicBezTo>
                  <a:lnTo>
                    <a:pt x="686" y="1922"/>
                  </a:lnTo>
                  <a:cubicBezTo>
                    <a:pt x="746" y="1490"/>
                    <a:pt x="746" y="1058"/>
                    <a:pt x="686" y="745"/>
                  </a:cubicBezTo>
                  <a:cubicBezTo>
                    <a:pt x="686" y="611"/>
                    <a:pt x="686" y="492"/>
                    <a:pt x="627" y="373"/>
                  </a:cubicBezTo>
                  <a:lnTo>
                    <a:pt x="627" y="239"/>
                  </a:lnTo>
                  <a:cubicBezTo>
                    <a:pt x="552" y="179"/>
                    <a:pt x="552" y="120"/>
                    <a:pt x="493" y="120"/>
                  </a:cubicBezTo>
                  <a:cubicBezTo>
                    <a:pt x="373" y="120"/>
                    <a:pt x="314" y="179"/>
                    <a:pt x="254" y="239"/>
                  </a:cubicBezTo>
                  <a:lnTo>
                    <a:pt x="254" y="373"/>
                  </a:lnTo>
                  <a:cubicBezTo>
                    <a:pt x="254" y="492"/>
                    <a:pt x="180" y="611"/>
                    <a:pt x="180" y="745"/>
                  </a:cubicBezTo>
                  <a:cubicBezTo>
                    <a:pt x="180" y="924"/>
                    <a:pt x="180" y="1058"/>
                    <a:pt x="120" y="1237"/>
                  </a:cubicBezTo>
                  <a:lnTo>
                    <a:pt x="120" y="1550"/>
                  </a:lnTo>
                  <a:lnTo>
                    <a:pt x="120" y="1863"/>
                  </a:lnTo>
                  <a:cubicBezTo>
                    <a:pt x="61" y="2041"/>
                    <a:pt x="61" y="2235"/>
                    <a:pt x="61" y="2414"/>
                  </a:cubicBezTo>
                  <a:lnTo>
                    <a:pt x="61" y="2727"/>
                  </a:lnTo>
                  <a:cubicBezTo>
                    <a:pt x="1" y="2786"/>
                    <a:pt x="61" y="2846"/>
                    <a:pt x="1" y="2980"/>
                  </a:cubicBezTo>
                  <a:lnTo>
                    <a:pt x="1" y="3471"/>
                  </a:lnTo>
                  <a:cubicBezTo>
                    <a:pt x="1" y="3531"/>
                    <a:pt x="1" y="3531"/>
                    <a:pt x="61" y="3531"/>
                  </a:cubicBezTo>
                  <a:cubicBezTo>
                    <a:pt x="61" y="3591"/>
                    <a:pt x="120" y="3665"/>
                    <a:pt x="180" y="3665"/>
                  </a:cubicBezTo>
                  <a:cubicBezTo>
                    <a:pt x="180" y="3665"/>
                    <a:pt x="254" y="3665"/>
                    <a:pt x="433" y="3591"/>
                  </a:cubicBezTo>
                  <a:lnTo>
                    <a:pt x="627" y="3591"/>
                  </a:lnTo>
                  <a:cubicBezTo>
                    <a:pt x="746" y="3531"/>
                    <a:pt x="805" y="3531"/>
                    <a:pt x="925" y="3471"/>
                  </a:cubicBezTo>
                  <a:cubicBezTo>
                    <a:pt x="1059" y="3412"/>
                    <a:pt x="1118" y="3352"/>
                    <a:pt x="1237" y="3293"/>
                  </a:cubicBezTo>
                  <a:cubicBezTo>
                    <a:pt x="1372" y="3218"/>
                    <a:pt x="1491" y="3159"/>
                    <a:pt x="1610" y="3099"/>
                  </a:cubicBezTo>
                  <a:cubicBezTo>
                    <a:pt x="1669" y="2980"/>
                    <a:pt x="1804" y="2920"/>
                    <a:pt x="1923" y="2786"/>
                  </a:cubicBezTo>
                  <a:cubicBezTo>
                    <a:pt x="2042" y="2667"/>
                    <a:pt x="2116" y="2548"/>
                    <a:pt x="2236" y="2473"/>
                  </a:cubicBezTo>
                  <a:cubicBezTo>
                    <a:pt x="2295" y="2354"/>
                    <a:pt x="2414" y="2235"/>
                    <a:pt x="2489" y="2101"/>
                  </a:cubicBezTo>
                  <a:cubicBezTo>
                    <a:pt x="2548" y="1982"/>
                    <a:pt x="2608" y="1803"/>
                    <a:pt x="2668" y="1669"/>
                  </a:cubicBezTo>
                  <a:cubicBezTo>
                    <a:pt x="2727" y="1550"/>
                    <a:pt x="2787" y="1431"/>
                    <a:pt x="2787" y="1296"/>
                  </a:cubicBezTo>
                  <a:cubicBezTo>
                    <a:pt x="2861" y="1177"/>
                    <a:pt x="2861" y="1058"/>
                    <a:pt x="2921" y="924"/>
                  </a:cubicBezTo>
                  <a:lnTo>
                    <a:pt x="2921" y="686"/>
                  </a:lnTo>
                  <a:lnTo>
                    <a:pt x="2921" y="432"/>
                  </a:lnTo>
                  <a:lnTo>
                    <a:pt x="2921" y="239"/>
                  </a:lnTo>
                  <a:cubicBezTo>
                    <a:pt x="2921" y="179"/>
                    <a:pt x="2861" y="120"/>
                    <a:pt x="2787" y="60"/>
                  </a:cubicBezTo>
                  <a:cubicBezTo>
                    <a:pt x="2727" y="60"/>
                    <a:pt x="2608" y="120"/>
                    <a:pt x="2608" y="179"/>
                  </a:cubicBezTo>
                  <a:cubicBezTo>
                    <a:pt x="2608" y="179"/>
                    <a:pt x="2608" y="239"/>
                    <a:pt x="2548" y="373"/>
                  </a:cubicBezTo>
                  <a:cubicBezTo>
                    <a:pt x="2548" y="432"/>
                    <a:pt x="2548" y="492"/>
                    <a:pt x="2489" y="552"/>
                  </a:cubicBezTo>
                  <a:cubicBezTo>
                    <a:pt x="2489" y="686"/>
                    <a:pt x="2414" y="745"/>
                    <a:pt x="2414" y="805"/>
                  </a:cubicBezTo>
                  <a:cubicBezTo>
                    <a:pt x="2355" y="924"/>
                    <a:pt x="2355" y="984"/>
                    <a:pt x="2295" y="1118"/>
                  </a:cubicBezTo>
                  <a:cubicBezTo>
                    <a:pt x="2236" y="1237"/>
                    <a:pt x="2176" y="1296"/>
                    <a:pt x="2116" y="1431"/>
                  </a:cubicBezTo>
                  <a:cubicBezTo>
                    <a:pt x="2116" y="1550"/>
                    <a:pt x="2042" y="1669"/>
                    <a:pt x="1923" y="1728"/>
                  </a:cubicBezTo>
                  <a:cubicBezTo>
                    <a:pt x="1863" y="1863"/>
                    <a:pt x="1804" y="1982"/>
                    <a:pt x="1744" y="2101"/>
                  </a:cubicBezTo>
                  <a:lnTo>
                    <a:pt x="1491" y="2354"/>
                  </a:lnTo>
                  <a:cubicBezTo>
                    <a:pt x="1431" y="2473"/>
                    <a:pt x="1297" y="2548"/>
                    <a:pt x="1237" y="2667"/>
                  </a:cubicBezTo>
                  <a:cubicBezTo>
                    <a:pt x="1120" y="2726"/>
                    <a:pt x="1061" y="2784"/>
                    <a:pt x="932" y="2843"/>
                  </a:cubicBezTo>
                  <a:lnTo>
                    <a:pt x="932" y="2843"/>
                  </a:lnTo>
                  <a:cubicBezTo>
                    <a:pt x="947" y="2828"/>
                    <a:pt x="966" y="2813"/>
                    <a:pt x="999" y="2786"/>
                  </a:cubicBezTo>
                  <a:cubicBezTo>
                    <a:pt x="1059" y="2727"/>
                    <a:pt x="1118" y="2667"/>
                    <a:pt x="1178" y="2548"/>
                  </a:cubicBezTo>
                  <a:cubicBezTo>
                    <a:pt x="1237" y="2473"/>
                    <a:pt x="1297" y="2354"/>
                    <a:pt x="1372" y="2295"/>
                  </a:cubicBezTo>
                  <a:cubicBezTo>
                    <a:pt x="1431" y="2175"/>
                    <a:pt x="1491" y="2101"/>
                    <a:pt x="1550" y="1982"/>
                  </a:cubicBezTo>
                  <a:cubicBezTo>
                    <a:pt x="1550" y="1863"/>
                    <a:pt x="1610" y="1728"/>
                    <a:pt x="1669" y="1669"/>
                  </a:cubicBezTo>
                  <a:cubicBezTo>
                    <a:pt x="1744" y="1550"/>
                    <a:pt x="1744" y="1431"/>
                    <a:pt x="1804" y="1356"/>
                  </a:cubicBezTo>
                  <a:cubicBezTo>
                    <a:pt x="1863" y="1237"/>
                    <a:pt x="1863" y="1118"/>
                    <a:pt x="1863" y="1058"/>
                  </a:cubicBezTo>
                  <a:cubicBezTo>
                    <a:pt x="1923" y="924"/>
                    <a:pt x="1923" y="864"/>
                    <a:pt x="1923" y="745"/>
                  </a:cubicBezTo>
                  <a:cubicBezTo>
                    <a:pt x="1982" y="686"/>
                    <a:pt x="1982" y="552"/>
                    <a:pt x="1982" y="492"/>
                  </a:cubicBezTo>
                  <a:lnTo>
                    <a:pt x="1982" y="313"/>
                  </a:lnTo>
                  <a:cubicBezTo>
                    <a:pt x="1982" y="179"/>
                    <a:pt x="1923" y="120"/>
                    <a:pt x="1923" y="120"/>
                  </a:cubicBezTo>
                  <a:cubicBezTo>
                    <a:pt x="1923" y="60"/>
                    <a:pt x="1863" y="0"/>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32"/>
            <p:cNvSpPr/>
            <p:nvPr/>
          </p:nvSpPr>
          <p:spPr>
            <a:xfrm rot="10800000">
              <a:off x="7895824" y="3875585"/>
              <a:ext cx="632978" cy="564037"/>
            </a:xfrm>
            <a:custGeom>
              <a:avLst/>
              <a:gdLst/>
              <a:ahLst/>
              <a:cxnLst/>
              <a:rect l="l" t="t" r="r" b="b"/>
              <a:pathLst>
                <a:path w="20291" h="18081" extrusionOk="0">
                  <a:moveTo>
                    <a:pt x="20140" y="0"/>
                  </a:moveTo>
                  <a:cubicBezTo>
                    <a:pt x="20076" y="0"/>
                    <a:pt x="20030" y="42"/>
                    <a:pt x="19978" y="84"/>
                  </a:cubicBezTo>
                  <a:cubicBezTo>
                    <a:pt x="19978" y="84"/>
                    <a:pt x="19918" y="144"/>
                    <a:pt x="19799" y="338"/>
                  </a:cubicBezTo>
                  <a:cubicBezTo>
                    <a:pt x="19739" y="516"/>
                    <a:pt x="19546" y="770"/>
                    <a:pt x="19367" y="1083"/>
                  </a:cubicBezTo>
                  <a:cubicBezTo>
                    <a:pt x="19173" y="1381"/>
                    <a:pt x="18935" y="1753"/>
                    <a:pt x="18622" y="2200"/>
                  </a:cubicBezTo>
                  <a:cubicBezTo>
                    <a:pt x="18309" y="2572"/>
                    <a:pt x="17996" y="3064"/>
                    <a:pt x="17624" y="3556"/>
                  </a:cubicBezTo>
                  <a:cubicBezTo>
                    <a:pt x="17445" y="3809"/>
                    <a:pt x="17192" y="4122"/>
                    <a:pt x="16998" y="4360"/>
                  </a:cubicBezTo>
                  <a:cubicBezTo>
                    <a:pt x="16819" y="4613"/>
                    <a:pt x="16566" y="4926"/>
                    <a:pt x="16387" y="5179"/>
                  </a:cubicBezTo>
                  <a:cubicBezTo>
                    <a:pt x="15881" y="5731"/>
                    <a:pt x="15389" y="6356"/>
                    <a:pt x="14898" y="6967"/>
                  </a:cubicBezTo>
                  <a:cubicBezTo>
                    <a:pt x="14391" y="7533"/>
                    <a:pt x="13840" y="8159"/>
                    <a:pt x="13274" y="8770"/>
                  </a:cubicBezTo>
                  <a:cubicBezTo>
                    <a:pt x="12976" y="9023"/>
                    <a:pt x="12663" y="9336"/>
                    <a:pt x="12350" y="9649"/>
                  </a:cubicBezTo>
                  <a:lnTo>
                    <a:pt x="11918" y="10081"/>
                  </a:lnTo>
                  <a:lnTo>
                    <a:pt x="11412" y="10513"/>
                  </a:lnTo>
                  <a:cubicBezTo>
                    <a:pt x="11114" y="10766"/>
                    <a:pt x="10801" y="11064"/>
                    <a:pt x="10548" y="11377"/>
                  </a:cubicBezTo>
                  <a:cubicBezTo>
                    <a:pt x="10175" y="11630"/>
                    <a:pt x="9862" y="11883"/>
                    <a:pt x="9549" y="12181"/>
                  </a:cubicBezTo>
                  <a:cubicBezTo>
                    <a:pt x="9371" y="12315"/>
                    <a:pt x="9251" y="12434"/>
                    <a:pt x="9058" y="12554"/>
                  </a:cubicBezTo>
                  <a:cubicBezTo>
                    <a:pt x="8939" y="12688"/>
                    <a:pt x="8745" y="12807"/>
                    <a:pt x="8626" y="12926"/>
                  </a:cubicBezTo>
                  <a:cubicBezTo>
                    <a:pt x="8253" y="13179"/>
                    <a:pt x="7941" y="13433"/>
                    <a:pt x="7628" y="13671"/>
                  </a:cubicBezTo>
                  <a:cubicBezTo>
                    <a:pt x="7017" y="14118"/>
                    <a:pt x="6332" y="14550"/>
                    <a:pt x="5765" y="14922"/>
                  </a:cubicBezTo>
                  <a:cubicBezTo>
                    <a:pt x="5155" y="15295"/>
                    <a:pt x="4529" y="15667"/>
                    <a:pt x="3963" y="15980"/>
                  </a:cubicBezTo>
                  <a:cubicBezTo>
                    <a:pt x="3412" y="16218"/>
                    <a:pt x="2920" y="16531"/>
                    <a:pt x="2473" y="16725"/>
                  </a:cubicBezTo>
                  <a:cubicBezTo>
                    <a:pt x="2354" y="16785"/>
                    <a:pt x="2235" y="16844"/>
                    <a:pt x="2101" y="16904"/>
                  </a:cubicBezTo>
                  <a:cubicBezTo>
                    <a:pt x="1981" y="16963"/>
                    <a:pt x="1922" y="17023"/>
                    <a:pt x="1803" y="17023"/>
                  </a:cubicBezTo>
                  <a:cubicBezTo>
                    <a:pt x="1609" y="17157"/>
                    <a:pt x="1430" y="17217"/>
                    <a:pt x="1237" y="17276"/>
                  </a:cubicBezTo>
                  <a:cubicBezTo>
                    <a:pt x="551" y="17589"/>
                    <a:pt x="179" y="17708"/>
                    <a:pt x="179" y="17708"/>
                  </a:cubicBezTo>
                  <a:lnTo>
                    <a:pt x="119" y="17708"/>
                  </a:lnTo>
                  <a:cubicBezTo>
                    <a:pt x="60" y="17768"/>
                    <a:pt x="0" y="17842"/>
                    <a:pt x="60" y="17961"/>
                  </a:cubicBezTo>
                  <a:cubicBezTo>
                    <a:pt x="60" y="18021"/>
                    <a:pt x="179" y="18081"/>
                    <a:pt x="313" y="18081"/>
                  </a:cubicBezTo>
                  <a:cubicBezTo>
                    <a:pt x="313" y="18081"/>
                    <a:pt x="685" y="17902"/>
                    <a:pt x="1356" y="17649"/>
                  </a:cubicBezTo>
                  <a:cubicBezTo>
                    <a:pt x="1549" y="17589"/>
                    <a:pt x="1728" y="17529"/>
                    <a:pt x="1981" y="17470"/>
                  </a:cubicBezTo>
                  <a:cubicBezTo>
                    <a:pt x="2041" y="17395"/>
                    <a:pt x="2175" y="17336"/>
                    <a:pt x="2294" y="17336"/>
                  </a:cubicBezTo>
                  <a:cubicBezTo>
                    <a:pt x="2414" y="17276"/>
                    <a:pt x="2548" y="17217"/>
                    <a:pt x="2667" y="17157"/>
                  </a:cubicBezTo>
                  <a:cubicBezTo>
                    <a:pt x="3099" y="16963"/>
                    <a:pt x="3665" y="16725"/>
                    <a:pt x="4216" y="16412"/>
                  </a:cubicBezTo>
                  <a:cubicBezTo>
                    <a:pt x="4782" y="16099"/>
                    <a:pt x="5393" y="15786"/>
                    <a:pt x="6019" y="15414"/>
                  </a:cubicBezTo>
                  <a:cubicBezTo>
                    <a:pt x="6332" y="15235"/>
                    <a:pt x="6704" y="14982"/>
                    <a:pt x="7017" y="14788"/>
                  </a:cubicBezTo>
                  <a:cubicBezTo>
                    <a:pt x="7315" y="14609"/>
                    <a:pt x="7687" y="14416"/>
                    <a:pt x="8000" y="14177"/>
                  </a:cubicBezTo>
                  <a:cubicBezTo>
                    <a:pt x="8313" y="13924"/>
                    <a:pt x="8626" y="13671"/>
                    <a:pt x="8998" y="13433"/>
                  </a:cubicBezTo>
                  <a:cubicBezTo>
                    <a:pt x="9117" y="13299"/>
                    <a:pt x="9311" y="13179"/>
                    <a:pt x="9490" y="13060"/>
                  </a:cubicBezTo>
                  <a:cubicBezTo>
                    <a:pt x="9624" y="12926"/>
                    <a:pt x="9803" y="12807"/>
                    <a:pt x="9922" y="12628"/>
                  </a:cubicBezTo>
                  <a:cubicBezTo>
                    <a:pt x="10294" y="12375"/>
                    <a:pt x="10607" y="12122"/>
                    <a:pt x="10920" y="11809"/>
                  </a:cubicBezTo>
                  <a:cubicBezTo>
                    <a:pt x="11233" y="11570"/>
                    <a:pt x="11546" y="11258"/>
                    <a:pt x="11918" y="11004"/>
                  </a:cubicBezTo>
                  <a:cubicBezTo>
                    <a:pt x="12037" y="10826"/>
                    <a:pt x="12231" y="10691"/>
                    <a:pt x="12350" y="10572"/>
                  </a:cubicBezTo>
                  <a:lnTo>
                    <a:pt x="12782" y="10081"/>
                  </a:lnTo>
                  <a:cubicBezTo>
                    <a:pt x="13095" y="9768"/>
                    <a:pt x="13408" y="9515"/>
                    <a:pt x="13721" y="9202"/>
                  </a:cubicBezTo>
                  <a:cubicBezTo>
                    <a:pt x="14272" y="8591"/>
                    <a:pt x="14838" y="7965"/>
                    <a:pt x="15330" y="7340"/>
                  </a:cubicBezTo>
                  <a:cubicBezTo>
                    <a:pt x="15643" y="7042"/>
                    <a:pt x="15881" y="6729"/>
                    <a:pt x="16134" y="6416"/>
                  </a:cubicBezTo>
                  <a:cubicBezTo>
                    <a:pt x="16328" y="6103"/>
                    <a:pt x="16566" y="5850"/>
                    <a:pt x="16819" y="5552"/>
                  </a:cubicBezTo>
                  <a:cubicBezTo>
                    <a:pt x="17073" y="5239"/>
                    <a:pt x="17251" y="4986"/>
                    <a:pt x="17445" y="4673"/>
                  </a:cubicBezTo>
                  <a:cubicBezTo>
                    <a:pt x="17624" y="4435"/>
                    <a:pt x="17877" y="4122"/>
                    <a:pt x="17996" y="3868"/>
                  </a:cubicBezTo>
                  <a:cubicBezTo>
                    <a:pt x="18190" y="3615"/>
                    <a:pt x="18369" y="3377"/>
                    <a:pt x="18562" y="3124"/>
                  </a:cubicBezTo>
                  <a:cubicBezTo>
                    <a:pt x="18682" y="2870"/>
                    <a:pt x="18860" y="2632"/>
                    <a:pt x="18994" y="2438"/>
                  </a:cubicBezTo>
                  <a:cubicBezTo>
                    <a:pt x="19307" y="2006"/>
                    <a:pt x="19486" y="1574"/>
                    <a:pt x="19680" y="1261"/>
                  </a:cubicBezTo>
                  <a:cubicBezTo>
                    <a:pt x="19918" y="948"/>
                    <a:pt x="20052" y="710"/>
                    <a:pt x="20112" y="516"/>
                  </a:cubicBezTo>
                  <a:cubicBezTo>
                    <a:pt x="20231" y="338"/>
                    <a:pt x="20291" y="263"/>
                    <a:pt x="20291" y="263"/>
                  </a:cubicBezTo>
                  <a:cubicBezTo>
                    <a:pt x="20291" y="144"/>
                    <a:pt x="20291" y="84"/>
                    <a:pt x="20231" y="25"/>
                  </a:cubicBezTo>
                  <a:cubicBezTo>
                    <a:pt x="20196" y="7"/>
                    <a:pt x="20166" y="0"/>
                    <a:pt x="2014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32"/>
            <p:cNvSpPr/>
            <p:nvPr/>
          </p:nvSpPr>
          <p:spPr>
            <a:xfrm rot="10800000">
              <a:off x="7944145" y="4186443"/>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32"/>
            <p:cNvSpPr/>
            <p:nvPr/>
          </p:nvSpPr>
          <p:spPr>
            <a:xfrm rot="10800000">
              <a:off x="7986913" y="4236386"/>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32"/>
            <p:cNvSpPr/>
            <p:nvPr/>
          </p:nvSpPr>
          <p:spPr>
            <a:xfrm rot="10800000">
              <a:off x="8153276" y="4054207"/>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32"/>
            <p:cNvSpPr/>
            <p:nvPr/>
          </p:nvSpPr>
          <p:spPr>
            <a:xfrm rot="10800000">
              <a:off x="8114719" y="2133032"/>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32"/>
            <p:cNvSpPr/>
            <p:nvPr/>
          </p:nvSpPr>
          <p:spPr>
            <a:xfrm rot="10800000">
              <a:off x="8137959" y="2122332"/>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32"/>
            <p:cNvSpPr/>
            <p:nvPr/>
          </p:nvSpPr>
          <p:spPr>
            <a:xfrm rot="10800000">
              <a:off x="7957621" y="3655566"/>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32"/>
            <p:cNvSpPr/>
            <p:nvPr/>
          </p:nvSpPr>
          <p:spPr>
            <a:xfrm rot="10800000">
              <a:off x="7946016" y="3623685"/>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32"/>
            <p:cNvSpPr/>
            <p:nvPr/>
          </p:nvSpPr>
          <p:spPr>
            <a:xfrm rot="10800000">
              <a:off x="8110539" y="3733335"/>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32"/>
            <p:cNvSpPr/>
            <p:nvPr/>
          </p:nvSpPr>
          <p:spPr>
            <a:xfrm rot="10800000">
              <a:off x="8019449" y="3683642"/>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32"/>
            <p:cNvSpPr/>
            <p:nvPr/>
          </p:nvSpPr>
          <p:spPr>
            <a:xfrm rot="10800000">
              <a:off x="8275030" y="3139445"/>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32"/>
            <p:cNvSpPr/>
            <p:nvPr/>
          </p:nvSpPr>
          <p:spPr>
            <a:xfrm rot="10800000">
              <a:off x="8327562" y="3079519"/>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32"/>
            <p:cNvSpPr/>
            <p:nvPr/>
          </p:nvSpPr>
          <p:spPr>
            <a:xfrm rot="10800000">
              <a:off x="8350803" y="3006086"/>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32"/>
            <p:cNvSpPr/>
            <p:nvPr/>
          </p:nvSpPr>
          <p:spPr>
            <a:xfrm rot="10800000">
              <a:off x="8312214" y="2941949"/>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32"/>
            <p:cNvSpPr/>
            <p:nvPr/>
          </p:nvSpPr>
          <p:spPr>
            <a:xfrm rot="10800000">
              <a:off x="8248078" y="2904453"/>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32"/>
            <p:cNvSpPr/>
            <p:nvPr/>
          </p:nvSpPr>
          <p:spPr>
            <a:xfrm rot="10800000">
              <a:off x="8176516" y="2888044"/>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32"/>
            <p:cNvSpPr/>
            <p:nvPr/>
          </p:nvSpPr>
          <p:spPr>
            <a:xfrm rot="10800000">
              <a:off x="8103083" y="2876409"/>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32"/>
            <p:cNvSpPr/>
            <p:nvPr/>
          </p:nvSpPr>
          <p:spPr>
            <a:xfrm rot="10800000">
              <a:off x="8029213" y="2860624"/>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32"/>
            <p:cNvSpPr/>
            <p:nvPr/>
          </p:nvSpPr>
          <p:spPr>
            <a:xfrm rot="10800000">
              <a:off x="7961333" y="2830583"/>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32"/>
            <p:cNvSpPr/>
            <p:nvPr/>
          </p:nvSpPr>
          <p:spPr>
            <a:xfrm rot="10800000">
              <a:off x="7911172" y="2776210"/>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32"/>
            <p:cNvSpPr/>
            <p:nvPr/>
          </p:nvSpPr>
          <p:spPr>
            <a:xfrm rot="10800000">
              <a:off x="7884188" y="2706989"/>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32"/>
            <p:cNvSpPr/>
            <p:nvPr/>
          </p:nvSpPr>
          <p:spPr>
            <a:xfrm rot="10800000">
              <a:off x="7878167" y="2633805"/>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32"/>
            <p:cNvSpPr/>
            <p:nvPr/>
          </p:nvSpPr>
          <p:spPr>
            <a:xfrm rot="10800000">
              <a:off x="7880008" y="2558532"/>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32"/>
            <p:cNvSpPr/>
            <p:nvPr/>
          </p:nvSpPr>
          <p:spPr>
            <a:xfrm rot="10800000">
              <a:off x="7895824" y="2488125"/>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32"/>
            <p:cNvSpPr/>
            <p:nvPr/>
          </p:nvSpPr>
          <p:spPr>
            <a:xfrm rot="10800000">
              <a:off x="7924648" y="2422085"/>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32"/>
            <p:cNvSpPr/>
            <p:nvPr/>
          </p:nvSpPr>
          <p:spPr>
            <a:xfrm rot="10800000">
              <a:off x="7959493" y="2358416"/>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32"/>
            <p:cNvSpPr/>
            <p:nvPr/>
          </p:nvSpPr>
          <p:spPr>
            <a:xfrm rot="10800000">
              <a:off x="8000389" y="2297835"/>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32"/>
            <p:cNvSpPr/>
            <p:nvPr/>
          </p:nvSpPr>
          <p:spPr>
            <a:xfrm rot="10800000">
              <a:off x="8044998" y="2238065"/>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32"/>
            <p:cNvSpPr/>
            <p:nvPr/>
          </p:nvSpPr>
          <p:spPr>
            <a:xfrm rot="10800000">
              <a:off x="8089139" y="2179793"/>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32"/>
            <p:cNvSpPr/>
            <p:nvPr/>
          </p:nvSpPr>
          <p:spPr>
            <a:xfrm rot="10800000">
              <a:off x="8135620" y="2119836"/>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32"/>
            <p:cNvSpPr/>
            <p:nvPr/>
          </p:nvSpPr>
          <p:spPr>
            <a:xfrm rot="10800000">
              <a:off x="8178388" y="2057758"/>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32"/>
            <p:cNvSpPr/>
            <p:nvPr/>
          </p:nvSpPr>
          <p:spPr>
            <a:xfrm rot="10800000">
              <a:off x="8215104" y="1990595"/>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32"/>
            <p:cNvSpPr/>
            <p:nvPr/>
          </p:nvSpPr>
          <p:spPr>
            <a:xfrm rot="10800000">
              <a:off x="8238313" y="1917693"/>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32"/>
            <p:cNvSpPr/>
            <p:nvPr/>
          </p:nvSpPr>
          <p:spPr>
            <a:xfrm rot="10800000">
              <a:off x="8219285" y="1847972"/>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32"/>
            <p:cNvSpPr/>
            <p:nvPr/>
          </p:nvSpPr>
          <p:spPr>
            <a:xfrm rot="10800000">
              <a:off x="8168624" y="1794535"/>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32"/>
            <p:cNvSpPr/>
            <p:nvPr/>
          </p:nvSpPr>
          <p:spPr>
            <a:xfrm rot="10800000">
              <a:off x="8100775" y="1770827"/>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32"/>
            <p:cNvSpPr/>
            <p:nvPr/>
          </p:nvSpPr>
          <p:spPr>
            <a:xfrm rot="10800000">
              <a:off x="8027342" y="1770827"/>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32"/>
            <p:cNvSpPr/>
            <p:nvPr/>
          </p:nvSpPr>
          <p:spPr>
            <a:xfrm rot="10800000">
              <a:off x="7957621" y="1788015"/>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32"/>
            <p:cNvSpPr/>
            <p:nvPr/>
          </p:nvSpPr>
          <p:spPr>
            <a:xfrm rot="10800000">
              <a:off x="8083586" y="2477019"/>
              <a:ext cx="329045" cy="566595"/>
            </a:xfrm>
            <a:custGeom>
              <a:avLst/>
              <a:gdLst/>
              <a:ahLst/>
              <a:cxnLst/>
              <a:rect l="l" t="t" r="r" b="b"/>
              <a:pathLst>
                <a:path w="10548" h="18163" extrusionOk="0">
                  <a:moveTo>
                    <a:pt x="8478" y="0"/>
                  </a:moveTo>
                  <a:cubicBezTo>
                    <a:pt x="7456" y="0"/>
                    <a:pt x="5902" y="1014"/>
                    <a:pt x="4529" y="2693"/>
                  </a:cubicBezTo>
                  <a:cubicBezTo>
                    <a:pt x="2846" y="4674"/>
                    <a:pt x="3099" y="8279"/>
                    <a:pt x="2295" y="8279"/>
                  </a:cubicBezTo>
                  <a:cubicBezTo>
                    <a:pt x="1431" y="8339"/>
                    <a:pt x="745" y="8160"/>
                    <a:pt x="373" y="9590"/>
                  </a:cubicBezTo>
                  <a:cubicBezTo>
                    <a:pt x="0" y="11005"/>
                    <a:pt x="552" y="17843"/>
                    <a:pt x="1803" y="18156"/>
                  </a:cubicBezTo>
                  <a:cubicBezTo>
                    <a:pt x="1825" y="18160"/>
                    <a:pt x="1851" y="18163"/>
                    <a:pt x="1878" y="18163"/>
                  </a:cubicBezTo>
                  <a:cubicBezTo>
                    <a:pt x="3013" y="18163"/>
                    <a:pt x="8745" y="14692"/>
                    <a:pt x="8745" y="13180"/>
                  </a:cubicBezTo>
                  <a:cubicBezTo>
                    <a:pt x="8686" y="11631"/>
                    <a:pt x="7628" y="12316"/>
                    <a:pt x="7390" y="11825"/>
                  </a:cubicBezTo>
                  <a:cubicBezTo>
                    <a:pt x="7196" y="11318"/>
                    <a:pt x="10548" y="7355"/>
                    <a:pt x="9922" y="5925"/>
                  </a:cubicBezTo>
                  <a:cubicBezTo>
                    <a:pt x="9311" y="4555"/>
                    <a:pt x="8135" y="4987"/>
                    <a:pt x="8000" y="4182"/>
                  </a:cubicBezTo>
                  <a:cubicBezTo>
                    <a:pt x="7881" y="3378"/>
                    <a:pt x="9922" y="711"/>
                    <a:pt x="9058" y="145"/>
                  </a:cubicBezTo>
                  <a:cubicBezTo>
                    <a:pt x="8894" y="47"/>
                    <a:pt x="8699" y="0"/>
                    <a:pt x="8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32"/>
            <p:cNvSpPr/>
            <p:nvPr/>
          </p:nvSpPr>
          <p:spPr>
            <a:xfrm rot="10800000">
              <a:off x="8211361" y="2397253"/>
              <a:ext cx="234274" cy="556332"/>
            </a:xfrm>
            <a:custGeom>
              <a:avLst/>
              <a:gdLst/>
              <a:ahLst/>
              <a:cxnLst/>
              <a:rect l="l" t="t" r="r" b="b"/>
              <a:pathLst>
                <a:path w="7510" h="17834" extrusionOk="0">
                  <a:moveTo>
                    <a:pt x="7256" y="0"/>
                  </a:moveTo>
                  <a:cubicBezTo>
                    <a:pt x="7196" y="0"/>
                    <a:pt x="7137" y="60"/>
                    <a:pt x="7137" y="179"/>
                  </a:cubicBezTo>
                  <a:cubicBezTo>
                    <a:pt x="7137" y="179"/>
                    <a:pt x="7137" y="492"/>
                    <a:pt x="7077" y="983"/>
                  </a:cubicBezTo>
                  <a:lnTo>
                    <a:pt x="7077" y="1922"/>
                  </a:lnTo>
                  <a:cubicBezTo>
                    <a:pt x="7077" y="2294"/>
                    <a:pt x="7018" y="2726"/>
                    <a:pt x="6958" y="3158"/>
                  </a:cubicBezTo>
                  <a:cubicBezTo>
                    <a:pt x="6883" y="3591"/>
                    <a:pt x="6824" y="4097"/>
                    <a:pt x="6764" y="4648"/>
                  </a:cubicBezTo>
                  <a:cubicBezTo>
                    <a:pt x="6764" y="4767"/>
                    <a:pt x="6705" y="4901"/>
                    <a:pt x="6705" y="5021"/>
                  </a:cubicBezTo>
                  <a:cubicBezTo>
                    <a:pt x="6645" y="5140"/>
                    <a:pt x="6645" y="5274"/>
                    <a:pt x="6645" y="5393"/>
                  </a:cubicBezTo>
                  <a:cubicBezTo>
                    <a:pt x="6585" y="5646"/>
                    <a:pt x="6511" y="5959"/>
                    <a:pt x="6451" y="6198"/>
                  </a:cubicBezTo>
                  <a:cubicBezTo>
                    <a:pt x="6392" y="6510"/>
                    <a:pt x="6332" y="6764"/>
                    <a:pt x="6213" y="7077"/>
                  </a:cubicBezTo>
                  <a:cubicBezTo>
                    <a:pt x="6139" y="7315"/>
                    <a:pt x="6079" y="7628"/>
                    <a:pt x="5960" y="7881"/>
                  </a:cubicBezTo>
                  <a:cubicBezTo>
                    <a:pt x="5900" y="8194"/>
                    <a:pt x="5766" y="8432"/>
                    <a:pt x="5707" y="8745"/>
                  </a:cubicBezTo>
                  <a:cubicBezTo>
                    <a:pt x="5587" y="8998"/>
                    <a:pt x="5468" y="9311"/>
                    <a:pt x="5334" y="9550"/>
                  </a:cubicBezTo>
                  <a:cubicBezTo>
                    <a:pt x="5155" y="10116"/>
                    <a:pt x="4902" y="10667"/>
                    <a:pt x="4649" y="11233"/>
                  </a:cubicBezTo>
                  <a:cubicBezTo>
                    <a:pt x="4351" y="11725"/>
                    <a:pt x="4098" y="12216"/>
                    <a:pt x="3785" y="12723"/>
                  </a:cubicBezTo>
                  <a:cubicBezTo>
                    <a:pt x="3234" y="13706"/>
                    <a:pt x="2667" y="14585"/>
                    <a:pt x="2116" y="15270"/>
                  </a:cubicBezTo>
                  <a:cubicBezTo>
                    <a:pt x="1803" y="15643"/>
                    <a:pt x="1550" y="15941"/>
                    <a:pt x="1297" y="16253"/>
                  </a:cubicBezTo>
                  <a:cubicBezTo>
                    <a:pt x="1058" y="16507"/>
                    <a:pt x="865" y="16760"/>
                    <a:pt x="686" y="16939"/>
                  </a:cubicBezTo>
                  <a:cubicBezTo>
                    <a:pt x="314" y="17311"/>
                    <a:pt x="120" y="17564"/>
                    <a:pt x="120" y="17564"/>
                  </a:cubicBezTo>
                  <a:cubicBezTo>
                    <a:pt x="60" y="17564"/>
                    <a:pt x="1" y="17684"/>
                    <a:pt x="60" y="17743"/>
                  </a:cubicBezTo>
                  <a:cubicBezTo>
                    <a:pt x="102" y="17785"/>
                    <a:pt x="180" y="17834"/>
                    <a:pt x="244" y="17834"/>
                  </a:cubicBezTo>
                  <a:cubicBezTo>
                    <a:pt x="271" y="17834"/>
                    <a:pt x="296" y="17825"/>
                    <a:pt x="314" y="17803"/>
                  </a:cubicBezTo>
                  <a:cubicBezTo>
                    <a:pt x="314" y="17803"/>
                    <a:pt x="552" y="17624"/>
                    <a:pt x="999" y="17252"/>
                  </a:cubicBezTo>
                  <a:cubicBezTo>
                    <a:pt x="1371" y="16879"/>
                    <a:pt x="1923" y="16313"/>
                    <a:pt x="2489" y="15643"/>
                  </a:cubicBezTo>
                  <a:cubicBezTo>
                    <a:pt x="2787" y="15270"/>
                    <a:pt x="3099" y="14823"/>
                    <a:pt x="3412" y="14451"/>
                  </a:cubicBezTo>
                  <a:cubicBezTo>
                    <a:pt x="3725" y="14019"/>
                    <a:pt x="4038" y="13527"/>
                    <a:pt x="4351" y="13036"/>
                  </a:cubicBezTo>
                  <a:cubicBezTo>
                    <a:pt x="4649" y="12529"/>
                    <a:pt x="4902" y="12037"/>
                    <a:pt x="5215" y="11471"/>
                  </a:cubicBezTo>
                  <a:cubicBezTo>
                    <a:pt x="5468" y="10920"/>
                    <a:pt x="5707" y="10354"/>
                    <a:pt x="5960" y="9803"/>
                  </a:cubicBezTo>
                  <a:cubicBezTo>
                    <a:pt x="6079" y="9490"/>
                    <a:pt x="6213" y="9237"/>
                    <a:pt x="6273" y="8939"/>
                  </a:cubicBezTo>
                  <a:cubicBezTo>
                    <a:pt x="6392" y="8626"/>
                    <a:pt x="6451" y="8373"/>
                    <a:pt x="6585" y="8060"/>
                  </a:cubicBezTo>
                  <a:cubicBezTo>
                    <a:pt x="6645" y="7747"/>
                    <a:pt x="6764" y="7509"/>
                    <a:pt x="6824" y="7196"/>
                  </a:cubicBezTo>
                  <a:cubicBezTo>
                    <a:pt x="6883" y="6942"/>
                    <a:pt x="6958" y="6630"/>
                    <a:pt x="7018" y="6332"/>
                  </a:cubicBezTo>
                  <a:cubicBezTo>
                    <a:pt x="7077" y="6078"/>
                    <a:pt x="7137" y="5766"/>
                    <a:pt x="7196" y="5512"/>
                  </a:cubicBezTo>
                  <a:cubicBezTo>
                    <a:pt x="7196" y="5393"/>
                    <a:pt x="7256" y="5214"/>
                    <a:pt x="7256" y="5080"/>
                  </a:cubicBezTo>
                  <a:cubicBezTo>
                    <a:pt x="7256" y="4961"/>
                    <a:pt x="7330" y="4842"/>
                    <a:pt x="7330" y="4708"/>
                  </a:cubicBezTo>
                  <a:cubicBezTo>
                    <a:pt x="7390" y="4157"/>
                    <a:pt x="7450" y="3650"/>
                    <a:pt x="7450" y="3218"/>
                  </a:cubicBezTo>
                  <a:cubicBezTo>
                    <a:pt x="7509" y="2786"/>
                    <a:pt x="7509" y="2354"/>
                    <a:pt x="7509" y="1982"/>
                  </a:cubicBezTo>
                  <a:lnTo>
                    <a:pt x="7509" y="983"/>
                  </a:lnTo>
                  <a:cubicBezTo>
                    <a:pt x="7450" y="432"/>
                    <a:pt x="7450" y="179"/>
                    <a:pt x="7450" y="179"/>
                  </a:cubicBezTo>
                  <a:cubicBezTo>
                    <a:pt x="7450" y="60"/>
                    <a:pt x="7390" y="0"/>
                    <a:pt x="725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32"/>
            <p:cNvSpPr/>
            <p:nvPr/>
          </p:nvSpPr>
          <p:spPr>
            <a:xfrm rot="10800000">
              <a:off x="8155148" y="2777302"/>
              <a:ext cx="129678" cy="140346"/>
            </a:xfrm>
            <a:custGeom>
              <a:avLst/>
              <a:gdLst/>
              <a:ahLst/>
              <a:cxnLst/>
              <a:rect l="l" t="t" r="r" b="b"/>
              <a:pathLst>
                <a:path w="4157" h="4499" extrusionOk="0">
                  <a:moveTo>
                    <a:pt x="186" y="0"/>
                  </a:moveTo>
                  <a:cubicBezTo>
                    <a:pt x="161" y="0"/>
                    <a:pt x="137" y="8"/>
                    <a:pt x="120" y="25"/>
                  </a:cubicBezTo>
                  <a:cubicBezTo>
                    <a:pt x="60" y="85"/>
                    <a:pt x="0" y="144"/>
                    <a:pt x="60" y="263"/>
                  </a:cubicBezTo>
                  <a:cubicBezTo>
                    <a:pt x="179" y="576"/>
                    <a:pt x="373" y="889"/>
                    <a:pt x="492" y="1202"/>
                  </a:cubicBezTo>
                  <a:lnTo>
                    <a:pt x="745" y="1694"/>
                  </a:lnTo>
                  <a:cubicBezTo>
                    <a:pt x="805" y="1887"/>
                    <a:pt x="864" y="2066"/>
                    <a:pt x="924" y="2200"/>
                  </a:cubicBezTo>
                  <a:cubicBezTo>
                    <a:pt x="984" y="2379"/>
                    <a:pt x="1058" y="2498"/>
                    <a:pt x="1118" y="2692"/>
                  </a:cubicBezTo>
                  <a:lnTo>
                    <a:pt x="1177" y="2945"/>
                  </a:lnTo>
                  <a:cubicBezTo>
                    <a:pt x="1237" y="3005"/>
                    <a:pt x="1237" y="3124"/>
                    <a:pt x="1237" y="3183"/>
                  </a:cubicBezTo>
                  <a:cubicBezTo>
                    <a:pt x="1296" y="3243"/>
                    <a:pt x="1296" y="3377"/>
                    <a:pt x="1296" y="3437"/>
                  </a:cubicBezTo>
                  <a:cubicBezTo>
                    <a:pt x="1356" y="3496"/>
                    <a:pt x="1356" y="3615"/>
                    <a:pt x="1356" y="3690"/>
                  </a:cubicBezTo>
                  <a:cubicBezTo>
                    <a:pt x="1356" y="3749"/>
                    <a:pt x="1430" y="3869"/>
                    <a:pt x="1430" y="3928"/>
                  </a:cubicBezTo>
                  <a:lnTo>
                    <a:pt x="1430" y="4182"/>
                  </a:lnTo>
                  <a:cubicBezTo>
                    <a:pt x="1430" y="4301"/>
                    <a:pt x="1490" y="4360"/>
                    <a:pt x="1550" y="4435"/>
                  </a:cubicBezTo>
                  <a:cubicBezTo>
                    <a:pt x="1617" y="4479"/>
                    <a:pt x="1686" y="4499"/>
                    <a:pt x="1749" y="4499"/>
                  </a:cubicBezTo>
                  <a:cubicBezTo>
                    <a:pt x="1855" y="4499"/>
                    <a:pt x="1944" y="4444"/>
                    <a:pt x="1982" y="4360"/>
                  </a:cubicBezTo>
                  <a:lnTo>
                    <a:pt x="2235" y="4062"/>
                  </a:lnTo>
                  <a:lnTo>
                    <a:pt x="2473" y="3749"/>
                  </a:lnTo>
                  <a:cubicBezTo>
                    <a:pt x="2607" y="3556"/>
                    <a:pt x="2786" y="3377"/>
                    <a:pt x="2920" y="3183"/>
                  </a:cubicBezTo>
                  <a:cubicBezTo>
                    <a:pt x="2980" y="3064"/>
                    <a:pt x="3099" y="3005"/>
                    <a:pt x="3159" y="2871"/>
                  </a:cubicBezTo>
                  <a:cubicBezTo>
                    <a:pt x="3218" y="2871"/>
                    <a:pt x="3293" y="2811"/>
                    <a:pt x="3293" y="2751"/>
                  </a:cubicBezTo>
                  <a:cubicBezTo>
                    <a:pt x="3352" y="2751"/>
                    <a:pt x="3412" y="2692"/>
                    <a:pt x="3412" y="2632"/>
                  </a:cubicBezTo>
                  <a:lnTo>
                    <a:pt x="3591" y="2498"/>
                  </a:lnTo>
                  <a:lnTo>
                    <a:pt x="3725" y="2439"/>
                  </a:lnTo>
                  <a:lnTo>
                    <a:pt x="3844" y="2319"/>
                  </a:lnTo>
                  <a:cubicBezTo>
                    <a:pt x="3903" y="2319"/>
                    <a:pt x="3963" y="2319"/>
                    <a:pt x="3963" y="2260"/>
                  </a:cubicBezTo>
                  <a:lnTo>
                    <a:pt x="4038" y="2260"/>
                  </a:lnTo>
                  <a:cubicBezTo>
                    <a:pt x="4097" y="2200"/>
                    <a:pt x="4157" y="2126"/>
                    <a:pt x="4157" y="2066"/>
                  </a:cubicBezTo>
                  <a:cubicBezTo>
                    <a:pt x="4113" y="1979"/>
                    <a:pt x="4069" y="1924"/>
                    <a:pt x="4020" y="1924"/>
                  </a:cubicBezTo>
                  <a:cubicBezTo>
                    <a:pt x="4002" y="1924"/>
                    <a:pt x="3983" y="1931"/>
                    <a:pt x="3963" y="1947"/>
                  </a:cubicBezTo>
                  <a:lnTo>
                    <a:pt x="3725" y="1947"/>
                  </a:lnTo>
                  <a:cubicBezTo>
                    <a:pt x="3665" y="2006"/>
                    <a:pt x="3591" y="2006"/>
                    <a:pt x="3531" y="2066"/>
                  </a:cubicBezTo>
                  <a:lnTo>
                    <a:pt x="3352" y="2126"/>
                  </a:lnTo>
                  <a:lnTo>
                    <a:pt x="3159" y="2260"/>
                  </a:lnTo>
                  <a:cubicBezTo>
                    <a:pt x="3099" y="2319"/>
                    <a:pt x="3039" y="2319"/>
                    <a:pt x="2980" y="2379"/>
                  </a:cubicBezTo>
                  <a:cubicBezTo>
                    <a:pt x="2920" y="2439"/>
                    <a:pt x="2846" y="2439"/>
                    <a:pt x="2846" y="2498"/>
                  </a:cubicBezTo>
                  <a:cubicBezTo>
                    <a:pt x="2727" y="2632"/>
                    <a:pt x="2607" y="2692"/>
                    <a:pt x="2548" y="2811"/>
                  </a:cubicBezTo>
                  <a:lnTo>
                    <a:pt x="1983" y="3376"/>
                  </a:lnTo>
                  <a:lnTo>
                    <a:pt x="1983" y="3376"/>
                  </a:lnTo>
                  <a:cubicBezTo>
                    <a:pt x="1982" y="3354"/>
                    <a:pt x="1982" y="3333"/>
                    <a:pt x="1982" y="3317"/>
                  </a:cubicBezTo>
                  <a:cubicBezTo>
                    <a:pt x="1922" y="3183"/>
                    <a:pt x="1922" y="3124"/>
                    <a:pt x="1863" y="3005"/>
                  </a:cubicBezTo>
                  <a:cubicBezTo>
                    <a:pt x="1863" y="2945"/>
                    <a:pt x="1863" y="2811"/>
                    <a:pt x="1803" y="2751"/>
                  </a:cubicBezTo>
                  <a:lnTo>
                    <a:pt x="1669" y="2498"/>
                  </a:lnTo>
                  <a:cubicBezTo>
                    <a:pt x="1609" y="2319"/>
                    <a:pt x="1550" y="2126"/>
                    <a:pt x="1490" y="1947"/>
                  </a:cubicBezTo>
                  <a:cubicBezTo>
                    <a:pt x="1430" y="1828"/>
                    <a:pt x="1296" y="1634"/>
                    <a:pt x="1237" y="1455"/>
                  </a:cubicBezTo>
                  <a:cubicBezTo>
                    <a:pt x="1118" y="1321"/>
                    <a:pt x="1058" y="1142"/>
                    <a:pt x="924" y="1008"/>
                  </a:cubicBezTo>
                  <a:cubicBezTo>
                    <a:pt x="745" y="636"/>
                    <a:pt x="552" y="398"/>
                    <a:pt x="313" y="85"/>
                  </a:cubicBezTo>
                  <a:cubicBezTo>
                    <a:pt x="313" y="43"/>
                    <a:pt x="246" y="0"/>
                    <a:pt x="1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32"/>
            <p:cNvSpPr/>
            <p:nvPr/>
          </p:nvSpPr>
          <p:spPr>
            <a:xfrm rot="10800000">
              <a:off x="8184409" y="2675762"/>
              <a:ext cx="139473" cy="137944"/>
            </a:xfrm>
            <a:custGeom>
              <a:avLst/>
              <a:gdLst/>
              <a:ahLst/>
              <a:cxnLst/>
              <a:rect l="l" t="t" r="r" b="b"/>
              <a:pathLst>
                <a:path w="4471" h="4422" extrusionOk="0">
                  <a:moveTo>
                    <a:pt x="224" y="0"/>
                  </a:moveTo>
                  <a:cubicBezTo>
                    <a:pt x="195" y="0"/>
                    <a:pt x="165" y="15"/>
                    <a:pt x="135" y="45"/>
                  </a:cubicBezTo>
                  <a:cubicBezTo>
                    <a:pt x="75" y="45"/>
                    <a:pt x="1" y="164"/>
                    <a:pt x="75" y="224"/>
                  </a:cubicBezTo>
                  <a:cubicBezTo>
                    <a:pt x="254" y="537"/>
                    <a:pt x="448" y="850"/>
                    <a:pt x="627" y="1222"/>
                  </a:cubicBezTo>
                  <a:cubicBezTo>
                    <a:pt x="820" y="1535"/>
                    <a:pt x="999" y="1848"/>
                    <a:pt x="1118" y="2146"/>
                  </a:cubicBezTo>
                  <a:cubicBezTo>
                    <a:pt x="1193" y="2339"/>
                    <a:pt x="1312" y="2458"/>
                    <a:pt x="1372" y="2652"/>
                  </a:cubicBezTo>
                  <a:cubicBezTo>
                    <a:pt x="1431" y="2771"/>
                    <a:pt x="1491" y="2965"/>
                    <a:pt x="1565" y="3144"/>
                  </a:cubicBezTo>
                  <a:cubicBezTo>
                    <a:pt x="1565" y="3203"/>
                    <a:pt x="1625" y="3263"/>
                    <a:pt x="1625" y="3397"/>
                  </a:cubicBezTo>
                  <a:cubicBezTo>
                    <a:pt x="1684" y="3457"/>
                    <a:pt x="1684" y="3516"/>
                    <a:pt x="1684" y="3635"/>
                  </a:cubicBezTo>
                  <a:cubicBezTo>
                    <a:pt x="1684" y="3710"/>
                    <a:pt x="1744" y="3769"/>
                    <a:pt x="1744" y="3889"/>
                  </a:cubicBezTo>
                  <a:lnTo>
                    <a:pt x="1744" y="4082"/>
                  </a:lnTo>
                  <a:lnTo>
                    <a:pt x="1744" y="4142"/>
                  </a:lnTo>
                  <a:cubicBezTo>
                    <a:pt x="1804" y="4201"/>
                    <a:pt x="1804" y="4261"/>
                    <a:pt x="1863" y="4321"/>
                  </a:cubicBezTo>
                  <a:cubicBezTo>
                    <a:pt x="1960" y="4388"/>
                    <a:pt x="2053" y="4421"/>
                    <a:pt x="2131" y="4421"/>
                  </a:cubicBezTo>
                  <a:cubicBezTo>
                    <a:pt x="2209" y="4421"/>
                    <a:pt x="2273" y="4388"/>
                    <a:pt x="2310" y="4321"/>
                  </a:cubicBezTo>
                  <a:cubicBezTo>
                    <a:pt x="2429" y="4201"/>
                    <a:pt x="2489" y="4142"/>
                    <a:pt x="2548" y="4008"/>
                  </a:cubicBezTo>
                  <a:cubicBezTo>
                    <a:pt x="2608" y="3948"/>
                    <a:pt x="2682" y="3829"/>
                    <a:pt x="2802" y="3769"/>
                  </a:cubicBezTo>
                  <a:cubicBezTo>
                    <a:pt x="2861" y="3710"/>
                    <a:pt x="2921" y="3576"/>
                    <a:pt x="3055" y="3516"/>
                  </a:cubicBezTo>
                  <a:lnTo>
                    <a:pt x="3293" y="3263"/>
                  </a:lnTo>
                  <a:cubicBezTo>
                    <a:pt x="3353" y="3203"/>
                    <a:pt x="3427" y="3084"/>
                    <a:pt x="3547" y="3025"/>
                  </a:cubicBezTo>
                  <a:cubicBezTo>
                    <a:pt x="3606" y="2965"/>
                    <a:pt x="3725" y="2890"/>
                    <a:pt x="3800" y="2771"/>
                  </a:cubicBezTo>
                  <a:cubicBezTo>
                    <a:pt x="3919" y="2712"/>
                    <a:pt x="3979" y="2652"/>
                    <a:pt x="4038" y="2593"/>
                  </a:cubicBezTo>
                  <a:cubicBezTo>
                    <a:pt x="4172" y="2518"/>
                    <a:pt x="4291" y="2458"/>
                    <a:pt x="4351" y="2399"/>
                  </a:cubicBezTo>
                  <a:lnTo>
                    <a:pt x="4411" y="2399"/>
                  </a:lnTo>
                  <a:cubicBezTo>
                    <a:pt x="4470" y="2339"/>
                    <a:pt x="4470" y="2280"/>
                    <a:pt x="4470" y="2220"/>
                  </a:cubicBezTo>
                  <a:cubicBezTo>
                    <a:pt x="4426" y="2121"/>
                    <a:pt x="4350" y="2063"/>
                    <a:pt x="4289" y="2063"/>
                  </a:cubicBezTo>
                  <a:cubicBezTo>
                    <a:pt x="4267" y="2063"/>
                    <a:pt x="4248" y="2070"/>
                    <a:pt x="4232" y="2086"/>
                  </a:cubicBezTo>
                  <a:cubicBezTo>
                    <a:pt x="4098" y="2146"/>
                    <a:pt x="3979" y="2220"/>
                    <a:pt x="3859" y="2220"/>
                  </a:cubicBezTo>
                  <a:cubicBezTo>
                    <a:pt x="3800" y="2280"/>
                    <a:pt x="3725" y="2280"/>
                    <a:pt x="3666" y="2339"/>
                  </a:cubicBezTo>
                  <a:lnTo>
                    <a:pt x="3547" y="2399"/>
                  </a:lnTo>
                  <a:cubicBezTo>
                    <a:pt x="3427" y="2458"/>
                    <a:pt x="3293" y="2518"/>
                    <a:pt x="3234" y="2652"/>
                  </a:cubicBezTo>
                  <a:cubicBezTo>
                    <a:pt x="3115" y="2712"/>
                    <a:pt x="2980" y="2771"/>
                    <a:pt x="2921" y="2831"/>
                  </a:cubicBezTo>
                  <a:lnTo>
                    <a:pt x="2608" y="3084"/>
                  </a:lnTo>
                  <a:cubicBezTo>
                    <a:pt x="2548" y="3203"/>
                    <a:pt x="2429" y="3263"/>
                    <a:pt x="2370" y="3337"/>
                  </a:cubicBezTo>
                  <a:cubicBezTo>
                    <a:pt x="2347" y="3357"/>
                    <a:pt x="2327" y="3375"/>
                    <a:pt x="2308" y="3393"/>
                  </a:cubicBezTo>
                  <a:lnTo>
                    <a:pt x="2308" y="3393"/>
                  </a:lnTo>
                  <a:cubicBezTo>
                    <a:pt x="2304" y="3328"/>
                    <a:pt x="2289" y="3246"/>
                    <a:pt x="2236" y="3203"/>
                  </a:cubicBezTo>
                  <a:cubicBezTo>
                    <a:pt x="2236" y="3084"/>
                    <a:pt x="2176" y="3025"/>
                    <a:pt x="2176" y="2890"/>
                  </a:cubicBezTo>
                  <a:cubicBezTo>
                    <a:pt x="2116" y="2712"/>
                    <a:pt x="1997" y="2518"/>
                    <a:pt x="1938" y="2399"/>
                  </a:cubicBezTo>
                  <a:cubicBezTo>
                    <a:pt x="1863" y="2280"/>
                    <a:pt x="1863" y="2220"/>
                    <a:pt x="1804" y="2086"/>
                  </a:cubicBezTo>
                  <a:cubicBezTo>
                    <a:pt x="1744" y="2026"/>
                    <a:pt x="1744" y="1967"/>
                    <a:pt x="1684" y="1848"/>
                  </a:cubicBezTo>
                  <a:cubicBezTo>
                    <a:pt x="1565" y="1714"/>
                    <a:pt x="1491" y="1535"/>
                    <a:pt x="1372" y="1341"/>
                  </a:cubicBezTo>
                  <a:cubicBezTo>
                    <a:pt x="1252" y="1222"/>
                    <a:pt x="1193" y="1028"/>
                    <a:pt x="1059" y="909"/>
                  </a:cubicBezTo>
                  <a:cubicBezTo>
                    <a:pt x="820" y="596"/>
                    <a:pt x="627" y="283"/>
                    <a:pt x="314" y="45"/>
                  </a:cubicBezTo>
                  <a:cubicBezTo>
                    <a:pt x="284" y="15"/>
                    <a:pt x="254" y="0"/>
                    <a:pt x="22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32"/>
            <p:cNvSpPr/>
            <p:nvPr/>
          </p:nvSpPr>
          <p:spPr>
            <a:xfrm rot="10800000">
              <a:off x="8201628" y="2585235"/>
              <a:ext cx="185922" cy="163399"/>
            </a:xfrm>
            <a:custGeom>
              <a:avLst/>
              <a:gdLst/>
              <a:ahLst/>
              <a:cxnLst/>
              <a:rect l="l" t="t" r="r" b="b"/>
              <a:pathLst>
                <a:path w="5960" h="5238" extrusionOk="0">
                  <a:moveTo>
                    <a:pt x="120" y="0"/>
                  </a:moveTo>
                  <a:cubicBezTo>
                    <a:pt x="1" y="60"/>
                    <a:pt x="1" y="194"/>
                    <a:pt x="61" y="253"/>
                  </a:cubicBezTo>
                  <a:lnTo>
                    <a:pt x="493" y="804"/>
                  </a:lnTo>
                  <a:cubicBezTo>
                    <a:pt x="552" y="939"/>
                    <a:pt x="627" y="998"/>
                    <a:pt x="686" y="1117"/>
                  </a:cubicBezTo>
                  <a:lnTo>
                    <a:pt x="925" y="1371"/>
                  </a:lnTo>
                  <a:cubicBezTo>
                    <a:pt x="1059" y="1549"/>
                    <a:pt x="1178" y="1743"/>
                    <a:pt x="1297" y="1922"/>
                  </a:cubicBezTo>
                  <a:lnTo>
                    <a:pt x="1491" y="2235"/>
                  </a:lnTo>
                  <a:cubicBezTo>
                    <a:pt x="1550" y="2294"/>
                    <a:pt x="1610" y="2428"/>
                    <a:pt x="1669" y="2547"/>
                  </a:cubicBezTo>
                  <a:cubicBezTo>
                    <a:pt x="1744" y="2607"/>
                    <a:pt x="1804" y="2741"/>
                    <a:pt x="1863" y="2801"/>
                  </a:cubicBezTo>
                  <a:lnTo>
                    <a:pt x="1982" y="3114"/>
                  </a:lnTo>
                  <a:lnTo>
                    <a:pt x="2176" y="3412"/>
                  </a:lnTo>
                  <a:cubicBezTo>
                    <a:pt x="2236" y="3486"/>
                    <a:pt x="2236" y="3605"/>
                    <a:pt x="2295" y="3724"/>
                  </a:cubicBezTo>
                  <a:cubicBezTo>
                    <a:pt x="2355" y="3784"/>
                    <a:pt x="2414" y="3918"/>
                    <a:pt x="2414" y="4037"/>
                  </a:cubicBezTo>
                  <a:cubicBezTo>
                    <a:pt x="2489" y="4097"/>
                    <a:pt x="2489" y="4231"/>
                    <a:pt x="2548" y="4350"/>
                  </a:cubicBezTo>
                  <a:cubicBezTo>
                    <a:pt x="2548" y="4410"/>
                    <a:pt x="2548" y="4529"/>
                    <a:pt x="2608" y="4663"/>
                  </a:cubicBezTo>
                  <a:lnTo>
                    <a:pt x="2608" y="4976"/>
                  </a:lnTo>
                  <a:cubicBezTo>
                    <a:pt x="2608" y="5035"/>
                    <a:pt x="2668" y="5035"/>
                    <a:pt x="2668" y="5095"/>
                  </a:cubicBezTo>
                  <a:cubicBezTo>
                    <a:pt x="2711" y="5182"/>
                    <a:pt x="2827" y="5238"/>
                    <a:pt x="2956" y="5238"/>
                  </a:cubicBezTo>
                  <a:cubicBezTo>
                    <a:pt x="3003" y="5238"/>
                    <a:pt x="3052" y="5230"/>
                    <a:pt x="3100" y="5214"/>
                  </a:cubicBezTo>
                  <a:cubicBezTo>
                    <a:pt x="3159" y="5155"/>
                    <a:pt x="3293" y="5095"/>
                    <a:pt x="3413" y="5035"/>
                  </a:cubicBezTo>
                  <a:cubicBezTo>
                    <a:pt x="3532" y="4976"/>
                    <a:pt x="3606" y="4901"/>
                    <a:pt x="3725" y="4842"/>
                  </a:cubicBezTo>
                  <a:cubicBezTo>
                    <a:pt x="3845" y="4842"/>
                    <a:pt x="3979" y="4782"/>
                    <a:pt x="4098" y="4723"/>
                  </a:cubicBezTo>
                  <a:lnTo>
                    <a:pt x="4411" y="4603"/>
                  </a:lnTo>
                  <a:lnTo>
                    <a:pt x="4783" y="4410"/>
                  </a:lnTo>
                  <a:cubicBezTo>
                    <a:pt x="4843" y="4410"/>
                    <a:pt x="4962" y="4350"/>
                    <a:pt x="5096" y="4350"/>
                  </a:cubicBezTo>
                  <a:lnTo>
                    <a:pt x="5275" y="4290"/>
                  </a:lnTo>
                  <a:cubicBezTo>
                    <a:pt x="5334" y="4231"/>
                    <a:pt x="5394" y="4231"/>
                    <a:pt x="5468" y="4231"/>
                  </a:cubicBezTo>
                  <a:cubicBezTo>
                    <a:pt x="5588" y="4231"/>
                    <a:pt x="5707" y="4156"/>
                    <a:pt x="5841" y="4156"/>
                  </a:cubicBezTo>
                  <a:cubicBezTo>
                    <a:pt x="5900" y="4097"/>
                    <a:pt x="5960" y="4037"/>
                    <a:pt x="5960" y="3978"/>
                  </a:cubicBezTo>
                  <a:cubicBezTo>
                    <a:pt x="5960" y="3858"/>
                    <a:pt x="5900" y="3784"/>
                    <a:pt x="5766" y="3784"/>
                  </a:cubicBezTo>
                  <a:cubicBezTo>
                    <a:pt x="5647" y="3784"/>
                    <a:pt x="5528" y="3784"/>
                    <a:pt x="5394" y="3858"/>
                  </a:cubicBezTo>
                  <a:lnTo>
                    <a:pt x="4962" y="3858"/>
                  </a:lnTo>
                  <a:cubicBezTo>
                    <a:pt x="4843" y="3918"/>
                    <a:pt x="4723" y="3918"/>
                    <a:pt x="4589" y="3978"/>
                  </a:cubicBezTo>
                  <a:lnTo>
                    <a:pt x="4217" y="4037"/>
                  </a:lnTo>
                  <a:cubicBezTo>
                    <a:pt x="4098" y="4097"/>
                    <a:pt x="3979" y="4156"/>
                    <a:pt x="3845" y="4231"/>
                  </a:cubicBezTo>
                  <a:cubicBezTo>
                    <a:pt x="3725" y="4231"/>
                    <a:pt x="3606" y="4290"/>
                    <a:pt x="3472" y="4350"/>
                  </a:cubicBezTo>
                  <a:cubicBezTo>
                    <a:pt x="3389" y="4391"/>
                    <a:pt x="3307" y="4404"/>
                    <a:pt x="3219" y="4428"/>
                  </a:cubicBezTo>
                  <a:lnTo>
                    <a:pt x="3219" y="4428"/>
                  </a:lnTo>
                  <a:cubicBezTo>
                    <a:pt x="3198" y="4341"/>
                    <a:pt x="3159" y="4253"/>
                    <a:pt x="3159" y="4156"/>
                  </a:cubicBezTo>
                  <a:cubicBezTo>
                    <a:pt x="3100" y="4037"/>
                    <a:pt x="3040" y="3918"/>
                    <a:pt x="3040" y="3784"/>
                  </a:cubicBezTo>
                  <a:cubicBezTo>
                    <a:pt x="2980" y="3665"/>
                    <a:pt x="2980" y="3605"/>
                    <a:pt x="2921" y="3486"/>
                  </a:cubicBezTo>
                  <a:cubicBezTo>
                    <a:pt x="2861" y="3352"/>
                    <a:pt x="2787" y="3233"/>
                    <a:pt x="2727" y="3114"/>
                  </a:cubicBezTo>
                  <a:lnTo>
                    <a:pt x="2608" y="2801"/>
                  </a:lnTo>
                  <a:cubicBezTo>
                    <a:pt x="2489" y="2607"/>
                    <a:pt x="2355" y="2369"/>
                    <a:pt x="2176" y="2175"/>
                  </a:cubicBezTo>
                  <a:cubicBezTo>
                    <a:pt x="2042" y="1996"/>
                    <a:pt x="1923" y="1803"/>
                    <a:pt x="1804" y="1624"/>
                  </a:cubicBezTo>
                  <a:cubicBezTo>
                    <a:pt x="1610" y="1430"/>
                    <a:pt x="1491" y="1251"/>
                    <a:pt x="1297" y="1058"/>
                  </a:cubicBezTo>
                  <a:cubicBezTo>
                    <a:pt x="1178" y="879"/>
                    <a:pt x="999" y="685"/>
                    <a:pt x="805" y="507"/>
                  </a:cubicBezTo>
                  <a:cubicBezTo>
                    <a:pt x="686" y="372"/>
                    <a:pt x="493" y="194"/>
                    <a:pt x="314" y="60"/>
                  </a:cubicBezTo>
                  <a:cubicBezTo>
                    <a:pt x="254" y="0"/>
                    <a:pt x="18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32"/>
            <p:cNvSpPr/>
            <p:nvPr/>
          </p:nvSpPr>
          <p:spPr>
            <a:xfrm rot="10800000">
              <a:off x="8254129" y="2515327"/>
              <a:ext cx="131549" cy="123501"/>
            </a:xfrm>
            <a:custGeom>
              <a:avLst/>
              <a:gdLst/>
              <a:ahLst/>
              <a:cxnLst/>
              <a:rect l="l" t="t" r="r" b="b"/>
              <a:pathLst>
                <a:path w="4217" h="3959" extrusionOk="0">
                  <a:moveTo>
                    <a:pt x="220" y="1"/>
                  </a:moveTo>
                  <a:cubicBezTo>
                    <a:pt x="192" y="1"/>
                    <a:pt x="159" y="8"/>
                    <a:pt x="120" y="26"/>
                  </a:cubicBezTo>
                  <a:cubicBezTo>
                    <a:pt x="60" y="26"/>
                    <a:pt x="1" y="145"/>
                    <a:pt x="60" y="204"/>
                  </a:cubicBezTo>
                  <a:cubicBezTo>
                    <a:pt x="313" y="830"/>
                    <a:pt x="626" y="1381"/>
                    <a:pt x="805" y="1947"/>
                  </a:cubicBezTo>
                  <a:cubicBezTo>
                    <a:pt x="865" y="2067"/>
                    <a:pt x="939" y="2260"/>
                    <a:pt x="999" y="2379"/>
                  </a:cubicBezTo>
                  <a:cubicBezTo>
                    <a:pt x="1058" y="2439"/>
                    <a:pt x="1058" y="2499"/>
                    <a:pt x="1058" y="2573"/>
                  </a:cubicBezTo>
                  <a:cubicBezTo>
                    <a:pt x="1118" y="2633"/>
                    <a:pt x="1118" y="2752"/>
                    <a:pt x="1177" y="2811"/>
                  </a:cubicBezTo>
                  <a:lnTo>
                    <a:pt x="1237" y="3005"/>
                  </a:lnTo>
                  <a:lnTo>
                    <a:pt x="1237" y="3184"/>
                  </a:lnTo>
                  <a:cubicBezTo>
                    <a:pt x="1312" y="3318"/>
                    <a:pt x="1312" y="3378"/>
                    <a:pt x="1312" y="3437"/>
                  </a:cubicBezTo>
                  <a:lnTo>
                    <a:pt x="1312" y="3556"/>
                  </a:lnTo>
                  <a:lnTo>
                    <a:pt x="1312" y="3616"/>
                  </a:lnTo>
                  <a:cubicBezTo>
                    <a:pt x="1312" y="3690"/>
                    <a:pt x="1312" y="3810"/>
                    <a:pt x="1371" y="3869"/>
                  </a:cubicBezTo>
                  <a:cubicBezTo>
                    <a:pt x="1431" y="3929"/>
                    <a:pt x="1524" y="3959"/>
                    <a:pt x="1617" y="3959"/>
                  </a:cubicBezTo>
                  <a:cubicBezTo>
                    <a:pt x="1710" y="3959"/>
                    <a:pt x="1803" y="3929"/>
                    <a:pt x="1863" y="3869"/>
                  </a:cubicBezTo>
                  <a:cubicBezTo>
                    <a:pt x="1922" y="3810"/>
                    <a:pt x="1982" y="3690"/>
                    <a:pt x="2056" y="3616"/>
                  </a:cubicBezTo>
                  <a:cubicBezTo>
                    <a:pt x="2176" y="3556"/>
                    <a:pt x="2235" y="3497"/>
                    <a:pt x="2295" y="3437"/>
                  </a:cubicBezTo>
                  <a:cubicBezTo>
                    <a:pt x="2429" y="3378"/>
                    <a:pt x="2488" y="3318"/>
                    <a:pt x="2608" y="3243"/>
                  </a:cubicBezTo>
                  <a:cubicBezTo>
                    <a:pt x="2667" y="3184"/>
                    <a:pt x="2801" y="3124"/>
                    <a:pt x="2861" y="3065"/>
                  </a:cubicBezTo>
                  <a:lnTo>
                    <a:pt x="3174" y="2871"/>
                  </a:lnTo>
                  <a:cubicBezTo>
                    <a:pt x="3174" y="2871"/>
                    <a:pt x="3233" y="2871"/>
                    <a:pt x="3293" y="2811"/>
                  </a:cubicBezTo>
                  <a:lnTo>
                    <a:pt x="3472" y="2752"/>
                  </a:lnTo>
                  <a:lnTo>
                    <a:pt x="3606" y="2692"/>
                  </a:lnTo>
                  <a:lnTo>
                    <a:pt x="3785" y="2633"/>
                  </a:lnTo>
                  <a:cubicBezTo>
                    <a:pt x="3844" y="2633"/>
                    <a:pt x="3978" y="2573"/>
                    <a:pt x="4097" y="2573"/>
                  </a:cubicBezTo>
                  <a:cubicBezTo>
                    <a:pt x="4157" y="2499"/>
                    <a:pt x="4217" y="2439"/>
                    <a:pt x="4217" y="2379"/>
                  </a:cubicBezTo>
                  <a:cubicBezTo>
                    <a:pt x="4217" y="2260"/>
                    <a:pt x="4157" y="2201"/>
                    <a:pt x="4038" y="2201"/>
                  </a:cubicBezTo>
                  <a:cubicBezTo>
                    <a:pt x="3919" y="2201"/>
                    <a:pt x="3785" y="2260"/>
                    <a:pt x="3665" y="2260"/>
                  </a:cubicBezTo>
                  <a:lnTo>
                    <a:pt x="3472" y="2260"/>
                  </a:lnTo>
                  <a:lnTo>
                    <a:pt x="3293" y="2320"/>
                  </a:lnTo>
                  <a:cubicBezTo>
                    <a:pt x="3174" y="2320"/>
                    <a:pt x="3040" y="2379"/>
                    <a:pt x="2920" y="2439"/>
                  </a:cubicBezTo>
                  <a:lnTo>
                    <a:pt x="2608" y="2573"/>
                  </a:lnTo>
                  <a:cubicBezTo>
                    <a:pt x="2488" y="2633"/>
                    <a:pt x="2354" y="2692"/>
                    <a:pt x="2295" y="2752"/>
                  </a:cubicBezTo>
                  <a:cubicBezTo>
                    <a:pt x="2235" y="2752"/>
                    <a:pt x="2176" y="2811"/>
                    <a:pt x="2116" y="2811"/>
                  </a:cubicBezTo>
                  <a:lnTo>
                    <a:pt x="1982" y="2946"/>
                  </a:lnTo>
                  <a:cubicBezTo>
                    <a:pt x="1946" y="2964"/>
                    <a:pt x="1910" y="2982"/>
                    <a:pt x="1875" y="3000"/>
                  </a:cubicBezTo>
                  <a:lnTo>
                    <a:pt x="1875" y="3000"/>
                  </a:lnTo>
                  <a:cubicBezTo>
                    <a:pt x="1863" y="2944"/>
                    <a:pt x="1863" y="2891"/>
                    <a:pt x="1863" y="2811"/>
                  </a:cubicBezTo>
                  <a:lnTo>
                    <a:pt x="1744" y="2633"/>
                  </a:lnTo>
                  <a:cubicBezTo>
                    <a:pt x="1744" y="2499"/>
                    <a:pt x="1684" y="2439"/>
                    <a:pt x="1684" y="2379"/>
                  </a:cubicBezTo>
                  <a:cubicBezTo>
                    <a:pt x="1684" y="2260"/>
                    <a:pt x="1609" y="2201"/>
                    <a:pt x="1609" y="2126"/>
                  </a:cubicBezTo>
                  <a:cubicBezTo>
                    <a:pt x="1550" y="2007"/>
                    <a:pt x="1431" y="1828"/>
                    <a:pt x="1371" y="1694"/>
                  </a:cubicBezTo>
                  <a:cubicBezTo>
                    <a:pt x="1237" y="1381"/>
                    <a:pt x="1058" y="1143"/>
                    <a:pt x="939" y="830"/>
                  </a:cubicBezTo>
                  <a:cubicBezTo>
                    <a:pt x="745" y="577"/>
                    <a:pt x="567" y="338"/>
                    <a:pt x="373" y="85"/>
                  </a:cubicBezTo>
                  <a:cubicBezTo>
                    <a:pt x="331" y="43"/>
                    <a:pt x="289" y="1"/>
                    <a:pt x="2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32"/>
            <p:cNvSpPr/>
            <p:nvPr/>
          </p:nvSpPr>
          <p:spPr>
            <a:xfrm rot="10800000">
              <a:off x="8139800" y="1560260"/>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32"/>
            <p:cNvSpPr/>
            <p:nvPr/>
          </p:nvSpPr>
          <p:spPr>
            <a:xfrm rot="10800000">
              <a:off x="8114719" y="1586807"/>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32"/>
            <p:cNvSpPr/>
            <p:nvPr/>
          </p:nvSpPr>
          <p:spPr>
            <a:xfrm rot="10800000">
              <a:off x="8145384" y="1650445"/>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32"/>
            <p:cNvSpPr/>
            <p:nvPr/>
          </p:nvSpPr>
          <p:spPr>
            <a:xfrm rot="10800000">
              <a:off x="8118431" y="1635128"/>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32"/>
            <p:cNvSpPr/>
            <p:nvPr/>
          </p:nvSpPr>
          <p:spPr>
            <a:xfrm rot="10800000">
              <a:off x="8108043" y="752622"/>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32"/>
            <p:cNvSpPr/>
            <p:nvPr/>
          </p:nvSpPr>
          <p:spPr>
            <a:xfrm rot="10800000">
              <a:off x="8161168" y="786250"/>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32"/>
            <p:cNvSpPr/>
            <p:nvPr/>
          </p:nvSpPr>
          <p:spPr>
            <a:xfrm rot="10800000">
              <a:off x="8196044" y="1338152"/>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32"/>
            <p:cNvSpPr/>
            <p:nvPr/>
          </p:nvSpPr>
          <p:spPr>
            <a:xfrm rot="10800000">
              <a:off x="8128320" y="2511864"/>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32"/>
            <p:cNvSpPr/>
            <p:nvPr/>
          </p:nvSpPr>
          <p:spPr>
            <a:xfrm rot="10800000">
              <a:off x="8197885" y="3240142"/>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32"/>
            <p:cNvSpPr/>
            <p:nvPr/>
          </p:nvSpPr>
          <p:spPr>
            <a:xfrm rot="10800000">
              <a:off x="8046870" y="3592552"/>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32"/>
            <p:cNvSpPr/>
            <p:nvPr/>
          </p:nvSpPr>
          <p:spPr>
            <a:xfrm rot="10800000">
              <a:off x="8331275" y="4415601"/>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32"/>
            <p:cNvSpPr/>
            <p:nvPr/>
          </p:nvSpPr>
          <p:spPr>
            <a:xfrm rot="10800000">
              <a:off x="8286666" y="4330564"/>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32"/>
            <p:cNvSpPr/>
            <p:nvPr/>
          </p:nvSpPr>
          <p:spPr>
            <a:xfrm rot="10800000">
              <a:off x="8282954" y="4321423"/>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32"/>
            <p:cNvSpPr/>
            <p:nvPr/>
          </p:nvSpPr>
          <p:spPr>
            <a:xfrm rot="10800000">
              <a:off x="7940432" y="4131196"/>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32"/>
            <p:cNvSpPr/>
            <p:nvPr/>
          </p:nvSpPr>
          <p:spPr>
            <a:xfrm rot="10800000">
              <a:off x="7963673" y="4131196"/>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32"/>
            <p:cNvSpPr/>
            <p:nvPr/>
          </p:nvSpPr>
          <p:spPr>
            <a:xfrm rot="10800000">
              <a:off x="7965544" y="4131196"/>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32"/>
            <p:cNvSpPr/>
            <p:nvPr/>
          </p:nvSpPr>
          <p:spPr>
            <a:xfrm rot="10800000">
              <a:off x="7814498" y="4090300"/>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32"/>
            <p:cNvSpPr/>
            <p:nvPr/>
          </p:nvSpPr>
          <p:spPr>
            <a:xfrm rot="10800000">
              <a:off x="8245707" y="2060847"/>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32"/>
            <p:cNvSpPr/>
            <p:nvPr/>
          </p:nvSpPr>
          <p:spPr>
            <a:xfrm rot="10800000">
              <a:off x="8269477" y="1987382"/>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32"/>
            <p:cNvSpPr/>
            <p:nvPr/>
          </p:nvSpPr>
          <p:spPr>
            <a:xfrm rot="10800000">
              <a:off x="8156988" y="3593519"/>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32"/>
            <p:cNvSpPr/>
            <p:nvPr/>
          </p:nvSpPr>
          <p:spPr>
            <a:xfrm rot="10800000">
              <a:off x="8025720" y="4014839"/>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32"/>
            <p:cNvSpPr/>
            <p:nvPr/>
          </p:nvSpPr>
          <p:spPr>
            <a:xfrm rot="10800000">
              <a:off x="7567964" y="4167882"/>
              <a:ext cx="83915" cy="141251"/>
            </a:xfrm>
            <a:custGeom>
              <a:avLst/>
              <a:gdLst/>
              <a:ahLst/>
              <a:cxnLst/>
              <a:rect l="l" t="t" r="r" b="b"/>
              <a:pathLst>
                <a:path w="2690" h="4528" extrusionOk="0">
                  <a:moveTo>
                    <a:pt x="2150" y="1"/>
                  </a:moveTo>
                  <a:cubicBezTo>
                    <a:pt x="1980" y="1"/>
                    <a:pt x="1813" y="77"/>
                    <a:pt x="1744" y="252"/>
                  </a:cubicBezTo>
                  <a:cubicBezTo>
                    <a:pt x="1491" y="922"/>
                    <a:pt x="1312" y="1667"/>
                    <a:pt x="1059" y="2352"/>
                  </a:cubicBezTo>
                  <a:cubicBezTo>
                    <a:pt x="746" y="3097"/>
                    <a:pt x="254" y="3723"/>
                    <a:pt x="1" y="4467"/>
                  </a:cubicBezTo>
                  <a:lnTo>
                    <a:pt x="1" y="4527"/>
                  </a:lnTo>
                  <a:cubicBezTo>
                    <a:pt x="1252" y="3782"/>
                    <a:pt x="2235" y="1860"/>
                    <a:pt x="2608" y="490"/>
                  </a:cubicBezTo>
                  <a:cubicBezTo>
                    <a:pt x="2690" y="190"/>
                    <a:pt x="2416" y="1"/>
                    <a:pt x="2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3" name="Google Shape;5523;p32"/>
            <p:cNvGrpSpPr/>
            <p:nvPr/>
          </p:nvGrpSpPr>
          <p:grpSpPr>
            <a:xfrm rot="10800000">
              <a:off x="6410194" y="4210650"/>
              <a:ext cx="1307601" cy="590241"/>
              <a:chOff x="1314344" y="705547"/>
              <a:chExt cx="1307601" cy="590241"/>
            </a:xfrm>
          </p:grpSpPr>
          <p:sp>
            <p:nvSpPr>
              <p:cNvPr id="5524" name="Google Shape;5524;p32"/>
              <p:cNvSpPr/>
              <p:nvPr/>
            </p:nvSpPr>
            <p:spPr>
              <a:xfrm flipH="1">
                <a:off x="1516332" y="737740"/>
                <a:ext cx="758943" cy="347980"/>
              </a:xfrm>
              <a:custGeom>
                <a:avLst/>
                <a:gdLst/>
                <a:ahLst/>
                <a:cxnLst/>
                <a:rect l="l" t="t" r="r" b="b"/>
                <a:pathLst>
                  <a:path w="24329" h="11155" extrusionOk="0">
                    <a:moveTo>
                      <a:pt x="14634" y="0"/>
                    </a:moveTo>
                    <a:cubicBezTo>
                      <a:pt x="14558" y="0"/>
                      <a:pt x="14477" y="4"/>
                      <a:pt x="14392" y="12"/>
                    </a:cubicBezTo>
                    <a:cubicBezTo>
                      <a:pt x="11600" y="311"/>
                      <a:pt x="9381" y="2829"/>
                      <a:pt x="8592" y="2829"/>
                    </a:cubicBezTo>
                    <a:cubicBezTo>
                      <a:pt x="8556" y="2829"/>
                      <a:pt x="8522" y="2823"/>
                      <a:pt x="8492" y="2812"/>
                    </a:cubicBezTo>
                    <a:cubicBezTo>
                      <a:pt x="8120" y="2619"/>
                      <a:pt x="10116" y="1129"/>
                      <a:pt x="8194" y="458"/>
                    </a:cubicBezTo>
                    <a:cubicBezTo>
                      <a:pt x="7758" y="307"/>
                      <a:pt x="7241" y="239"/>
                      <a:pt x="6685" y="239"/>
                    </a:cubicBezTo>
                    <a:cubicBezTo>
                      <a:pt x="4224" y="239"/>
                      <a:pt x="981" y="1571"/>
                      <a:pt x="373" y="2931"/>
                    </a:cubicBezTo>
                    <a:cubicBezTo>
                      <a:pt x="1" y="3930"/>
                      <a:pt x="1669" y="10321"/>
                      <a:pt x="5513" y="11065"/>
                    </a:cubicBezTo>
                    <a:cubicBezTo>
                      <a:pt x="5817" y="11127"/>
                      <a:pt x="6078" y="11155"/>
                      <a:pt x="6301" y="11155"/>
                    </a:cubicBezTo>
                    <a:cubicBezTo>
                      <a:pt x="8128" y="11155"/>
                      <a:pt x="7443" y="9303"/>
                      <a:pt x="8001" y="9144"/>
                    </a:cubicBezTo>
                    <a:cubicBezTo>
                      <a:pt x="8090" y="9122"/>
                      <a:pt x="8182" y="9113"/>
                      <a:pt x="8277" y="9113"/>
                    </a:cubicBezTo>
                    <a:cubicBezTo>
                      <a:pt x="9327" y="9113"/>
                      <a:pt x="10743" y="10304"/>
                      <a:pt x="12739" y="10304"/>
                    </a:cubicBezTo>
                    <a:cubicBezTo>
                      <a:pt x="13216" y="10304"/>
                      <a:pt x="13726" y="10236"/>
                      <a:pt x="14273" y="10067"/>
                    </a:cubicBezTo>
                    <a:cubicBezTo>
                      <a:pt x="16075" y="9516"/>
                      <a:pt x="14019" y="8280"/>
                      <a:pt x="15569" y="8086"/>
                    </a:cubicBezTo>
                    <a:cubicBezTo>
                      <a:pt x="18742" y="7773"/>
                      <a:pt x="24328" y="6283"/>
                      <a:pt x="22585" y="3304"/>
                    </a:cubicBezTo>
                    <a:cubicBezTo>
                      <a:pt x="22082" y="2436"/>
                      <a:pt x="21091" y="2206"/>
                      <a:pt x="20024" y="2206"/>
                    </a:cubicBezTo>
                    <a:cubicBezTo>
                      <a:pt x="18823" y="2206"/>
                      <a:pt x="17524" y="2497"/>
                      <a:pt x="16715" y="2497"/>
                    </a:cubicBezTo>
                    <a:cubicBezTo>
                      <a:pt x="16391" y="2497"/>
                      <a:pt x="16146" y="2451"/>
                      <a:pt x="16016" y="2321"/>
                    </a:cubicBezTo>
                    <a:cubicBezTo>
                      <a:pt x="15588" y="1836"/>
                      <a:pt x="16320" y="0"/>
                      <a:pt x="14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32"/>
              <p:cNvSpPr/>
              <p:nvPr/>
            </p:nvSpPr>
            <p:spPr>
              <a:xfrm flipH="1">
                <a:off x="1613005" y="705547"/>
                <a:ext cx="809573" cy="224510"/>
              </a:xfrm>
              <a:custGeom>
                <a:avLst/>
                <a:gdLst/>
                <a:ahLst/>
                <a:cxnLst/>
                <a:rect l="l" t="t" r="r" b="b"/>
                <a:pathLst>
                  <a:path w="25952" h="7197" extrusionOk="0">
                    <a:moveTo>
                      <a:pt x="60" y="1"/>
                    </a:moveTo>
                    <a:cubicBezTo>
                      <a:pt x="0" y="60"/>
                      <a:pt x="0" y="179"/>
                      <a:pt x="60" y="239"/>
                    </a:cubicBezTo>
                    <a:cubicBezTo>
                      <a:pt x="60" y="239"/>
                      <a:pt x="313" y="612"/>
                      <a:pt x="864" y="1178"/>
                    </a:cubicBezTo>
                    <a:cubicBezTo>
                      <a:pt x="1117" y="1416"/>
                      <a:pt x="1490" y="1788"/>
                      <a:pt x="1862" y="2101"/>
                    </a:cubicBezTo>
                    <a:cubicBezTo>
                      <a:pt x="2235" y="2474"/>
                      <a:pt x="2726" y="2846"/>
                      <a:pt x="3292" y="3219"/>
                    </a:cubicBezTo>
                    <a:cubicBezTo>
                      <a:pt x="3784" y="3651"/>
                      <a:pt x="4410" y="4023"/>
                      <a:pt x="5021" y="4395"/>
                    </a:cubicBezTo>
                    <a:cubicBezTo>
                      <a:pt x="5706" y="4768"/>
                      <a:pt x="6391" y="5140"/>
                      <a:pt x="7136" y="5453"/>
                    </a:cubicBezTo>
                    <a:cubicBezTo>
                      <a:pt x="7509" y="5647"/>
                      <a:pt x="7941" y="5766"/>
                      <a:pt x="8313" y="5960"/>
                    </a:cubicBezTo>
                    <a:cubicBezTo>
                      <a:pt x="8507" y="6019"/>
                      <a:pt x="8745" y="6079"/>
                      <a:pt x="8939" y="6138"/>
                    </a:cubicBezTo>
                    <a:cubicBezTo>
                      <a:pt x="9117" y="6198"/>
                      <a:pt x="9311" y="6258"/>
                      <a:pt x="9564" y="6332"/>
                    </a:cubicBezTo>
                    <a:cubicBezTo>
                      <a:pt x="9743" y="6392"/>
                      <a:pt x="9996" y="6451"/>
                      <a:pt x="10175" y="6511"/>
                    </a:cubicBezTo>
                    <a:cubicBezTo>
                      <a:pt x="10369" y="6571"/>
                      <a:pt x="10607" y="6630"/>
                      <a:pt x="10801" y="6705"/>
                    </a:cubicBezTo>
                    <a:cubicBezTo>
                      <a:pt x="11233" y="6764"/>
                      <a:pt x="11665" y="6824"/>
                      <a:pt x="12097" y="6943"/>
                    </a:cubicBezTo>
                    <a:lnTo>
                      <a:pt x="12410" y="6943"/>
                    </a:lnTo>
                    <a:lnTo>
                      <a:pt x="12782" y="7003"/>
                    </a:lnTo>
                    <a:lnTo>
                      <a:pt x="13408" y="7077"/>
                    </a:lnTo>
                    <a:cubicBezTo>
                      <a:pt x="13840" y="7137"/>
                      <a:pt x="14272" y="7137"/>
                      <a:pt x="14704" y="7196"/>
                    </a:cubicBezTo>
                    <a:lnTo>
                      <a:pt x="16015" y="7196"/>
                    </a:lnTo>
                    <a:cubicBezTo>
                      <a:pt x="16447" y="7196"/>
                      <a:pt x="16819" y="7137"/>
                      <a:pt x="17252" y="7137"/>
                    </a:cubicBezTo>
                    <a:cubicBezTo>
                      <a:pt x="17684" y="7077"/>
                      <a:pt x="18056" y="7077"/>
                      <a:pt x="18428" y="7003"/>
                    </a:cubicBezTo>
                    <a:cubicBezTo>
                      <a:pt x="18875" y="6943"/>
                      <a:pt x="19248" y="6883"/>
                      <a:pt x="19620" y="6824"/>
                    </a:cubicBezTo>
                    <a:cubicBezTo>
                      <a:pt x="19993" y="6764"/>
                      <a:pt x="20365" y="6705"/>
                      <a:pt x="20663" y="6630"/>
                    </a:cubicBezTo>
                    <a:cubicBezTo>
                      <a:pt x="21035" y="6511"/>
                      <a:pt x="21348" y="6451"/>
                      <a:pt x="21661" y="6392"/>
                    </a:cubicBezTo>
                    <a:cubicBezTo>
                      <a:pt x="21974" y="6332"/>
                      <a:pt x="22287" y="6198"/>
                      <a:pt x="22600" y="6138"/>
                    </a:cubicBezTo>
                    <a:cubicBezTo>
                      <a:pt x="22838" y="6079"/>
                      <a:pt x="23151" y="5960"/>
                      <a:pt x="23404" y="5885"/>
                    </a:cubicBezTo>
                    <a:cubicBezTo>
                      <a:pt x="23896" y="5706"/>
                      <a:pt x="24328" y="5587"/>
                      <a:pt x="24700" y="5394"/>
                    </a:cubicBezTo>
                    <a:cubicBezTo>
                      <a:pt x="25386" y="5140"/>
                      <a:pt x="25818" y="4962"/>
                      <a:pt x="25818" y="4962"/>
                    </a:cubicBezTo>
                    <a:cubicBezTo>
                      <a:pt x="25877" y="4962"/>
                      <a:pt x="25952" y="4842"/>
                      <a:pt x="25877" y="4768"/>
                    </a:cubicBezTo>
                    <a:cubicBezTo>
                      <a:pt x="25877" y="4681"/>
                      <a:pt x="25813" y="4625"/>
                      <a:pt x="25756" y="4625"/>
                    </a:cubicBezTo>
                    <a:cubicBezTo>
                      <a:pt x="25735" y="4625"/>
                      <a:pt x="25714" y="4633"/>
                      <a:pt x="25698" y="4649"/>
                    </a:cubicBezTo>
                    <a:cubicBezTo>
                      <a:pt x="25698" y="4649"/>
                      <a:pt x="25266" y="4768"/>
                      <a:pt x="24581" y="5021"/>
                    </a:cubicBezTo>
                    <a:cubicBezTo>
                      <a:pt x="24209" y="5140"/>
                      <a:pt x="23777" y="5274"/>
                      <a:pt x="23270" y="5453"/>
                    </a:cubicBezTo>
                    <a:cubicBezTo>
                      <a:pt x="22778" y="5587"/>
                      <a:pt x="22153" y="5706"/>
                      <a:pt x="21542" y="5885"/>
                    </a:cubicBezTo>
                    <a:cubicBezTo>
                      <a:pt x="21229" y="5960"/>
                      <a:pt x="20916" y="6019"/>
                      <a:pt x="20544" y="6079"/>
                    </a:cubicBezTo>
                    <a:cubicBezTo>
                      <a:pt x="20231" y="6138"/>
                      <a:pt x="19859" y="6258"/>
                      <a:pt x="19486" y="6258"/>
                    </a:cubicBezTo>
                    <a:cubicBezTo>
                      <a:pt x="19114" y="6332"/>
                      <a:pt x="18741" y="6392"/>
                      <a:pt x="18369" y="6451"/>
                    </a:cubicBezTo>
                    <a:cubicBezTo>
                      <a:pt x="17996" y="6451"/>
                      <a:pt x="17624" y="6511"/>
                      <a:pt x="17192" y="6511"/>
                    </a:cubicBezTo>
                    <a:cubicBezTo>
                      <a:pt x="16819" y="6571"/>
                      <a:pt x="16387" y="6571"/>
                      <a:pt x="16015" y="6571"/>
                    </a:cubicBezTo>
                    <a:lnTo>
                      <a:pt x="14779" y="6571"/>
                    </a:lnTo>
                    <a:cubicBezTo>
                      <a:pt x="14332" y="6511"/>
                      <a:pt x="13900" y="6511"/>
                      <a:pt x="13468" y="6451"/>
                    </a:cubicBezTo>
                    <a:lnTo>
                      <a:pt x="12842" y="6392"/>
                    </a:lnTo>
                    <a:lnTo>
                      <a:pt x="12544" y="6332"/>
                    </a:lnTo>
                    <a:lnTo>
                      <a:pt x="12231" y="6258"/>
                    </a:lnTo>
                    <a:lnTo>
                      <a:pt x="11605" y="6198"/>
                    </a:lnTo>
                    <a:cubicBezTo>
                      <a:pt x="11352" y="6138"/>
                      <a:pt x="11173" y="6079"/>
                      <a:pt x="10980" y="6019"/>
                    </a:cubicBezTo>
                    <a:cubicBezTo>
                      <a:pt x="10741" y="6019"/>
                      <a:pt x="10548" y="5960"/>
                      <a:pt x="10369" y="5885"/>
                    </a:cubicBezTo>
                    <a:cubicBezTo>
                      <a:pt x="10116" y="5826"/>
                      <a:pt x="9937" y="5766"/>
                      <a:pt x="9743" y="5706"/>
                    </a:cubicBezTo>
                    <a:cubicBezTo>
                      <a:pt x="9490" y="5706"/>
                      <a:pt x="9311" y="5647"/>
                      <a:pt x="9117" y="5513"/>
                    </a:cubicBezTo>
                    <a:cubicBezTo>
                      <a:pt x="8939" y="5453"/>
                      <a:pt x="8745" y="5394"/>
                      <a:pt x="8566" y="5334"/>
                    </a:cubicBezTo>
                    <a:cubicBezTo>
                      <a:pt x="8134" y="5215"/>
                      <a:pt x="7762" y="5081"/>
                      <a:pt x="7389" y="4902"/>
                    </a:cubicBezTo>
                    <a:cubicBezTo>
                      <a:pt x="7196" y="4842"/>
                      <a:pt x="7017" y="4768"/>
                      <a:pt x="6823" y="4649"/>
                    </a:cubicBezTo>
                    <a:cubicBezTo>
                      <a:pt x="6704" y="4589"/>
                      <a:pt x="6510" y="4530"/>
                      <a:pt x="6332" y="4395"/>
                    </a:cubicBezTo>
                    <a:cubicBezTo>
                      <a:pt x="5959" y="4276"/>
                      <a:pt x="5646" y="4098"/>
                      <a:pt x="5333" y="3904"/>
                    </a:cubicBezTo>
                    <a:cubicBezTo>
                      <a:pt x="4648" y="3531"/>
                      <a:pt x="4097" y="3159"/>
                      <a:pt x="3531" y="2846"/>
                    </a:cubicBezTo>
                    <a:cubicBezTo>
                      <a:pt x="3039" y="2474"/>
                      <a:pt x="2548" y="2101"/>
                      <a:pt x="2175" y="1788"/>
                    </a:cubicBezTo>
                    <a:cubicBezTo>
                      <a:pt x="1743" y="1416"/>
                      <a:pt x="1430" y="1118"/>
                      <a:pt x="1117" y="865"/>
                    </a:cubicBezTo>
                    <a:cubicBezTo>
                      <a:pt x="626" y="373"/>
                      <a:pt x="313" y="60"/>
                      <a:pt x="313" y="60"/>
                    </a:cubicBezTo>
                    <a:cubicBezTo>
                      <a:pt x="253" y="1"/>
                      <a:pt x="179"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32"/>
              <p:cNvSpPr/>
              <p:nvPr/>
            </p:nvSpPr>
            <p:spPr>
              <a:xfrm flipH="1">
                <a:off x="1671090" y="824057"/>
                <a:ext cx="168734" cy="116513"/>
              </a:xfrm>
              <a:custGeom>
                <a:avLst/>
                <a:gdLst/>
                <a:ahLst/>
                <a:cxnLst/>
                <a:rect l="l" t="t" r="r" b="b"/>
                <a:pathLst>
                  <a:path w="5409" h="3735" extrusionOk="0">
                    <a:moveTo>
                      <a:pt x="3911" y="1"/>
                    </a:moveTo>
                    <a:cubicBezTo>
                      <a:pt x="3863" y="1"/>
                      <a:pt x="3814" y="15"/>
                      <a:pt x="3785" y="45"/>
                    </a:cubicBezTo>
                    <a:cubicBezTo>
                      <a:pt x="3546" y="299"/>
                      <a:pt x="3233" y="537"/>
                      <a:pt x="2921" y="790"/>
                    </a:cubicBezTo>
                    <a:cubicBezTo>
                      <a:pt x="2667" y="1043"/>
                      <a:pt x="2354" y="1282"/>
                      <a:pt x="2057" y="1475"/>
                    </a:cubicBezTo>
                    <a:cubicBezTo>
                      <a:pt x="1803" y="1714"/>
                      <a:pt x="1490" y="1907"/>
                      <a:pt x="1178" y="2161"/>
                    </a:cubicBezTo>
                    <a:cubicBezTo>
                      <a:pt x="865" y="2339"/>
                      <a:pt x="567" y="2533"/>
                      <a:pt x="254" y="2593"/>
                    </a:cubicBezTo>
                    <a:cubicBezTo>
                      <a:pt x="120" y="2652"/>
                      <a:pt x="1" y="2772"/>
                      <a:pt x="1" y="2906"/>
                    </a:cubicBezTo>
                    <a:cubicBezTo>
                      <a:pt x="1" y="3084"/>
                      <a:pt x="194" y="3278"/>
                      <a:pt x="314" y="3278"/>
                    </a:cubicBezTo>
                    <a:lnTo>
                      <a:pt x="1550" y="3278"/>
                    </a:lnTo>
                    <a:cubicBezTo>
                      <a:pt x="1982" y="3278"/>
                      <a:pt x="2354" y="3278"/>
                      <a:pt x="2801" y="3338"/>
                    </a:cubicBezTo>
                    <a:cubicBezTo>
                      <a:pt x="3174" y="3338"/>
                      <a:pt x="3606" y="3397"/>
                      <a:pt x="3978" y="3457"/>
                    </a:cubicBezTo>
                    <a:cubicBezTo>
                      <a:pt x="4217" y="3457"/>
                      <a:pt x="4410" y="3457"/>
                      <a:pt x="4589" y="3516"/>
                    </a:cubicBezTo>
                    <a:cubicBezTo>
                      <a:pt x="4664" y="3516"/>
                      <a:pt x="4783" y="3576"/>
                      <a:pt x="4842" y="3576"/>
                    </a:cubicBezTo>
                    <a:cubicBezTo>
                      <a:pt x="4962" y="3650"/>
                      <a:pt x="5036" y="3650"/>
                      <a:pt x="5096" y="3710"/>
                    </a:cubicBezTo>
                    <a:lnTo>
                      <a:pt x="5155" y="3710"/>
                    </a:lnTo>
                    <a:cubicBezTo>
                      <a:pt x="5173" y="3727"/>
                      <a:pt x="5190" y="3735"/>
                      <a:pt x="5208" y="3735"/>
                    </a:cubicBezTo>
                    <a:cubicBezTo>
                      <a:pt x="5250" y="3735"/>
                      <a:pt x="5292" y="3693"/>
                      <a:pt x="5334" y="3650"/>
                    </a:cubicBezTo>
                    <a:cubicBezTo>
                      <a:pt x="5408" y="3576"/>
                      <a:pt x="5408" y="3457"/>
                      <a:pt x="5274" y="3397"/>
                    </a:cubicBezTo>
                    <a:cubicBezTo>
                      <a:pt x="5096" y="3278"/>
                      <a:pt x="4902" y="3204"/>
                      <a:pt x="4723" y="3144"/>
                    </a:cubicBezTo>
                    <a:cubicBezTo>
                      <a:pt x="4470" y="3025"/>
                      <a:pt x="4291" y="2965"/>
                      <a:pt x="4097" y="2965"/>
                    </a:cubicBezTo>
                    <a:cubicBezTo>
                      <a:pt x="3665" y="2831"/>
                      <a:pt x="3233" y="2772"/>
                      <a:pt x="2861" y="2712"/>
                    </a:cubicBezTo>
                    <a:cubicBezTo>
                      <a:pt x="2429" y="2712"/>
                      <a:pt x="1982" y="2652"/>
                      <a:pt x="1610" y="2652"/>
                    </a:cubicBezTo>
                    <a:cubicBezTo>
                      <a:pt x="1593" y="2650"/>
                      <a:pt x="1575" y="2648"/>
                      <a:pt x="1558" y="2646"/>
                    </a:cubicBezTo>
                    <a:lnTo>
                      <a:pt x="1558" y="2646"/>
                    </a:lnTo>
                    <a:cubicBezTo>
                      <a:pt x="1868" y="2396"/>
                      <a:pt x="2178" y="2217"/>
                      <a:pt x="2429" y="1907"/>
                    </a:cubicBezTo>
                    <a:cubicBezTo>
                      <a:pt x="2727" y="1654"/>
                      <a:pt x="2980" y="1416"/>
                      <a:pt x="3293" y="1103"/>
                    </a:cubicBezTo>
                    <a:cubicBezTo>
                      <a:pt x="3546" y="850"/>
                      <a:pt x="3785" y="537"/>
                      <a:pt x="4038" y="299"/>
                    </a:cubicBezTo>
                    <a:cubicBezTo>
                      <a:pt x="4097" y="164"/>
                      <a:pt x="4097" y="105"/>
                      <a:pt x="4038" y="45"/>
                    </a:cubicBezTo>
                    <a:cubicBezTo>
                      <a:pt x="4008" y="15"/>
                      <a:pt x="3960" y="1"/>
                      <a:pt x="39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32"/>
              <p:cNvSpPr/>
              <p:nvPr/>
            </p:nvSpPr>
            <p:spPr>
              <a:xfrm flipH="1">
                <a:off x="1828157" y="779448"/>
                <a:ext cx="195686" cy="239234"/>
              </a:xfrm>
              <a:custGeom>
                <a:avLst/>
                <a:gdLst/>
                <a:ahLst/>
                <a:cxnLst/>
                <a:rect l="l" t="t" r="r" b="b"/>
                <a:pathLst>
                  <a:path w="6273" h="7669" extrusionOk="0">
                    <a:moveTo>
                      <a:pt x="6086" y="0"/>
                    </a:moveTo>
                    <a:cubicBezTo>
                      <a:pt x="6037" y="0"/>
                      <a:pt x="5989" y="15"/>
                      <a:pt x="5959" y="45"/>
                    </a:cubicBezTo>
                    <a:cubicBezTo>
                      <a:pt x="5721" y="239"/>
                      <a:pt x="5527" y="477"/>
                      <a:pt x="5348" y="671"/>
                    </a:cubicBezTo>
                    <a:cubicBezTo>
                      <a:pt x="5095" y="850"/>
                      <a:pt x="4902" y="1043"/>
                      <a:pt x="4663" y="1222"/>
                    </a:cubicBezTo>
                    <a:cubicBezTo>
                      <a:pt x="4410" y="1475"/>
                      <a:pt x="4231" y="1654"/>
                      <a:pt x="3978" y="1848"/>
                    </a:cubicBezTo>
                    <a:cubicBezTo>
                      <a:pt x="3784" y="2026"/>
                      <a:pt x="3546" y="2161"/>
                      <a:pt x="3293" y="2339"/>
                    </a:cubicBezTo>
                    <a:cubicBezTo>
                      <a:pt x="3039" y="2533"/>
                      <a:pt x="2801" y="2712"/>
                      <a:pt x="2607" y="2846"/>
                    </a:cubicBezTo>
                    <a:cubicBezTo>
                      <a:pt x="2488" y="2965"/>
                      <a:pt x="2369" y="3025"/>
                      <a:pt x="2235" y="3084"/>
                    </a:cubicBezTo>
                    <a:lnTo>
                      <a:pt x="1862" y="3337"/>
                    </a:lnTo>
                    <a:lnTo>
                      <a:pt x="1490" y="3516"/>
                    </a:lnTo>
                    <a:cubicBezTo>
                      <a:pt x="1371" y="3591"/>
                      <a:pt x="1177" y="3650"/>
                      <a:pt x="1058" y="3710"/>
                    </a:cubicBezTo>
                    <a:cubicBezTo>
                      <a:pt x="939" y="3769"/>
                      <a:pt x="805" y="3829"/>
                      <a:pt x="686" y="3889"/>
                    </a:cubicBezTo>
                    <a:lnTo>
                      <a:pt x="313" y="4023"/>
                    </a:lnTo>
                    <a:lnTo>
                      <a:pt x="253" y="4023"/>
                    </a:lnTo>
                    <a:cubicBezTo>
                      <a:pt x="194" y="4082"/>
                      <a:pt x="134" y="4142"/>
                      <a:pt x="60" y="4202"/>
                    </a:cubicBezTo>
                    <a:cubicBezTo>
                      <a:pt x="0" y="4395"/>
                      <a:pt x="134" y="4574"/>
                      <a:pt x="313" y="4634"/>
                    </a:cubicBezTo>
                    <a:cubicBezTo>
                      <a:pt x="373" y="4708"/>
                      <a:pt x="507" y="4708"/>
                      <a:pt x="626" y="4768"/>
                    </a:cubicBezTo>
                    <a:cubicBezTo>
                      <a:pt x="686" y="4827"/>
                      <a:pt x="805" y="4887"/>
                      <a:pt x="939" y="4887"/>
                    </a:cubicBezTo>
                    <a:cubicBezTo>
                      <a:pt x="1058" y="4946"/>
                      <a:pt x="1118" y="5006"/>
                      <a:pt x="1252" y="5080"/>
                    </a:cubicBezTo>
                    <a:lnTo>
                      <a:pt x="1550" y="5200"/>
                    </a:lnTo>
                    <a:cubicBezTo>
                      <a:pt x="1684" y="5259"/>
                      <a:pt x="1803" y="5319"/>
                      <a:pt x="1862" y="5378"/>
                    </a:cubicBezTo>
                    <a:lnTo>
                      <a:pt x="2175" y="5572"/>
                    </a:lnTo>
                    <a:lnTo>
                      <a:pt x="2488" y="5691"/>
                    </a:lnTo>
                    <a:lnTo>
                      <a:pt x="2801" y="5885"/>
                    </a:lnTo>
                    <a:lnTo>
                      <a:pt x="3114" y="6064"/>
                    </a:lnTo>
                    <a:cubicBezTo>
                      <a:pt x="3173" y="6198"/>
                      <a:pt x="3293" y="6198"/>
                      <a:pt x="3412" y="6317"/>
                    </a:cubicBezTo>
                    <a:cubicBezTo>
                      <a:pt x="3605" y="6436"/>
                      <a:pt x="3784" y="6570"/>
                      <a:pt x="3978" y="6689"/>
                    </a:cubicBezTo>
                    <a:cubicBezTo>
                      <a:pt x="4097" y="6749"/>
                      <a:pt x="4157" y="6809"/>
                      <a:pt x="4291" y="6943"/>
                    </a:cubicBezTo>
                    <a:lnTo>
                      <a:pt x="4529" y="7121"/>
                    </a:lnTo>
                    <a:cubicBezTo>
                      <a:pt x="4723" y="7315"/>
                      <a:pt x="4902" y="7434"/>
                      <a:pt x="5095" y="7613"/>
                    </a:cubicBezTo>
                    <a:cubicBezTo>
                      <a:pt x="5125" y="7650"/>
                      <a:pt x="5170" y="7669"/>
                      <a:pt x="5216" y="7669"/>
                    </a:cubicBezTo>
                    <a:cubicBezTo>
                      <a:pt x="5263" y="7669"/>
                      <a:pt x="5311" y="7650"/>
                      <a:pt x="5348" y="7613"/>
                    </a:cubicBezTo>
                    <a:cubicBezTo>
                      <a:pt x="5408" y="7553"/>
                      <a:pt x="5408" y="7434"/>
                      <a:pt x="5348" y="7375"/>
                    </a:cubicBezTo>
                    <a:lnTo>
                      <a:pt x="4782" y="6809"/>
                    </a:lnTo>
                    <a:lnTo>
                      <a:pt x="4529" y="6570"/>
                    </a:lnTo>
                    <a:cubicBezTo>
                      <a:pt x="4470" y="6496"/>
                      <a:pt x="4350" y="6436"/>
                      <a:pt x="4291" y="6317"/>
                    </a:cubicBezTo>
                    <a:cubicBezTo>
                      <a:pt x="4097" y="6198"/>
                      <a:pt x="3918" y="6004"/>
                      <a:pt x="3725" y="5885"/>
                    </a:cubicBezTo>
                    <a:cubicBezTo>
                      <a:pt x="3605" y="5825"/>
                      <a:pt x="3486" y="5751"/>
                      <a:pt x="3412" y="5632"/>
                    </a:cubicBezTo>
                    <a:lnTo>
                      <a:pt x="3114" y="5453"/>
                    </a:lnTo>
                    <a:lnTo>
                      <a:pt x="2801" y="5259"/>
                    </a:lnTo>
                    <a:lnTo>
                      <a:pt x="2488" y="5006"/>
                    </a:lnTo>
                    <a:lnTo>
                      <a:pt x="2175" y="4827"/>
                    </a:lnTo>
                    <a:cubicBezTo>
                      <a:pt x="2056" y="4768"/>
                      <a:pt x="1997" y="4708"/>
                      <a:pt x="1862" y="4634"/>
                    </a:cubicBezTo>
                    <a:lnTo>
                      <a:pt x="1550" y="4514"/>
                    </a:lnTo>
                    <a:cubicBezTo>
                      <a:pt x="1459" y="4469"/>
                      <a:pt x="1369" y="4424"/>
                      <a:pt x="1272" y="4379"/>
                    </a:cubicBezTo>
                    <a:lnTo>
                      <a:pt x="1272" y="4379"/>
                    </a:lnTo>
                    <a:cubicBezTo>
                      <a:pt x="1308" y="4365"/>
                      <a:pt x="1342" y="4350"/>
                      <a:pt x="1371" y="4336"/>
                    </a:cubicBezTo>
                    <a:cubicBezTo>
                      <a:pt x="1490" y="4202"/>
                      <a:pt x="1624" y="4142"/>
                      <a:pt x="1743" y="4082"/>
                    </a:cubicBezTo>
                    <a:lnTo>
                      <a:pt x="2175" y="3889"/>
                    </a:lnTo>
                    <a:lnTo>
                      <a:pt x="2548" y="3650"/>
                    </a:lnTo>
                    <a:cubicBezTo>
                      <a:pt x="2667" y="3516"/>
                      <a:pt x="2801" y="3457"/>
                      <a:pt x="2920" y="3397"/>
                    </a:cubicBezTo>
                    <a:cubicBezTo>
                      <a:pt x="3173" y="3218"/>
                      <a:pt x="3412" y="3025"/>
                      <a:pt x="3665" y="2846"/>
                    </a:cubicBezTo>
                    <a:cubicBezTo>
                      <a:pt x="3918" y="2652"/>
                      <a:pt x="4097" y="2473"/>
                      <a:pt x="4350" y="2220"/>
                    </a:cubicBezTo>
                    <a:cubicBezTo>
                      <a:pt x="4604" y="2026"/>
                      <a:pt x="4782" y="1848"/>
                      <a:pt x="5036" y="1594"/>
                    </a:cubicBezTo>
                    <a:cubicBezTo>
                      <a:pt x="5214" y="1416"/>
                      <a:pt x="5408" y="1162"/>
                      <a:pt x="5646" y="984"/>
                    </a:cubicBezTo>
                    <a:cubicBezTo>
                      <a:pt x="5840" y="730"/>
                      <a:pt x="6019" y="537"/>
                      <a:pt x="6213" y="298"/>
                    </a:cubicBezTo>
                    <a:cubicBezTo>
                      <a:pt x="6272" y="239"/>
                      <a:pt x="6272" y="105"/>
                      <a:pt x="6213" y="45"/>
                    </a:cubicBezTo>
                    <a:cubicBezTo>
                      <a:pt x="6183" y="15"/>
                      <a:pt x="6134" y="0"/>
                      <a:pt x="60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32"/>
              <p:cNvSpPr/>
              <p:nvPr/>
            </p:nvSpPr>
            <p:spPr>
              <a:xfrm flipH="1">
                <a:off x="2050765" y="778200"/>
                <a:ext cx="135729" cy="101665"/>
              </a:xfrm>
              <a:custGeom>
                <a:avLst/>
                <a:gdLst/>
                <a:ahLst/>
                <a:cxnLst/>
                <a:rect l="l" t="t" r="r" b="b"/>
                <a:pathLst>
                  <a:path w="4351" h="3259" extrusionOk="0">
                    <a:moveTo>
                      <a:pt x="4223" y="1"/>
                    </a:moveTo>
                    <a:cubicBezTo>
                      <a:pt x="4159" y="1"/>
                      <a:pt x="4079" y="43"/>
                      <a:pt x="4037" y="85"/>
                    </a:cubicBezTo>
                    <a:lnTo>
                      <a:pt x="4037" y="145"/>
                    </a:lnTo>
                    <a:cubicBezTo>
                      <a:pt x="3978" y="145"/>
                      <a:pt x="3978" y="204"/>
                      <a:pt x="3918" y="204"/>
                    </a:cubicBezTo>
                    <a:cubicBezTo>
                      <a:pt x="3859" y="279"/>
                      <a:pt x="3859" y="338"/>
                      <a:pt x="3724" y="398"/>
                    </a:cubicBezTo>
                    <a:cubicBezTo>
                      <a:pt x="3665" y="458"/>
                      <a:pt x="3605" y="517"/>
                      <a:pt x="3546" y="577"/>
                    </a:cubicBezTo>
                    <a:cubicBezTo>
                      <a:pt x="3486" y="711"/>
                      <a:pt x="3352" y="770"/>
                      <a:pt x="3292" y="830"/>
                    </a:cubicBezTo>
                    <a:cubicBezTo>
                      <a:pt x="3173" y="949"/>
                      <a:pt x="3039" y="1024"/>
                      <a:pt x="2920" y="1083"/>
                    </a:cubicBezTo>
                    <a:cubicBezTo>
                      <a:pt x="2860" y="1202"/>
                      <a:pt x="2741" y="1262"/>
                      <a:pt x="2607" y="1396"/>
                    </a:cubicBezTo>
                    <a:cubicBezTo>
                      <a:pt x="2488" y="1456"/>
                      <a:pt x="2369" y="1515"/>
                      <a:pt x="2235" y="1634"/>
                    </a:cubicBezTo>
                    <a:lnTo>
                      <a:pt x="2056" y="1769"/>
                    </a:lnTo>
                    <a:cubicBezTo>
                      <a:pt x="1996" y="1769"/>
                      <a:pt x="1922" y="1828"/>
                      <a:pt x="1862" y="1888"/>
                    </a:cubicBezTo>
                    <a:cubicBezTo>
                      <a:pt x="1743" y="1947"/>
                      <a:pt x="1624" y="2007"/>
                      <a:pt x="1490" y="2141"/>
                    </a:cubicBezTo>
                    <a:cubicBezTo>
                      <a:pt x="1371" y="2201"/>
                      <a:pt x="1251" y="2260"/>
                      <a:pt x="1117" y="2320"/>
                    </a:cubicBezTo>
                    <a:cubicBezTo>
                      <a:pt x="998" y="2379"/>
                      <a:pt x="879" y="2439"/>
                      <a:pt x="805" y="2513"/>
                    </a:cubicBezTo>
                    <a:cubicBezTo>
                      <a:pt x="373" y="2752"/>
                      <a:pt x="134" y="2945"/>
                      <a:pt x="134" y="2945"/>
                    </a:cubicBezTo>
                    <a:cubicBezTo>
                      <a:pt x="60" y="2945"/>
                      <a:pt x="0" y="3065"/>
                      <a:pt x="60" y="3124"/>
                    </a:cubicBezTo>
                    <a:cubicBezTo>
                      <a:pt x="60" y="3184"/>
                      <a:pt x="194" y="3258"/>
                      <a:pt x="253" y="3258"/>
                    </a:cubicBezTo>
                    <a:cubicBezTo>
                      <a:pt x="253" y="3258"/>
                      <a:pt x="566" y="3124"/>
                      <a:pt x="998" y="2945"/>
                    </a:cubicBezTo>
                    <a:cubicBezTo>
                      <a:pt x="1117" y="2945"/>
                      <a:pt x="1251" y="2886"/>
                      <a:pt x="1371" y="2811"/>
                    </a:cubicBezTo>
                    <a:cubicBezTo>
                      <a:pt x="1490" y="2752"/>
                      <a:pt x="1624" y="2692"/>
                      <a:pt x="1743" y="2633"/>
                    </a:cubicBezTo>
                    <a:cubicBezTo>
                      <a:pt x="1922" y="2573"/>
                      <a:pt x="2056" y="2513"/>
                      <a:pt x="2175" y="2379"/>
                    </a:cubicBezTo>
                    <a:cubicBezTo>
                      <a:pt x="2235" y="2379"/>
                      <a:pt x="2294" y="2320"/>
                      <a:pt x="2369" y="2320"/>
                    </a:cubicBezTo>
                    <a:lnTo>
                      <a:pt x="2607" y="2141"/>
                    </a:lnTo>
                    <a:cubicBezTo>
                      <a:pt x="2741" y="2066"/>
                      <a:pt x="2860" y="1947"/>
                      <a:pt x="2980" y="1888"/>
                    </a:cubicBezTo>
                    <a:cubicBezTo>
                      <a:pt x="3114" y="1769"/>
                      <a:pt x="3233" y="1694"/>
                      <a:pt x="3352" y="1575"/>
                    </a:cubicBezTo>
                    <a:cubicBezTo>
                      <a:pt x="3486" y="1456"/>
                      <a:pt x="3546" y="1396"/>
                      <a:pt x="3665" y="1262"/>
                    </a:cubicBezTo>
                    <a:cubicBezTo>
                      <a:pt x="3784" y="1143"/>
                      <a:pt x="3859" y="1083"/>
                      <a:pt x="3918" y="949"/>
                    </a:cubicBezTo>
                    <a:cubicBezTo>
                      <a:pt x="4037" y="890"/>
                      <a:pt x="4037" y="770"/>
                      <a:pt x="4097" y="711"/>
                    </a:cubicBezTo>
                    <a:cubicBezTo>
                      <a:pt x="4157" y="577"/>
                      <a:pt x="4231" y="517"/>
                      <a:pt x="4291" y="458"/>
                    </a:cubicBezTo>
                    <a:cubicBezTo>
                      <a:pt x="4350" y="338"/>
                      <a:pt x="4350" y="204"/>
                      <a:pt x="4350" y="204"/>
                    </a:cubicBezTo>
                    <a:cubicBezTo>
                      <a:pt x="4350" y="145"/>
                      <a:pt x="4350" y="85"/>
                      <a:pt x="4291" y="26"/>
                    </a:cubicBezTo>
                    <a:cubicBezTo>
                      <a:pt x="4273" y="8"/>
                      <a:pt x="4249" y="1"/>
                      <a:pt x="42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32"/>
              <p:cNvSpPr/>
              <p:nvPr/>
            </p:nvSpPr>
            <p:spPr>
              <a:xfrm flipH="1">
                <a:off x="2077717" y="870069"/>
                <a:ext cx="108777" cy="162682"/>
              </a:xfrm>
              <a:custGeom>
                <a:avLst/>
                <a:gdLst/>
                <a:ahLst/>
                <a:cxnLst/>
                <a:rect l="l" t="t" r="r" b="b"/>
                <a:pathLst>
                  <a:path w="3487" h="5215" extrusionOk="0">
                    <a:moveTo>
                      <a:pt x="194" y="0"/>
                    </a:moveTo>
                    <a:cubicBezTo>
                      <a:pt x="60" y="0"/>
                      <a:pt x="0" y="120"/>
                      <a:pt x="60" y="179"/>
                    </a:cubicBezTo>
                    <a:cubicBezTo>
                      <a:pt x="60" y="179"/>
                      <a:pt x="134" y="552"/>
                      <a:pt x="313" y="1118"/>
                    </a:cubicBezTo>
                    <a:cubicBezTo>
                      <a:pt x="432" y="1356"/>
                      <a:pt x="566" y="1669"/>
                      <a:pt x="685" y="1982"/>
                    </a:cubicBezTo>
                    <a:cubicBezTo>
                      <a:pt x="805" y="2295"/>
                      <a:pt x="998" y="2607"/>
                      <a:pt x="1177" y="2920"/>
                    </a:cubicBezTo>
                    <a:cubicBezTo>
                      <a:pt x="1311" y="3099"/>
                      <a:pt x="1371" y="3218"/>
                      <a:pt x="1490" y="3412"/>
                    </a:cubicBezTo>
                    <a:cubicBezTo>
                      <a:pt x="1549" y="3591"/>
                      <a:pt x="1684" y="3725"/>
                      <a:pt x="1803" y="3844"/>
                    </a:cubicBezTo>
                    <a:cubicBezTo>
                      <a:pt x="1922" y="3963"/>
                      <a:pt x="1996" y="4157"/>
                      <a:pt x="2116" y="4276"/>
                    </a:cubicBezTo>
                    <a:cubicBezTo>
                      <a:pt x="2235" y="4410"/>
                      <a:pt x="2294" y="4470"/>
                      <a:pt x="2428" y="4589"/>
                    </a:cubicBezTo>
                    <a:cubicBezTo>
                      <a:pt x="2548" y="4708"/>
                      <a:pt x="2607" y="4783"/>
                      <a:pt x="2741" y="4842"/>
                    </a:cubicBezTo>
                    <a:cubicBezTo>
                      <a:pt x="2801" y="4961"/>
                      <a:pt x="2860" y="5021"/>
                      <a:pt x="2980" y="5021"/>
                    </a:cubicBezTo>
                    <a:cubicBezTo>
                      <a:pt x="3114" y="5155"/>
                      <a:pt x="3173" y="5215"/>
                      <a:pt x="3173" y="5215"/>
                    </a:cubicBezTo>
                    <a:cubicBezTo>
                      <a:pt x="3233" y="5215"/>
                      <a:pt x="3352" y="5215"/>
                      <a:pt x="3352" y="5155"/>
                    </a:cubicBezTo>
                    <a:cubicBezTo>
                      <a:pt x="3486" y="5080"/>
                      <a:pt x="3486" y="5021"/>
                      <a:pt x="3412" y="4961"/>
                    </a:cubicBezTo>
                    <a:lnTo>
                      <a:pt x="3352" y="4902"/>
                    </a:lnTo>
                    <a:cubicBezTo>
                      <a:pt x="3352" y="4902"/>
                      <a:pt x="3352" y="4842"/>
                      <a:pt x="3233" y="4708"/>
                    </a:cubicBezTo>
                    <a:cubicBezTo>
                      <a:pt x="3173" y="4708"/>
                      <a:pt x="3114" y="4589"/>
                      <a:pt x="3039" y="4529"/>
                    </a:cubicBezTo>
                    <a:cubicBezTo>
                      <a:pt x="2980" y="4470"/>
                      <a:pt x="2920" y="4336"/>
                      <a:pt x="2801" y="4276"/>
                    </a:cubicBezTo>
                    <a:cubicBezTo>
                      <a:pt x="2741" y="4157"/>
                      <a:pt x="2667" y="4038"/>
                      <a:pt x="2548" y="3904"/>
                    </a:cubicBezTo>
                    <a:cubicBezTo>
                      <a:pt x="2488" y="3784"/>
                      <a:pt x="2369" y="3665"/>
                      <a:pt x="2294" y="3531"/>
                    </a:cubicBezTo>
                    <a:cubicBezTo>
                      <a:pt x="2175" y="3352"/>
                      <a:pt x="2116" y="3218"/>
                      <a:pt x="1996" y="3040"/>
                    </a:cubicBezTo>
                    <a:cubicBezTo>
                      <a:pt x="1922" y="2920"/>
                      <a:pt x="1803" y="2786"/>
                      <a:pt x="1743" y="2607"/>
                    </a:cubicBezTo>
                    <a:cubicBezTo>
                      <a:pt x="1684" y="2473"/>
                      <a:pt x="1549" y="2295"/>
                      <a:pt x="1490" y="2175"/>
                    </a:cubicBezTo>
                    <a:cubicBezTo>
                      <a:pt x="1371" y="1982"/>
                      <a:pt x="1311" y="1863"/>
                      <a:pt x="1251" y="1669"/>
                    </a:cubicBezTo>
                    <a:cubicBezTo>
                      <a:pt x="1058" y="1356"/>
                      <a:pt x="939" y="1118"/>
                      <a:pt x="805" y="864"/>
                    </a:cubicBezTo>
                    <a:cubicBezTo>
                      <a:pt x="566" y="373"/>
                      <a:pt x="373" y="60"/>
                      <a:pt x="373" y="60"/>
                    </a:cubicBezTo>
                    <a:cubicBezTo>
                      <a:pt x="313" y="0"/>
                      <a:pt x="253" y="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32"/>
              <p:cNvSpPr/>
              <p:nvPr/>
            </p:nvSpPr>
            <p:spPr>
              <a:xfrm flipH="1">
                <a:off x="2292900" y="1209284"/>
                <a:ext cx="257484" cy="83166"/>
              </a:xfrm>
              <a:custGeom>
                <a:avLst/>
                <a:gdLst/>
                <a:ahLst/>
                <a:cxnLst/>
                <a:rect l="l" t="t" r="r" b="b"/>
                <a:pathLst>
                  <a:path w="8254" h="2666" extrusionOk="0">
                    <a:moveTo>
                      <a:pt x="5673" y="1"/>
                    </a:moveTo>
                    <a:cubicBezTo>
                      <a:pt x="5010" y="1"/>
                      <a:pt x="4241" y="101"/>
                      <a:pt x="3412" y="300"/>
                    </a:cubicBezTo>
                    <a:cubicBezTo>
                      <a:pt x="1669" y="732"/>
                      <a:pt x="0" y="2102"/>
                      <a:pt x="0" y="2102"/>
                    </a:cubicBezTo>
                    <a:cubicBezTo>
                      <a:pt x="0" y="2102"/>
                      <a:pt x="1389" y="2666"/>
                      <a:pt x="3188" y="2666"/>
                    </a:cubicBezTo>
                    <a:cubicBezTo>
                      <a:pt x="3537" y="2666"/>
                      <a:pt x="3902" y="2645"/>
                      <a:pt x="4276" y="2594"/>
                    </a:cubicBezTo>
                    <a:cubicBezTo>
                      <a:pt x="6079" y="2340"/>
                      <a:pt x="8254" y="1283"/>
                      <a:pt x="7822" y="732"/>
                    </a:cubicBezTo>
                    <a:cubicBezTo>
                      <a:pt x="7477" y="242"/>
                      <a:pt x="6703" y="1"/>
                      <a:pt x="5673"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32"/>
              <p:cNvSpPr/>
              <p:nvPr/>
            </p:nvSpPr>
            <p:spPr>
              <a:xfrm flipH="1">
                <a:off x="2397466" y="1245564"/>
                <a:ext cx="187794" cy="50224"/>
              </a:xfrm>
              <a:custGeom>
                <a:avLst/>
                <a:gdLst/>
                <a:ahLst/>
                <a:cxnLst/>
                <a:rect l="l" t="t" r="r" b="b"/>
                <a:pathLst>
                  <a:path w="6020" h="1610" extrusionOk="0">
                    <a:moveTo>
                      <a:pt x="3979" y="1"/>
                    </a:moveTo>
                    <a:cubicBezTo>
                      <a:pt x="3785" y="60"/>
                      <a:pt x="3606" y="60"/>
                      <a:pt x="3413" y="60"/>
                    </a:cubicBezTo>
                    <a:cubicBezTo>
                      <a:pt x="3234" y="120"/>
                      <a:pt x="3040" y="120"/>
                      <a:pt x="2861" y="194"/>
                    </a:cubicBezTo>
                    <a:cubicBezTo>
                      <a:pt x="2489" y="254"/>
                      <a:pt x="2116" y="373"/>
                      <a:pt x="1804" y="492"/>
                    </a:cubicBezTo>
                    <a:cubicBezTo>
                      <a:pt x="1610" y="567"/>
                      <a:pt x="1431" y="626"/>
                      <a:pt x="1297" y="686"/>
                    </a:cubicBezTo>
                    <a:cubicBezTo>
                      <a:pt x="1178" y="745"/>
                      <a:pt x="999" y="805"/>
                      <a:pt x="865" y="865"/>
                    </a:cubicBezTo>
                    <a:cubicBezTo>
                      <a:pt x="746" y="939"/>
                      <a:pt x="627" y="999"/>
                      <a:pt x="552" y="1058"/>
                    </a:cubicBezTo>
                    <a:cubicBezTo>
                      <a:pt x="433" y="1118"/>
                      <a:pt x="373" y="1177"/>
                      <a:pt x="314" y="1237"/>
                    </a:cubicBezTo>
                    <a:cubicBezTo>
                      <a:pt x="120" y="1371"/>
                      <a:pt x="61" y="1431"/>
                      <a:pt x="61" y="1431"/>
                    </a:cubicBezTo>
                    <a:cubicBezTo>
                      <a:pt x="1" y="1431"/>
                      <a:pt x="1" y="1490"/>
                      <a:pt x="61" y="1550"/>
                    </a:cubicBezTo>
                    <a:cubicBezTo>
                      <a:pt x="61" y="1610"/>
                      <a:pt x="120" y="1610"/>
                      <a:pt x="180" y="1610"/>
                    </a:cubicBezTo>
                    <a:cubicBezTo>
                      <a:pt x="180" y="1610"/>
                      <a:pt x="254" y="1550"/>
                      <a:pt x="433" y="1490"/>
                    </a:cubicBezTo>
                    <a:cubicBezTo>
                      <a:pt x="493" y="1431"/>
                      <a:pt x="552" y="1431"/>
                      <a:pt x="686" y="1371"/>
                    </a:cubicBezTo>
                    <a:cubicBezTo>
                      <a:pt x="805" y="1312"/>
                      <a:pt x="925" y="1237"/>
                      <a:pt x="1059" y="1177"/>
                    </a:cubicBezTo>
                    <a:cubicBezTo>
                      <a:pt x="1178" y="1118"/>
                      <a:pt x="1297" y="1118"/>
                      <a:pt x="1431" y="1058"/>
                    </a:cubicBezTo>
                    <a:cubicBezTo>
                      <a:pt x="1610" y="999"/>
                      <a:pt x="1744" y="939"/>
                      <a:pt x="1923" y="865"/>
                    </a:cubicBezTo>
                    <a:cubicBezTo>
                      <a:pt x="2042" y="805"/>
                      <a:pt x="2236" y="805"/>
                      <a:pt x="2414" y="745"/>
                    </a:cubicBezTo>
                    <a:cubicBezTo>
                      <a:pt x="2608" y="686"/>
                      <a:pt x="2787" y="686"/>
                      <a:pt x="2981" y="626"/>
                    </a:cubicBezTo>
                    <a:cubicBezTo>
                      <a:pt x="3353" y="567"/>
                      <a:pt x="3666" y="492"/>
                      <a:pt x="4038" y="433"/>
                    </a:cubicBezTo>
                    <a:cubicBezTo>
                      <a:pt x="4217" y="433"/>
                      <a:pt x="4351" y="373"/>
                      <a:pt x="4530" y="373"/>
                    </a:cubicBezTo>
                    <a:cubicBezTo>
                      <a:pt x="4649" y="373"/>
                      <a:pt x="4843" y="313"/>
                      <a:pt x="4962" y="313"/>
                    </a:cubicBezTo>
                    <a:lnTo>
                      <a:pt x="5647" y="313"/>
                    </a:lnTo>
                    <a:cubicBezTo>
                      <a:pt x="5841" y="254"/>
                      <a:pt x="5900" y="254"/>
                      <a:pt x="5900" y="254"/>
                    </a:cubicBezTo>
                    <a:cubicBezTo>
                      <a:pt x="5960" y="254"/>
                      <a:pt x="6020" y="254"/>
                      <a:pt x="6020" y="194"/>
                    </a:cubicBezTo>
                    <a:cubicBezTo>
                      <a:pt x="6020" y="120"/>
                      <a:pt x="5960" y="60"/>
                      <a:pt x="5900" y="60"/>
                    </a:cubicBezTo>
                    <a:lnTo>
                      <a:pt x="5841" y="60"/>
                    </a:lnTo>
                    <a:cubicBezTo>
                      <a:pt x="5766" y="1"/>
                      <a:pt x="5707" y="1"/>
                      <a:pt x="564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32"/>
              <p:cNvSpPr/>
              <p:nvPr/>
            </p:nvSpPr>
            <p:spPr>
              <a:xfrm flipH="1">
                <a:off x="2401677" y="1059173"/>
                <a:ext cx="137102" cy="178529"/>
              </a:xfrm>
              <a:custGeom>
                <a:avLst/>
                <a:gdLst/>
                <a:ahLst/>
                <a:cxnLst/>
                <a:rect l="l" t="t" r="r" b="b"/>
                <a:pathLst>
                  <a:path w="4395" h="5723" extrusionOk="0">
                    <a:moveTo>
                      <a:pt x="3565" y="0"/>
                    </a:moveTo>
                    <a:cubicBezTo>
                      <a:pt x="3534" y="0"/>
                      <a:pt x="3503" y="6"/>
                      <a:pt x="3472" y="17"/>
                    </a:cubicBezTo>
                    <a:cubicBezTo>
                      <a:pt x="2980" y="210"/>
                      <a:pt x="180" y="2370"/>
                      <a:pt x="1" y="5722"/>
                    </a:cubicBezTo>
                    <a:cubicBezTo>
                      <a:pt x="1" y="5722"/>
                      <a:pt x="1982" y="5424"/>
                      <a:pt x="3234" y="3249"/>
                    </a:cubicBezTo>
                    <a:cubicBezTo>
                      <a:pt x="4394" y="1264"/>
                      <a:pt x="4032" y="0"/>
                      <a:pt x="35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32"/>
              <p:cNvSpPr/>
              <p:nvPr/>
            </p:nvSpPr>
            <p:spPr>
              <a:xfrm flipH="1">
                <a:off x="2593121" y="916987"/>
                <a:ext cx="28824" cy="29105"/>
              </a:xfrm>
              <a:custGeom>
                <a:avLst/>
                <a:gdLst/>
                <a:ahLst/>
                <a:cxnLst/>
                <a:rect l="l" t="t" r="r" b="b"/>
                <a:pathLst>
                  <a:path w="924" h="933" extrusionOk="0">
                    <a:moveTo>
                      <a:pt x="448" y="0"/>
                    </a:moveTo>
                    <a:cubicBezTo>
                      <a:pt x="376" y="0"/>
                      <a:pt x="303" y="15"/>
                      <a:pt x="238" y="46"/>
                    </a:cubicBezTo>
                    <a:cubicBezTo>
                      <a:pt x="119" y="105"/>
                      <a:pt x="0" y="225"/>
                      <a:pt x="0" y="418"/>
                    </a:cubicBezTo>
                    <a:cubicBezTo>
                      <a:pt x="0" y="537"/>
                      <a:pt x="0" y="671"/>
                      <a:pt x="60" y="731"/>
                    </a:cubicBezTo>
                    <a:cubicBezTo>
                      <a:pt x="149" y="865"/>
                      <a:pt x="314" y="932"/>
                      <a:pt x="441" y="932"/>
                    </a:cubicBezTo>
                    <a:cubicBezTo>
                      <a:pt x="483" y="932"/>
                      <a:pt x="521" y="925"/>
                      <a:pt x="551" y="910"/>
                    </a:cubicBezTo>
                    <a:cubicBezTo>
                      <a:pt x="805" y="791"/>
                      <a:pt x="924" y="597"/>
                      <a:pt x="864" y="359"/>
                    </a:cubicBezTo>
                    <a:cubicBezTo>
                      <a:pt x="864" y="126"/>
                      <a:pt x="658"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32"/>
              <p:cNvSpPr/>
              <p:nvPr/>
            </p:nvSpPr>
            <p:spPr>
              <a:xfrm flipH="1">
                <a:off x="2587069" y="895150"/>
                <a:ext cx="31" cy="31"/>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32"/>
              <p:cNvSpPr/>
              <p:nvPr/>
            </p:nvSpPr>
            <p:spPr>
              <a:xfrm flipH="1">
                <a:off x="1413638" y="1071028"/>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32"/>
              <p:cNvSpPr/>
              <p:nvPr/>
            </p:nvSpPr>
            <p:spPr>
              <a:xfrm flipH="1">
                <a:off x="1464299" y="10234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32"/>
              <p:cNvSpPr/>
              <p:nvPr/>
            </p:nvSpPr>
            <p:spPr>
              <a:xfrm flipH="1">
                <a:off x="2523400" y="928498"/>
                <a:ext cx="42332" cy="37996"/>
              </a:xfrm>
              <a:custGeom>
                <a:avLst/>
                <a:gdLst/>
                <a:ahLst/>
                <a:cxnLst/>
                <a:rect l="l" t="t" r="r" b="b"/>
                <a:pathLst>
                  <a:path w="1357" h="1218" extrusionOk="0">
                    <a:moveTo>
                      <a:pt x="775" y="1"/>
                    </a:moveTo>
                    <a:cubicBezTo>
                      <a:pt x="656" y="1"/>
                      <a:pt x="533" y="34"/>
                      <a:pt x="433" y="109"/>
                    </a:cubicBezTo>
                    <a:lnTo>
                      <a:pt x="299" y="228"/>
                    </a:lnTo>
                    <a:cubicBezTo>
                      <a:pt x="60" y="422"/>
                      <a:pt x="1" y="734"/>
                      <a:pt x="179" y="973"/>
                    </a:cubicBezTo>
                    <a:cubicBezTo>
                      <a:pt x="315" y="1140"/>
                      <a:pt x="501" y="1218"/>
                      <a:pt x="672" y="1218"/>
                    </a:cubicBezTo>
                    <a:cubicBezTo>
                      <a:pt x="822" y="1218"/>
                      <a:pt x="960" y="1158"/>
                      <a:pt x="1044" y="1047"/>
                    </a:cubicBezTo>
                    <a:cubicBezTo>
                      <a:pt x="1118" y="973"/>
                      <a:pt x="1178" y="913"/>
                      <a:pt x="1178" y="854"/>
                    </a:cubicBezTo>
                    <a:cubicBezTo>
                      <a:pt x="1356" y="675"/>
                      <a:pt x="1356" y="362"/>
                      <a:pt x="1178" y="168"/>
                    </a:cubicBezTo>
                    <a:cubicBezTo>
                      <a:pt x="1100" y="64"/>
                      <a:pt x="941" y="1"/>
                      <a:pt x="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32"/>
              <p:cNvSpPr/>
              <p:nvPr/>
            </p:nvSpPr>
            <p:spPr>
              <a:xfrm flipH="1">
                <a:off x="1985162" y="1147050"/>
                <a:ext cx="253397" cy="107248"/>
              </a:xfrm>
              <a:custGeom>
                <a:avLst/>
                <a:gdLst/>
                <a:ahLst/>
                <a:cxnLst/>
                <a:rect l="l" t="t" r="r" b="b"/>
                <a:pathLst>
                  <a:path w="8123" h="3438" extrusionOk="0">
                    <a:moveTo>
                      <a:pt x="1507" y="1"/>
                    </a:moveTo>
                    <a:cubicBezTo>
                      <a:pt x="1061" y="1"/>
                      <a:pt x="673" y="134"/>
                      <a:pt x="492" y="552"/>
                    </a:cubicBezTo>
                    <a:cubicBezTo>
                      <a:pt x="1" y="1728"/>
                      <a:pt x="1863" y="3039"/>
                      <a:pt x="2727" y="3278"/>
                    </a:cubicBezTo>
                    <a:cubicBezTo>
                      <a:pt x="3158" y="3385"/>
                      <a:pt x="3607" y="3437"/>
                      <a:pt x="4059" y="3437"/>
                    </a:cubicBezTo>
                    <a:cubicBezTo>
                      <a:pt x="5495" y="3437"/>
                      <a:pt x="6955" y="2908"/>
                      <a:pt x="7941" y="1922"/>
                    </a:cubicBezTo>
                    <a:cubicBezTo>
                      <a:pt x="8122" y="1741"/>
                      <a:pt x="8069" y="1350"/>
                      <a:pt x="7816" y="1350"/>
                    </a:cubicBezTo>
                    <a:cubicBezTo>
                      <a:pt x="7799" y="1350"/>
                      <a:pt x="7781" y="1352"/>
                      <a:pt x="7762" y="1356"/>
                    </a:cubicBezTo>
                    <a:cubicBezTo>
                      <a:pt x="7315" y="1490"/>
                      <a:pt x="6883" y="1490"/>
                      <a:pt x="6451" y="1490"/>
                    </a:cubicBezTo>
                    <a:cubicBezTo>
                      <a:pt x="5393" y="1296"/>
                      <a:pt x="4217" y="671"/>
                      <a:pt x="3293" y="373"/>
                    </a:cubicBezTo>
                    <a:cubicBezTo>
                      <a:pt x="2859" y="260"/>
                      <a:pt x="2128" y="1"/>
                      <a:pt x="1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32"/>
              <p:cNvSpPr/>
              <p:nvPr/>
            </p:nvSpPr>
            <p:spPr>
              <a:xfrm flipH="1">
                <a:off x="1314344" y="79850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40" name="Google Shape;5540;p32"/>
            <p:cNvSpPr/>
            <p:nvPr/>
          </p:nvSpPr>
          <p:spPr>
            <a:xfrm rot="10800000">
              <a:off x="8240185" y="1197369"/>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32"/>
            <p:cNvSpPr/>
            <p:nvPr/>
          </p:nvSpPr>
          <p:spPr>
            <a:xfrm rot="10800000">
              <a:off x="8228581" y="1238266"/>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32"/>
            <p:cNvSpPr/>
            <p:nvPr/>
          </p:nvSpPr>
          <p:spPr>
            <a:xfrm rot="10800000">
              <a:off x="8141671" y="969708"/>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32"/>
            <p:cNvSpPr/>
            <p:nvPr/>
          </p:nvSpPr>
          <p:spPr>
            <a:xfrm rot="10800000">
              <a:off x="8166752" y="1045699"/>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32"/>
            <p:cNvSpPr/>
            <p:nvPr/>
          </p:nvSpPr>
          <p:spPr>
            <a:xfrm rot="10800000">
              <a:off x="8441892" y="4034648"/>
              <a:ext cx="127806" cy="281192"/>
            </a:xfrm>
            <a:custGeom>
              <a:avLst/>
              <a:gdLst/>
              <a:ahLst/>
              <a:cxnLst/>
              <a:rect l="l" t="t" r="r" b="b"/>
              <a:pathLst>
                <a:path w="4097" h="9014" extrusionOk="0">
                  <a:moveTo>
                    <a:pt x="2667" y="7602"/>
                  </a:moveTo>
                  <a:cubicBezTo>
                    <a:pt x="2667" y="7781"/>
                    <a:pt x="2607" y="7975"/>
                    <a:pt x="2488" y="8034"/>
                  </a:cubicBezTo>
                  <a:cubicBezTo>
                    <a:pt x="2548" y="7975"/>
                    <a:pt x="2548" y="7915"/>
                    <a:pt x="2548" y="7841"/>
                  </a:cubicBezTo>
                  <a:cubicBezTo>
                    <a:pt x="2548" y="7781"/>
                    <a:pt x="2607" y="7722"/>
                    <a:pt x="2607" y="7602"/>
                  </a:cubicBezTo>
                  <a:close/>
                  <a:moveTo>
                    <a:pt x="3093" y="0"/>
                  </a:moveTo>
                  <a:cubicBezTo>
                    <a:pt x="2881" y="0"/>
                    <a:pt x="2664" y="62"/>
                    <a:pt x="2488" y="154"/>
                  </a:cubicBezTo>
                  <a:cubicBezTo>
                    <a:pt x="1624" y="586"/>
                    <a:pt x="1058" y="1390"/>
                    <a:pt x="685" y="2254"/>
                  </a:cubicBezTo>
                  <a:cubicBezTo>
                    <a:pt x="626" y="2567"/>
                    <a:pt x="566" y="2820"/>
                    <a:pt x="507" y="3133"/>
                  </a:cubicBezTo>
                  <a:cubicBezTo>
                    <a:pt x="60" y="4057"/>
                    <a:pt x="0" y="5174"/>
                    <a:pt x="253" y="6232"/>
                  </a:cubicBezTo>
                  <a:cubicBezTo>
                    <a:pt x="432" y="7096"/>
                    <a:pt x="879" y="8034"/>
                    <a:pt x="1549" y="8660"/>
                  </a:cubicBezTo>
                  <a:cubicBezTo>
                    <a:pt x="1801" y="8907"/>
                    <a:pt x="2074" y="9014"/>
                    <a:pt x="2337" y="9014"/>
                  </a:cubicBezTo>
                  <a:cubicBezTo>
                    <a:pt x="2930" y="9014"/>
                    <a:pt x="3471" y="8473"/>
                    <a:pt x="3605" y="7781"/>
                  </a:cubicBezTo>
                  <a:cubicBezTo>
                    <a:pt x="3784" y="6723"/>
                    <a:pt x="3233" y="5740"/>
                    <a:pt x="3173" y="4682"/>
                  </a:cubicBezTo>
                  <a:cubicBezTo>
                    <a:pt x="3173" y="4191"/>
                    <a:pt x="3173" y="3625"/>
                    <a:pt x="3292" y="3133"/>
                  </a:cubicBezTo>
                  <a:cubicBezTo>
                    <a:pt x="3412" y="2627"/>
                    <a:pt x="3665" y="2195"/>
                    <a:pt x="3784" y="1703"/>
                  </a:cubicBezTo>
                  <a:cubicBezTo>
                    <a:pt x="3918" y="1271"/>
                    <a:pt x="4097" y="645"/>
                    <a:pt x="3725" y="273"/>
                  </a:cubicBezTo>
                  <a:cubicBezTo>
                    <a:pt x="3560" y="77"/>
                    <a:pt x="3329" y="0"/>
                    <a:pt x="3093"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562"/>
        <p:cNvGrpSpPr/>
        <p:nvPr/>
      </p:nvGrpSpPr>
      <p:grpSpPr>
        <a:xfrm>
          <a:off x="0" y="0"/>
          <a:ext cx="0" cy="0"/>
          <a:chOff x="0" y="0"/>
          <a:chExt cx="0" cy="0"/>
        </a:xfrm>
      </p:grpSpPr>
      <p:sp>
        <p:nvSpPr>
          <p:cNvPr id="563" name="Google Shape;563;p3"/>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txBox="1">
            <a:spLocks noGrp="1"/>
          </p:cNvSpPr>
          <p:nvPr>
            <p:ph type="title"/>
          </p:nvPr>
        </p:nvSpPr>
        <p:spPr>
          <a:xfrm>
            <a:off x="971750" y="1219875"/>
            <a:ext cx="3190500" cy="10002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sz="4000" b="1"/>
            </a:lvl1pPr>
            <a:lvl2pPr lvl="1">
              <a:spcBef>
                <a:spcPts val="0"/>
              </a:spcBef>
              <a:spcAft>
                <a:spcPts val="0"/>
              </a:spcAft>
              <a:buSzPts val="2800"/>
              <a:buNone/>
              <a:defRPr>
                <a:latin typeface="Montserrat Alternates"/>
                <a:ea typeface="Montserrat Alternates"/>
                <a:cs typeface="Montserrat Alternates"/>
                <a:sym typeface="Montserrat Alternates"/>
              </a:defRPr>
            </a:lvl2pPr>
            <a:lvl3pPr lvl="2">
              <a:spcBef>
                <a:spcPts val="0"/>
              </a:spcBef>
              <a:spcAft>
                <a:spcPts val="0"/>
              </a:spcAft>
              <a:buSzPts val="2800"/>
              <a:buNone/>
              <a:defRPr>
                <a:latin typeface="Montserrat Alternates"/>
                <a:ea typeface="Montserrat Alternates"/>
                <a:cs typeface="Montserrat Alternates"/>
                <a:sym typeface="Montserrat Alternates"/>
              </a:defRPr>
            </a:lvl3pPr>
            <a:lvl4pPr lvl="3">
              <a:spcBef>
                <a:spcPts val="0"/>
              </a:spcBef>
              <a:spcAft>
                <a:spcPts val="0"/>
              </a:spcAft>
              <a:buSzPts val="2800"/>
              <a:buNone/>
              <a:defRPr>
                <a:latin typeface="Montserrat Alternates"/>
                <a:ea typeface="Montserrat Alternates"/>
                <a:cs typeface="Montserrat Alternates"/>
                <a:sym typeface="Montserrat Alternates"/>
              </a:defRPr>
            </a:lvl4pPr>
            <a:lvl5pPr lvl="4">
              <a:spcBef>
                <a:spcPts val="0"/>
              </a:spcBef>
              <a:spcAft>
                <a:spcPts val="0"/>
              </a:spcAft>
              <a:buSzPts val="2800"/>
              <a:buNone/>
              <a:defRPr>
                <a:latin typeface="Montserrat Alternates"/>
                <a:ea typeface="Montserrat Alternates"/>
                <a:cs typeface="Montserrat Alternates"/>
                <a:sym typeface="Montserrat Alternates"/>
              </a:defRPr>
            </a:lvl5pPr>
            <a:lvl6pPr lvl="5">
              <a:spcBef>
                <a:spcPts val="0"/>
              </a:spcBef>
              <a:spcAft>
                <a:spcPts val="0"/>
              </a:spcAft>
              <a:buSzPts val="2800"/>
              <a:buNone/>
              <a:defRPr>
                <a:latin typeface="Montserrat Alternates"/>
                <a:ea typeface="Montserrat Alternates"/>
                <a:cs typeface="Montserrat Alternates"/>
                <a:sym typeface="Montserrat Alternates"/>
              </a:defRPr>
            </a:lvl6pPr>
            <a:lvl7pPr lvl="6">
              <a:spcBef>
                <a:spcPts val="0"/>
              </a:spcBef>
              <a:spcAft>
                <a:spcPts val="0"/>
              </a:spcAft>
              <a:buSzPts val="2800"/>
              <a:buNone/>
              <a:defRPr>
                <a:latin typeface="Montserrat Alternates"/>
                <a:ea typeface="Montserrat Alternates"/>
                <a:cs typeface="Montserrat Alternates"/>
                <a:sym typeface="Montserrat Alternates"/>
              </a:defRPr>
            </a:lvl7pPr>
            <a:lvl8pPr lvl="7">
              <a:spcBef>
                <a:spcPts val="0"/>
              </a:spcBef>
              <a:spcAft>
                <a:spcPts val="0"/>
              </a:spcAft>
              <a:buSzPts val="2800"/>
              <a:buNone/>
              <a:defRPr>
                <a:latin typeface="Montserrat Alternates"/>
                <a:ea typeface="Montserrat Alternates"/>
                <a:cs typeface="Montserrat Alternates"/>
                <a:sym typeface="Montserrat Alternates"/>
              </a:defRPr>
            </a:lvl8pPr>
            <a:lvl9pPr lvl="8">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623" name="Google Shape;623;p3"/>
          <p:cNvSpPr txBox="1">
            <a:spLocks noGrp="1"/>
          </p:cNvSpPr>
          <p:nvPr>
            <p:ph type="subTitle" idx="1"/>
          </p:nvPr>
        </p:nvSpPr>
        <p:spPr>
          <a:xfrm>
            <a:off x="971750" y="2077125"/>
            <a:ext cx="1838400" cy="743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sz="2000" b="1"/>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4"/>
        <p:cNvGrpSpPr/>
        <p:nvPr/>
      </p:nvGrpSpPr>
      <p:grpSpPr>
        <a:xfrm>
          <a:off x="0" y="0"/>
          <a:ext cx="0" cy="0"/>
          <a:chOff x="0" y="0"/>
          <a:chExt cx="0" cy="0"/>
        </a:xfrm>
      </p:grpSpPr>
      <p:sp>
        <p:nvSpPr>
          <p:cNvPr id="625" name="Google Shape;625;p4"/>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
          <p:cNvSpPr txBox="1">
            <a:spLocks noGrp="1"/>
          </p:cNvSpPr>
          <p:nvPr>
            <p:ph type="title"/>
          </p:nvPr>
        </p:nvSpPr>
        <p:spPr>
          <a:xfrm>
            <a:off x="1213447"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803" name="Google Shape;803;p4"/>
          <p:cNvGrpSpPr/>
          <p:nvPr/>
        </p:nvGrpSpPr>
        <p:grpSpPr>
          <a:xfrm>
            <a:off x="8180472" y="1364994"/>
            <a:ext cx="350390" cy="1470478"/>
            <a:chOff x="8180472" y="1441194"/>
            <a:chExt cx="350390" cy="1470478"/>
          </a:xfrm>
        </p:grpSpPr>
        <p:sp>
          <p:nvSpPr>
            <p:cNvPr id="804" name="Google Shape;804;p4"/>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 name="Google Shape;811;p4"/>
          <p:cNvSpPr txBox="1">
            <a:spLocks noGrp="1"/>
          </p:cNvSpPr>
          <p:nvPr>
            <p:ph type="body" idx="1"/>
          </p:nvPr>
        </p:nvSpPr>
        <p:spPr>
          <a:xfrm>
            <a:off x="1000529" y="1427901"/>
            <a:ext cx="7359300" cy="3257100"/>
          </a:xfrm>
          <a:prstGeom prst="rect">
            <a:avLst/>
          </a:prstGeom>
        </p:spPr>
        <p:txBody>
          <a:bodyPr spcFirstLastPara="1" wrap="square" lIns="91425" tIns="91425" rIns="91425" bIns="91425" anchor="t" anchorCtr="0">
            <a:noAutofit/>
          </a:bodyPr>
          <a:lstStyle>
            <a:lvl1pPr marL="457200" lvl="0" indent="-387350">
              <a:lnSpc>
                <a:spcPct val="100000"/>
              </a:lnSpc>
              <a:spcBef>
                <a:spcPts val="0"/>
              </a:spcBef>
              <a:spcAft>
                <a:spcPts val="0"/>
              </a:spcAft>
              <a:buClr>
                <a:schemeClr val="accent1"/>
              </a:buClr>
              <a:buSzPts val="2500"/>
              <a:buFont typeface="Roboto"/>
              <a:buChar char="●"/>
              <a:defRPr sz="1100"/>
            </a:lvl1pPr>
            <a:lvl2pPr marL="914400" lvl="1" indent="-317500">
              <a:spcBef>
                <a:spcPts val="1600"/>
              </a:spcBef>
              <a:spcAft>
                <a:spcPts val="0"/>
              </a:spcAft>
              <a:buSzPts val="1400"/>
              <a:buChar char="○"/>
              <a:defRPr/>
            </a:lvl2pPr>
            <a:lvl3pPr marL="1371600" lvl="2" indent="-317500">
              <a:spcBef>
                <a:spcPts val="1600"/>
              </a:spcBef>
              <a:spcAft>
                <a:spcPts val="0"/>
              </a:spcAft>
              <a:buClr>
                <a:srgbClr val="83492E"/>
              </a:buClr>
              <a:buSzPts val="1400"/>
              <a:buChar char="■"/>
              <a:defRPr>
                <a:solidFill>
                  <a:srgbClr val="83492E"/>
                </a:solidFill>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12"/>
        <p:cNvGrpSpPr/>
        <p:nvPr/>
      </p:nvGrpSpPr>
      <p:grpSpPr>
        <a:xfrm>
          <a:off x="0" y="0"/>
          <a:ext cx="0" cy="0"/>
          <a:chOff x="0" y="0"/>
          <a:chExt cx="0" cy="0"/>
        </a:xfrm>
      </p:grpSpPr>
      <p:sp>
        <p:nvSpPr>
          <p:cNvPr id="813" name="Google Shape;813;p5"/>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5"/>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
          <p:cNvSpPr txBox="1">
            <a:spLocks noGrp="1"/>
          </p:cNvSpPr>
          <p:nvPr>
            <p:ph type="title"/>
          </p:nvPr>
        </p:nvSpPr>
        <p:spPr>
          <a:xfrm>
            <a:off x="1213447"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91" name="Google Shape;991;p5"/>
          <p:cNvGrpSpPr/>
          <p:nvPr/>
        </p:nvGrpSpPr>
        <p:grpSpPr>
          <a:xfrm>
            <a:off x="8180472" y="1364994"/>
            <a:ext cx="350390" cy="1470478"/>
            <a:chOff x="8180472" y="1441194"/>
            <a:chExt cx="350390" cy="1470478"/>
          </a:xfrm>
        </p:grpSpPr>
        <p:sp>
          <p:nvSpPr>
            <p:cNvPr id="992" name="Google Shape;992;p5"/>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 name="Google Shape;999;p5"/>
          <p:cNvSpPr txBox="1">
            <a:spLocks noGrp="1"/>
          </p:cNvSpPr>
          <p:nvPr>
            <p:ph type="body" idx="1"/>
          </p:nvPr>
        </p:nvSpPr>
        <p:spPr>
          <a:xfrm>
            <a:off x="997500" y="1381075"/>
            <a:ext cx="32007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000" name="Google Shape;1000;p5"/>
          <p:cNvSpPr txBox="1">
            <a:spLocks noGrp="1"/>
          </p:cNvSpPr>
          <p:nvPr>
            <p:ph type="body" idx="2"/>
          </p:nvPr>
        </p:nvSpPr>
        <p:spPr>
          <a:xfrm>
            <a:off x="4731300" y="1381075"/>
            <a:ext cx="32007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60"/>
        <p:cNvGrpSpPr/>
        <p:nvPr/>
      </p:nvGrpSpPr>
      <p:grpSpPr>
        <a:xfrm>
          <a:off x="0" y="0"/>
          <a:ext cx="0" cy="0"/>
          <a:chOff x="0" y="0"/>
          <a:chExt cx="0" cy="0"/>
        </a:xfrm>
      </p:grpSpPr>
      <p:sp>
        <p:nvSpPr>
          <p:cNvPr id="1261" name="Google Shape;1261;p8"/>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8"/>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8"/>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8"/>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8"/>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8"/>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8"/>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8"/>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8"/>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8"/>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8"/>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8"/>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8"/>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8"/>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8"/>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8"/>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8"/>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8"/>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8"/>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8"/>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8"/>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8"/>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8"/>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8"/>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8"/>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8"/>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8"/>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8"/>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8"/>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8"/>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8"/>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8"/>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8"/>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8"/>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8"/>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8"/>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8"/>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8"/>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8"/>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8"/>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8"/>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8"/>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8"/>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8"/>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8"/>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8"/>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8"/>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8"/>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8"/>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8"/>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8"/>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8"/>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8"/>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8"/>
          <p:cNvSpPr txBox="1">
            <a:spLocks noGrp="1"/>
          </p:cNvSpPr>
          <p:nvPr>
            <p:ph type="title"/>
          </p:nvPr>
        </p:nvSpPr>
        <p:spPr>
          <a:xfrm>
            <a:off x="1414175" y="712175"/>
            <a:ext cx="6367800" cy="409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315" name="Google Shape;1315;p8"/>
          <p:cNvGrpSpPr/>
          <p:nvPr/>
        </p:nvGrpSpPr>
        <p:grpSpPr>
          <a:xfrm>
            <a:off x="8219597" y="3244569"/>
            <a:ext cx="350390" cy="1470478"/>
            <a:chOff x="8180472" y="1441194"/>
            <a:chExt cx="350390" cy="1470478"/>
          </a:xfrm>
        </p:grpSpPr>
        <p:sp>
          <p:nvSpPr>
            <p:cNvPr id="1316" name="Google Shape;1316;p8"/>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8"/>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8"/>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8"/>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3" name="Google Shape;1323;p8"/>
          <p:cNvGrpSpPr/>
          <p:nvPr/>
        </p:nvGrpSpPr>
        <p:grpSpPr>
          <a:xfrm>
            <a:off x="6477428" y="4097776"/>
            <a:ext cx="1710712" cy="768478"/>
            <a:chOff x="6477428" y="4097776"/>
            <a:chExt cx="1710712" cy="768478"/>
          </a:xfrm>
        </p:grpSpPr>
        <p:sp>
          <p:nvSpPr>
            <p:cNvPr id="1324" name="Google Shape;1324;p8"/>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8"/>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8"/>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8"/>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8"/>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8"/>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8"/>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8"/>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8"/>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8"/>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8"/>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8"/>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8"/>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8"/>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8"/>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8"/>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8"/>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8"/>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1342;p8"/>
          <p:cNvGrpSpPr/>
          <p:nvPr/>
        </p:nvGrpSpPr>
        <p:grpSpPr>
          <a:xfrm>
            <a:off x="8255228" y="2734429"/>
            <a:ext cx="195926" cy="380418"/>
            <a:chOff x="8292303" y="2531254"/>
            <a:chExt cx="195926" cy="380418"/>
          </a:xfrm>
        </p:grpSpPr>
        <p:sp>
          <p:nvSpPr>
            <p:cNvPr id="1343" name="Google Shape;1343;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1346;p8"/>
          <p:cNvGrpSpPr/>
          <p:nvPr/>
        </p:nvGrpSpPr>
        <p:grpSpPr>
          <a:xfrm>
            <a:off x="886253" y="764529"/>
            <a:ext cx="2092559" cy="2131825"/>
            <a:chOff x="886253" y="764529"/>
            <a:chExt cx="2092559" cy="2131825"/>
          </a:xfrm>
        </p:grpSpPr>
        <p:grpSp>
          <p:nvGrpSpPr>
            <p:cNvPr id="1347" name="Google Shape;1347;p8"/>
            <p:cNvGrpSpPr/>
            <p:nvPr/>
          </p:nvGrpSpPr>
          <p:grpSpPr>
            <a:xfrm rot="10800000">
              <a:off x="886253" y="915736"/>
              <a:ext cx="350390" cy="1470478"/>
              <a:chOff x="8180472" y="1441194"/>
              <a:chExt cx="350390" cy="1470478"/>
            </a:xfrm>
          </p:grpSpPr>
          <p:sp>
            <p:nvSpPr>
              <p:cNvPr id="1348" name="Google Shape;1348;p8"/>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8"/>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8"/>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8"/>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5" name="Google Shape;1355;p8"/>
            <p:cNvGrpSpPr/>
            <p:nvPr/>
          </p:nvGrpSpPr>
          <p:grpSpPr>
            <a:xfrm rot="10800000">
              <a:off x="1268100" y="764529"/>
              <a:ext cx="1710712" cy="768478"/>
              <a:chOff x="6477428" y="4097776"/>
              <a:chExt cx="1710712" cy="768478"/>
            </a:xfrm>
          </p:grpSpPr>
          <p:sp>
            <p:nvSpPr>
              <p:cNvPr id="1356" name="Google Shape;1356;p8"/>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8"/>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8"/>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8"/>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8"/>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8"/>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8"/>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8"/>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8"/>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8"/>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8"/>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8"/>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8"/>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8"/>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8"/>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8"/>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8"/>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8"/>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8"/>
            <p:cNvGrpSpPr/>
            <p:nvPr/>
          </p:nvGrpSpPr>
          <p:grpSpPr>
            <a:xfrm rot="10800000">
              <a:off x="1005085" y="2515936"/>
              <a:ext cx="195926" cy="380418"/>
              <a:chOff x="8292303" y="2531254"/>
              <a:chExt cx="195926" cy="380418"/>
            </a:xfrm>
          </p:grpSpPr>
          <p:sp>
            <p:nvSpPr>
              <p:cNvPr id="1375" name="Google Shape;1375;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89"/>
        <p:cNvGrpSpPr/>
        <p:nvPr/>
      </p:nvGrpSpPr>
      <p:grpSpPr>
        <a:xfrm>
          <a:off x="0" y="0"/>
          <a:ext cx="0" cy="0"/>
          <a:chOff x="0" y="0"/>
          <a:chExt cx="0" cy="0"/>
        </a:xfrm>
      </p:grpSpPr>
      <p:sp>
        <p:nvSpPr>
          <p:cNvPr id="1590" name="Google Shape;1590;p10"/>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0"/>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0"/>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0"/>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0"/>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0"/>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0"/>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0"/>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0"/>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0"/>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0"/>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0"/>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0"/>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0"/>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0"/>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0"/>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0"/>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0"/>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0"/>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0"/>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0"/>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0"/>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0"/>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0"/>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0"/>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0"/>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0"/>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0"/>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0"/>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0"/>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0"/>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0"/>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0"/>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0"/>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0"/>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0"/>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0"/>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0"/>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0"/>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0"/>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0"/>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0"/>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0"/>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0"/>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0"/>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0"/>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0"/>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0"/>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0"/>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0"/>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0"/>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0"/>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0"/>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0"/>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0"/>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0"/>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0"/>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0"/>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0"/>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0"/>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0"/>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0"/>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0"/>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0"/>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0"/>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0"/>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0"/>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0"/>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0"/>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0"/>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0"/>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0"/>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0"/>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0"/>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0"/>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0"/>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0"/>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0"/>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0"/>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0"/>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0"/>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0"/>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0"/>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0"/>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0"/>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0"/>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0"/>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0"/>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0"/>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0"/>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0"/>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0"/>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0"/>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0"/>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0"/>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0"/>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0"/>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0"/>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0"/>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0"/>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0"/>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0"/>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0"/>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0"/>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0"/>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0"/>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0"/>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0"/>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0"/>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0"/>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0"/>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0"/>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0"/>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0"/>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0"/>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0"/>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0"/>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0"/>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0"/>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0"/>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0"/>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0"/>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0"/>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0"/>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0"/>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0"/>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0"/>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0"/>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0"/>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0"/>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0"/>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0"/>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0"/>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0"/>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0"/>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0"/>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0"/>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0"/>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0"/>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0"/>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0"/>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0"/>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0"/>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0"/>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0"/>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0"/>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0"/>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0"/>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0"/>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0"/>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0"/>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0"/>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0"/>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0"/>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0"/>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0"/>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0"/>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0"/>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0"/>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0"/>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0"/>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0"/>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0"/>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0"/>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0"/>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0"/>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0"/>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0"/>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0"/>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0"/>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0"/>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0"/>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0"/>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0"/>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0"/>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0"/>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0"/>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7" name="Google Shape;1767;p10"/>
          <p:cNvGrpSpPr/>
          <p:nvPr/>
        </p:nvGrpSpPr>
        <p:grpSpPr>
          <a:xfrm>
            <a:off x="8180472" y="2126994"/>
            <a:ext cx="350390" cy="1470478"/>
            <a:chOff x="8180472" y="1441194"/>
            <a:chExt cx="350390" cy="1470478"/>
          </a:xfrm>
        </p:grpSpPr>
        <p:sp>
          <p:nvSpPr>
            <p:cNvPr id="1768" name="Google Shape;1768;p10"/>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0"/>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0"/>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0"/>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0"/>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0"/>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0"/>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5" name="Google Shape;1775;p10"/>
          <p:cNvSpPr txBox="1">
            <a:spLocks noGrp="1"/>
          </p:cNvSpPr>
          <p:nvPr>
            <p:ph type="title"/>
          </p:nvPr>
        </p:nvSpPr>
        <p:spPr>
          <a:xfrm>
            <a:off x="4591334" y="1080292"/>
            <a:ext cx="3379500" cy="768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3000"/>
              <a:buNone/>
              <a:defRPr>
                <a:solidFill>
                  <a:schemeClr val="accent2"/>
                </a:solidFill>
              </a:defRPr>
            </a:lvl1pPr>
            <a:lvl2pPr lvl="1" rtl="0">
              <a:spcBef>
                <a:spcPts val="0"/>
              </a:spcBef>
              <a:spcAft>
                <a:spcPts val="0"/>
              </a:spcAft>
              <a:buClr>
                <a:schemeClr val="accent6"/>
              </a:buClr>
              <a:buSzPts val="1800"/>
              <a:buNone/>
              <a:defRPr sz="1800">
                <a:solidFill>
                  <a:schemeClr val="accent6"/>
                </a:solidFill>
              </a:defRPr>
            </a:lvl2pPr>
            <a:lvl3pPr lvl="2" rtl="0">
              <a:spcBef>
                <a:spcPts val="0"/>
              </a:spcBef>
              <a:spcAft>
                <a:spcPts val="0"/>
              </a:spcAft>
              <a:buClr>
                <a:schemeClr val="accent6"/>
              </a:buClr>
              <a:buSzPts val="1800"/>
              <a:buNone/>
              <a:defRPr sz="1800">
                <a:solidFill>
                  <a:schemeClr val="accent6"/>
                </a:solidFill>
              </a:defRPr>
            </a:lvl3pPr>
            <a:lvl4pPr lvl="3" rtl="0">
              <a:spcBef>
                <a:spcPts val="0"/>
              </a:spcBef>
              <a:spcAft>
                <a:spcPts val="0"/>
              </a:spcAft>
              <a:buClr>
                <a:schemeClr val="accent6"/>
              </a:buClr>
              <a:buSzPts val="1800"/>
              <a:buNone/>
              <a:defRPr sz="1800">
                <a:solidFill>
                  <a:schemeClr val="accent6"/>
                </a:solidFill>
              </a:defRPr>
            </a:lvl4pPr>
            <a:lvl5pPr lvl="4" rtl="0">
              <a:spcBef>
                <a:spcPts val="0"/>
              </a:spcBef>
              <a:spcAft>
                <a:spcPts val="0"/>
              </a:spcAft>
              <a:buClr>
                <a:schemeClr val="accent6"/>
              </a:buClr>
              <a:buSzPts val="1800"/>
              <a:buNone/>
              <a:defRPr sz="1800">
                <a:solidFill>
                  <a:schemeClr val="accent6"/>
                </a:solidFill>
              </a:defRPr>
            </a:lvl5pPr>
            <a:lvl6pPr lvl="5" rtl="0">
              <a:spcBef>
                <a:spcPts val="0"/>
              </a:spcBef>
              <a:spcAft>
                <a:spcPts val="0"/>
              </a:spcAft>
              <a:buClr>
                <a:schemeClr val="accent6"/>
              </a:buClr>
              <a:buSzPts val="1800"/>
              <a:buNone/>
              <a:defRPr sz="1800">
                <a:solidFill>
                  <a:schemeClr val="accent6"/>
                </a:solidFill>
              </a:defRPr>
            </a:lvl6pPr>
            <a:lvl7pPr lvl="6" rtl="0">
              <a:spcBef>
                <a:spcPts val="0"/>
              </a:spcBef>
              <a:spcAft>
                <a:spcPts val="0"/>
              </a:spcAft>
              <a:buClr>
                <a:schemeClr val="accent6"/>
              </a:buClr>
              <a:buSzPts val="1800"/>
              <a:buNone/>
              <a:defRPr sz="1800">
                <a:solidFill>
                  <a:schemeClr val="accent6"/>
                </a:solidFill>
              </a:defRPr>
            </a:lvl7pPr>
            <a:lvl8pPr lvl="7" rtl="0">
              <a:spcBef>
                <a:spcPts val="0"/>
              </a:spcBef>
              <a:spcAft>
                <a:spcPts val="0"/>
              </a:spcAft>
              <a:buClr>
                <a:schemeClr val="accent6"/>
              </a:buClr>
              <a:buSzPts val="1800"/>
              <a:buNone/>
              <a:defRPr sz="1800">
                <a:solidFill>
                  <a:schemeClr val="accent6"/>
                </a:solidFill>
              </a:defRPr>
            </a:lvl8pPr>
            <a:lvl9pPr lvl="8" rtl="0">
              <a:spcBef>
                <a:spcPts val="0"/>
              </a:spcBef>
              <a:spcAft>
                <a:spcPts val="0"/>
              </a:spcAft>
              <a:buClr>
                <a:schemeClr val="accent6"/>
              </a:buClr>
              <a:buSzPts val="1800"/>
              <a:buNone/>
              <a:defRPr sz="1800">
                <a:solidFill>
                  <a:schemeClr val="accent6"/>
                </a:solidFill>
              </a:defRPr>
            </a:lvl9pPr>
          </a:lstStyle>
          <a:p>
            <a:endParaRPr/>
          </a:p>
        </p:txBody>
      </p:sp>
      <p:sp>
        <p:nvSpPr>
          <p:cNvPr id="1776" name="Google Shape;1776;p10"/>
          <p:cNvSpPr txBox="1">
            <a:spLocks noGrp="1"/>
          </p:cNvSpPr>
          <p:nvPr>
            <p:ph type="subTitle" idx="1"/>
          </p:nvPr>
        </p:nvSpPr>
        <p:spPr>
          <a:xfrm>
            <a:off x="4666634" y="2030532"/>
            <a:ext cx="3228900" cy="172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1777" name="Google Shape;1777;p10"/>
          <p:cNvSpPr txBox="1">
            <a:spLocks noGrp="1"/>
          </p:cNvSpPr>
          <p:nvPr>
            <p:ph type="subTitle" idx="2"/>
          </p:nvPr>
        </p:nvSpPr>
        <p:spPr>
          <a:xfrm>
            <a:off x="4666634" y="3956014"/>
            <a:ext cx="3228900" cy="39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400">
                <a:solidFill>
                  <a:schemeClr val="accent2"/>
                </a:solidFill>
              </a:defRPr>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78"/>
        <p:cNvGrpSpPr/>
        <p:nvPr/>
      </p:nvGrpSpPr>
      <p:grpSpPr>
        <a:xfrm>
          <a:off x="0" y="0"/>
          <a:ext cx="0" cy="0"/>
          <a:chOff x="0" y="0"/>
          <a:chExt cx="0" cy="0"/>
        </a:xfrm>
      </p:grpSpPr>
      <p:sp>
        <p:nvSpPr>
          <p:cNvPr id="1779" name="Google Shape;1779;p11"/>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1"/>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1"/>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1"/>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1"/>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1"/>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1"/>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1"/>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1"/>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1"/>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1"/>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1"/>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1"/>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1"/>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1"/>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1"/>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1"/>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1"/>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1"/>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1"/>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1"/>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1"/>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1"/>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1"/>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1"/>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1"/>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1"/>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1"/>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1"/>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1"/>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1"/>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1"/>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1"/>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1"/>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1"/>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1"/>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1"/>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1"/>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1"/>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1"/>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1"/>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1"/>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1"/>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1"/>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1"/>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1"/>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1"/>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1"/>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1"/>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1"/>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1"/>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1"/>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1"/>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1"/>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1"/>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1"/>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1"/>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1"/>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1"/>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1"/>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1"/>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1"/>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1"/>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1"/>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1"/>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1"/>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1"/>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1"/>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1"/>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1"/>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1"/>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1"/>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852" name="Google Shape;1852;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grpSp>
        <p:nvGrpSpPr>
          <p:cNvPr id="1853" name="Google Shape;1853;p11"/>
          <p:cNvGrpSpPr/>
          <p:nvPr/>
        </p:nvGrpSpPr>
        <p:grpSpPr>
          <a:xfrm rot="10800000" flipH="1">
            <a:off x="867203" y="2673642"/>
            <a:ext cx="2092559" cy="2131825"/>
            <a:chOff x="886253" y="764529"/>
            <a:chExt cx="2092559" cy="2131825"/>
          </a:xfrm>
        </p:grpSpPr>
        <p:grpSp>
          <p:nvGrpSpPr>
            <p:cNvPr id="1854" name="Google Shape;1854;p11"/>
            <p:cNvGrpSpPr/>
            <p:nvPr/>
          </p:nvGrpSpPr>
          <p:grpSpPr>
            <a:xfrm rot="10800000">
              <a:off x="886253" y="915736"/>
              <a:ext cx="350390" cy="1470478"/>
              <a:chOff x="8180472" y="1441194"/>
              <a:chExt cx="350390" cy="1470478"/>
            </a:xfrm>
          </p:grpSpPr>
          <p:sp>
            <p:nvSpPr>
              <p:cNvPr id="1855" name="Google Shape;1855;p11"/>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1"/>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1"/>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1"/>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2" name="Google Shape;1862;p11"/>
            <p:cNvGrpSpPr/>
            <p:nvPr/>
          </p:nvGrpSpPr>
          <p:grpSpPr>
            <a:xfrm rot="10800000">
              <a:off x="1268100" y="764529"/>
              <a:ext cx="1710712" cy="768478"/>
              <a:chOff x="6477428" y="4097776"/>
              <a:chExt cx="1710712" cy="768478"/>
            </a:xfrm>
          </p:grpSpPr>
          <p:sp>
            <p:nvSpPr>
              <p:cNvPr id="1863" name="Google Shape;1863;p11"/>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1"/>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1"/>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1"/>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1"/>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1"/>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1"/>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1"/>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1"/>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1"/>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1"/>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1"/>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1"/>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1"/>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1"/>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1"/>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1"/>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1"/>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1" name="Google Shape;1881;p11"/>
            <p:cNvGrpSpPr/>
            <p:nvPr/>
          </p:nvGrpSpPr>
          <p:grpSpPr>
            <a:xfrm rot="10800000">
              <a:off x="1005085" y="2515936"/>
              <a:ext cx="195926" cy="380418"/>
              <a:chOff x="8292303" y="2531254"/>
              <a:chExt cx="195926" cy="380418"/>
            </a:xfrm>
          </p:grpSpPr>
          <p:sp>
            <p:nvSpPr>
              <p:cNvPr id="1882" name="Google Shape;1882;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85" name="Google Shape;1885;p11"/>
          <p:cNvGrpSpPr/>
          <p:nvPr/>
        </p:nvGrpSpPr>
        <p:grpSpPr>
          <a:xfrm flipH="1">
            <a:off x="6477428" y="721767"/>
            <a:ext cx="2092559" cy="2131825"/>
            <a:chOff x="886253" y="764529"/>
            <a:chExt cx="2092559" cy="2131825"/>
          </a:xfrm>
        </p:grpSpPr>
        <p:grpSp>
          <p:nvGrpSpPr>
            <p:cNvPr id="1886" name="Google Shape;1886;p11"/>
            <p:cNvGrpSpPr/>
            <p:nvPr/>
          </p:nvGrpSpPr>
          <p:grpSpPr>
            <a:xfrm rot="10800000">
              <a:off x="886253" y="915736"/>
              <a:ext cx="350390" cy="1470478"/>
              <a:chOff x="8180472" y="1441194"/>
              <a:chExt cx="350390" cy="1470478"/>
            </a:xfrm>
          </p:grpSpPr>
          <p:sp>
            <p:nvSpPr>
              <p:cNvPr id="1887" name="Google Shape;1887;p11"/>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1"/>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1"/>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1"/>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4" name="Google Shape;1894;p11"/>
            <p:cNvGrpSpPr/>
            <p:nvPr/>
          </p:nvGrpSpPr>
          <p:grpSpPr>
            <a:xfrm rot="10800000">
              <a:off x="1268100" y="764529"/>
              <a:ext cx="1710712" cy="768478"/>
              <a:chOff x="6477428" y="4097776"/>
              <a:chExt cx="1710712" cy="768478"/>
            </a:xfrm>
          </p:grpSpPr>
          <p:sp>
            <p:nvSpPr>
              <p:cNvPr id="1895" name="Google Shape;1895;p11"/>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1"/>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1"/>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1"/>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1"/>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1"/>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1"/>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1"/>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1"/>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1"/>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1"/>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1"/>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1"/>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1"/>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1"/>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1"/>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1"/>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1"/>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3" name="Google Shape;1913;p11"/>
            <p:cNvGrpSpPr/>
            <p:nvPr/>
          </p:nvGrpSpPr>
          <p:grpSpPr>
            <a:xfrm rot="10800000">
              <a:off x="1005085" y="2515936"/>
              <a:ext cx="195926" cy="380418"/>
              <a:chOff x="8292303" y="2531254"/>
              <a:chExt cx="195926" cy="380418"/>
            </a:xfrm>
          </p:grpSpPr>
          <p:sp>
            <p:nvSpPr>
              <p:cNvPr id="1914" name="Google Shape;1914;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91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2">
  <p:cSld name="CUSTOM_5_1">
    <p:spTree>
      <p:nvGrpSpPr>
        <p:cNvPr id="1" name="Shape 2186"/>
        <p:cNvGrpSpPr/>
        <p:nvPr/>
      </p:nvGrpSpPr>
      <p:grpSpPr>
        <a:xfrm>
          <a:off x="0" y="0"/>
          <a:ext cx="0" cy="0"/>
          <a:chOff x="0" y="0"/>
          <a:chExt cx="0" cy="0"/>
        </a:xfrm>
      </p:grpSpPr>
      <p:sp>
        <p:nvSpPr>
          <p:cNvPr id="2187" name="Google Shape;2187;p16"/>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6"/>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6"/>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6"/>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6"/>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6"/>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6"/>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6"/>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6"/>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6"/>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6"/>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6"/>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6"/>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6"/>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6"/>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6"/>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6"/>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6"/>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6"/>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6"/>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6"/>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6"/>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6"/>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6"/>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6"/>
          <p:cNvSpPr/>
          <p:nvPr/>
        </p:nvSpPr>
        <p:spPr>
          <a:xfrm>
            <a:off x="468750" y="6385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6"/>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6"/>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6"/>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6"/>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6"/>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6"/>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6"/>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6"/>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6"/>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6"/>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6"/>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6"/>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6"/>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6"/>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6"/>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6"/>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6"/>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6"/>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6"/>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6"/>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6"/>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6"/>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6"/>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6"/>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6"/>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6"/>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6"/>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6"/>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6"/>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6"/>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6"/>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6"/>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6"/>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6"/>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6"/>
          <p:cNvSpPr/>
          <p:nvPr/>
        </p:nvSpPr>
        <p:spPr>
          <a:xfrm rot="-3335595" flipH="1">
            <a:off x="1025834" y="1070485"/>
            <a:ext cx="1448076" cy="1063396"/>
          </a:xfrm>
          <a:custGeom>
            <a:avLst/>
            <a:gdLst/>
            <a:ahLst/>
            <a:cxnLst/>
            <a:rect l="l" t="t" r="r" b="b"/>
            <a:pathLst>
              <a:path w="40689" h="29880" extrusionOk="0">
                <a:moveTo>
                  <a:pt x="29977" y="0"/>
                </a:moveTo>
                <a:cubicBezTo>
                  <a:pt x="29518" y="0"/>
                  <a:pt x="29044" y="18"/>
                  <a:pt x="28553" y="49"/>
                </a:cubicBezTo>
                <a:cubicBezTo>
                  <a:pt x="27858" y="125"/>
                  <a:pt x="27239" y="218"/>
                  <a:pt x="26769" y="294"/>
                </a:cubicBezTo>
                <a:lnTo>
                  <a:pt x="26675" y="369"/>
                </a:lnTo>
                <a:lnTo>
                  <a:pt x="26450" y="369"/>
                </a:lnTo>
                <a:cubicBezTo>
                  <a:pt x="26130" y="444"/>
                  <a:pt x="25736" y="519"/>
                  <a:pt x="25360" y="519"/>
                </a:cubicBezTo>
                <a:cubicBezTo>
                  <a:pt x="24890" y="688"/>
                  <a:pt x="24496" y="763"/>
                  <a:pt x="24026" y="838"/>
                </a:cubicBezTo>
                <a:lnTo>
                  <a:pt x="23857" y="913"/>
                </a:lnTo>
                <a:cubicBezTo>
                  <a:pt x="23707" y="913"/>
                  <a:pt x="23482" y="989"/>
                  <a:pt x="23313" y="1064"/>
                </a:cubicBezTo>
                <a:cubicBezTo>
                  <a:pt x="23087" y="1158"/>
                  <a:pt x="22843" y="1158"/>
                  <a:pt x="22693" y="1233"/>
                </a:cubicBezTo>
                <a:cubicBezTo>
                  <a:pt x="22542" y="1308"/>
                  <a:pt x="22373" y="1308"/>
                  <a:pt x="22223" y="1383"/>
                </a:cubicBezTo>
                <a:cubicBezTo>
                  <a:pt x="22073" y="1458"/>
                  <a:pt x="21904" y="1458"/>
                  <a:pt x="21678" y="1533"/>
                </a:cubicBezTo>
                <a:cubicBezTo>
                  <a:pt x="21603" y="1533"/>
                  <a:pt x="21603" y="1533"/>
                  <a:pt x="21509" y="1627"/>
                </a:cubicBezTo>
                <a:cubicBezTo>
                  <a:pt x="21134" y="1702"/>
                  <a:pt x="20814" y="1778"/>
                  <a:pt x="20495" y="1853"/>
                </a:cubicBezTo>
                <a:cubicBezTo>
                  <a:pt x="20269" y="1928"/>
                  <a:pt x="20025" y="2003"/>
                  <a:pt x="19800" y="2097"/>
                </a:cubicBezTo>
                <a:lnTo>
                  <a:pt x="19725" y="2097"/>
                </a:lnTo>
                <a:lnTo>
                  <a:pt x="19631" y="2172"/>
                </a:lnTo>
                <a:cubicBezTo>
                  <a:pt x="19011" y="2322"/>
                  <a:pt x="18391" y="2473"/>
                  <a:pt x="17677" y="2717"/>
                </a:cubicBezTo>
                <a:cubicBezTo>
                  <a:pt x="16193" y="3186"/>
                  <a:pt x="14709" y="3731"/>
                  <a:pt x="13225" y="4276"/>
                </a:cubicBezTo>
                <a:cubicBezTo>
                  <a:pt x="12681" y="4520"/>
                  <a:pt x="12117" y="4746"/>
                  <a:pt x="11572" y="4915"/>
                </a:cubicBezTo>
                <a:lnTo>
                  <a:pt x="11422" y="4990"/>
                </a:lnTo>
                <a:lnTo>
                  <a:pt x="11272" y="5065"/>
                </a:lnTo>
                <a:cubicBezTo>
                  <a:pt x="10952" y="5140"/>
                  <a:pt x="10633" y="5290"/>
                  <a:pt x="10332" y="5384"/>
                </a:cubicBezTo>
                <a:cubicBezTo>
                  <a:pt x="9074" y="5854"/>
                  <a:pt x="8135" y="6323"/>
                  <a:pt x="7195" y="6699"/>
                </a:cubicBezTo>
                <a:cubicBezTo>
                  <a:pt x="6106" y="7263"/>
                  <a:pt x="5167" y="7732"/>
                  <a:pt x="4378" y="8277"/>
                </a:cubicBezTo>
                <a:cubicBezTo>
                  <a:pt x="3439" y="8972"/>
                  <a:pt x="2650" y="9686"/>
                  <a:pt x="2030" y="10381"/>
                </a:cubicBezTo>
                <a:cubicBezTo>
                  <a:pt x="1635" y="10850"/>
                  <a:pt x="1316" y="11320"/>
                  <a:pt x="1090" y="11790"/>
                </a:cubicBezTo>
                <a:cubicBezTo>
                  <a:pt x="771" y="12259"/>
                  <a:pt x="546" y="12729"/>
                  <a:pt x="377" y="13274"/>
                </a:cubicBezTo>
                <a:cubicBezTo>
                  <a:pt x="151" y="14063"/>
                  <a:pt x="1" y="14927"/>
                  <a:pt x="1" y="15791"/>
                </a:cubicBezTo>
                <a:cubicBezTo>
                  <a:pt x="1" y="16655"/>
                  <a:pt x="76" y="17594"/>
                  <a:pt x="302" y="18533"/>
                </a:cubicBezTo>
                <a:cubicBezTo>
                  <a:pt x="471" y="19379"/>
                  <a:pt x="771" y="20243"/>
                  <a:pt x="1090" y="21107"/>
                </a:cubicBezTo>
                <a:cubicBezTo>
                  <a:pt x="1955" y="22985"/>
                  <a:pt x="2969" y="24544"/>
                  <a:pt x="4303" y="25878"/>
                </a:cubicBezTo>
                <a:cubicBezTo>
                  <a:pt x="4923" y="26592"/>
                  <a:pt x="5636" y="27137"/>
                  <a:pt x="6406" y="27606"/>
                </a:cubicBezTo>
                <a:cubicBezTo>
                  <a:pt x="7195" y="28076"/>
                  <a:pt x="7984" y="28395"/>
                  <a:pt x="8830" y="28621"/>
                </a:cubicBezTo>
                <a:cubicBezTo>
                  <a:pt x="9224" y="28696"/>
                  <a:pt x="9694" y="28771"/>
                  <a:pt x="10163" y="28865"/>
                </a:cubicBezTo>
                <a:cubicBezTo>
                  <a:pt x="10633" y="28865"/>
                  <a:pt x="11178" y="28865"/>
                  <a:pt x="11741" y="28771"/>
                </a:cubicBezTo>
                <a:cubicBezTo>
                  <a:pt x="12981" y="28696"/>
                  <a:pt x="14390" y="28395"/>
                  <a:pt x="15799" y="28076"/>
                </a:cubicBezTo>
                <a:cubicBezTo>
                  <a:pt x="16193" y="27926"/>
                  <a:pt x="16588" y="27832"/>
                  <a:pt x="17057" y="27681"/>
                </a:cubicBezTo>
                <a:lnTo>
                  <a:pt x="17057" y="27757"/>
                </a:lnTo>
                <a:cubicBezTo>
                  <a:pt x="17208" y="27926"/>
                  <a:pt x="17283" y="28076"/>
                  <a:pt x="17452" y="28226"/>
                </a:cubicBezTo>
                <a:cubicBezTo>
                  <a:pt x="17752" y="28621"/>
                  <a:pt x="18072" y="29015"/>
                  <a:pt x="18466" y="29240"/>
                </a:cubicBezTo>
                <a:cubicBezTo>
                  <a:pt x="18616" y="29410"/>
                  <a:pt x="18861" y="29560"/>
                  <a:pt x="19086" y="29710"/>
                </a:cubicBezTo>
                <a:cubicBezTo>
                  <a:pt x="19161" y="29710"/>
                  <a:pt x="19255" y="29804"/>
                  <a:pt x="19405" y="29804"/>
                </a:cubicBezTo>
                <a:cubicBezTo>
                  <a:pt x="19481" y="29879"/>
                  <a:pt x="19556" y="29879"/>
                  <a:pt x="19725" y="29879"/>
                </a:cubicBezTo>
                <a:lnTo>
                  <a:pt x="20194" y="29879"/>
                </a:lnTo>
                <a:cubicBezTo>
                  <a:pt x="20194" y="29804"/>
                  <a:pt x="20269" y="29804"/>
                  <a:pt x="20345" y="29804"/>
                </a:cubicBezTo>
                <a:cubicBezTo>
                  <a:pt x="20570" y="29635"/>
                  <a:pt x="20739" y="29485"/>
                  <a:pt x="20814" y="29240"/>
                </a:cubicBezTo>
                <a:cubicBezTo>
                  <a:pt x="20964" y="29090"/>
                  <a:pt x="20964" y="28940"/>
                  <a:pt x="21040" y="28771"/>
                </a:cubicBezTo>
                <a:cubicBezTo>
                  <a:pt x="21134" y="28696"/>
                  <a:pt x="21209" y="28545"/>
                  <a:pt x="21209" y="28395"/>
                </a:cubicBezTo>
                <a:cubicBezTo>
                  <a:pt x="21284" y="28076"/>
                  <a:pt x="21359" y="27681"/>
                  <a:pt x="21434" y="27362"/>
                </a:cubicBezTo>
                <a:cubicBezTo>
                  <a:pt x="21509" y="26892"/>
                  <a:pt x="21603" y="26517"/>
                  <a:pt x="21603" y="26122"/>
                </a:cubicBezTo>
                <a:cubicBezTo>
                  <a:pt x="22298" y="25803"/>
                  <a:pt x="23012" y="25578"/>
                  <a:pt x="23707" y="25258"/>
                </a:cubicBezTo>
                <a:cubicBezTo>
                  <a:pt x="24102" y="25108"/>
                  <a:pt x="24496" y="24939"/>
                  <a:pt x="24890" y="24789"/>
                </a:cubicBezTo>
                <a:lnTo>
                  <a:pt x="25116" y="24713"/>
                </a:lnTo>
                <a:cubicBezTo>
                  <a:pt x="25905" y="24394"/>
                  <a:pt x="26675" y="24075"/>
                  <a:pt x="27464" y="23774"/>
                </a:cubicBezTo>
                <a:cubicBezTo>
                  <a:pt x="28084" y="23455"/>
                  <a:pt x="28798" y="23229"/>
                  <a:pt x="29493" y="22985"/>
                </a:cubicBezTo>
                <a:lnTo>
                  <a:pt x="29662" y="22910"/>
                </a:lnTo>
                <a:cubicBezTo>
                  <a:pt x="30131" y="22760"/>
                  <a:pt x="30676" y="22516"/>
                  <a:pt x="31146" y="22365"/>
                </a:cubicBezTo>
                <a:cubicBezTo>
                  <a:pt x="33644" y="21351"/>
                  <a:pt x="36236" y="20168"/>
                  <a:pt x="38190" y="18214"/>
                </a:cubicBezTo>
                <a:cubicBezTo>
                  <a:pt x="38885" y="17594"/>
                  <a:pt x="39448" y="16805"/>
                  <a:pt x="39824" y="15941"/>
                </a:cubicBezTo>
                <a:cubicBezTo>
                  <a:pt x="40219" y="15152"/>
                  <a:pt x="40463" y="14213"/>
                  <a:pt x="40538" y="13368"/>
                </a:cubicBezTo>
                <a:cubicBezTo>
                  <a:pt x="40688" y="12334"/>
                  <a:pt x="40688" y="11395"/>
                  <a:pt x="40538" y="10456"/>
                </a:cubicBezTo>
                <a:cubicBezTo>
                  <a:pt x="40463" y="9442"/>
                  <a:pt x="40219" y="8502"/>
                  <a:pt x="39918" y="7638"/>
                </a:cubicBezTo>
                <a:cubicBezTo>
                  <a:pt x="39204" y="5685"/>
                  <a:pt x="38190" y="4050"/>
                  <a:pt x="36931" y="2717"/>
                </a:cubicBezTo>
                <a:cubicBezTo>
                  <a:pt x="36236" y="2003"/>
                  <a:pt x="35522" y="1458"/>
                  <a:pt x="34752" y="1064"/>
                </a:cubicBezTo>
                <a:cubicBezTo>
                  <a:pt x="33888" y="594"/>
                  <a:pt x="32949" y="294"/>
                  <a:pt x="31841" y="125"/>
                </a:cubicBezTo>
                <a:cubicBezTo>
                  <a:pt x="31247" y="37"/>
                  <a:pt x="30627" y="0"/>
                  <a:pt x="29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6"/>
          <p:cNvSpPr/>
          <p:nvPr/>
        </p:nvSpPr>
        <p:spPr>
          <a:xfrm flipH="1">
            <a:off x="1126720" y="4177688"/>
            <a:ext cx="31" cy="31"/>
          </a:xfrm>
          <a:custGeom>
            <a:avLst/>
            <a:gdLst/>
            <a:ahLst/>
            <a:cxnLst/>
            <a:rect l="l" t="t" r="r" b="b"/>
            <a:pathLst>
              <a:path w="1" h="1" extrusionOk="0">
                <a:moveTo>
                  <a:pt x="1" y="1"/>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6"/>
          <p:cNvSpPr/>
          <p:nvPr/>
        </p:nvSpPr>
        <p:spPr>
          <a:xfrm flipH="1">
            <a:off x="1132740" y="4179560"/>
            <a:ext cx="31" cy="31"/>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6"/>
          <p:cNvSpPr txBox="1">
            <a:spLocks noGrp="1"/>
          </p:cNvSpPr>
          <p:nvPr>
            <p:ph type="title"/>
          </p:nvPr>
        </p:nvSpPr>
        <p:spPr>
          <a:xfrm rot="-2208536">
            <a:off x="1070309" y="1353837"/>
            <a:ext cx="1296841" cy="45756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2250" name="Google Shape;2250;p16"/>
          <p:cNvSpPr/>
          <p:nvPr/>
        </p:nvSpPr>
        <p:spPr>
          <a:xfrm>
            <a:off x="8040500" y="2069038"/>
            <a:ext cx="3598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6"/>
          <p:cNvSpPr/>
          <p:nvPr/>
        </p:nvSpPr>
        <p:spPr>
          <a:xfrm>
            <a:off x="1020375" y="3055075"/>
            <a:ext cx="1682810" cy="160346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6"/>
          <p:cNvSpPr/>
          <p:nvPr/>
        </p:nvSpPr>
        <p:spPr>
          <a:xfrm>
            <a:off x="1175973" y="2939525"/>
            <a:ext cx="1348500" cy="314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FEF7C2"/>
              </a:solidFill>
              <a:latin typeface="Pangolin"/>
              <a:ea typeface="Pangolin"/>
              <a:cs typeface="Pangolin"/>
              <a:sym typeface="Pangolin"/>
            </a:endParaRPr>
          </a:p>
        </p:txBody>
      </p:sp>
      <p:sp>
        <p:nvSpPr>
          <p:cNvPr id="2253" name="Google Shape;2253;p16"/>
          <p:cNvSpPr txBox="1">
            <a:spLocks noGrp="1"/>
          </p:cNvSpPr>
          <p:nvPr>
            <p:ph type="title" idx="2"/>
          </p:nvPr>
        </p:nvSpPr>
        <p:spPr>
          <a:xfrm>
            <a:off x="1169163" y="2934375"/>
            <a:ext cx="1348500" cy="32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600"/>
              <a:buNone/>
              <a:defRPr sz="1600">
                <a:solidFill>
                  <a:schemeClr val="lt1"/>
                </a:solidFill>
              </a:defRPr>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2254" name="Google Shape;2254;p16"/>
          <p:cNvSpPr txBox="1">
            <a:spLocks noGrp="1"/>
          </p:cNvSpPr>
          <p:nvPr>
            <p:ph type="subTitle" idx="1"/>
          </p:nvPr>
        </p:nvSpPr>
        <p:spPr>
          <a:xfrm>
            <a:off x="1169163" y="3315374"/>
            <a:ext cx="1348500" cy="143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255" name="Google Shape;2255;p16"/>
          <p:cNvSpPr/>
          <p:nvPr/>
        </p:nvSpPr>
        <p:spPr>
          <a:xfrm>
            <a:off x="2839650" y="3055075"/>
            <a:ext cx="1682810" cy="160346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6"/>
          <p:cNvSpPr txBox="1">
            <a:spLocks noGrp="1"/>
          </p:cNvSpPr>
          <p:nvPr>
            <p:ph type="subTitle" idx="3"/>
          </p:nvPr>
        </p:nvSpPr>
        <p:spPr>
          <a:xfrm>
            <a:off x="2990933" y="3315374"/>
            <a:ext cx="1348500" cy="143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257" name="Google Shape;2257;p16"/>
          <p:cNvSpPr/>
          <p:nvPr/>
        </p:nvSpPr>
        <p:spPr>
          <a:xfrm>
            <a:off x="2974327" y="2939525"/>
            <a:ext cx="1348500" cy="314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FEF7C2"/>
              </a:solidFill>
              <a:latin typeface="Pangolin"/>
              <a:ea typeface="Pangolin"/>
              <a:cs typeface="Pangolin"/>
              <a:sym typeface="Pangolin"/>
            </a:endParaRPr>
          </a:p>
        </p:txBody>
      </p:sp>
      <p:sp>
        <p:nvSpPr>
          <p:cNvPr id="2258" name="Google Shape;2258;p16"/>
          <p:cNvSpPr txBox="1">
            <a:spLocks noGrp="1"/>
          </p:cNvSpPr>
          <p:nvPr>
            <p:ph type="title" idx="4"/>
          </p:nvPr>
        </p:nvSpPr>
        <p:spPr>
          <a:xfrm>
            <a:off x="2990933" y="2934375"/>
            <a:ext cx="1348500" cy="32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600"/>
              <a:buNone/>
              <a:defRPr sz="1600">
                <a:solidFill>
                  <a:schemeClr val="lt1"/>
                </a:solidFill>
              </a:defRPr>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2259" name="Google Shape;2259;p16"/>
          <p:cNvSpPr/>
          <p:nvPr/>
        </p:nvSpPr>
        <p:spPr>
          <a:xfrm>
            <a:off x="4649400" y="1073875"/>
            <a:ext cx="1682810" cy="160346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6"/>
          <p:cNvSpPr/>
          <p:nvPr/>
        </p:nvSpPr>
        <p:spPr>
          <a:xfrm>
            <a:off x="4816555" y="958325"/>
            <a:ext cx="1348500" cy="314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FEF7C2"/>
              </a:solidFill>
              <a:latin typeface="Pangolin"/>
              <a:ea typeface="Pangolin"/>
              <a:cs typeface="Pangolin"/>
              <a:sym typeface="Pangolin"/>
            </a:endParaRPr>
          </a:p>
        </p:txBody>
      </p:sp>
      <p:sp>
        <p:nvSpPr>
          <p:cNvPr id="2261" name="Google Shape;2261;p16"/>
          <p:cNvSpPr txBox="1">
            <a:spLocks noGrp="1"/>
          </p:cNvSpPr>
          <p:nvPr>
            <p:ph type="title" idx="5"/>
          </p:nvPr>
        </p:nvSpPr>
        <p:spPr>
          <a:xfrm>
            <a:off x="4816555" y="953175"/>
            <a:ext cx="1348500" cy="32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600"/>
              <a:buNone/>
              <a:defRPr sz="1600">
                <a:solidFill>
                  <a:schemeClr val="lt1"/>
                </a:solidFill>
              </a:defRPr>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2262" name="Google Shape;2262;p16"/>
          <p:cNvSpPr txBox="1">
            <a:spLocks noGrp="1"/>
          </p:cNvSpPr>
          <p:nvPr>
            <p:ph type="subTitle" idx="6"/>
          </p:nvPr>
        </p:nvSpPr>
        <p:spPr>
          <a:xfrm>
            <a:off x="4816555" y="1334174"/>
            <a:ext cx="1348500" cy="143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1600"/>
              </a:spcBef>
              <a:spcAft>
                <a:spcPts val="0"/>
              </a:spcAft>
              <a:buClr>
                <a:schemeClr val="lt1"/>
              </a:buClr>
              <a:buSzPts val="1400"/>
              <a:buNone/>
              <a:defRPr>
                <a:solidFill>
                  <a:schemeClr val="lt1"/>
                </a:solidFill>
              </a:defRPr>
            </a:lvl2pPr>
            <a:lvl3pPr lvl="2" rtl="0">
              <a:lnSpc>
                <a:spcPct val="100000"/>
              </a:lnSpc>
              <a:spcBef>
                <a:spcPts val="1600"/>
              </a:spcBef>
              <a:spcAft>
                <a:spcPts val="0"/>
              </a:spcAft>
              <a:buClr>
                <a:schemeClr val="lt1"/>
              </a:buClr>
              <a:buSzPts val="1400"/>
              <a:buNone/>
              <a:defRPr>
                <a:solidFill>
                  <a:schemeClr val="lt1"/>
                </a:solidFill>
              </a:defRPr>
            </a:lvl3pPr>
            <a:lvl4pPr lvl="3" rtl="0">
              <a:lnSpc>
                <a:spcPct val="100000"/>
              </a:lnSpc>
              <a:spcBef>
                <a:spcPts val="1600"/>
              </a:spcBef>
              <a:spcAft>
                <a:spcPts val="0"/>
              </a:spcAft>
              <a:buClr>
                <a:schemeClr val="lt1"/>
              </a:buClr>
              <a:buSzPts val="1400"/>
              <a:buNone/>
              <a:defRPr>
                <a:solidFill>
                  <a:schemeClr val="lt1"/>
                </a:solidFill>
              </a:defRPr>
            </a:lvl4pPr>
            <a:lvl5pPr lvl="4" rtl="0">
              <a:lnSpc>
                <a:spcPct val="100000"/>
              </a:lnSpc>
              <a:spcBef>
                <a:spcPts val="1600"/>
              </a:spcBef>
              <a:spcAft>
                <a:spcPts val="0"/>
              </a:spcAft>
              <a:buClr>
                <a:schemeClr val="lt1"/>
              </a:buClr>
              <a:buSzPts val="1400"/>
              <a:buNone/>
              <a:defRPr>
                <a:solidFill>
                  <a:schemeClr val="lt1"/>
                </a:solidFill>
              </a:defRPr>
            </a:lvl5pPr>
            <a:lvl6pPr lvl="5" rtl="0">
              <a:lnSpc>
                <a:spcPct val="100000"/>
              </a:lnSpc>
              <a:spcBef>
                <a:spcPts val="1600"/>
              </a:spcBef>
              <a:spcAft>
                <a:spcPts val="0"/>
              </a:spcAft>
              <a:buClr>
                <a:schemeClr val="lt1"/>
              </a:buClr>
              <a:buSzPts val="1400"/>
              <a:buNone/>
              <a:defRPr>
                <a:solidFill>
                  <a:schemeClr val="lt1"/>
                </a:solidFill>
              </a:defRPr>
            </a:lvl6pPr>
            <a:lvl7pPr lvl="6" rtl="0">
              <a:lnSpc>
                <a:spcPct val="100000"/>
              </a:lnSpc>
              <a:spcBef>
                <a:spcPts val="1600"/>
              </a:spcBef>
              <a:spcAft>
                <a:spcPts val="0"/>
              </a:spcAft>
              <a:buClr>
                <a:schemeClr val="lt1"/>
              </a:buClr>
              <a:buSzPts val="1400"/>
              <a:buNone/>
              <a:defRPr>
                <a:solidFill>
                  <a:schemeClr val="lt1"/>
                </a:solidFill>
              </a:defRPr>
            </a:lvl7pPr>
            <a:lvl8pPr lvl="7" rtl="0">
              <a:lnSpc>
                <a:spcPct val="100000"/>
              </a:lnSpc>
              <a:spcBef>
                <a:spcPts val="1600"/>
              </a:spcBef>
              <a:spcAft>
                <a:spcPts val="0"/>
              </a:spcAft>
              <a:buClr>
                <a:schemeClr val="lt1"/>
              </a:buClr>
              <a:buSzPts val="1400"/>
              <a:buNone/>
              <a:defRPr>
                <a:solidFill>
                  <a:schemeClr val="lt1"/>
                </a:solidFill>
              </a:defRPr>
            </a:lvl8pPr>
            <a:lvl9pPr lvl="8"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2263" name="Google Shape;2263;p16"/>
          <p:cNvSpPr/>
          <p:nvPr/>
        </p:nvSpPr>
        <p:spPr>
          <a:xfrm>
            <a:off x="6463913" y="1073875"/>
            <a:ext cx="1682810" cy="160346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6"/>
          <p:cNvSpPr txBox="1">
            <a:spLocks noGrp="1"/>
          </p:cNvSpPr>
          <p:nvPr>
            <p:ph type="subTitle" idx="7"/>
          </p:nvPr>
        </p:nvSpPr>
        <p:spPr>
          <a:xfrm>
            <a:off x="6619667" y="1334175"/>
            <a:ext cx="1371300" cy="143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1600"/>
              </a:spcBef>
              <a:spcAft>
                <a:spcPts val="0"/>
              </a:spcAft>
              <a:buClr>
                <a:schemeClr val="lt1"/>
              </a:buClr>
              <a:buSzPts val="1400"/>
              <a:buNone/>
              <a:defRPr>
                <a:solidFill>
                  <a:schemeClr val="lt1"/>
                </a:solidFill>
              </a:defRPr>
            </a:lvl2pPr>
            <a:lvl3pPr lvl="2" rtl="0">
              <a:lnSpc>
                <a:spcPct val="100000"/>
              </a:lnSpc>
              <a:spcBef>
                <a:spcPts val="1600"/>
              </a:spcBef>
              <a:spcAft>
                <a:spcPts val="0"/>
              </a:spcAft>
              <a:buClr>
                <a:schemeClr val="lt1"/>
              </a:buClr>
              <a:buSzPts val="1400"/>
              <a:buNone/>
              <a:defRPr>
                <a:solidFill>
                  <a:schemeClr val="lt1"/>
                </a:solidFill>
              </a:defRPr>
            </a:lvl3pPr>
            <a:lvl4pPr lvl="3" rtl="0">
              <a:lnSpc>
                <a:spcPct val="100000"/>
              </a:lnSpc>
              <a:spcBef>
                <a:spcPts val="1600"/>
              </a:spcBef>
              <a:spcAft>
                <a:spcPts val="0"/>
              </a:spcAft>
              <a:buClr>
                <a:schemeClr val="lt1"/>
              </a:buClr>
              <a:buSzPts val="1400"/>
              <a:buNone/>
              <a:defRPr>
                <a:solidFill>
                  <a:schemeClr val="lt1"/>
                </a:solidFill>
              </a:defRPr>
            </a:lvl4pPr>
            <a:lvl5pPr lvl="4" rtl="0">
              <a:lnSpc>
                <a:spcPct val="100000"/>
              </a:lnSpc>
              <a:spcBef>
                <a:spcPts val="1600"/>
              </a:spcBef>
              <a:spcAft>
                <a:spcPts val="0"/>
              </a:spcAft>
              <a:buClr>
                <a:schemeClr val="lt1"/>
              </a:buClr>
              <a:buSzPts val="1400"/>
              <a:buNone/>
              <a:defRPr>
                <a:solidFill>
                  <a:schemeClr val="lt1"/>
                </a:solidFill>
              </a:defRPr>
            </a:lvl5pPr>
            <a:lvl6pPr lvl="5" rtl="0">
              <a:lnSpc>
                <a:spcPct val="100000"/>
              </a:lnSpc>
              <a:spcBef>
                <a:spcPts val="1600"/>
              </a:spcBef>
              <a:spcAft>
                <a:spcPts val="0"/>
              </a:spcAft>
              <a:buClr>
                <a:schemeClr val="lt1"/>
              </a:buClr>
              <a:buSzPts val="1400"/>
              <a:buNone/>
              <a:defRPr>
                <a:solidFill>
                  <a:schemeClr val="lt1"/>
                </a:solidFill>
              </a:defRPr>
            </a:lvl6pPr>
            <a:lvl7pPr lvl="6" rtl="0">
              <a:lnSpc>
                <a:spcPct val="100000"/>
              </a:lnSpc>
              <a:spcBef>
                <a:spcPts val="1600"/>
              </a:spcBef>
              <a:spcAft>
                <a:spcPts val="0"/>
              </a:spcAft>
              <a:buClr>
                <a:schemeClr val="lt1"/>
              </a:buClr>
              <a:buSzPts val="1400"/>
              <a:buNone/>
              <a:defRPr>
                <a:solidFill>
                  <a:schemeClr val="lt1"/>
                </a:solidFill>
              </a:defRPr>
            </a:lvl7pPr>
            <a:lvl8pPr lvl="7" rtl="0">
              <a:lnSpc>
                <a:spcPct val="100000"/>
              </a:lnSpc>
              <a:spcBef>
                <a:spcPts val="1600"/>
              </a:spcBef>
              <a:spcAft>
                <a:spcPts val="0"/>
              </a:spcAft>
              <a:buClr>
                <a:schemeClr val="lt1"/>
              </a:buClr>
              <a:buSzPts val="1400"/>
              <a:buNone/>
              <a:defRPr>
                <a:solidFill>
                  <a:schemeClr val="lt1"/>
                </a:solidFill>
              </a:defRPr>
            </a:lvl8pPr>
            <a:lvl9pPr lvl="8"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2265" name="Google Shape;2265;p16"/>
          <p:cNvSpPr/>
          <p:nvPr/>
        </p:nvSpPr>
        <p:spPr>
          <a:xfrm>
            <a:off x="6631067" y="958325"/>
            <a:ext cx="1348500" cy="314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FEF7C2"/>
              </a:solidFill>
              <a:latin typeface="Pangolin"/>
              <a:ea typeface="Pangolin"/>
              <a:cs typeface="Pangolin"/>
              <a:sym typeface="Pangolin"/>
            </a:endParaRPr>
          </a:p>
        </p:txBody>
      </p:sp>
      <p:sp>
        <p:nvSpPr>
          <p:cNvPr id="2266" name="Google Shape;2266;p16"/>
          <p:cNvSpPr txBox="1">
            <a:spLocks noGrp="1"/>
          </p:cNvSpPr>
          <p:nvPr>
            <p:ph type="title" idx="8"/>
          </p:nvPr>
        </p:nvSpPr>
        <p:spPr>
          <a:xfrm>
            <a:off x="6631067" y="953175"/>
            <a:ext cx="1348500" cy="32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600"/>
              <a:buNone/>
              <a:defRPr sz="1600">
                <a:solidFill>
                  <a:schemeClr val="lt1"/>
                </a:solidFill>
              </a:defRPr>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2267" name="Google Shape;2267;p16"/>
          <p:cNvSpPr/>
          <p:nvPr/>
        </p:nvSpPr>
        <p:spPr>
          <a:xfrm>
            <a:off x="4649400" y="3045550"/>
            <a:ext cx="1682810" cy="160346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6"/>
          <p:cNvSpPr/>
          <p:nvPr/>
        </p:nvSpPr>
        <p:spPr>
          <a:xfrm>
            <a:off x="4816555" y="2928910"/>
            <a:ext cx="1348500" cy="314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FEF7C2"/>
              </a:solidFill>
              <a:latin typeface="Pangolin"/>
              <a:ea typeface="Pangolin"/>
              <a:cs typeface="Pangolin"/>
              <a:sym typeface="Pangolin"/>
            </a:endParaRPr>
          </a:p>
        </p:txBody>
      </p:sp>
      <p:sp>
        <p:nvSpPr>
          <p:cNvPr id="2269" name="Google Shape;2269;p16"/>
          <p:cNvSpPr txBox="1">
            <a:spLocks noGrp="1"/>
          </p:cNvSpPr>
          <p:nvPr>
            <p:ph type="title" idx="9"/>
          </p:nvPr>
        </p:nvSpPr>
        <p:spPr>
          <a:xfrm>
            <a:off x="4816555" y="2924847"/>
            <a:ext cx="1348500" cy="32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600"/>
              <a:buNone/>
              <a:defRPr sz="1600">
                <a:solidFill>
                  <a:schemeClr val="lt1"/>
                </a:solidFill>
              </a:defRPr>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2270" name="Google Shape;2270;p16"/>
          <p:cNvSpPr txBox="1">
            <a:spLocks noGrp="1"/>
          </p:cNvSpPr>
          <p:nvPr>
            <p:ph type="subTitle" idx="13"/>
          </p:nvPr>
        </p:nvSpPr>
        <p:spPr>
          <a:xfrm>
            <a:off x="4816555" y="3305847"/>
            <a:ext cx="1348500" cy="143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1600"/>
              </a:spcBef>
              <a:spcAft>
                <a:spcPts val="0"/>
              </a:spcAft>
              <a:buClr>
                <a:schemeClr val="lt1"/>
              </a:buClr>
              <a:buSzPts val="1400"/>
              <a:buNone/>
              <a:defRPr>
                <a:solidFill>
                  <a:schemeClr val="lt1"/>
                </a:solidFill>
              </a:defRPr>
            </a:lvl2pPr>
            <a:lvl3pPr lvl="2" rtl="0">
              <a:lnSpc>
                <a:spcPct val="100000"/>
              </a:lnSpc>
              <a:spcBef>
                <a:spcPts val="1600"/>
              </a:spcBef>
              <a:spcAft>
                <a:spcPts val="0"/>
              </a:spcAft>
              <a:buClr>
                <a:schemeClr val="lt1"/>
              </a:buClr>
              <a:buSzPts val="1400"/>
              <a:buNone/>
              <a:defRPr>
                <a:solidFill>
                  <a:schemeClr val="lt1"/>
                </a:solidFill>
              </a:defRPr>
            </a:lvl3pPr>
            <a:lvl4pPr lvl="3" rtl="0">
              <a:lnSpc>
                <a:spcPct val="100000"/>
              </a:lnSpc>
              <a:spcBef>
                <a:spcPts val="1600"/>
              </a:spcBef>
              <a:spcAft>
                <a:spcPts val="0"/>
              </a:spcAft>
              <a:buClr>
                <a:schemeClr val="lt1"/>
              </a:buClr>
              <a:buSzPts val="1400"/>
              <a:buNone/>
              <a:defRPr>
                <a:solidFill>
                  <a:schemeClr val="lt1"/>
                </a:solidFill>
              </a:defRPr>
            </a:lvl4pPr>
            <a:lvl5pPr lvl="4" rtl="0">
              <a:lnSpc>
                <a:spcPct val="100000"/>
              </a:lnSpc>
              <a:spcBef>
                <a:spcPts val="1600"/>
              </a:spcBef>
              <a:spcAft>
                <a:spcPts val="0"/>
              </a:spcAft>
              <a:buClr>
                <a:schemeClr val="lt1"/>
              </a:buClr>
              <a:buSzPts val="1400"/>
              <a:buNone/>
              <a:defRPr>
                <a:solidFill>
                  <a:schemeClr val="lt1"/>
                </a:solidFill>
              </a:defRPr>
            </a:lvl5pPr>
            <a:lvl6pPr lvl="5" rtl="0">
              <a:lnSpc>
                <a:spcPct val="100000"/>
              </a:lnSpc>
              <a:spcBef>
                <a:spcPts val="1600"/>
              </a:spcBef>
              <a:spcAft>
                <a:spcPts val="0"/>
              </a:spcAft>
              <a:buClr>
                <a:schemeClr val="lt1"/>
              </a:buClr>
              <a:buSzPts val="1400"/>
              <a:buNone/>
              <a:defRPr>
                <a:solidFill>
                  <a:schemeClr val="lt1"/>
                </a:solidFill>
              </a:defRPr>
            </a:lvl6pPr>
            <a:lvl7pPr lvl="6" rtl="0">
              <a:lnSpc>
                <a:spcPct val="100000"/>
              </a:lnSpc>
              <a:spcBef>
                <a:spcPts val="1600"/>
              </a:spcBef>
              <a:spcAft>
                <a:spcPts val="0"/>
              </a:spcAft>
              <a:buClr>
                <a:schemeClr val="lt1"/>
              </a:buClr>
              <a:buSzPts val="1400"/>
              <a:buNone/>
              <a:defRPr>
                <a:solidFill>
                  <a:schemeClr val="lt1"/>
                </a:solidFill>
              </a:defRPr>
            </a:lvl7pPr>
            <a:lvl8pPr lvl="7" rtl="0">
              <a:lnSpc>
                <a:spcPct val="100000"/>
              </a:lnSpc>
              <a:spcBef>
                <a:spcPts val="1600"/>
              </a:spcBef>
              <a:spcAft>
                <a:spcPts val="0"/>
              </a:spcAft>
              <a:buClr>
                <a:schemeClr val="lt1"/>
              </a:buClr>
              <a:buSzPts val="1400"/>
              <a:buNone/>
              <a:defRPr>
                <a:solidFill>
                  <a:schemeClr val="lt1"/>
                </a:solidFill>
              </a:defRPr>
            </a:lvl8pPr>
            <a:lvl9pPr lvl="8"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2271" name="Google Shape;2271;p16"/>
          <p:cNvSpPr/>
          <p:nvPr/>
        </p:nvSpPr>
        <p:spPr>
          <a:xfrm>
            <a:off x="6463913" y="3045550"/>
            <a:ext cx="1682810" cy="160346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6"/>
          <p:cNvSpPr/>
          <p:nvPr/>
        </p:nvSpPr>
        <p:spPr>
          <a:xfrm>
            <a:off x="6631067" y="2928910"/>
            <a:ext cx="1348500" cy="314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FEF7C2"/>
              </a:solidFill>
              <a:latin typeface="Pangolin"/>
              <a:ea typeface="Pangolin"/>
              <a:cs typeface="Pangolin"/>
              <a:sym typeface="Pangolin"/>
            </a:endParaRPr>
          </a:p>
        </p:txBody>
      </p:sp>
      <p:sp>
        <p:nvSpPr>
          <p:cNvPr id="2273" name="Google Shape;2273;p16"/>
          <p:cNvSpPr txBox="1">
            <a:spLocks noGrp="1"/>
          </p:cNvSpPr>
          <p:nvPr>
            <p:ph type="title" idx="14"/>
          </p:nvPr>
        </p:nvSpPr>
        <p:spPr>
          <a:xfrm>
            <a:off x="6631067" y="2924847"/>
            <a:ext cx="1348500" cy="32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600"/>
              <a:buNone/>
              <a:defRPr sz="1600">
                <a:solidFill>
                  <a:schemeClr val="lt1"/>
                </a:solidFill>
              </a:defRPr>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2274" name="Google Shape;2274;p16"/>
          <p:cNvSpPr txBox="1">
            <a:spLocks noGrp="1"/>
          </p:cNvSpPr>
          <p:nvPr>
            <p:ph type="subTitle" idx="15"/>
          </p:nvPr>
        </p:nvSpPr>
        <p:spPr>
          <a:xfrm>
            <a:off x="6631067" y="3305847"/>
            <a:ext cx="1348500" cy="143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1600"/>
              </a:spcBef>
              <a:spcAft>
                <a:spcPts val="0"/>
              </a:spcAft>
              <a:buClr>
                <a:schemeClr val="lt1"/>
              </a:buClr>
              <a:buSzPts val="1400"/>
              <a:buNone/>
              <a:defRPr>
                <a:solidFill>
                  <a:schemeClr val="lt1"/>
                </a:solidFill>
              </a:defRPr>
            </a:lvl2pPr>
            <a:lvl3pPr lvl="2" rtl="0">
              <a:lnSpc>
                <a:spcPct val="100000"/>
              </a:lnSpc>
              <a:spcBef>
                <a:spcPts val="1600"/>
              </a:spcBef>
              <a:spcAft>
                <a:spcPts val="0"/>
              </a:spcAft>
              <a:buClr>
                <a:schemeClr val="lt1"/>
              </a:buClr>
              <a:buSzPts val="1400"/>
              <a:buNone/>
              <a:defRPr>
                <a:solidFill>
                  <a:schemeClr val="lt1"/>
                </a:solidFill>
              </a:defRPr>
            </a:lvl3pPr>
            <a:lvl4pPr lvl="3" rtl="0">
              <a:lnSpc>
                <a:spcPct val="100000"/>
              </a:lnSpc>
              <a:spcBef>
                <a:spcPts val="1600"/>
              </a:spcBef>
              <a:spcAft>
                <a:spcPts val="0"/>
              </a:spcAft>
              <a:buClr>
                <a:schemeClr val="lt1"/>
              </a:buClr>
              <a:buSzPts val="1400"/>
              <a:buNone/>
              <a:defRPr>
                <a:solidFill>
                  <a:schemeClr val="lt1"/>
                </a:solidFill>
              </a:defRPr>
            </a:lvl4pPr>
            <a:lvl5pPr lvl="4" rtl="0">
              <a:lnSpc>
                <a:spcPct val="100000"/>
              </a:lnSpc>
              <a:spcBef>
                <a:spcPts val="1600"/>
              </a:spcBef>
              <a:spcAft>
                <a:spcPts val="0"/>
              </a:spcAft>
              <a:buClr>
                <a:schemeClr val="lt1"/>
              </a:buClr>
              <a:buSzPts val="1400"/>
              <a:buNone/>
              <a:defRPr>
                <a:solidFill>
                  <a:schemeClr val="lt1"/>
                </a:solidFill>
              </a:defRPr>
            </a:lvl5pPr>
            <a:lvl6pPr lvl="5" rtl="0">
              <a:lnSpc>
                <a:spcPct val="100000"/>
              </a:lnSpc>
              <a:spcBef>
                <a:spcPts val="1600"/>
              </a:spcBef>
              <a:spcAft>
                <a:spcPts val="0"/>
              </a:spcAft>
              <a:buClr>
                <a:schemeClr val="lt1"/>
              </a:buClr>
              <a:buSzPts val="1400"/>
              <a:buNone/>
              <a:defRPr>
                <a:solidFill>
                  <a:schemeClr val="lt1"/>
                </a:solidFill>
              </a:defRPr>
            </a:lvl6pPr>
            <a:lvl7pPr lvl="6" rtl="0">
              <a:lnSpc>
                <a:spcPct val="100000"/>
              </a:lnSpc>
              <a:spcBef>
                <a:spcPts val="1600"/>
              </a:spcBef>
              <a:spcAft>
                <a:spcPts val="0"/>
              </a:spcAft>
              <a:buClr>
                <a:schemeClr val="lt1"/>
              </a:buClr>
              <a:buSzPts val="1400"/>
              <a:buNone/>
              <a:defRPr>
                <a:solidFill>
                  <a:schemeClr val="lt1"/>
                </a:solidFill>
              </a:defRPr>
            </a:lvl7pPr>
            <a:lvl8pPr lvl="7" rtl="0">
              <a:lnSpc>
                <a:spcPct val="100000"/>
              </a:lnSpc>
              <a:spcBef>
                <a:spcPts val="1600"/>
              </a:spcBef>
              <a:spcAft>
                <a:spcPts val="0"/>
              </a:spcAft>
              <a:buClr>
                <a:schemeClr val="lt1"/>
              </a:buClr>
              <a:buSzPts val="1400"/>
              <a:buNone/>
              <a:defRPr>
                <a:solidFill>
                  <a:schemeClr val="lt1"/>
                </a:solidFill>
              </a:defRPr>
            </a:lvl8pPr>
            <a:lvl9pPr lvl="8" rtl="0">
              <a:lnSpc>
                <a:spcPct val="100000"/>
              </a:lnSpc>
              <a:spcBef>
                <a:spcPts val="1600"/>
              </a:spcBef>
              <a:spcAft>
                <a:spcPts val="1600"/>
              </a:spcAft>
              <a:buClr>
                <a:schemeClr val="lt1"/>
              </a:buClr>
              <a:buSzPts val="1400"/>
              <a:buNone/>
              <a:defRPr>
                <a:solidFill>
                  <a:schemeClr val="l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Pangolin"/>
              <a:buNone/>
              <a:defRPr sz="2800">
                <a:solidFill>
                  <a:schemeClr val="accent2"/>
                </a:solidFill>
                <a:latin typeface="Pangolin"/>
                <a:ea typeface="Pangolin"/>
                <a:cs typeface="Pangolin"/>
                <a:sym typeface="Pangoli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Alternates"/>
              <a:buChar char="●"/>
              <a:defRPr sz="1800">
                <a:solidFill>
                  <a:schemeClr val="dk2"/>
                </a:solidFill>
                <a:latin typeface="Montserrat Alternates"/>
                <a:ea typeface="Montserrat Alternates"/>
                <a:cs typeface="Montserrat Alternates"/>
                <a:sym typeface="Montserrat Alternates"/>
              </a:defRPr>
            </a:lvl1pPr>
            <a:lvl2pPr marL="914400" lvl="1"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2pPr>
            <a:lvl3pPr marL="1371600" lvl="2"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3pPr>
            <a:lvl4pPr marL="1828800" lvl="3"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4pPr>
            <a:lvl5pPr marL="2286000" lvl="4"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5pPr>
            <a:lvl6pPr marL="2743200" lvl="5"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6pPr>
            <a:lvl7pPr marL="3200400" lvl="6"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7pPr>
            <a:lvl8pPr marL="3657600" lvl="7"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8pPr>
            <a:lvl9pPr marL="4114800" lvl="8" indent="-317500">
              <a:lnSpc>
                <a:spcPct val="115000"/>
              </a:lnSpc>
              <a:spcBef>
                <a:spcPts val="1600"/>
              </a:spcBef>
              <a:spcAft>
                <a:spcPts val="160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6" r:id="rId6"/>
    <p:sldLayoutId id="2147483657" r:id="rId7"/>
    <p:sldLayoutId id="2147483658" r:id="rId8"/>
    <p:sldLayoutId id="2147483662" r:id="rId9"/>
    <p:sldLayoutId id="2147483665" r:id="rId10"/>
    <p:sldLayoutId id="2147483666" r:id="rId11"/>
    <p:sldLayoutId id="2147483668" r:id="rId12"/>
    <p:sldLayoutId id="2147483675" r:id="rId13"/>
    <p:sldLayoutId id="2147483677" r:id="rId14"/>
    <p:sldLayoutId id="2147483678"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10.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slide" Target="slide17.xml"/><Relationship Id="rId4" Type="http://schemas.openxmlformats.org/officeDocument/2006/relationships/slide" Target="slide1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almrsal.com/post/94683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hyperlink" Target="https://wordwall.net/ar"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8.xml"/><Relationship Id="rId7"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13.xml"/><Relationship Id="rId5" Type="http://schemas.openxmlformats.org/officeDocument/2006/relationships/slide" Target="slide17.xml"/><Relationship Id="rId4" Type="http://schemas.openxmlformats.org/officeDocument/2006/relationships/slide" Target="slide12.xml"/></Relationships>
</file>

<file path=ppt/slides/_rels/slide3.xml.rels><?xml version="1.0" encoding="UTF-8" standalone="yes"?>
<Relationships xmlns="http://schemas.openxmlformats.org/package/2006/relationships"><Relationship Id="rId3" Type="http://schemas.openxmlformats.org/officeDocument/2006/relationships/hyperlink" Target="https://wordwall.net/ar/resource/31324463" TargetMode="Externa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8.xml"/><Relationship Id="rId7" Type="http://schemas.openxmlformats.org/officeDocument/2006/relationships/slide" Target="slide10.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slide" Target="slide13.xml"/><Relationship Id="rId5" Type="http://schemas.openxmlformats.org/officeDocument/2006/relationships/slide" Target="slide17.xml"/><Relationship Id="rId4" Type="http://schemas.openxmlformats.org/officeDocument/2006/relationships/slide" Target="slide12.xml"/></Relationships>
</file>

<file path=ppt/slides/_rels/slide5.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8.xml"/><Relationship Id="rId7"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slide" Target="slide13.xml"/><Relationship Id="rId5" Type="http://schemas.openxmlformats.org/officeDocument/2006/relationships/slide" Target="slide17.xml"/><Relationship Id="rId4" Type="http://schemas.openxmlformats.org/officeDocument/2006/relationships/slide" Target="slide12.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8.xml"/><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slide" Target="slide10.xml"/><Relationship Id="rId5" Type="http://schemas.openxmlformats.org/officeDocument/2006/relationships/slide" Target="slide17.xml"/><Relationship Id="rId10" Type="http://schemas.openxmlformats.org/officeDocument/2006/relationships/image" Target="../media/image15.png"/><Relationship Id="rId4" Type="http://schemas.openxmlformats.org/officeDocument/2006/relationships/slide" Target="slide12.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52"/>
        <p:cNvGrpSpPr/>
        <p:nvPr/>
      </p:nvGrpSpPr>
      <p:grpSpPr>
        <a:xfrm>
          <a:off x="0" y="0"/>
          <a:ext cx="0" cy="0"/>
          <a:chOff x="0" y="0"/>
          <a:chExt cx="0" cy="0"/>
        </a:xfrm>
      </p:grpSpPr>
      <p:sp>
        <p:nvSpPr>
          <p:cNvPr id="5553" name="Google Shape;5553;p35"/>
          <p:cNvSpPr/>
          <p:nvPr/>
        </p:nvSpPr>
        <p:spPr>
          <a:xfrm>
            <a:off x="3332128" y="2944913"/>
            <a:ext cx="2287626" cy="774332"/>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35"/>
          <p:cNvSpPr/>
          <p:nvPr/>
        </p:nvSpPr>
        <p:spPr>
          <a:xfrm>
            <a:off x="2014342" y="879219"/>
            <a:ext cx="5134364" cy="1898950"/>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35">
            <a:hlinkClick r:id="" action="ppaction://noaction"/>
          </p:cNvPr>
          <p:cNvSpPr/>
          <p:nvPr/>
        </p:nvSpPr>
        <p:spPr>
          <a:xfrm>
            <a:off x="8477450" y="2839050"/>
            <a:ext cx="428700" cy="428700"/>
          </a:xfrm>
          <a:prstGeom prst="teardrop">
            <a:avLst>
              <a:gd name="adj" fmla="val 10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35">
            <a:hlinkClick r:id="rId3" action="ppaction://hlinksldjump"/>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b="1" dirty="0">
              <a:solidFill>
                <a:schemeClr val="lt1"/>
              </a:solidFill>
              <a:latin typeface="Pangolin"/>
              <a:ea typeface="Pangolin"/>
              <a:cs typeface="Pangolin"/>
              <a:sym typeface="Pangolin"/>
            </a:endParaRPr>
          </a:p>
        </p:txBody>
      </p:sp>
      <p:sp>
        <p:nvSpPr>
          <p:cNvPr id="5597" name="Google Shape;5597;p35">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b="1" dirty="0">
              <a:solidFill>
                <a:schemeClr val="lt1"/>
              </a:solidFill>
              <a:latin typeface="Pangolin"/>
              <a:ea typeface="Pangolin"/>
              <a:cs typeface="Pangolin"/>
              <a:sym typeface="Pangolin"/>
            </a:endParaRPr>
          </a:p>
        </p:txBody>
      </p:sp>
      <p:sp>
        <p:nvSpPr>
          <p:cNvPr id="5598" name="Google Shape;5598;p35">
            <a:hlinkClick r:id="rId4" action="ppaction://hlinksldjump"/>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b="1" dirty="0">
              <a:solidFill>
                <a:schemeClr val="lt1"/>
              </a:solidFill>
              <a:latin typeface="Pangolin"/>
              <a:ea typeface="Pangolin"/>
              <a:cs typeface="Pangolin"/>
              <a:sym typeface="Pangolin"/>
            </a:endParaRPr>
          </a:p>
        </p:txBody>
      </p:sp>
      <p:sp>
        <p:nvSpPr>
          <p:cNvPr id="5599" name="Google Shape;5599;p35">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b="1" dirty="0">
              <a:solidFill>
                <a:schemeClr val="lt1"/>
              </a:solidFill>
              <a:latin typeface="Pangolin"/>
              <a:ea typeface="Pangolin"/>
              <a:cs typeface="Pangolin"/>
              <a:sym typeface="Pangolin"/>
            </a:endParaRPr>
          </a:p>
        </p:txBody>
      </p:sp>
      <p:sp>
        <p:nvSpPr>
          <p:cNvPr id="5600" name="Google Shape;5600;p35">
            <a:hlinkClick r:id="rId5" action="ppaction://hlinksldjump"/>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b="1" dirty="0">
              <a:solidFill>
                <a:schemeClr val="lt1"/>
              </a:solidFill>
              <a:latin typeface="Pangolin"/>
              <a:ea typeface="Pangolin"/>
              <a:cs typeface="Pangolin"/>
              <a:sym typeface="Pangolin"/>
            </a:endParaRPr>
          </a:p>
        </p:txBody>
      </p:sp>
      <p:sp>
        <p:nvSpPr>
          <p:cNvPr id="5601" name="Google Shape;5601;p35">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b="1" dirty="0">
              <a:solidFill>
                <a:schemeClr val="lt1"/>
              </a:solidFill>
              <a:latin typeface="Pangolin"/>
              <a:ea typeface="Pangolin"/>
              <a:cs typeface="Pangolin"/>
              <a:sym typeface="Pangolin"/>
            </a:endParaRPr>
          </a:p>
        </p:txBody>
      </p:sp>
      <p:sp>
        <p:nvSpPr>
          <p:cNvPr id="5602" name="Google Shape;5602;p35">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35">
            <a:hlinkClick r:id="rId5"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35">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35">
            <a:hlinkClick r:id="" action="ppaction://noaction"/>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35">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35">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35">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35">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35">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35">
            <a:hlinkClick r:id="rId7"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3002854" y="1308101"/>
            <a:ext cx="3157340" cy="707886"/>
          </a:xfrm>
          <a:prstGeom prst="rect">
            <a:avLst/>
          </a:prstGeom>
          <a:noFill/>
        </p:spPr>
        <p:txBody>
          <a:bodyPr wrap="square" rtlCol="1">
            <a:spAutoFit/>
          </a:bodyPr>
          <a:lstStyle/>
          <a:p>
            <a:r>
              <a:rPr lang="ar-BH" sz="4000" dirty="0">
                <a:latin typeface="Calibri" panose="020F0502020204030204" pitchFamily="34" charset="0"/>
                <a:cs typeface="Calibri" panose="020F0502020204030204" pitchFamily="34" charset="0"/>
              </a:rPr>
              <a:t>الطيور والثديات </a:t>
            </a:r>
          </a:p>
        </p:txBody>
      </p:sp>
      <p:sp>
        <p:nvSpPr>
          <p:cNvPr id="3" name="TextBox 2"/>
          <p:cNvSpPr txBox="1"/>
          <p:nvPr/>
        </p:nvSpPr>
        <p:spPr>
          <a:xfrm>
            <a:off x="3283009" y="2929778"/>
            <a:ext cx="2336746" cy="738664"/>
          </a:xfrm>
          <a:prstGeom prst="rect">
            <a:avLst/>
          </a:prstGeom>
          <a:noFill/>
        </p:spPr>
        <p:txBody>
          <a:bodyPr wrap="square" rtlCol="1">
            <a:spAutoFit/>
          </a:bodyPr>
          <a:lstStyle/>
          <a:p>
            <a:r>
              <a:rPr lang="ar-BH" dirty="0">
                <a:latin typeface="Calibri" panose="020F0502020204030204" pitchFamily="34" charset="0"/>
                <a:cs typeface="Calibri" panose="020F0502020204030204" pitchFamily="34" charset="0"/>
              </a:rPr>
              <a:t>اعداد الطالب : امجد ايمن مؤمن      </a:t>
            </a:r>
          </a:p>
          <a:p>
            <a:r>
              <a:rPr lang="ar-BH" dirty="0">
                <a:latin typeface="Calibri" panose="020F0502020204030204" pitchFamily="34" charset="0"/>
                <a:cs typeface="Calibri" panose="020F0502020204030204" pitchFamily="34" charset="0"/>
              </a:rPr>
              <a:t>الصف : أول ف 2</a:t>
            </a:r>
            <a:r>
              <a:rPr lang="ar-BH" dirty="0"/>
              <a:t>                      </a:t>
            </a:r>
          </a:p>
          <a:p>
            <a:r>
              <a:rPr lang="ar-BH" dirty="0">
                <a:latin typeface="Calibri" panose="020F0502020204030204" pitchFamily="34" charset="0"/>
                <a:cs typeface="Calibri" panose="020F0502020204030204" pitchFamily="34" charset="0"/>
              </a:rPr>
              <a:t>بإشراف أ :رمضان فايز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29519" y="770562"/>
            <a:ext cx="1676199" cy="707886"/>
          </a:xfrm>
          <a:prstGeom prst="rect">
            <a:avLst/>
          </a:prstGeom>
          <a:noFill/>
        </p:spPr>
        <p:txBody>
          <a:bodyPr wrap="square" rtlCol="1">
            <a:spAutoFit/>
          </a:bodyPr>
          <a:lstStyle/>
          <a:p>
            <a:r>
              <a:rPr lang="ar-BH" sz="4000" dirty="0">
                <a:latin typeface="Calibri" panose="020F0502020204030204" pitchFamily="34" charset="0"/>
                <a:cs typeface="Calibri" panose="020F0502020204030204" pitchFamily="34" charset="0"/>
              </a:rPr>
              <a:t>الثديات </a:t>
            </a:r>
          </a:p>
        </p:txBody>
      </p:sp>
      <p:pic>
        <p:nvPicPr>
          <p:cNvPr id="7" name="Picture 6"/>
          <p:cNvPicPr>
            <a:picLocks noChangeAspect="1"/>
          </p:cNvPicPr>
          <p:nvPr/>
        </p:nvPicPr>
        <p:blipFill>
          <a:blip r:embed="rId2"/>
          <a:stretch>
            <a:fillRect/>
          </a:stretch>
        </p:blipFill>
        <p:spPr>
          <a:xfrm>
            <a:off x="6041204" y="3000696"/>
            <a:ext cx="2142804" cy="2142804"/>
          </a:xfrm>
          <a:prstGeom prst="rect">
            <a:avLst/>
          </a:prstGeom>
        </p:spPr>
      </p:pic>
      <p:sp>
        <p:nvSpPr>
          <p:cNvPr id="11" name="Oval Callout 10"/>
          <p:cNvSpPr/>
          <p:nvPr/>
        </p:nvSpPr>
        <p:spPr>
          <a:xfrm>
            <a:off x="1571945" y="2022172"/>
            <a:ext cx="4078841" cy="2578813"/>
          </a:xfrm>
          <a:prstGeom prst="wedgeEllipseCallout">
            <a:avLst>
              <a:gd name="adj1" fmla="val 62794"/>
              <a:gd name="adj2" fmla="val 15090"/>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BH"/>
          </a:p>
        </p:txBody>
      </p:sp>
      <p:sp>
        <p:nvSpPr>
          <p:cNvPr id="12" name="TextBox 11"/>
          <p:cNvSpPr txBox="1"/>
          <p:nvPr/>
        </p:nvSpPr>
        <p:spPr>
          <a:xfrm>
            <a:off x="2157574" y="2485830"/>
            <a:ext cx="2712377" cy="1815882"/>
          </a:xfrm>
          <a:prstGeom prst="rect">
            <a:avLst/>
          </a:prstGeom>
          <a:noFill/>
        </p:spPr>
        <p:txBody>
          <a:bodyPr wrap="square" rtlCol="1">
            <a:spAutoFit/>
          </a:bodyPr>
          <a:lstStyle/>
          <a:p>
            <a:pPr algn="r"/>
            <a:r>
              <a:rPr lang="ar-BH" kern="1200" dirty="0">
                <a:solidFill>
                  <a:prstClr val="black"/>
                </a:solidFill>
                <a:latin typeface="Calibri" panose="020F0502020204030204" pitchFamily="34" charset="0"/>
                <a:cs typeface="Calibri" panose="020F0502020204030204" pitchFamily="34" charset="0"/>
              </a:rPr>
              <a:t>أنا من الثديات , ونحن مجموعة الثديات تجمعنا خصائص عامة أهمها: إننا جميعا فقاريات من ذوات الدم الحار. وللإناث منا غدد لبنية تفرز الحليب لتغذية الصغار  وجلدنا مغطى بالشعر، ونعيش في أماكن متنوعة. وننقسم نحن الثديات إلى ثلاثة أنواع رئيسية تبعا لمراحل نمو الجنين وهي: الأولية والكيسية  والمشيمية.</a:t>
            </a:r>
          </a:p>
        </p:txBody>
      </p:sp>
      <p:sp>
        <p:nvSpPr>
          <p:cNvPr id="13" name="TextBox 12"/>
          <p:cNvSpPr txBox="1"/>
          <p:nvPr/>
        </p:nvSpPr>
        <p:spPr>
          <a:xfrm>
            <a:off x="3246633" y="2186557"/>
            <a:ext cx="1294544" cy="307777"/>
          </a:xfrm>
          <a:prstGeom prst="rect">
            <a:avLst/>
          </a:prstGeom>
          <a:noFill/>
        </p:spPr>
        <p:txBody>
          <a:bodyPr wrap="square" rtlCol="1">
            <a:spAutoFit/>
          </a:bodyPr>
          <a:lstStyle/>
          <a:p>
            <a:r>
              <a:rPr lang="ar-BH" dirty="0">
                <a:latin typeface="Calibri" panose="020F0502020204030204" pitchFamily="34" charset="0"/>
                <a:cs typeface="Calibri" panose="020F0502020204030204" pitchFamily="34" charset="0"/>
              </a:rPr>
              <a:t>أنا الدب </a:t>
            </a:r>
          </a:p>
        </p:txBody>
      </p:sp>
    </p:spTree>
    <p:extLst>
      <p:ext uri="{BB962C8B-B14F-4D97-AF65-F5344CB8AC3E}">
        <p14:creationId xmlns:p14="http://schemas.microsoft.com/office/powerpoint/2010/main" val="1623069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80">
                                          <p:stCondLst>
                                            <p:cond delay="0"/>
                                          </p:stCondLst>
                                        </p:cTn>
                                        <p:tgtEl>
                                          <p:spTgt spid="12"/>
                                        </p:tgtEl>
                                      </p:cBhvr>
                                    </p:animEffect>
                                    <p:anim calcmode="lin" valueType="num">
                                      <p:cBhvr>
                                        <p:cTn id="2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3" dur="26">
                                          <p:stCondLst>
                                            <p:cond delay="650"/>
                                          </p:stCondLst>
                                        </p:cTn>
                                        <p:tgtEl>
                                          <p:spTgt spid="12"/>
                                        </p:tgtEl>
                                      </p:cBhvr>
                                      <p:to x="100000" y="60000"/>
                                    </p:animScale>
                                    <p:animScale>
                                      <p:cBhvr>
                                        <p:cTn id="34" dur="166" decel="50000">
                                          <p:stCondLst>
                                            <p:cond delay="676"/>
                                          </p:stCondLst>
                                        </p:cTn>
                                        <p:tgtEl>
                                          <p:spTgt spid="12"/>
                                        </p:tgtEl>
                                      </p:cBhvr>
                                      <p:to x="100000" y="100000"/>
                                    </p:animScale>
                                    <p:animScale>
                                      <p:cBhvr>
                                        <p:cTn id="35" dur="26">
                                          <p:stCondLst>
                                            <p:cond delay="1312"/>
                                          </p:stCondLst>
                                        </p:cTn>
                                        <p:tgtEl>
                                          <p:spTgt spid="12"/>
                                        </p:tgtEl>
                                      </p:cBhvr>
                                      <p:to x="100000" y="80000"/>
                                    </p:animScale>
                                    <p:animScale>
                                      <p:cBhvr>
                                        <p:cTn id="36" dur="166" decel="50000">
                                          <p:stCondLst>
                                            <p:cond delay="1338"/>
                                          </p:stCondLst>
                                        </p:cTn>
                                        <p:tgtEl>
                                          <p:spTgt spid="12"/>
                                        </p:tgtEl>
                                      </p:cBhvr>
                                      <p:to x="100000" y="100000"/>
                                    </p:animScale>
                                    <p:animScale>
                                      <p:cBhvr>
                                        <p:cTn id="37" dur="26">
                                          <p:stCondLst>
                                            <p:cond delay="1642"/>
                                          </p:stCondLst>
                                        </p:cTn>
                                        <p:tgtEl>
                                          <p:spTgt spid="12"/>
                                        </p:tgtEl>
                                      </p:cBhvr>
                                      <p:to x="100000" y="90000"/>
                                    </p:animScale>
                                    <p:animScale>
                                      <p:cBhvr>
                                        <p:cTn id="38" dur="166" decel="50000">
                                          <p:stCondLst>
                                            <p:cond delay="1668"/>
                                          </p:stCondLst>
                                        </p:cTn>
                                        <p:tgtEl>
                                          <p:spTgt spid="12"/>
                                        </p:tgtEl>
                                      </p:cBhvr>
                                      <p:to x="100000" y="100000"/>
                                    </p:animScale>
                                    <p:animScale>
                                      <p:cBhvr>
                                        <p:cTn id="39" dur="26">
                                          <p:stCondLst>
                                            <p:cond delay="1808"/>
                                          </p:stCondLst>
                                        </p:cTn>
                                        <p:tgtEl>
                                          <p:spTgt spid="12"/>
                                        </p:tgtEl>
                                      </p:cBhvr>
                                      <p:to x="100000" y="95000"/>
                                    </p:animScale>
                                    <p:animScale>
                                      <p:cBhvr>
                                        <p:cTn id="4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21239" y="760288"/>
            <a:ext cx="2866491" cy="461665"/>
          </a:xfrm>
          <a:prstGeom prst="rect">
            <a:avLst/>
          </a:prstGeom>
          <a:noFill/>
        </p:spPr>
        <p:txBody>
          <a:bodyPr wrap="square" rtlCol="1">
            <a:spAutoFit/>
          </a:bodyPr>
          <a:lstStyle/>
          <a:p>
            <a:r>
              <a:rPr lang="ar-BH" sz="2400" dirty="0">
                <a:latin typeface="Calibri" panose="020F0502020204030204" pitchFamily="34" charset="0"/>
                <a:cs typeface="Calibri" panose="020F0502020204030204" pitchFamily="34" charset="0"/>
              </a:rPr>
              <a:t>الخصائص العامة الثديات </a:t>
            </a:r>
          </a:p>
        </p:txBody>
      </p:sp>
      <p:pic>
        <p:nvPicPr>
          <p:cNvPr id="5" name="Picture 4"/>
          <p:cNvPicPr>
            <a:picLocks noChangeAspect="1"/>
          </p:cNvPicPr>
          <p:nvPr/>
        </p:nvPicPr>
        <p:blipFill>
          <a:blip r:embed="rId2"/>
          <a:stretch>
            <a:fillRect/>
          </a:stretch>
        </p:blipFill>
        <p:spPr>
          <a:xfrm>
            <a:off x="1203613" y="1787309"/>
            <a:ext cx="2047247" cy="2749104"/>
          </a:xfrm>
          <a:prstGeom prst="rect">
            <a:avLst/>
          </a:prstGeom>
        </p:spPr>
      </p:pic>
      <p:pic>
        <p:nvPicPr>
          <p:cNvPr id="6" name="Picture 5"/>
          <p:cNvPicPr>
            <a:picLocks noChangeAspect="1"/>
          </p:cNvPicPr>
          <p:nvPr/>
        </p:nvPicPr>
        <p:blipFill>
          <a:blip r:embed="rId3"/>
          <a:stretch>
            <a:fillRect/>
          </a:stretch>
        </p:blipFill>
        <p:spPr>
          <a:xfrm>
            <a:off x="6282407" y="1787309"/>
            <a:ext cx="2124541" cy="976281"/>
          </a:xfrm>
          <a:prstGeom prst="rect">
            <a:avLst/>
          </a:prstGeom>
        </p:spPr>
      </p:pic>
      <p:pic>
        <p:nvPicPr>
          <p:cNvPr id="7" name="Picture 6"/>
          <p:cNvPicPr>
            <a:picLocks noChangeAspect="1"/>
          </p:cNvPicPr>
          <p:nvPr/>
        </p:nvPicPr>
        <p:blipFill>
          <a:blip r:embed="rId4"/>
          <a:stretch>
            <a:fillRect/>
          </a:stretch>
        </p:blipFill>
        <p:spPr>
          <a:xfrm>
            <a:off x="3702486" y="1787309"/>
            <a:ext cx="2103993" cy="1315487"/>
          </a:xfrm>
          <a:prstGeom prst="rect">
            <a:avLst/>
          </a:prstGeom>
        </p:spPr>
      </p:pic>
      <p:sp>
        <p:nvSpPr>
          <p:cNvPr id="8" name="TextBox 7"/>
          <p:cNvSpPr txBox="1"/>
          <p:nvPr/>
        </p:nvSpPr>
        <p:spPr>
          <a:xfrm>
            <a:off x="1692423" y="1447946"/>
            <a:ext cx="1069625" cy="307777"/>
          </a:xfrm>
          <a:prstGeom prst="rect">
            <a:avLst/>
          </a:prstGeom>
          <a:noFill/>
        </p:spPr>
        <p:txBody>
          <a:bodyPr wrap="square" rtlCol="1">
            <a:spAutoFit/>
          </a:bodyPr>
          <a:lstStyle/>
          <a:p>
            <a:r>
              <a:rPr lang="ar-BH" b="1" dirty="0">
                <a:latin typeface="Calibri" panose="020F0502020204030204" pitchFamily="34" charset="0"/>
                <a:cs typeface="Calibri" panose="020F0502020204030204" pitchFamily="34" charset="0"/>
              </a:rPr>
              <a:t>غطاء الجسم </a:t>
            </a:r>
          </a:p>
        </p:txBody>
      </p:sp>
      <p:sp>
        <p:nvSpPr>
          <p:cNvPr id="9" name="TextBox 8"/>
          <p:cNvSpPr txBox="1"/>
          <p:nvPr/>
        </p:nvSpPr>
        <p:spPr>
          <a:xfrm>
            <a:off x="6510021" y="1447947"/>
            <a:ext cx="1520576" cy="307777"/>
          </a:xfrm>
          <a:prstGeom prst="rect">
            <a:avLst/>
          </a:prstGeom>
          <a:noFill/>
        </p:spPr>
        <p:txBody>
          <a:bodyPr wrap="square" rtlCol="1">
            <a:spAutoFit/>
          </a:bodyPr>
          <a:lstStyle/>
          <a:p>
            <a:r>
              <a:rPr lang="ar-BH" b="1" dirty="0"/>
              <a:t>درجة الحرارة والتماثل </a:t>
            </a:r>
          </a:p>
        </p:txBody>
      </p:sp>
      <p:sp>
        <p:nvSpPr>
          <p:cNvPr id="10" name="TextBox 9"/>
          <p:cNvSpPr txBox="1"/>
          <p:nvPr/>
        </p:nvSpPr>
        <p:spPr>
          <a:xfrm>
            <a:off x="4255290" y="1447946"/>
            <a:ext cx="998383" cy="307777"/>
          </a:xfrm>
          <a:prstGeom prst="rect">
            <a:avLst/>
          </a:prstGeom>
          <a:noFill/>
        </p:spPr>
        <p:txBody>
          <a:bodyPr wrap="square" rtlCol="1">
            <a:spAutoFit/>
          </a:bodyPr>
          <a:lstStyle/>
          <a:p>
            <a:r>
              <a:rPr lang="ar-BH" b="1" dirty="0"/>
              <a:t>الغدد اللبنية </a:t>
            </a:r>
          </a:p>
        </p:txBody>
      </p:sp>
      <p:sp>
        <p:nvSpPr>
          <p:cNvPr id="11" name="TextBox 10"/>
          <p:cNvSpPr txBox="1"/>
          <p:nvPr/>
        </p:nvSpPr>
        <p:spPr>
          <a:xfrm>
            <a:off x="1181836" y="1828786"/>
            <a:ext cx="1965053" cy="2893100"/>
          </a:xfrm>
          <a:prstGeom prst="rect">
            <a:avLst/>
          </a:prstGeom>
          <a:noFill/>
        </p:spPr>
        <p:txBody>
          <a:bodyPr wrap="square" rtlCol="1">
            <a:spAutoFit/>
          </a:bodyPr>
          <a:lstStyle/>
          <a:p>
            <a:pPr algn="r"/>
            <a:r>
              <a:rPr lang="ar-BH" dirty="0">
                <a:latin typeface="Calibri" panose="020F0502020204030204" pitchFamily="34" charset="0"/>
                <a:cs typeface="Calibri" panose="020F0502020204030204" pitchFamily="34" charset="0"/>
              </a:rPr>
              <a:t>عادة ما يغطي جلدها الشعر الذي يحميها من الحرارة والبرودة ويحميها من الرياح والماء أيضا . </a:t>
            </a:r>
            <a:r>
              <a:rPr lang="en-US" dirty="0">
                <a:latin typeface="Calibri" panose="020F0502020204030204" pitchFamily="34" charset="0"/>
                <a:cs typeface="Calibri" panose="020F0502020204030204" pitchFamily="34" charset="0"/>
              </a:rPr>
              <a:t> </a:t>
            </a:r>
          </a:p>
          <a:p>
            <a:pPr algn="r"/>
            <a:r>
              <a:rPr lang="ar-BH" dirty="0">
                <a:latin typeface="Calibri" panose="020F0502020204030204" pitchFamily="34" charset="0"/>
                <a:cs typeface="Calibri" panose="020F0502020204030204" pitchFamily="34" charset="0"/>
              </a:rPr>
              <a:t>الدب يغطي جسمه فرو سميك</a:t>
            </a:r>
          </a:p>
          <a:p>
            <a:pPr algn="r"/>
            <a:r>
              <a:rPr lang="ar-BH" dirty="0">
                <a:latin typeface="Calibri" panose="020F0502020204030204" pitchFamily="34" charset="0"/>
                <a:cs typeface="Calibri" panose="020F0502020204030204" pitchFamily="34" charset="0"/>
              </a:rPr>
              <a:t>وللإنسان شعر كثيف في مناطق معينه فالجسم وخفيف في مناطق أخرى . </a:t>
            </a:r>
          </a:p>
          <a:p>
            <a:pPr algn="r"/>
            <a:r>
              <a:rPr lang="ar-BH" dirty="0">
                <a:latin typeface="Calibri" panose="020F0502020204030204" pitchFamily="34" charset="0"/>
                <a:cs typeface="Calibri" panose="020F0502020204030204" pitchFamily="34" charset="0"/>
              </a:rPr>
              <a:t>وللدلفين القليل من الشعر </a:t>
            </a:r>
          </a:p>
          <a:p>
            <a:pPr algn="r"/>
            <a:r>
              <a:rPr lang="ar-BH" dirty="0">
                <a:latin typeface="Calibri" panose="020F0502020204030204" pitchFamily="34" charset="0"/>
                <a:cs typeface="Calibri" panose="020F0502020204030204" pitchFamily="34" charset="0"/>
              </a:rPr>
              <a:t>وبعضها يمتلك  فرو بالقرب من الجلد و البعض الأخر يمتلك أشواك للخارج كالنيص.</a:t>
            </a:r>
          </a:p>
          <a:p>
            <a:pPr algn="r"/>
            <a:endParaRPr lang="ar-BH" dirty="0"/>
          </a:p>
        </p:txBody>
      </p:sp>
      <p:sp>
        <p:nvSpPr>
          <p:cNvPr id="12" name="TextBox 11"/>
          <p:cNvSpPr txBox="1"/>
          <p:nvPr/>
        </p:nvSpPr>
        <p:spPr>
          <a:xfrm>
            <a:off x="6415657" y="2013839"/>
            <a:ext cx="1709304" cy="523220"/>
          </a:xfrm>
          <a:prstGeom prst="rect">
            <a:avLst/>
          </a:prstGeom>
          <a:noFill/>
        </p:spPr>
        <p:txBody>
          <a:bodyPr wrap="square" rtlCol="1">
            <a:spAutoFit/>
          </a:bodyPr>
          <a:lstStyle/>
          <a:p>
            <a:pPr algn="r"/>
            <a:r>
              <a:rPr lang="ar-BH" dirty="0">
                <a:latin typeface="Calibri" panose="020F0502020204030204" pitchFamily="34" charset="0"/>
                <a:cs typeface="Calibri" panose="020F0502020204030204" pitchFamily="34" charset="0"/>
              </a:rPr>
              <a:t>هي من ذوات الدم الحار</a:t>
            </a:r>
          </a:p>
          <a:p>
            <a:pPr algn="r"/>
            <a:r>
              <a:rPr lang="ar-BH" dirty="0">
                <a:latin typeface="Calibri" panose="020F0502020204030204" pitchFamily="34" charset="0"/>
                <a:cs typeface="Calibri" panose="020F0502020204030204" pitchFamily="34" charset="0"/>
              </a:rPr>
              <a:t>وذات تماثل جانبي </a:t>
            </a:r>
          </a:p>
        </p:txBody>
      </p:sp>
      <p:sp>
        <p:nvSpPr>
          <p:cNvPr id="13" name="TextBox 12"/>
          <p:cNvSpPr txBox="1"/>
          <p:nvPr/>
        </p:nvSpPr>
        <p:spPr>
          <a:xfrm>
            <a:off x="3888332" y="1828786"/>
            <a:ext cx="1732298" cy="1169551"/>
          </a:xfrm>
          <a:prstGeom prst="rect">
            <a:avLst/>
          </a:prstGeom>
          <a:noFill/>
        </p:spPr>
        <p:txBody>
          <a:bodyPr wrap="square" rtlCol="1">
            <a:spAutoFit/>
          </a:bodyPr>
          <a:lstStyle/>
          <a:p>
            <a:pPr algn="r"/>
            <a:r>
              <a:rPr lang="ar-BH" dirty="0">
                <a:latin typeface="Calibri" panose="020F0502020204030204" pitchFamily="34" charset="0"/>
                <a:cs typeface="Calibri" panose="020F0502020204030204" pitchFamily="34" charset="0"/>
              </a:rPr>
              <a:t>عندما تحمل انثى الثديات يزداد حجم الغدد اللبنية , وبعد الولادة تنتج وتفرز الحليب اللازم لتغذية صغارها </a:t>
            </a:r>
          </a:p>
        </p:txBody>
      </p:sp>
      <p:pic>
        <p:nvPicPr>
          <p:cNvPr id="14" name="Picture 13"/>
          <p:cNvPicPr>
            <a:picLocks noChangeAspect="1"/>
          </p:cNvPicPr>
          <p:nvPr/>
        </p:nvPicPr>
        <p:blipFill>
          <a:blip r:embed="rId5"/>
          <a:stretch>
            <a:fillRect/>
          </a:stretch>
        </p:blipFill>
        <p:spPr>
          <a:xfrm>
            <a:off x="6882241" y="3120051"/>
            <a:ext cx="1524707" cy="1416362"/>
          </a:xfrm>
          <a:prstGeom prst="rect">
            <a:avLst/>
          </a:prstGeom>
          <a:ln>
            <a:noFill/>
          </a:ln>
          <a:effectLst>
            <a:softEdge rad="112500"/>
          </a:effectLst>
        </p:spPr>
      </p:pic>
      <p:sp>
        <p:nvSpPr>
          <p:cNvPr id="17" name="TextBox 16"/>
          <p:cNvSpPr txBox="1"/>
          <p:nvPr/>
        </p:nvSpPr>
        <p:spPr>
          <a:xfrm>
            <a:off x="6975403" y="4584891"/>
            <a:ext cx="1759021" cy="307777"/>
          </a:xfrm>
          <a:prstGeom prst="rect">
            <a:avLst/>
          </a:prstGeom>
          <a:noFill/>
        </p:spPr>
        <p:txBody>
          <a:bodyPr wrap="square" rtlCol="1">
            <a:spAutoFit/>
          </a:bodyPr>
          <a:lstStyle/>
          <a:p>
            <a:r>
              <a:rPr lang="ar-BH" dirty="0"/>
              <a:t> القنفذ يمتلك الأشواك </a:t>
            </a:r>
          </a:p>
        </p:txBody>
      </p:sp>
      <p:pic>
        <p:nvPicPr>
          <p:cNvPr id="1026" name="Picture 2" descr="ourselves About setting Weaken الدب البني solid Learning Grud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0750" y="3161861"/>
            <a:ext cx="2073275" cy="13849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702486" y="4546809"/>
            <a:ext cx="1479114" cy="307777"/>
          </a:xfrm>
          <a:prstGeom prst="rect">
            <a:avLst/>
          </a:prstGeom>
          <a:noFill/>
        </p:spPr>
        <p:txBody>
          <a:bodyPr wrap="square" rtlCol="1">
            <a:spAutoFit/>
          </a:bodyPr>
          <a:lstStyle/>
          <a:p>
            <a:r>
              <a:rPr lang="ar-BH" dirty="0"/>
              <a:t>الدب يمتلك فرو سميك </a:t>
            </a:r>
          </a:p>
        </p:txBody>
      </p:sp>
    </p:spTree>
    <p:extLst>
      <p:ext uri="{BB962C8B-B14F-4D97-AF65-F5344CB8AC3E}">
        <p14:creationId xmlns:p14="http://schemas.microsoft.com/office/powerpoint/2010/main" val="4177197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ppt_x"/>
                                          </p:val>
                                        </p:tav>
                                        <p:tav tm="100000">
                                          <p:val>
                                            <p:strVal val="#ppt_x"/>
                                          </p:val>
                                        </p:tav>
                                      </p:tavLst>
                                    </p:anim>
                                    <p:anim calcmode="lin" valueType="num">
                                      <p:cBhvr additive="base">
                                        <p:cTn id="5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down)">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026"/>
                                        </p:tgtEl>
                                        <p:attrNameLst>
                                          <p:attrName>style.visibility</p:attrName>
                                        </p:attrNameLst>
                                      </p:cBhvr>
                                      <p:to>
                                        <p:strVal val="visible"/>
                                      </p:to>
                                    </p:set>
                                    <p:animEffect transition="in" filter="fade">
                                      <p:cBhvr>
                                        <p:cTn id="70" dur="500"/>
                                        <p:tgtEl>
                                          <p:spTgt spid="102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3" grpId="0"/>
      <p:bldP spid="17"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42"/>
        <p:cNvGrpSpPr/>
        <p:nvPr/>
      </p:nvGrpSpPr>
      <p:grpSpPr>
        <a:xfrm>
          <a:off x="0" y="0"/>
          <a:ext cx="0" cy="0"/>
          <a:chOff x="0" y="0"/>
          <a:chExt cx="0" cy="0"/>
        </a:xfrm>
      </p:grpSpPr>
      <p:sp>
        <p:nvSpPr>
          <p:cNvPr id="14240" name="Google Shape;14240;p88"/>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4" name="Google Shape;14144;p88"/>
          <p:cNvSpPr/>
          <p:nvPr/>
        </p:nvSpPr>
        <p:spPr>
          <a:xfrm>
            <a:off x="5858555" y="1662044"/>
            <a:ext cx="2412920" cy="3138582"/>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6" name="Google Shape;14186;p88"/>
          <p:cNvSpPr/>
          <p:nvPr/>
        </p:nvSpPr>
        <p:spPr>
          <a:xfrm>
            <a:off x="3462190" y="1662044"/>
            <a:ext cx="2412920" cy="3138582"/>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0" name="Google Shape;14210;p88"/>
          <p:cNvSpPr/>
          <p:nvPr/>
        </p:nvSpPr>
        <p:spPr>
          <a:xfrm>
            <a:off x="1049270" y="1662044"/>
            <a:ext cx="2412920" cy="3138582"/>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7" name="Google Shape;14247;p88">
            <a:hlinkClick r:id="rId3" action="ppaction://hlinksldjump"/>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b="1" dirty="0">
              <a:solidFill>
                <a:schemeClr val="lt1"/>
              </a:solidFill>
              <a:latin typeface="Pangolin"/>
              <a:ea typeface="Pangolin"/>
              <a:cs typeface="Pangolin"/>
              <a:sym typeface="Pangolin"/>
            </a:endParaRPr>
          </a:p>
        </p:txBody>
      </p:sp>
      <p:sp>
        <p:nvSpPr>
          <p:cNvPr id="14248" name="Google Shape;14248;p88">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b="1" dirty="0">
              <a:solidFill>
                <a:schemeClr val="lt1"/>
              </a:solidFill>
              <a:latin typeface="Pangolin"/>
              <a:ea typeface="Pangolin"/>
              <a:cs typeface="Pangolin"/>
              <a:sym typeface="Pangolin"/>
            </a:endParaRPr>
          </a:p>
        </p:txBody>
      </p:sp>
      <p:sp>
        <p:nvSpPr>
          <p:cNvPr id="14250" name="Google Shape;14250;p8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b="1" dirty="0">
              <a:solidFill>
                <a:schemeClr val="lt1"/>
              </a:solidFill>
              <a:latin typeface="Pangolin"/>
              <a:ea typeface="Pangolin"/>
              <a:cs typeface="Pangolin"/>
              <a:sym typeface="Pangolin"/>
            </a:endParaRPr>
          </a:p>
        </p:txBody>
      </p:sp>
      <p:pic>
        <p:nvPicPr>
          <p:cNvPr id="11" name="Picture 10"/>
          <p:cNvPicPr>
            <a:picLocks noChangeAspect="1"/>
          </p:cNvPicPr>
          <p:nvPr/>
        </p:nvPicPr>
        <p:blipFill>
          <a:blip r:embed="rId4"/>
          <a:stretch>
            <a:fillRect/>
          </a:stretch>
        </p:blipFill>
        <p:spPr>
          <a:xfrm>
            <a:off x="3138142" y="821500"/>
            <a:ext cx="3572566" cy="640135"/>
          </a:xfrm>
          <a:prstGeom prst="rect">
            <a:avLst/>
          </a:prstGeom>
        </p:spPr>
      </p:pic>
      <p:sp>
        <p:nvSpPr>
          <p:cNvPr id="12" name="TextBox 11"/>
          <p:cNvSpPr txBox="1"/>
          <p:nvPr/>
        </p:nvSpPr>
        <p:spPr>
          <a:xfrm>
            <a:off x="6623650" y="1335257"/>
            <a:ext cx="1647825" cy="523220"/>
          </a:xfrm>
          <a:prstGeom prst="rect">
            <a:avLst/>
          </a:prstGeom>
          <a:noFill/>
        </p:spPr>
        <p:txBody>
          <a:bodyPr wrap="square" rtlCol="1">
            <a:spAutoFit/>
          </a:bodyPr>
          <a:lstStyle/>
          <a:p>
            <a:r>
              <a:rPr lang="ar-BH" b="1" dirty="0">
                <a:ln w="0"/>
                <a:solidFill>
                  <a:prstClr val="black"/>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الجهاز العصبي</a:t>
            </a:r>
            <a:endParaRPr lang="ar-BH" dirty="0"/>
          </a:p>
          <a:p>
            <a:endParaRPr lang="ar-BH" dirty="0"/>
          </a:p>
        </p:txBody>
      </p:sp>
      <p:sp>
        <p:nvSpPr>
          <p:cNvPr id="13" name="TextBox 12"/>
          <p:cNvSpPr txBox="1"/>
          <p:nvPr/>
        </p:nvSpPr>
        <p:spPr>
          <a:xfrm>
            <a:off x="5970579" y="1860066"/>
            <a:ext cx="2185000" cy="1169551"/>
          </a:xfrm>
          <a:prstGeom prst="rect">
            <a:avLst/>
          </a:prstGeom>
          <a:noFill/>
        </p:spPr>
        <p:txBody>
          <a:bodyPr wrap="square" rtlCol="1">
            <a:spAutoFit/>
          </a:bodyPr>
          <a:lstStyle/>
          <a:p>
            <a:pPr algn="ctr"/>
            <a:r>
              <a:rPr lang="ar-BH" dirty="0">
                <a:latin typeface="Calibri" panose="020F0502020204030204" pitchFamily="34" charset="0"/>
                <a:cs typeface="Calibri" panose="020F0502020204030204" pitchFamily="34" charset="0"/>
              </a:rPr>
              <a:t>للثدييات </a:t>
            </a:r>
            <a:r>
              <a:rPr lang="ar-BH" dirty="0">
                <a:solidFill>
                  <a:schemeClr val="tx2">
                    <a:lumMod val="95000"/>
                    <a:lumOff val="5000"/>
                  </a:schemeClr>
                </a:solidFill>
                <a:latin typeface="Calibri" panose="020F0502020204030204" pitchFamily="34" charset="0"/>
                <a:cs typeface="Calibri" panose="020F0502020204030204" pitchFamily="34" charset="0"/>
              </a:rPr>
              <a:t>جهاز عصبي متخصص </a:t>
            </a:r>
            <a:r>
              <a:rPr lang="ar-BH" dirty="0">
                <a:latin typeface="Calibri" panose="020F0502020204030204" pitchFamily="34" charset="0"/>
                <a:cs typeface="Calibri" panose="020F0502020204030204" pitchFamily="34" charset="0"/>
              </a:rPr>
              <a:t>قادر على التعلم والتذكر أكثر من بقية الحيوانات.</a:t>
            </a:r>
          </a:p>
          <a:p>
            <a:pPr algn="ctr"/>
            <a:r>
              <a:rPr lang="ar-BH" dirty="0">
                <a:latin typeface="Calibri" panose="020F0502020204030204" pitchFamily="34" charset="0"/>
                <a:cs typeface="Calibri" panose="020F0502020204030204" pitchFamily="34" charset="0"/>
              </a:rPr>
              <a:t>والدماغ يكون عادة أكبر من أدمغة بقية الحيوانات ذات الحجم نفسه.</a:t>
            </a:r>
          </a:p>
        </p:txBody>
      </p:sp>
      <p:pic>
        <p:nvPicPr>
          <p:cNvPr id="14" name="Picture 13"/>
          <p:cNvPicPr>
            <a:picLocks noChangeAspect="1"/>
          </p:cNvPicPr>
          <p:nvPr/>
        </p:nvPicPr>
        <p:blipFill rotWithShape="1">
          <a:blip r:embed="rId5"/>
          <a:srcRect l="51887" r="1415" b="6334"/>
          <a:stretch/>
        </p:blipFill>
        <p:spPr>
          <a:xfrm>
            <a:off x="6555875" y="3086030"/>
            <a:ext cx="1188581" cy="1686825"/>
          </a:xfrm>
          <a:prstGeom prst="rect">
            <a:avLst/>
          </a:prstGeom>
        </p:spPr>
      </p:pic>
      <p:sp>
        <p:nvSpPr>
          <p:cNvPr id="15" name="TextBox 14"/>
          <p:cNvSpPr txBox="1"/>
          <p:nvPr/>
        </p:nvSpPr>
        <p:spPr>
          <a:xfrm>
            <a:off x="3817410" y="1860066"/>
            <a:ext cx="1685925" cy="1169551"/>
          </a:xfrm>
          <a:prstGeom prst="rect">
            <a:avLst/>
          </a:prstGeom>
          <a:noFill/>
        </p:spPr>
        <p:txBody>
          <a:bodyPr wrap="square" rtlCol="1">
            <a:spAutoFit/>
          </a:bodyPr>
          <a:lstStyle/>
          <a:p>
            <a:pPr algn="ctr"/>
            <a:r>
              <a:rPr lang="ar-BH" dirty="0">
                <a:solidFill>
                  <a:schemeClr val="tx2">
                    <a:lumMod val="95000"/>
                    <a:lumOff val="5000"/>
                  </a:schemeClr>
                </a:solidFill>
                <a:latin typeface="Calibri" panose="020F0502020204030204" pitchFamily="34" charset="0"/>
                <a:cs typeface="Calibri" panose="020F0502020204030204" pitchFamily="34" charset="0"/>
              </a:rPr>
              <a:t>تتكاثر عن طريق الإخصاب الداخلي، حيث تتحول البويضة المخصبة إلى جنين داخل عضو في أجسام إناثها يسمى الرحم</a:t>
            </a:r>
          </a:p>
        </p:txBody>
      </p:sp>
      <p:sp>
        <p:nvSpPr>
          <p:cNvPr id="16" name="TextBox 15"/>
          <p:cNvSpPr txBox="1"/>
          <p:nvPr/>
        </p:nvSpPr>
        <p:spPr>
          <a:xfrm>
            <a:off x="4347595" y="1351880"/>
            <a:ext cx="1390650" cy="307777"/>
          </a:xfrm>
          <a:prstGeom prst="rect">
            <a:avLst/>
          </a:prstGeom>
          <a:noFill/>
        </p:spPr>
        <p:txBody>
          <a:bodyPr wrap="square" rtlCol="1">
            <a:spAutoFit/>
          </a:bodyPr>
          <a:lstStyle/>
          <a:p>
            <a:r>
              <a:rPr lang="ar-BH" b="1" dirty="0">
                <a:ln w="0"/>
                <a:solidFill>
                  <a:prstClr val="black"/>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التكاثر</a:t>
            </a:r>
            <a:endParaRPr lang="ar-BH" dirty="0"/>
          </a:p>
        </p:txBody>
      </p:sp>
      <p:pic>
        <p:nvPicPr>
          <p:cNvPr id="17" name="Picture 16"/>
          <p:cNvPicPr>
            <a:picLocks noChangeAspect="1"/>
          </p:cNvPicPr>
          <p:nvPr/>
        </p:nvPicPr>
        <p:blipFill>
          <a:blip r:embed="rId6"/>
          <a:stretch>
            <a:fillRect/>
          </a:stretch>
        </p:blipFill>
        <p:spPr>
          <a:xfrm>
            <a:off x="3869766" y="3086030"/>
            <a:ext cx="1637288" cy="1637288"/>
          </a:xfrm>
          <a:prstGeom prst="rect">
            <a:avLst/>
          </a:prstGeom>
        </p:spPr>
      </p:pic>
      <p:sp>
        <p:nvSpPr>
          <p:cNvPr id="18" name="TextBox 17"/>
          <p:cNvSpPr txBox="1"/>
          <p:nvPr/>
        </p:nvSpPr>
        <p:spPr>
          <a:xfrm>
            <a:off x="1733675" y="1357409"/>
            <a:ext cx="1143000" cy="523220"/>
          </a:xfrm>
          <a:prstGeom prst="rect">
            <a:avLst/>
          </a:prstGeom>
          <a:noFill/>
        </p:spPr>
        <p:txBody>
          <a:bodyPr wrap="square" rtlCol="1">
            <a:spAutoFit/>
          </a:bodyPr>
          <a:lstStyle/>
          <a:p>
            <a:r>
              <a:rPr lang="ar-BH" b="1" dirty="0">
                <a:ln w="0"/>
                <a:solidFill>
                  <a:prstClr val="black"/>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الجهاز التنفسي</a:t>
            </a:r>
            <a:endParaRPr lang="ar-BH" dirty="0"/>
          </a:p>
          <a:p>
            <a:endParaRPr lang="ar-BH" dirty="0"/>
          </a:p>
        </p:txBody>
      </p:sp>
      <p:sp>
        <p:nvSpPr>
          <p:cNvPr id="19" name="TextBox 18"/>
          <p:cNvSpPr txBox="1"/>
          <p:nvPr/>
        </p:nvSpPr>
        <p:spPr>
          <a:xfrm>
            <a:off x="1214306" y="1810404"/>
            <a:ext cx="2069945" cy="1600438"/>
          </a:xfrm>
          <a:prstGeom prst="rect">
            <a:avLst/>
          </a:prstGeom>
          <a:noFill/>
        </p:spPr>
        <p:txBody>
          <a:bodyPr wrap="square" rtlCol="1">
            <a:spAutoFit/>
          </a:bodyPr>
          <a:lstStyle/>
          <a:p>
            <a:pPr algn="ctr"/>
            <a:r>
              <a:rPr lang="ar-BH" dirty="0">
                <a:solidFill>
                  <a:schemeClr val="tx2">
                    <a:lumMod val="95000"/>
                    <a:lumOff val="5000"/>
                  </a:schemeClr>
                </a:solidFill>
                <a:latin typeface="Calibri" panose="020F0502020204030204" pitchFamily="34" charset="0"/>
                <a:cs typeface="Calibri" panose="020F0502020204030204" pitchFamily="34" charset="0"/>
              </a:rPr>
              <a:t>للثدييات رئات متطورة مكونة من ملايين الأكياس المجهرية المسماة بالحويصلات الهوائية والتي تمتاز بقدرتها على تبادل غاز ثاني أكسيد الكربون والأكسجين خلال عملية التنفس.</a:t>
            </a:r>
          </a:p>
          <a:p>
            <a:endParaRPr lang="ar-BH" dirty="0">
              <a:latin typeface="Calibri" panose="020F0502020204030204" pitchFamily="34" charset="0"/>
              <a:cs typeface="Calibri" panose="020F0502020204030204" pitchFamily="34" charset="0"/>
            </a:endParaRPr>
          </a:p>
        </p:txBody>
      </p:sp>
      <p:pic>
        <p:nvPicPr>
          <p:cNvPr id="20" name="Picture 19"/>
          <p:cNvPicPr>
            <a:picLocks noChangeAspect="1"/>
          </p:cNvPicPr>
          <p:nvPr/>
        </p:nvPicPr>
        <p:blipFill rotWithShape="1">
          <a:blip r:embed="rId7"/>
          <a:srcRect l="2831" r="51414" b="5000"/>
          <a:stretch/>
        </p:blipFill>
        <p:spPr>
          <a:xfrm>
            <a:off x="1704939" y="3086030"/>
            <a:ext cx="1165638" cy="171240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4144"/>
                                        </p:tgtEl>
                                        <p:attrNameLst>
                                          <p:attrName>style.visibility</p:attrName>
                                        </p:attrNameLst>
                                      </p:cBhvr>
                                      <p:to>
                                        <p:strVal val="visible"/>
                                      </p:to>
                                    </p:set>
                                    <p:anim calcmode="lin" valueType="num">
                                      <p:cBhvr>
                                        <p:cTn id="27" dur="500" fill="hold"/>
                                        <p:tgtEl>
                                          <p:spTgt spid="14144"/>
                                        </p:tgtEl>
                                        <p:attrNameLst>
                                          <p:attrName>ppt_w</p:attrName>
                                        </p:attrNameLst>
                                      </p:cBhvr>
                                      <p:tavLst>
                                        <p:tav tm="0">
                                          <p:val>
                                            <p:fltVal val="0"/>
                                          </p:val>
                                        </p:tav>
                                        <p:tav tm="100000">
                                          <p:val>
                                            <p:strVal val="#ppt_w"/>
                                          </p:val>
                                        </p:tav>
                                      </p:tavLst>
                                    </p:anim>
                                    <p:anim calcmode="lin" valueType="num">
                                      <p:cBhvr>
                                        <p:cTn id="28" dur="500" fill="hold"/>
                                        <p:tgtEl>
                                          <p:spTgt spid="14144"/>
                                        </p:tgtEl>
                                        <p:attrNameLst>
                                          <p:attrName>ppt_h</p:attrName>
                                        </p:attrNameLst>
                                      </p:cBhvr>
                                      <p:tavLst>
                                        <p:tav tm="0">
                                          <p:val>
                                            <p:fltVal val="0"/>
                                          </p:val>
                                        </p:tav>
                                        <p:tav tm="100000">
                                          <p:val>
                                            <p:strVal val="#ppt_h"/>
                                          </p:val>
                                        </p:tav>
                                      </p:tavLst>
                                    </p:anim>
                                    <p:animEffect transition="in" filter="fade">
                                      <p:cBhvr>
                                        <p:cTn id="29" dur="500"/>
                                        <p:tgtEl>
                                          <p:spTgt spid="1414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4186"/>
                                        </p:tgtEl>
                                        <p:attrNameLst>
                                          <p:attrName>style.visibility</p:attrName>
                                        </p:attrNameLst>
                                      </p:cBhvr>
                                      <p:to>
                                        <p:strVal val="visible"/>
                                      </p:to>
                                    </p:set>
                                    <p:anim calcmode="lin" valueType="num">
                                      <p:cBhvr>
                                        <p:cTn id="34" dur="500" fill="hold"/>
                                        <p:tgtEl>
                                          <p:spTgt spid="14186"/>
                                        </p:tgtEl>
                                        <p:attrNameLst>
                                          <p:attrName>ppt_w</p:attrName>
                                        </p:attrNameLst>
                                      </p:cBhvr>
                                      <p:tavLst>
                                        <p:tav tm="0">
                                          <p:val>
                                            <p:fltVal val="0"/>
                                          </p:val>
                                        </p:tav>
                                        <p:tav tm="100000">
                                          <p:val>
                                            <p:strVal val="#ppt_w"/>
                                          </p:val>
                                        </p:tav>
                                      </p:tavLst>
                                    </p:anim>
                                    <p:anim calcmode="lin" valueType="num">
                                      <p:cBhvr>
                                        <p:cTn id="35" dur="500" fill="hold"/>
                                        <p:tgtEl>
                                          <p:spTgt spid="14186"/>
                                        </p:tgtEl>
                                        <p:attrNameLst>
                                          <p:attrName>ppt_h</p:attrName>
                                        </p:attrNameLst>
                                      </p:cBhvr>
                                      <p:tavLst>
                                        <p:tav tm="0">
                                          <p:val>
                                            <p:fltVal val="0"/>
                                          </p:val>
                                        </p:tav>
                                        <p:tav tm="100000">
                                          <p:val>
                                            <p:strVal val="#ppt_h"/>
                                          </p:val>
                                        </p:tav>
                                      </p:tavLst>
                                    </p:anim>
                                    <p:animEffect transition="in" filter="fade">
                                      <p:cBhvr>
                                        <p:cTn id="36" dur="500"/>
                                        <p:tgtEl>
                                          <p:spTgt spid="1418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4210"/>
                                        </p:tgtEl>
                                        <p:attrNameLst>
                                          <p:attrName>style.visibility</p:attrName>
                                        </p:attrNameLst>
                                      </p:cBhvr>
                                      <p:to>
                                        <p:strVal val="visible"/>
                                      </p:to>
                                    </p:set>
                                    <p:anim calcmode="lin" valueType="num">
                                      <p:cBhvr>
                                        <p:cTn id="41" dur="500" fill="hold"/>
                                        <p:tgtEl>
                                          <p:spTgt spid="14210"/>
                                        </p:tgtEl>
                                        <p:attrNameLst>
                                          <p:attrName>ppt_w</p:attrName>
                                        </p:attrNameLst>
                                      </p:cBhvr>
                                      <p:tavLst>
                                        <p:tav tm="0">
                                          <p:val>
                                            <p:fltVal val="0"/>
                                          </p:val>
                                        </p:tav>
                                        <p:tav tm="100000">
                                          <p:val>
                                            <p:strVal val="#ppt_w"/>
                                          </p:val>
                                        </p:tav>
                                      </p:tavLst>
                                    </p:anim>
                                    <p:anim calcmode="lin" valueType="num">
                                      <p:cBhvr>
                                        <p:cTn id="42" dur="500" fill="hold"/>
                                        <p:tgtEl>
                                          <p:spTgt spid="14210"/>
                                        </p:tgtEl>
                                        <p:attrNameLst>
                                          <p:attrName>ppt_h</p:attrName>
                                        </p:attrNameLst>
                                      </p:cBhvr>
                                      <p:tavLst>
                                        <p:tav tm="0">
                                          <p:val>
                                            <p:fltVal val="0"/>
                                          </p:val>
                                        </p:tav>
                                        <p:tav tm="100000">
                                          <p:val>
                                            <p:strVal val="#ppt_h"/>
                                          </p:val>
                                        </p:tav>
                                      </p:tavLst>
                                    </p:anim>
                                    <p:animEffect transition="in" filter="fade">
                                      <p:cBhvr>
                                        <p:cTn id="43" dur="500"/>
                                        <p:tgtEl>
                                          <p:spTgt spid="1421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right)">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right)">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44" grpId="0" animBg="1"/>
      <p:bldP spid="14186" grpId="0" animBg="1"/>
      <p:bldP spid="14210" grpId="0" animBg="1"/>
      <p:bldP spid="12" grpId="0"/>
      <p:bldP spid="13" grpId="0"/>
      <p:bldP spid="15" grpId="0"/>
      <p:bldP spid="16"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67125" y="790575"/>
            <a:ext cx="3476625" cy="461665"/>
          </a:xfrm>
          <a:prstGeom prst="rect">
            <a:avLst/>
          </a:prstGeom>
          <a:noFill/>
        </p:spPr>
        <p:txBody>
          <a:bodyPr wrap="square" rtlCol="1">
            <a:spAutoFit/>
          </a:bodyPr>
          <a:lstStyle/>
          <a:p>
            <a:r>
              <a:rPr lang="ar-BH" sz="2400" dirty="0">
                <a:latin typeface="Calibri" panose="020F0502020204030204" pitchFamily="34" charset="0"/>
                <a:cs typeface="Calibri" panose="020F0502020204030204" pitchFamily="34" charset="0"/>
              </a:rPr>
              <a:t>تكيف الأسنان </a:t>
            </a:r>
          </a:p>
        </p:txBody>
      </p:sp>
      <p:sp>
        <p:nvSpPr>
          <p:cNvPr id="8" name="TextBox 7"/>
          <p:cNvSpPr txBox="1"/>
          <p:nvPr/>
        </p:nvSpPr>
        <p:spPr>
          <a:xfrm>
            <a:off x="3829050" y="1560827"/>
            <a:ext cx="4713471" cy="1600438"/>
          </a:xfrm>
          <a:prstGeom prst="rect">
            <a:avLst/>
          </a:prstGeom>
          <a:noFill/>
          <a:ln>
            <a:solidFill>
              <a:schemeClr val="bg1">
                <a:lumMod val="10000"/>
              </a:schemeClr>
            </a:solidFill>
          </a:ln>
        </p:spPr>
        <p:txBody>
          <a:bodyPr wrap="square" rtlCol="1">
            <a:spAutoFit/>
          </a:bodyPr>
          <a:lstStyle/>
          <a:p>
            <a:pPr algn="r"/>
            <a:r>
              <a:rPr lang="ar-BH" dirty="0">
                <a:solidFill>
                  <a:srgbClr val="C00000"/>
                </a:solidFill>
                <a:latin typeface="Calibri" panose="020F0502020204030204" pitchFamily="34" charset="0"/>
                <a:cs typeface="Calibri" panose="020F0502020204030204" pitchFamily="34" charset="0"/>
              </a:rPr>
              <a:t>اختلاف الأسنان : </a:t>
            </a:r>
          </a:p>
          <a:p>
            <a:pPr algn="r"/>
            <a:r>
              <a:rPr lang="ar-BH" dirty="0">
                <a:latin typeface="Calibri" panose="020F0502020204030204" pitchFamily="34" charset="0"/>
                <a:cs typeface="Calibri" panose="020F0502020204030204" pitchFamily="34" charset="0"/>
              </a:rPr>
              <a:t>للثديات اسنان مختلفة تتناسب مع طبيعة غذائها وهناك ثلاثة أنواع من الأسنان وهي : الأضراس والقواطع والأنياب.</a:t>
            </a:r>
          </a:p>
          <a:p>
            <a:pPr algn="r"/>
            <a:r>
              <a:rPr lang="ar-BH" dirty="0">
                <a:latin typeface="Calibri" panose="020F0502020204030204" pitchFamily="34" charset="0"/>
                <a:cs typeface="Calibri" panose="020F0502020204030204" pitchFamily="34" charset="0"/>
              </a:rPr>
              <a:t>وتنقسم الثديات بحسب التغذية الى : اكلات اللحوم او اكلات النباتات او مزدوجة التغذية . </a:t>
            </a:r>
          </a:p>
          <a:p>
            <a:pPr algn="r"/>
            <a:r>
              <a:rPr lang="ar-BH" dirty="0">
                <a:latin typeface="Calibri" panose="020F0502020204030204" pitchFamily="34" charset="0"/>
                <a:cs typeface="Calibri" panose="020F0502020204030204" pitchFamily="34" charset="0"/>
              </a:rPr>
              <a:t>ويمكننا معرفة اذا ما كان الحيوان من اكلات اللحوم او النباتات او مزدوج التغذية من خلال شكل الأسنان</a:t>
            </a:r>
          </a:p>
        </p:txBody>
      </p:sp>
      <p:pic>
        <p:nvPicPr>
          <p:cNvPr id="9" name="Picture 8"/>
          <p:cNvPicPr>
            <a:picLocks noChangeAspect="1"/>
          </p:cNvPicPr>
          <p:nvPr/>
        </p:nvPicPr>
        <p:blipFill>
          <a:blip r:embed="rId2"/>
          <a:stretch>
            <a:fillRect/>
          </a:stretch>
        </p:blipFill>
        <p:spPr>
          <a:xfrm>
            <a:off x="7037122" y="3469852"/>
            <a:ext cx="1252538" cy="938194"/>
          </a:xfrm>
          <a:prstGeom prst="rect">
            <a:avLst/>
          </a:prstGeom>
        </p:spPr>
      </p:pic>
      <p:sp>
        <p:nvSpPr>
          <p:cNvPr id="10" name="TextBox 9"/>
          <p:cNvSpPr txBox="1"/>
          <p:nvPr/>
        </p:nvSpPr>
        <p:spPr>
          <a:xfrm>
            <a:off x="7339013" y="3208242"/>
            <a:ext cx="1409353" cy="523220"/>
          </a:xfrm>
          <a:prstGeom prst="rect">
            <a:avLst/>
          </a:prstGeom>
          <a:noFill/>
        </p:spPr>
        <p:txBody>
          <a:bodyPr wrap="square" rtlCol="1">
            <a:spAutoFit/>
          </a:bodyPr>
          <a:lstStyle/>
          <a:p>
            <a:r>
              <a:rPr lang="ar-BH" altLang="ar-BH" b="1" dirty="0">
                <a:latin typeface="Sakkal Majalla" panose="02000000000000000000" pitchFamily="2" charset="-78"/>
                <a:cs typeface="Sakkal Majalla" panose="02000000000000000000" pitchFamily="2" charset="-78"/>
              </a:rPr>
              <a:t>آكلات اللحوم</a:t>
            </a:r>
            <a:endParaRPr lang="en-US" altLang="ar-BH" b="1" dirty="0">
              <a:latin typeface="Sakkal Majalla" panose="02000000000000000000" pitchFamily="2" charset="-78"/>
              <a:cs typeface="Sakkal Majalla" panose="02000000000000000000" pitchFamily="2" charset="-78"/>
            </a:endParaRPr>
          </a:p>
          <a:p>
            <a:endParaRPr lang="ar-BH" dirty="0"/>
          </a:p>
        </p:txBody>
      </p:sp>
      <p:sp>
        <p:nvSpPr>
          <p:cNvPr id="11" name="TextBox 10"/>
          <p:cNvSpPr txBox="1"/>
          <p:nvPr/>
        </p:nvSpPr>
        <p:spPr>
          <a:xfrm>
            <a:off x="7270619" y="4385977"/>
            <a:ext cx="1039282" cy="461665"/>
          </a:xfrm>
          <a:prstGeom prst="rect">
            <a:avLst/>
          </a:prstGeom>
          <a:noFill/>
        </p:spPr>
        <p:txBody>
          <a:bodyPr wrap="square" rtlCol="1">
            <a:spAutoFit/>
          </a:bodyPr>
          <a:lstStyle/>
          <a:p>
            <a:r>
              <a:rPr lang="ar-BH" sz="1200" dirty="0">
                <a:latin typeface="Calibri" panose="020F0502020204030204" pitchFamily="34" charset="0"/>
                <a:cs typeface="Calibri" panose="020F0502020204030204" pitchFamily="34" charset="0"/>
              </a:rPr>
              <a:t>أنياب حادة.</a:t>
            </a:r>
          </a:p>
          <a:p>
            <a:r>
              <a:rPr lang="ar-BH" sz="1200" dirty="0">
                <a:latin typeface="Calibri" panose="020F0502020204030204" pitchFamily="34" charset="0"/>
                <a:cs typeface="Calibri" panose="020F0502020204030204" pitchFamily="34" charset="0"/>
              </a:rPr>
              <a:t>مثل الأسد.</a:t>
            </a:r>
          </a:p>
        </p:txBody>
      </p:sp>
      <p:pic>
        <p:nvPicPr>
          <p:cNvPr id="12" name="Picture 11"/>
          <p:cNvPicPr>
            <a:picLocks noChangeAspect="1"/>
          </p:cNvPicPr>
          <p:nvPr/>
        </p:nvPicPr>
        <p:blipFill>
          <a:blip r:embed="rId3"/>
          <a:stretch>
            <a:fillRect/>
          </a:stretch>
        </p:blipFill>
        <p:spPr>
          <a:xfrm>
            <a:off x="5203694" y="3408903"/>
            <a:ext cx="1465611" cy="977074"/>
          </a:xfrm>
          <a:prstGeom prst="rect">
            <a:avLst/>
          </a:prstGeom>
        </p:spPr>
      </p:pic>
      <p:sp>
        <p:nvSpPr>
          <p:cNvPr id="13" name="TextBox 12"/>
          <p:cNvSpPr txBox="1"/>
          <p:nvPr/>
        </p:nvSpPr>
        <p:spPr>
          <a:xfrm>
            <a:off x="5467326" y="3208242"/>
            <a:ext cx="923925" cy="523220"/>
          </a:xfrm>
          <a:prstGeom prst="rect">
            <a:avLst/>
          </a:prstGeom>
          <a:noFill/>
        </p:spPr>
        <p:txBody>
          <a:bodyPr wrap="square" rtlCol="1">
            <a:spAutoFit/>
          </a:bodyPr>
          <a:lstStyle/>
          <a:p>
            <a:r>
              <a:rPr lang="ar-BH" altLang="ar-BH" b="1" dirty="0">
                <a:latin typeface="Sakkal Majalla" panose="02000000000000000000" pitchFamily="2" charset="-78"/>
                <a:cs typeface="Sakkal Majalla" panose="02000000000000000000" pitchFamily="2" charset="-78"/>
              </a:rPr>
              <a:t>آكلات النبات</a:t>
            </a:r>
            <a:endParaRPr lang="en-US" altLang="ar-BH" b="1" dirty="0">
              <a:latin typeface="Sakkal Majalla" panose="02000000000000000000" pitchFamily="2" charset="-78"/>
              <a:cs typeface="Sakkal Majalla" panose="02000000000000000000" pitchFamily="2" charset="-78"/>
            </a:endParaRPr>
          </a:p>
          <a:p>
            <a:endParaRPr lang="ar-BH" dirty="0"/>
          </a:p>
        </p:txBody>
      </p:sp>
      <p:sp>
        <p:nvSpPr>
          <p:cNvPr id="14" name="TextBox 13"/>
          <p:cNvSpPr txBox="1"/>
          <p:nvPr/>
        </p:nvSpPr>
        <p:spPr>
          <a:xfrm>
            <a:off x="5101433" y="4385977"/>
            <a:ext cx="2066925" cy="461665"/>
          </a:xfrm>
          <a:prstGeom prst="rect">
            <a:avLst/>
          </a:prstGeom>
          <a:noFill/>
        </p:spPr>
        <p:txBody>
          <a:bodyPr wrap="square" rtlCol="1">
            <a:spAutoFit/>
          </a:bodyPr>
          <a:lstStyle/>
          <a:p>
            <a:r>
              <a:rPr lang="ar-BH" sz="1200" dirty="0">
                <a:latin typeface="Calibri" panose="020F0502020204030204" pitchFamily="34" charset="0"/>
                <a:cs typeface="Calibri" panose="020F0502020204030204" pitchFamily="34" charset="0"/>
              </a:rPr>
              <a:t>أنياب وقواطع وأضراس مسطحة لطحن الطعام. مثل الأرنب      </a:t>
            </a:r>
          </a:p>
        </p:txBody>
      </p:sp>
      <p:sp>
        <p:nvSpPr>
          <p:cNvPr id="15" name="TextBox 14"/>
          <p:cNvSpPr txBox="1"/>
          <p:nvPr/>
        </p:nvSpPr>
        <p:spPr>
          <a:xfrm>
            <a:off x="3374844" y="3208242"/>
            <a:ext cx="1522147" cy="523220"/>
          </a:xfrm>
          <a:prstGeom prst="rect">
            <a:avLst/>
          </a:prstGeom>
          <a:noFill/>
        </p:spPr>
        <p:txBody>
          <a:bodyPr wrap="square" rtlCol="1">
            <a:spAutoFit/>
          </a:bodyPr>
          <a:lstStyle/>
          <a:p>
            <a:r>
              <a:rPr lang="ar-BH" altLang="ar-BH" b="1" dirty="0">
                <a:latin typeface="Sakkal Majalla" panose="02000000000000000000" pitchFamily="2" charset="-78"/>
                <a:cs typeface="Sakkal Majalla" panose="02000000000000000000" pitchFamily="2" charset="-78"/>
              </a:rPr>
              <a:t>مزدوجة التغذية</a:t>
            </a:r>
            <a:endParaRPr lang="en-US" altLang="ar-BH" b="1" dirty="0">
              <a:latin typeface="Sakkal Majalla" panose="02000000000000000000" pitchFamily="2" charset="-78"/>
              <a:cs typeface="Sakkal Majalla" panose="02000000000000000000" pitchFamily="2" charset="-78"/>
            </a:endParaRPr>
          </a:p>
          <a:p>
            <a:endParaRPr lang="ar-BH" dirty="0"/>
          </a:p>
        </p:txBody>
      </p:sp>
      <p:pic>
        <p:nvPicPr>
          <p:cNvPr id="16" name="Picture 15"/>
          <p:cNvPicPr>
            <a:picLocks noChangeAspect="1"/>
          </p:cNvPicPr>
          <p:nvPr/>
        </p:nvPicPr>
        <p:blipFill>
          <a:blip r:embed="rId4"/>
          <a:stretch>
            <a:fillRect/>
          </a:stretch>
        </p:blipFill>
        <p:spPr>
          <a:xfrm>
            <a:off x="3331564" y="3358651"/>
            <a:ext cx="1049395" cy="1049395"/>
          </a:xfrm>
          <a:prstGeom prst="rect">
            <a:avLst/>
          </a:prstGeom>
        </p:spPr>
      </p:pic>
      <p:sp>
        <p:nvSpPr>
          <p:cNvPr id="17" name="TextBox 16"/>
          <p:cNvSpPr txBox="1"/>
          <p:nvPr/>
        </p:nvSpPr>
        <p:spPr>
          <a:xfrm>
            <a:off x="2965078" y="4293643"/>
            <a:ext cx="1983004" cy="646331"/>
          </a:xfrm>
          <a:prstGeom prst="rect">
            <a:avLst/>
          </a:prstGeom>
          <a:noFill/>
        </p:spPr>
        <p:txBody>
          <a:bodyPr wrap="square" rtlCol="1">
            <a:spAutoFit/>
          </a:bodyPr>
          <a:lstStyle/>
          <a:p>
            <a:pPr algn="ctr"/>
            <a:r>
              <a:rPr lang="ar-BH" sz="1200" dirty="0">
                <a:solidFill>
                  <a:schemeClr val="tx2">
                    <a:lumMod val="95000"/>
                    <a:lumOff val="5000"/>
                  </a:schemeClr>
                </a:solidFill>
                <a:latin typeface="Calibri" panose="020F0502020204030204" pitchFamily="34" charset="0"/>
                <a:cs typeface="Calibri" panose="020F0502020204030204" pitchFamily="34" charset="0"/>
              </a:rPr>
              <a:t>قواطع لقطع الخضار ، وأضراسٌ أمامية لمضغ اللحم، وخلفية لطحن الطعام. مثل الأنسان </a:t>
            </a:r>
          </a:p>
        </p:txBody>
      </p:sp>
      <p:pic>
        <p:nvPicPr>
          <p:cNvPr id="18" name="Picture 17"/>
          <p:cNvPicPr>
            <a:picLocks noChangeAspect="1"/>
          </p:cNvPicPr>
          <p:nvPr/>
        </p:nvPicPr>
        <p:blipFill>
          <a:blip r:embed="rId5"/>
          <a:stretch>
            <a:fillRect/>
          </a:stretch>
        </p:blipFill>
        <p:spPr>
          <a:xfrm>
            <a:off x="681610" y="1006847"/>
            <a:ext cx="1630916" cy="1107959"/>
          </a:xfrm>
          <a:prstGeom prst="rect">
            <a:avLst/>
          </a:prstGeom>
        </p:spPr>
      </p:pic>
      <p:sp>
        <p:nvSpPr>
          <p:cNvPr id="19" name="TextBox 18"/>
          <p:cNvSpPr txBox="1"/>
          <p:nvPr/>
        </p:nvSpPr>
        <p:spPr>
          <a:xfrm>
            <a:off x="942975" y="810941"/>
            <a:ext cx="1127703" cy="276999"/>
          </a:xfrm>
          <a:prstGeom prst="rect">
            <a:avLst/>
          </a:prstGeom>
          <a:noFill/>
        </p:spPr>
        <p:txBody>
          <a:bodyPr wrap="square" rtlCol="1">
            <a:spAutoFit/>
          </a:bodyPr>
          <a:lstStyle/>
          <a:p>
            <a:r>
              <a:rPr lang="ar-BH" sz="1200" dirty="0">
                <a:latin typeface="Calibri" panose="020F0502020204030204" pitchFamily="34" charset="0"/>
                <a:cs typeface="Calibri" panose="020F0502020204030204" pitchFamily="34" charset="0"/>
              </a:rPr>
              <a:t>حيوان اكل نبات </a:t>
            </a:r>
          </a:p>
        </p:txBody>
      </p:sp>
      <p:pic>
        <p:nvPicPr>
          <p:cNvPr id="20" name="Picture 19"/>
          <p:cNvPicPr>
            <a:picLocks noChangeAspect="1"/>
          </p:cNvPicPr>
          <p:nvPr/>
        </p:nvPicPr>
        <p:blipFill>
          <a:blip r:embed="rId6"/>
          <a:stretch>
            <a:fillRect/>
          </a:stretch>
        </p:blipFill>
        <p:spPr>
          <a:xfrm>
            <a:off x="756623" y="2968022"/>
            <a:ext cx="1496591" cy="1496591"/>
          </a:xfrm>
          <a:prstGeom prst="rect">
            <a:avLst/>
          </a:prstGeom>
        </p:spPr>
      </p:pic>
      <p:sp>
        <p:nvSpPr>
          <p:cNvPr id="21" name="TextBox 20"/>
          <p:cNvSpPr txBox="1"/>
          <p:nvPr/>
        </p:nvSpPr>
        <p:spPr>
          <a:xfrm>
            <a:off x="942975" y="2870611"/>
            <a:ext cx="1304925" cy="276999"/>
          </a:xfrm>
          <a:prstGeom prst="rect">
            <a:avLst/>
          </a:prstGeom>
          <a:noFill/>
        </p:spPr>
        <p:txBody>
          <a:bodyPr wrap="square" rtlCol="1">
            <a:spAutoFit/>
          </a:bodyPr>
          <a:lstStyle/>
          <a:p>
            <a:r>
              <a:rPr lang="ar-BH" sz="1200" dirty="0">
                <a:latin typeface="Calibri" panose="020F0502020204030204" pitchFamily="34" charset="0"/>
                <a:cs typeface="Calibri" panose="020F0502020204030204" pitchFamily="34" charset="0"/>
              </a:rPr>
              <a:t>حيوان اكل لحوم </a:t>
            </a:r>
          </a:p>
        </p:txBody>
      </p:sp>
      <p:pic>
        <p:nvPicPr>
          <p:cNvPr id="23" name="Picture 22"/>
          <p:cNvPicPr>
            <a:picLocks noChangeAspect="1"/>
          </p:cNvPicPr>
          <p:nvPr/>
        </p:nvPicPr>
        <p:blipFill>
          <a:blip r:embed="rId7"/>
          <a:stretch>
            <a:fillRect/>
          </a:stretch>
        </p:blipFill>
        <p:spPr>
          <a:xfrm>
            <a:off x="1907836" y="1814315"/>
            <a:ext cx="2007127" cy="1733361"/>
          </a:xfrm>
          <a:prstGeom prst="rect">
            <a:avLst/>
          </a:prstGeom>
        </p:spPr>
      </p:pic>
      <p:sp>
        <p:nvSpPr>
          <p:cNvPr id="24" name="TextBox 23"/>
          <p:cNvSpPr txBox="1"/>
          <p:nvPr/>
        </p:nvSpPr>
        <p:spPr>
          <a:xfrm>
            <a:off x="2406155" y="1585810"/>
            <a:ext cx="1010487" cy="276999"/>
          </a:xfrm>
          <a:prstGeom prst="rect">
            <a:avLst/>
          </a:prstGeom>
          <a:noFill/>
        </p:spPr>
        <p:txBody>
          <a:bodyPr wrap="square" rtlCol="1">
            <a:spAutoFit/>
          </a:bodyPr>
          <a:lstStyle/>
          <a:p>
            <a:r>
              <a:rPr lang="ar-BH" sz="1200" dirty="0">
                <a:latin typeface="Calibri" panose="020F0502020204030204" pitchFamily="34" charset="0"/>
                <a:cs typeface="Calibri" panose="020F0502020204030204" pitchFamily="34" charset="0"/>
              </a:rPr>
              <a:t>مزدوج التغذية </a:t>
            </a:r>
          </a:p>
        </p:txBody>
      </p:sp>
    </p:spTree>
    <p:extLst>
      <p:ext uri="{BB962C8B-B14F-4D97-AF65-F5344CB8AC3E}">
        <p14:creationId xmlns:p14="http://schemas.microsoft.com/office/powerpoint/2010/main" val="226381477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righ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1000" fill="hold"/>
                                        <p:tgtEl>
                                          <p:spTgt spid="11"/>
                                        </p:tgtEl>
                                        <p:attrNameLst>
                                          <p:attrName>ppt_w</p:attrName>
                                        </p:attrNameLst>
                                      </p:cBhvr>
                                      <p:tavLst>
                                        <p:tav tm="0">
                                          <p:val>
                                            <p:fltVal val="0"/>
                                          </p:val>
                                        </p:tav>
                                        <p:tav tm="100000">
                                          <p:val>
                                            <p:strVal val="#ppt_w"/>
                                          </p:val>
                                        </p:tav>
                                      </p:tavLst>
                                    </p:anim>
                                    <p:anim calcmode="lin" valueType="num">
                                      <p:cBhvr>
                                        <p:cTn id="51" dur="1000" fill="hold"/>
                                        <p:tgtEl>
                                          <p:spTgt spid="11"/>
                                        </p:tgtEl>
                                        <p:attrNameLst>
                                          <p:attrName>ppt_h</p:attrName>
                                        </p:attrNameLst>
                                      </p:cBhvr>
                                      <p:tavLst>
                                        <p:tav tm="0">
                                          <p:val>
                                            <p:fltVal val="0"/>
                                          </p:val>
                                        </p:tav>
                                        <p:tav tm="100000">
                                          <p:val>
                                            <p:strVal val="#ppt_h"/>
                                          </p:val>
                                        </p:tav>
                                      </p:tavLst>
                                    </p:anim>
                                    <p:anim calcmode="lin" valueType="num">
                                      <p:cBhvr>
                                        <p:cTn id="52" dur="1000" fill="hold"/>
                                        <p:tgtEl>
                                          <p:spTgt spid="11"/>
                                        </p:tgtEl>
                                        <p:attrNameLst>
                                          <p:attrName>style.rotation</p:attrName>
                                        </p:attrNameLst>
                                      </p:cBhvr>
                                      <p:tavLst>
                                        <p:tav tm="0">
                                          <p:val>
                                            <p:fltVal val="90"/>
                                          </p:val>
                                        </p:tav>
                                        <p:tav tm="100000">
                                          <p:val>
                                            <p:fltVal val="0"/>
                                          </p:val>
                                        </p:tav>
                                      </p:tavLst>
                                    </p:anim>
                                    <p:animEffect transition="in" filter="fade">
                                      <p:cBhvr>
                                        <p:cTn id="53" dur="10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1000" fill="hold"/>
                                        <p:tgtEl>
                                          <p:spTgt spid="14"/>
                                        </p:tgtEl>
                                        <p:attrNameLst>
                                          <p:attrName>ppt_w</p:attrName>
                                        </p:attrNameLst>
                                      </p:cBhvr>
                                      <p:tavLst>
                                        <p:tav tm="0">
                                          <p:val>
                                            <p:fltVal val="0"/>
                                          </p:val>
                                        </p:tav>
                                        <p:tav tm="100000">
                                          <p:val>
                                            <p:strVal val="#ppt_w"/>
                                          </p:val>
                                        </p:tav>
                                      </p:tavLst>
                                    </p:anim>
                                    <p:anim calcmode="lin" valueType="num">
                                      <p:cBhvr>
                                        <p:cTn id="59" dur="1000" fill="hold"/>
                                        <p:tgtEl>
                                          <p:spTgt spid="14"/>
                                        </p:tgtEl>
                                        <p:attrNameLst>
                                          <p:attrName>ppt_h</p:attrName>
                                        </p:attrNameLst>
                                      </p:cBhvr>
                                      <p:tavLst>
                                        <p:tav tm="0">
                                          <p:val>
                                            <p:fltVal val="0"/>
                                          </p:val>
                                        </p:tav>
                                        <p:tav tm="100000">
                                          <p:val>
                                            <p:strVal val="#ppt_h"/>
                                          </p:val>
                                        </p:tav>
                                      </p:tavLst>
                                    </p:anim>
                                    <p:anim calcmode="lin" valueType="num">
                                      <p:cBhvr>
                                        <p:cTn id="60" dur="1000" fill="hold"/>
                                        <p:tgtEl>
                                          <p:spTgt spid="14"/>
                                        </p:tgtEl>
                                        <p:attrNameLst>
                                          <p:attrName>style.rotation</p:attrName>
                                        </p:attrNameLst>
                                      </p:cBhvr>
                                      <p:tavLst>
                                        <p:tav tm="0">
                                          <p:val>
                                            <p:fltVal val="90"/>
                                          </p:val>
                                        </p:tav>
                                        <p:tav tm="100000">
                                          <p:val>
                                            <p:fltVal val="0"/>
                                          </p:val>
                                        </p:tav>
                                      </p:tavLst>
                                    </p:anim>
                                    <p:animEffect transition="in" filter="fade">
                                      <p:cBhvr>
                                        <p:cTn id="61" dur="10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1000" fill="hold"/>
                                        <p:tgtEl>
                                          <p:spTgt spid="17"/>
                                        </p:tgtEl>
                                        <p:attrNameLst>
                                          <p:attrName>ppt_w</p:attrName>
                                        </p:attrNameLst>
                                      </p:cBhvr>
                                      <p:tavLst>
                                        <p:tav tm="0">
                                          <p:val>
                                            <p:fltVal val="0"/>
                                          </p:val>
                                        </p:tav>
                                        <p:tav tm="100000">
                                          <p:val>
                                            <p:strVal val="#ppt_w"/>
                                          </p:val>
                                        </p:tav>
                                      </p:tavLst>
                                    </p:anim>
                                    <p:anim calcmode="lin" valueType="num">
                                      <p:cBhvr>
                                        <p:cTn id="67" dur="1000" fill="hold"/>
                                        <p:tgtEl>
                                          <p:spTgt spid="17"/>
                                        </p:tgtEl>
                                        <p:attrNameLst>
                                          <p:attrName>ppt_h</p:attrName>
                                        </p:attrNameLst>
                                      </p:cBhvr>
                                      <p:tavLst>
                                        <p:tav tm="0">
                                          <p:val>
                                            <p:fltVal val="0"/>
                                          </p:val>
                                        </p:tav>
                                        <p:tav tm="100000">
                                          <p:val>
                                            <p:strVal val="#ppt_h"/>
                                          </p:val>
                                        </p:tav>
                                      </p:tavLst>
                                    </p:anim>
                                    <p:anim calcmode="lin" valueType="num">
                                      <p:cBhvr>
                                        <p:cTn id="68" dur="1000" fill="hold"/>
                                        <p:tgtEl>
                                          <p:spTgt spid="17"/>
                                        </p:tgtEl>
                                        <p:attrNameLst>
                                          <p:attrName>style.rotation</p:attrName>
                                        </p:attrNameLst>
                                      </p:cBhvr>
                                      <p:tavLst>
                                        <p:tav tm="0">
                                          <p:val>
                                            <p:fltVal val="90"/>
                                          </p:val>
                                        </p:tav>
                                        <p:tav tm="100000">
                                          <p:val>
                                            <p:fltVal val="0"/>
                                          </p:val>
                                        </p:tav>
                                      </p:tavLst>
                                    </p:anim>
                                    <p:animEffect transition="in" filter="fade">
                                      <p:cBhvr>
                                        <p:cTn id="69" dur="10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down)">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500"/>
                                        <p:tgtEl>
                                          <p:spTgt spid="2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wipe(down)">
                                      <p:cBhvr>
                                        <p:cTn id="89" dur="500"/>
                                        <p:tgtEl>
                                          <p:spTgt spid="21"/>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fade">
                                      <p:cBhvr>
                                        <p:cTn id="94" dur="500"/>
                                        <p:tgtEl>
                                          <p:spTgt spid="18"/>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0" grpId="0"/>
      <p:bldP spid="11" grpId="0"/>
      <p:bldP spid="13" grpId="0"/>
      <p:bldP spid="14" grpId="0"/>
      <p:bldP spid="15" grpId="0"/>
      <p:bldP spid="17" grpId="0"/>
      <p:bldP spid="19" grpId="0"/>
      <p:bldP spid="21"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05225" y="790575"/>
            <a:ext cx="1612117" cy="461665"/>
          </a:xfrm>
          <a:prstGeom prst="rect">
            <a:avLst/>
          </a:prstGeom>
          <a:noFill/>
        </p:spPr>
        <p:txBody>
          <a:bodyPr wrap="square" rtlCol="1">
            <a:spAutoFit/>
          </a:bodyPr>
          <a:lstStyle/>
          <a:p>
            <a:r>
              <a:rPr lang="ar-BH" sz="2400" dirty="0">
                <a:latin typeface="Calibri" panose="020F0502020204030204" pitchFamily="34" charset="0"/>
                <a:cs typeface="Calibri" panose="020F0502020204030204" pitchFamily="34" charset="0"/>
              </a:rPr>
              <a:t>أنواع الثديات </a:t>
            </a:r>
          </a:p>
        </p:txBody>
      </p:sp>
      <p:pic>
        <p:nvPicPr>
          <p:cNvPr id="5" name="Picture 4"/>
          <p:cNvPicPr>
            <a:picLocks noChangeAspect="1"/>
          </p:cNvPicPr>
          <p:nvPr/>
        </p:nvPicPr>
        <p:blipFill>
          <a:blip r:embed="rId2"/>
          <a:stretch>
            <a:fillRect/>
          </a:stretch>
        </p:blipFill>
        <p:spPr>
          <a:xfrm>
            <a:off x="6338888" y="1459438"/>
            <a:ext cx="1671638" cy="1051419"/>
          </a:xfrm>
          <a:prstGeom prst="rect">
            <a:avLst/>
          </a:prstGeom>
        </p:spPr>
      </p:pic>
      <p:sp>
        <p:nvSpPr>
          <p:cNvPr id="6" name="Rounded Rectangle 5"/>
          <p:cNvSpPr/>
          <p:nvPr/>
        </p:nvSpPr>
        <p:spPr>
          <a:xfrm>
            <a:off x="6076949" y="2628900"/>
            <a:ext cx="2428875" cy="2047875"/>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BH"/>
          </a:p>
        </p:txBody>
      </p:sp>
      <p:sp>
        <p:nvSpPr>
          <p:cNvPr id="7" name="TextBox 6"/>
          <p:cNvSpPr txBox="1"/>
          <p:nvPr/>
        </p:nvSpPr>
        <p:spPr>
          <a:xfrm>
            <a:off x="6196011" y="2981325"/>
            <a:ext cx="2190749" cy="1600438"/>
          </a:xfrm>
          <a:prstGeom prst="rect">
            <a:avLst/>
          </a:prstGeom>
          <a:noFill/>
        </p:spPr>
        <p:txBody>
          <a:bodyPr wrap="square" rtlCol="1">
            <a:spAutoFit/>
          </a:bodyPr>
          <a:lstStyle/>
          <a:p>
            <a:pPr algn="r"/>
            <a:r>
              <a:rPr lang="ar-BH" dirty="0">
                <a:latin typeface="Calibri" panose="020F0502020204030204" pitchFamily="34" charset="0"/>
                <a:cs typeface="Calibri" panose="020F0502020204030204" pitchFamily="34" charset="0"/>
              </a:rPr>
              <a:t>- لا تلد صغارا، تتكاثر بوضع البيض وتحتضنه الإناث حتى يفقس.</a:t>
            </a:r>
          </a:p>
          <a:p>
            <a:pPr algn="r"/>
            <a:r>
              <a:rPr lang="ar-BH" dirty="0">
                <a:latin typeface="Calibri" panose="020F0502020204030204" pitchFamily="34" charset="0"/>
                <a:cs typeface="Calibri" panose="020F0502020204030204" pitchFamily="34" charset="0"/>
              </a:rPr>
              <a:t>- لا توجد حلمات لدى الإناث, بل تفرز الغدد اللبنية الحليب فوق جلد الأم لتلعقها الصغار.</a:t>
            </a:r>
          </a:p>
          <a:p>
            <a:pPr algn="r"/>
            <a:r>
              <a:rPr lang="ar-BH" dirty="0">
                <a:latin typeface="Calibri" panose="020F0502020204030204" pitchFamily="34" charset="0"/>
                <a:cs typeface="Calibri" panose="020F0502020204030204" pitchFamily="34" charset="0"/>
              </a:rPr>
              <a:t> مثال :منقار البط، وآكل النمل الشوكي. </a:t>
            </a:r>
          </a:p>
        </p:txBody>
      </p:sp>
      <p:sp>
        <p:nvSpPr>
          <p:cNvPr id="8" name="TextBox 7"/>
          <p:cNvSpPr txBox="1"/>
          <p:nvPr/>
        </p:nvSpPr>
        <p:spPr>
          <a:xfrm>
            <a:off x="6803231" y="2709393"/>
            <a:ext cx="1207295" cy="307777"/>
          </a:xfrm>
          <a:prstGeom prst="rect">
            <a:avLst/>
          </a:prstGeom>
          <a:noFill/>
        </p:spPr>
        <p:txBody>
          <a:bodyPr wrap="square" rtlCol="1">
            <a:spAutoFit/>
          </a:bodyPr>
          <a:lstStyle/>
          <a:p>
            <a:r>
              <a:rPr lang="ar-BH" dirty="0">
                <a:solidFill>
                  <a:srgbClr val="FF0000"/>
                </a:solidFill>
                <a:latin typeface="Calibri" panose="020F0502020204030204" pitchFamily="34" charset="0"/>
                <a:cs typeface="Calibri" panose="020F0502020204030204" pitchFamily="34" charset="0"/>
              </a:rPr>
              <a:t>الثديات الأولية </a:t>
            </a:r>
          </a:p>
        </p:txBody>
      </p:sp>
      <p:pic>
        <p:nvPicPr>
          <p:cNvPr id="9" name="Picture 8"/>
          <p:cNvPicPr>
            <a:picLocks noChangeAspect="1"/>
          </p:cNvPicPr>
          <p:nvPr/>
        </p:nvPicPr>
        <p:blipFill>
          <a:blip r:embed="rId3"/>
          <a:stretch>
            <a:fillRect/>
          </a:stretch>
        </p:blipFill>
        <p:spPr>
          <a:xfrm>
            <a:off x="3441597" y="2603955"/>
            <a:ext cx="2450804" cy="2072820"/>
          </a:xfrm>
          <a:prstGeom prst="rect">
            <a:avLst/>
          </a:prstGeom>
        </p:spPr>
      </p:pic>
      <p:sp>
        <p:nvSpPr>
          <p:cNvPr id="10" name="TextBox 9"/>
          <p:cNvSpPr txBox="1"/>
          <p:nvPr/>
        </p:nvSpPr>
        <p:spPr>
          <a:xfrm>
            <a:off x="3322533" y="2863281"/>
            <a:ext cx="2516288" cy="2031325"/>
          </a:xfrm>
          <a:prstGeom prst="rect">
            <a:avLst/>
          </a:prstGeom>
          <a:noFill/>
        </p:spPr>
        <p:txBody>
          <a:bodyPr wrap="square" rtlCol="1">
            <a:spAutoFit/>
          </a:bodyPr>
          <a:lstStyle/>
          <a:p>
            <a:pPr algn="r"/>
            <a:r>
              <a:rPr lang="ar-BH" dirty="0">
                <a:solidFill>
                  <a:schemeClr val="tx2">
                    <a:lumMod val="95000"/>
                    <a:lumOff val="5000"/>
                  </a:schemeClr>
                </a:solidFill>
                <a:latin typeface="Calibri" panose="020F0502020204030204" pitchFamily="34" charset="0"/>
                <a:cs typeface="Calibri" panose="020F0502020204030204" pitchFamily="34" charset="0"/>
              </a:rPr>
              <a:t>سميت نسبة إلى المشيمة. والمشيمة عضو كيسي ينشأ عن أنسجة كل من الجنين والرحم.</a:t>
            </a:r>
          </a:p>
          <a:p>
            <a:pPr algn="r"/>
            <a:r>
              <a:rPr lang="ar-BH" dirty="0">
                <a:solidFill>
                  <a:schemeClr val="tx2">
                    <a:lumMod val="95000"/>
                    <a:lumOff val="5000"/>
                  </a:schemeClr>
                </a:solidFill>
                <a:latin typeface="Calibri" panose="020F0502020204030204" pitchFamily="34" charset="0"/>
                <a:cs typeface="Calibri" panose="020F0502020204030204" pitchFamily="34" charset="0"/>
              </a:rPr>
              <a:t> يحدث في المشيمة عمليات تبادل الغازات والفضلات والأكسجين بين دم الأم ودم الجنين.</a:t>
            </a:r>
          </a:p>
          <a:p>
            <a:pPr algn="r"/>
            <a:r>
              <a:rPr lang="ar-BH" dirty="0">
                <a:solidFill>
                  <a:schemeClr val="tx2">
                    <a:lumMod val="95000"/>
                    <a:lumOff val="5000"/>
                  </a:schemeClr>
                </a:solidFill>
                <a:latin typeface="Calibri" panose="020F0502020204030204" pitchFamily="34" charset="0"/>
                <a:cs typeface="Calibri" panose="020F0502020204030204" pitchFamily="34" charset="0"/>
              </a:rPr>
              <a:t>يتّصل الجنين بالمشيمة من خلال الحبل السري.</a:t>
            </a:r>
          </a:p>
          <a:p>
            <a:endParaRPr lang="ar-BH" dirty="0"/>
          </a:p>
        </p:txBody>
      </p:sp>
      <p:sp>
        <p:nvSpPr>
          <p:cNvPr id="11" name="TextBox 10"/>
          <p:cNvSpPr txBox="1"/>
          <p:nvPr/>
        </p:nvSpPr>
        <p:spPr>
          <a:xfrm>
            <a:off x="4113609" y="2628900"/>
            <a:ext cx="1590675" cy="307777"/>
          </a:xfrm>
          <a:prstGeom prst="rect">
            <a:avLst/>
          </a:prstGeom>
          <a:noFill/>
        </p:spPr>
        <p:txBody>
          <a:bodyPr wrap="square" rtlCol="1">
            <a:spAutoFit/>
          </a:bodyPr>
          <a:lstStyle/>
          <a:p>
            <a:r>
              <a:rPr lang="ar-BH" dirty="0">
                <a:solidFill>
                  <a:srgbClr val="FF0000"/>
                </a:solidFill>
                <a:latin typeface="Calibri" panose="020F0502020204030204" pitchFamily="34" charset="0"/>
                <a:cs typeface="Calibri" panose="020F0502020204030204" pitchFamily="34" charset="0"/>
              </a:rPr>
              <a:t>الثديات المشيمية </a:t>
            </a:r>
          </a:p>
        </p:txBody>
      </p:sp>
      <p:pic>
        <p:nvPicPr>
          <p:cNvPr id="13" name="Picture 12"/>
          <p:cNvPicPr>
            <a:picLocks noChangeAspect="1"/>
          </p:cNvPicPr>
          <p:nvPr/>
        </p:nvPicPr>
        <p:blipFill>
          <a:blip r:embed="rId4"/>
          <a:stretch>
            <a:fillRect/>
          </a:stretch>
        </p:blipFill>
        <p:spPr>
          <a:xfrm>
            <a:off x="3982676" y="1317814"/>
            <a:ext cx="1334666" cy="1334666"/>
          </a:xfrm>
          <a:prstGeom prst="rect">
            <a:avLst/>
          </a:prstGeom>
        </p:spPr>
      </p:pic>
      <p:pic>
        <p:nvPicPr>
          <p:cNvPr id="14" name="Picture 13"/>
          <p:cNvPicPr>
            <a:picLocks noChangeAspect="1"/>
          </p:cNvPicPr>
          <p:nvPr/>
        </p:nvPicPr>
        <p:blipFill>
          <a:blip r:embed="rId5"/>
          <a:stretch>
            <a:fillRect/>
          </a:stretch>
        </p:blipFill>
        <p:spPr>
          <a:xfrm>
            <a:off x="847675" y="2603955"/>
            <a:ext cx="2450804" cy="2072820"/>
          </a:xfrm>
          <a:prstGeom prst="rect">
            <a:avLst/>
          </a:prstGeom>
        </p:spPr>
      </p:pic>
      <p:sp>
        <p:nvSpPr>
          <p:cNvPr id="15" name="TextBox 14"/>
          <p:cNvSpPr txBox="1"/>
          <p:nvPr/>
        </p:nvSpPr>
        <p:spPr>
          <a:xfrm>
            <a:off x="788143" y="2860893"/>
            <a:ext cx="2415326" cy="1815882"/>
          </a:xfrm>
          <a:prstGeom prst="rect">
            <a:avLst/>
          </a:prstGeom>
          <a:noFill/>
        </p:spPr>
        <p:txBody>
          <a:bodyPr wrap="square" rtlCol="1">
            <a:spAutoFit/>
          </a:bodyPr>
          <a:lstStyle/>
          <a:p>
            <a:pPr algn="r"/>
            <a:r>
              <a:rPr lang="ar-BH" dirty="0">
                <a:latin typeface="Calibri" panose="020F0502020204030204" pitchFamily="34" charset="0"/>
                <a:cs typeface="Calibri" panose="020F0502020204030204" pitchFamily="34" charset="0"/>
              </a:rPr>
              <a:t>تحمل صغارها في كيس أو جراب.</a:t>
            </a:r>
          </a:p>
          <a:p>
            <a:pPr algn="r"/>
            <a:r>
              <a:rPr lang="ar-BH" dirty="0">
                <a:latin typeface="Calibri" panose="020F0502020204030204" pitchFamily="34" charset="0"/>
                <a:cs typeface="Calibri" panose="020F0502020204030204" pitchFamily="34" charset="0"/>
              </a:rPr>
              <a:t>و يبقى الجنين في الرحم بضعة أسابيع لذلك تولد دون شعر و عمياء غير مكتملة.</a:t>
            </a:r>
          </a:p>
          <a:p>
            <a:pPr algn="r"/>
            <a:r>
              <a:rPr lang="ar-BH" dirty="0">
                <a:latin typeface="Calibri" panose="020F0502020204030204" pitchFamily="34" charset="0"/>
                <a:cs typeface="Calibri" panose="020F0502020204030204" pitchFamily="34" charset="0"/>
              </a:rPr>
              <a:t>تتغذّى عن طريق الغدد اللبنية التي تصل إليها زحفا باستخدام حاسّة الشم.</a:t>
            </a:r>
          </a:p>
          <a:p>
            <a:pPr algn="r"/>
            <a:r>
              <a:rPr lang="ar-BH" dirty="0">
                <a:latin typeface="Calibri" panose="020F0502020204030204" pitchFamily="34" charset="0"/>
                <a:cs typeface="Calibri" panose="020F0502020204030204" pitchFamily="34" charset="0"/>
              </a:rPr>
              <a:t>- من أمثلتها: الكنغر، والكوالا، والأبوسوم.</a:t>
            </a:r>
          </a:p>
        </p:txBody>
      </p:sp>
      <p:sp>
        <p:nvSpPr>
          <p:cNvPr id="16" name="TextBox 15"/>
          <p:cNvSpPr txBox="1"/>
          <p:nvPr/>
        </p:nvSpPr>
        <p:spPr>
          <a:xfrm>
            <a:off x="1513375" y="2627298"/>
            <a:ext cx="1171575" cy="307777"/>
          </a:xfrm>
          <a:prstGeom prst="rect">
            <a:avLst/>
          </a:prstGeom>
          <a:noFill/>
        </p:spPr>
        <p:txBody>
          <a:bodyPr wrap="square" rtlCol="1">
            <a:spAutoFit/>
          </a:bodyPr>
          <a:lstStyle/>
          <a:p>
            <a:r>
              <a:rPr lang="ar-BH" dirty="0">
                <a:solidFill>
                  <a:srgbClr val="FF0000"/>
                </a:solidFill>
                <a:latin typeface="Calibri" panose="020F0502020204030204" pitchFamily="34" charset="0"/>
                <a:cs typeface="Calibri" panose="020F0502020204030204" pitchFamily="34" charset="0"/>
              </a:rPr>
              <a:t>الثديات الكيسية </a:t>
            </a:r>
          </a:p>
        </p:txBody>
      </p:sp>
      <p:pic>
        <p:nvPicPr>
          <p:cNvPr id="17" name="Picture 16"/>
          <p:cNvPicPr>
            <a:picLocks noChangeAspect="1"/>
          </p:cNvPicPr>
          <p:nvPr/>
        </p:nvPicPr>
        <p:blipFill>
          <a:blip r:embed="rId6"/>
          <a:stretch>
            <a:fillRect/>
          </a:stretch>
        </p:blipFill>
        <p:spPr>
          <a:xfrm>
            <a:off x="1330859" y="1077842"/>
            <a:ext cx="1526113" cy="1526113"/>
          </a:xfrm>
          <a:prstGeom prst="rect">
            <a:avLst/>
          </a:prstGeom>
        </p:spPr>
      </p:pic>
    </p:spTree>
    <p:extLst>
      <p:ext uri="{BB962C8B-B14F-4D97-AF65-F5344CB8AC3E}">
        <p14:creationId xmlns:p14="http://schemas.microsoft.com/office/powerpoint/2010/main" val="51465228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80">
                                          <p:stCondLst>
                                            <p:cond delay="0"/>
                                          </p:stCondLst>
                                        </p:cTn>
                                        <p:tgtEl>
                                          <p:spTgt spid="7"/>
                                        </p:tgtEl>
                                      </p:cBhvr>
                                    </p:animEffect>
                                    <p:anim calcmode="lin" valueType="num">
                                      <p:cBhvr>
                                        <p:cTn id="2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8" dur="26">
                                          <p:stCondLst>
                                            <p:cond delay="650"/>
                                          </p:stCondLst>
                                        </p:cTn>
                                        <p:tgtEl>
                                          <p:spTgt spid="7"/>
                                        </p:tgtEl>
                                      </p:cBhvr>
                                      <p:to x="100000" y="60000"/>
                                    </p:animScale>
                                    <p:animScale>
                                      <p:cBhvr>
                                        <p:cTn id="29" dur="166" decel="50000">
                                          <p:stCondLst>
                                            <p:cond delay="676"/>
                                          </p:stCondLst>
                                        </p:cTn>
                                        <p:tgtEl>
                                          <p:spTgt spid="7"/>
                                        </p:tgtEl>
                                      </p:cBhvr>
                                      <p:to x="100000" y="100000"/>
                                    </p:animScale>
                                    <p:animScale>
                                      <p:cBhvr>
                                        <p:cTn id="30" dur="26">
                                          <p:stCondLst>
                                            <p:cond delay="1312"/>
                                          </p:stCondLst>
                                        </p:cTn>
                                        <p:tgtEl>
                                          <p:spTgt spid="7"/>
                                        </p:tgtEl>
                                      </p:cBhvr>
                                      <p:to x="100000" y="80000"/>
                                    </p:animScale>
                                    <p:animScale>
                                      <p:cBhvr>
                                        <p:cTn id="31" dur="166" decel="50000">
                                          <p:stCondLst>
                                            <p:cond delay="1338"/>
                                          </p:stCondLst>
                                        </p:cTn>
                                        <p:tgtEl>
                                          <p:spTgt spid="7"/>
                                        </p:tgtEl>
                                      </p:cBhvr>
                                      <p:to x="100000" y="100000"/>
                                    </p:animScale>
                                    <p:animScale>
                                      <p:cBhvr>
                                        <p:cTn id="32" dur="26">
                                          <p:stCondLst>
                                            <p:cond delay="1642"/>
                                          </p:stCondLst>
                                        </p:cTn>
                                        <p:tgtEl>
                                          <p:spTgt spid="7"/>
                                        </p:tgtEl>
                                      </p:cBhvr>
                                      <p:to x="100000" y="90000"/>
                                    </p:animScale>
                                    <p:animScale>
                                      <p:cBhvr>
                                        <p:cTn id="33" dur="166" decel="50000">
                                          <p:stCondLst>
                                            <p:cond delay="1668"/>
                                          </p:stCondLst>
                                        </p:cTn>
                                        <p:tgtEl>
                                          <p:spTgt spid="7"/>
                                        </p:tgtEl>
                                      </p:cBhvr>
                                      <p:to x="100000" y="100000"/>
                                    </p:animScale>
                                    <p:animScale>
                                      <p:cBhvr>
                                        <p:cTn id="34" dur="26">
                                          <p:stCondLst>
                                            <p:cond delay="1808"/>
                                          </p:stCondLst>
                                        </p:cTn>
                                        <p:tgtEl>
                                          <p:spTgt spid="7"/>
                                        </p:tgtEl>
                                      </p:cBhvr>
                                      <p:to x="100000" y="95000"/>
                                    </p:animScale>
                                    <p:animScale>
                                      <p:cBhvr>
                                        <p:cTn id="35" dur="166" decel="50000">
                                          <p:stCondLst>
                                            <p:cond delay="1834"/>
                                          </p:stCondLst>
                                        </p:cTn>
                                        <p:tgtEl>
                                          <p:spTgt spid="7"/>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circle(in)">
                                      <p:cBhvr>
                                        <p:cTn id="50" dur="20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80">
                                          <p:stCondLst>
                                            <p:cond delay="0"/>
                                          </p:stCondLst>
                                        </p:cTn>
                                        <p:tgtEl>
                                          <p:spTgt spid="10"/>
                                        </p:tgtEl>
                                      </p:cBhvr>
                                    </p:animEffect>
                                    <p:anim calcmode="lin" valueType="num">
                                      <p:cBhvr>
                                        <p:cTn id="5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1" dur="26">
                                          <p:stCondLst>
                                            <p:cond delay="650"/>
                                          </p:stCondLst>
                                        </p:cTn>
                                        <p:tgtEl>
                                          <p:spTgt spid="10"/>
                                        </p:tgtEl>
                                      </p:cBhvr>
                                      <p:to x="100000" y="60000"/>
                                    </p:animScale>
                                    <p:animScale>
                                      <p:cBhvr>
                                        <p:cTn id="62" dur="166" decel="50000">
                                          <p:stCondLst>
                                            <p:cond delay="676"/>
                                          </p:stCondLst>
                                        </p:cTn>
                                        <p:tgtEl>
                                          <p:spTgt spid="10"/>
                                        </p:tgtEl>
                                      </p:cBhvr>
                                      <p:to x="100000" y="100000"/>
                                    </p:animScale>
                                    <p:animScale>
                                      <p:cBhvr>
                                        <p:cTn id="63" dur="26">
                                          <p:stCondLst>
                                            <p:cond delay="1312"/>
                                          </p:stCondLst>
                                        </p:cTn>
                                        <p:tgtEl>
                                          <p:spTgt spid="10"/>
                                        </p:tgtEl>
                                      </p:cBhvr>
                                      <p:to x="100000" y="80000"/>
                                    </p:animScale>
                                    <p:animScale>
                                      <p:cBhvr>
                                        <p:cTn id="64" dur="166" decel="50000">
                                          <p:stCondLst>
                                            <p:cond delay="1338"/>
                                          </p:stCondLst>
                                        </p:cTn>
                                        <p:tgtEl>
                                          <p:spTgt spid="10"/>
                                        </p:tgtEl>
                                      </p:cBhvr>
                                      <p:to x="100000" y="100000"/>
                                    </p:animScale>
                                    <p:animScale>
                                      <p:cBhvr>
                                        <p:cTn id="65" dur="26">
                                          <p:stCondLst>
                                            <p:cond delay="1642"/>
                                          </p:stCondLst>
                                        </p:cTn>
                                        <p:tgtEl>
                                          <p:spTgt spid="10"/>
                                        </p:tgtEl>
                                      </p:cBhvr>
                                      <p:to x="100000" y="90000"/>
                                    </p:animScale>
                                    <p:animScale>
                                      <p:cBhvr>
                                        <p:cTn id="66" dur="166" decel="50000">
                                          <p:stCondLst>
                                            <p:cond delay="1668"/>
                                          </p:stCondLst>
                                        </p:cTn>
                                        <p:tgtEl>
                                          <p:spTgt spid="10"/>
                                        </p:tgtEl>
                                      </p:cBhvr>
                                      <p:to x="100000" y="100000"/>
                                    </p:animScale>
                                    <p:animScale>
                                      <p:cBhvr>
                                        <p:cTn id="67" dur="26">
                                          <p:stCondLst>
                                            <p:cond delay="1808"/>
                                          </p:stCondLst>
                                        </p:cTn>
                                        <p:tgtEl>
                                          <p:spTgt spid="10"/>
                                        </p:tgtEl>
                                      </p:cBhvr>
                                      <p:to x="100000" y="95000"/>
                                    </p:animScale>
                                    <p:animScale>
                                      <p:cBhvr>
                                        <p:cTn id="68" dur="166" decel="50000">
                                          <p:stCondLst>
                                            <p:cond delay="1834"/>
                                          </p:stCondLst>
                                        </p:cTn>
                                        <p:tgtEl>
                                          <p:spTgt spid="10"/>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500"/>
                                        <p:tgtEl>
                                          <p:spTgt spid="14"/>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circle(in)">
                                      <p:cBhvr>
                                        <p:cTn id="83" dur="2000"/>
                                        <p:tgtEl>
                                          <p:spTgt spid="16"/>
                                        </p:tgtEl>
                                      </p:cBhvr>
                                    </p:animEffect>
                                  </p:childTnLst>
                                </p:cTn>
                              </p:par>
                            </p:childTnLst>
                          </p:cTn>
                        </p:par>
                      </p:childTnLst>
                    </p:cTn>
                  </p:par>
                  <p:par>
                    <p:cTn id="84" fill="hold">
                      <p:stCondLst>
                        <p:cond delay="indefinite"/>
                      </p:stCondLst>
                      <p:childTnLst>
                        <p:par>
                          <p:cTn id="85" fill="hold">
                            <p:stCondLst>
                              <p:cond delay="0"/>
                            </p:stCondLst>
                            <p:childTnLst>
                              <p:par>
                                <p:cTn id="86" presetID="26" presetClass="entr" presetSubtype="0" fill="hold" grpId="0" nodeType="click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wipe(down)">
                                      <p:cBhvr>
                                        <p:cTn id="88" dur="580">
                                          <p:stCondLst>
                                            <p:cond delay="0"/>
                                          </p:stCondLst>
                                        </p:cTn>
                                        <p:tgtEl>
                                          <p:spTgt spid="15"/>
                                        </p:tgtEl>
                                      </p:cBhvr>
                                    </p:animEffect>
                                    <p:anim calcmode="lin" valueType="num">
                                      <p:cBhvr>
                                        <p:cTn id="89"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94" dur="26">
                                          <p:stCondLst>
                                            <p:cond delay="650"/>
                                          </p:stCondLst>
                                        </p:cTn>
                                        <p:tgtEl>
                                          <p:spTgt spid="15"/>
                                        </p:tgtEl>
                                      </p:cBhvr>
                                      <p:to x="100000" y="60000"/>
                                    </p:animScale>
                                    <p:animScale>
                                      <p:cBhvr>
                                        <p:cTn id="95" dur="166" decel="50000">
                                          <p:stCondLst>
                                            <p:cond delay="676"/>
                                          </p:stCondLst>
                                        </p:cTn>
                                        <p:tgtEl>
                                          <p:spTgt spid="15"/>
                                        </p:tgtEl>
                                      </p:cBhvr>
                                      <p:to x="100000" y="100000"/>
                                    </p:animScale>
                                    <p:animScale>
                                      <p:cBhvr>
                                        <p:cTn id="96" dur="26">
                                          <p:stCondLst>
                                            <p:cond delay="1312"/>
                                          </p:stCondLst>
                                        </p:cTn>
                                        <p:tgtEl>
                                          <p:spTgt spid="15"/>
                                        </p:tgtEl>
                                      </p:cBhvr>
                                      <p:to x="100000" y="80000"/>
                                    </p:animScale>
                                    <p:animScale>
                                      <p:cBhvr>
                                        <p:cTn id="97" dur="166" decel="50000">
                                          <p:stCondLst>
                                            <p:cond delay="1338"/>
                                          </p:stCondLst>
                                        </p:cTn>
                                        <p:tgtEl>
                                          <p:spTgt spid="15"/>
                                        </p:tgtEl>
                                      </p:cBhvr>
                                      <p:to x="100000" y="100000"/>
                                    </p:animScale>
                                    <p:animScale>
                                      <p:cBhvr>
                                        <p:cTn id="98" dur="26">
                                          <p:stCondLst>
                                            <p:cond delay="1642"/>
                                          </p:stCondLst>
                                        </p:cTn>
                                        <p:tgtEl>
                                          <p:spTgt spid="15"/>
                                        </p:tgtEl>
                                      </p:cBhvr>
                                      <p:to x="100000" y="90000"/>
                                    </p:animScale>
                                    <p:animScale>
                                      <p:cBhvr>
                                        <p:cTn id="99" dur="166" decel="50000">
                                          <p:stCondLst>
                                            <p:cond delay="1668"/>
                                          </p:stCondLst>
                                        </p:cTn>
                                        <p:tgtEl>
                                          <p:spTgt spid="15"/>
                                        </p:tgtEl>
                                      </p:cBhvr>
                                      <p:to x="100000" y="100000"/>
                                    </p:animScale>
                                    <p:animScale>
                                      <p:cBhvr>
                                        <p:cTn id="100" dur="26">
                                          <p:stCondLst>
                                            <p:cond delay="1808"/>
                                          </p:stCondLst>
                                        </p:cTn>
                                        <p:tgtEl>
                                          <p:spTgt spid="15"/>
                                        </p:tgtEl>
                                      </p:cBhvr>
                                      <p:to x="100000" y="95000"/>
                                    </p:animScale>
                                    <p:animScale>
                                      <p:cBhvr>
                                        <p:cTn id="101" dur="166" decel="50000">
                                          <p:stCondLst>
                                            <p:cond delay="1834"/>
                                          </p:stCondLst>
                                        </p:cTn>
                                        <p:tgtEl>
                                          <p:spTgt spid="15"/>
                                        </p:tgtEl>
                                      </p:cBhvr>
                                      <p:to x="100000" y="100000"/>
                                    </p:animScale>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fade">
                                      <p:cBhvr>
                                        <p:cTn id="10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p:bldP spid="10" grpId="0"/>
      <p:bldP spid="11"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33700" y="819150"/>
            <a:ext cx="4143375" cy="461665"/>
          </a:xfrm>
          <a:prstGeom prst="rect">
            <a:avLst/>
          </a:prstGeom>
          <a:noFill/>
        </p:spPr>
        <p:txBody>
          <a:bodyPr wrap="square" rtlCol="1">
            <a:spAutoFit/>
          </a:bodyPr>
          <a:lstStyle/>
          <a:p>
            <a:r>
              <a:rPr lang="ar-BH" sz="2400" dirty="0">
                <a:latin typeface="Calibri" panose="020F0502020204030204" pitchFamily="34" charset="0"/>
                <a:cs typeface="Calibri" panose="020F0502020204030204" pitchFamily="34" charset="0"/>
              </a:rPr>
              <a:t>المخاطر التي تهدد حياة الثديات </a:t>
            </a:r>
          </a:p>
        </p:txBody>
      </p:sp>
      <p:sp>
        <p:nvSpPr>
          <p:cNvPr id="5" name="TextBox 4"/>
          <p:cNvSpPr txBox="1"/>
          <p:nvPr/>
        </p:nvSpPr>
        <p:spPr>
          <a:xfrm>
            <a:off x="2933700" y="1607076"/>
            <a:ext cx="5372100" cy="1600438"/>
          </a:xfrm>
          <a:prstGeom prst="rect">
            <a:avLst/>
          </a:prstGeom>
          <a:noFill/>
        </p:spPr>
        <p:txBody>
          <a:bodyPr wrap="square" rtlCol="1">
            <a:spAutoFit/>
          </a:bodyPr>
          <a:lstStyle/>
          <a:p>
            <a:pPr algn="r" rtl="1"/>
            <a:r>
              <a:rPr lang="ar-BH" dirty="0">
                <a:solidFill>
                  <a:schemeClr val="tx2">
                    <a:lumMod val="95000"/>
                    <a:lumOff val="5000"/>
                  </a:schemeClr>
                </a:solidFill>
                <a:latin typeface="Calibri" panose="020F0502020204030204" pitchFamily="34" charset="0"/>
                <a:cs typeface="Calibri" panose="020F0502020204030204" pitchFamily="34" charset="0"/>
              </a:rPr>
              <a:t>يعيش اليوم أكثر من 4000 نوعٍ من الثدييات على الأرض.</a:t>
            </a:r>
          </a:p>
          <a:p>
            <a:pPr algn="r" rtl="1"/>
            <a:r>
              <a:rPr lang="ar-BH" dirty="0">
                <a:solidFill>
                  <a:schemeClr val="tx2">
                    <a:lumMod val="95000"/>
                    <a:lumOff val="5000"/>
                  </a:schemeClr>
                </a:solidFill>
                <a:latin typeface="Calibri" panose="020F0502020204030204" pitchFamily="34" charset="0"/>
                <a:cs typeface="Calibri" panose="020F0502020204030204" pitchFamily="34" charset="0"/>
              </a:rPr>
              <a:t>للثدييات قدرة على العيش في البيئات المختلفة.</a:t>
            </a:r>
          </a:p>
          <a:p>
            <a:pPr algn="r" rtl="1"/>
            <a:r>
              <a:rPr lang="ar-BH" dirty="0">
                <a:solidFill>
                  <a:schemeClr val="tx2">
                    <a:lumMod val="95000"/>
                    <a:lumOff val="5000"/>
                  </a:schemeClr>
                </a:solidFill>
                <a:latin typeface="Calibri" panose="020F0502020204030204" pitchFamily="34" charset="0"/>
                <a:cs typeface="Calibri" panose="020F0502020204030204" pitchFamily="34" charset="0"/>
              </a:rPr>
              <a:t>تؤدي دورًا في التوازن البيئي, آكلات اللحوم الكبيرة كالذئاب تتغذى على آكلات النباتات كالغزلان فتحد من الرعي الجائر، وتساعد الخفافيش والثدييات الصغيرة في تلقيح الأزهار.</a:t>
            </a:r>
          </a:p>
          <a:p>
            <a:pPr algn="r" rtl="1"/>
            <a:r>
              <a:rPr lang="ar-BH" dirty="0">
                <a:solidFill>
                  <a:schemeClr val="tx2">
                    <a:lumMod val="95000"/>
                    <a:lumOff val="5000"/>
                  </a:schemeClr>
                </a:solidFill>
                <a:latin typeface="Calibri" panose="020F0502020204030204" pitchFamily="34" charset="0"/>
                <a:cs typeface="Calibri" panose="020F0502020204030204" pitchFamily="34" charset="0"/>
              </a:rPr>
              <a:t>تتعرّض الكثير من الثدييات لخطر الانقراض بعد تدمير مواطنها بسبب التلوّث وتزايد حاجات  الإنسان.</a:t>
            </a:r>
            <a:endParaRPr lang="en-US" dirty="0">
              <a:solidFill>
                <a:schemeClr val="tx2">
                  <a:lumMod val="95000"/>
                  <a:lumOff val="5000"/>
                </a:schemeClr>
              </a:solidFill>
              <a:latin typeface="Calibri" panose="020F0502020204030204" pitchFamily="34" charset="0"/>
              <a:cs typeface="Calibri" panose="020F0502020204030204" pitchFamily="34" charset="0"/>
            </a:endParaRPr>
          </a:p>
          <a:p>
            <a:endParaRPr lang="ar-BH" dirty="0"/>
          </a:p>
        </p:txBody>
      </p:sp>
      <p:sp>
        <p:nvSpPr>
          <p:cNvPr id="6" name="TextBox 5"/>
          <p:cNvSpPr txBox="1"/>
          <p:nvPr/>
        </p:nvSpPr>
        <p:spPr>
          <a:xfrm>
            <a:off x="1790699" y="3484260"/>
            <a:ext cx="3305175" cy="954107"/>
          </a:xfrm>
          <a:prstGeom prst="rect">
            <a:avLst/>
          </a:prstGeom>
          <a:noFill/>
          <a:ln>
            <a:solidFill>
              <a:schemeClr val="bg1">
                <a:lumMod val="10000"/>
              </a:schemeClr>
            </a:solidFill>
          </a:ln>
        </p:spPr>
        <p:txBody>
          <a:bodyPr wrap="square" rtlCol="1">
            <a:spAutoFit/>
          </a:bodyPr>
          <a:lstStyle/>
          <a:p>
            <a:pPr algn="r"/>
            <a:r>
              <a:rPr lang="ar-BH" b="1" dirty="0">
                <a:solidFill>
                  <a:srgbClr val="C00000"/>
                </a:solidFill>
                <a:latin typeface="Sakkal Majalla" panose="02000000000000000000" pitchFamily="2" charset="-78"/>
                <a:cs typeface="Sakkal Majalla" panose="02000000000000000000" pitchFamily="2" charset="-78"/>
              </a:rPr>
              <a:t>المها: يعيش في الجزيرة العربيّة مهدد بالانقراض بسبب تقلص المساحات التي يمكن أن تكون موطنًا صالحا للعيش. وبسبب الصيد الجائر فاقتصر وجودها على مناطق معينه .</a:t>
            </a:r>
          </a:p>
          <a:p>
            <a:endParaRPr lang="ar-BH" dirty="0"/>
          </a:p>
        </p:txBody>
      </p:sp>
      <p:pic>
        <p:nvPicPr>
          <p:cNvPr id="7" name="Picture 6"/>
          <p:cNvPicPr>
            <a:picLocks noChangeAspect="1"/>
          </p:cNvPicPr>
          <p:nvPr/>
        </p:nvPicPr>
        <p:blipFill rotWithShape="1">
          <a:blip r:embed="rId2"/>
          <a:srcRect t="15531"/>
          <a:stretch/>
        </p:blipFill>
        <p:spPr>
          <a:xfrm>
            <a:off x="5210175" y="2981563"/>
            <a:ext cx="2056406" cy="1733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3221556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80">
                                          <p:stCondLst>
                                            <p:cond delay="0"/>
                                          </p:stCondLst>
                                        </p:cTn>
                                        <p:tgtEl>
                                          <p:spTgt spid="6"/>
                                        </p:tgtEl>
                                      </p:cBhvr>
                                    </p:animEffect>
                                    <p:anim calcmode="lin" valueType="num">
                                      <p:cBhvr>
                                        <p:cTn id="2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8" dur="26">
                                          <p:stCondLst>
                                            <p:cond delay="650"/>
                                          </p:stCondLst>
                                        </p:cTn>
                                        <p:tgtEl>
                                          <p:spTgt spid="6"/>
                                        </p:tgtEl>
                                      </p:cBhvr>
                                      <p:to x="100000" y="60000"/>
                                    </p:animScale>
                                    <p:animScale>
                                      <p:cBhvr>
                                        <p:cTn id="29" dur="166" decel="50000">
                                          <p:stCondLst>
                                            <p:cond delay="676"/>
                                          </p:stCondLst>
                                        </p:cTn>
                                        <p:tgtEl>
                                          <p:spTgt spid="6"/>
                                        </p:tgtEl>
                                      </p:cBhvr>
                                      <p:to x="100000" y="100000"/>
                                    </p:animScale>
                                    <p:animScale>
                                      <p:cBhvr>
                                        <p:cTn id="30" dur="26">
                                          <p:stCondLst>
                                            <p:cond delay="1312"/>
                                          </p:stCondLst>
                                        </p:cTn>
                                        <p:tgtEl>
                                          <p:spTgt spid="6"/>
                                        </p:tgtEl>
                                      </p:cBhvr>
                                      <p:to x="100000" y="80000"/>
                                    </p:animScale>
                                    <p:animScale>
                                      <p:cBhvr>
                                        <p:cTn id="31" dur="166" decel="50000">
                                          <p:stCondLst>
                                            <p:cond delay="1338"/>
                                          </p:stCondLst>
                                        </p:cTn>
                                        <p:tgtEl>
                                          <p:spTgt spid="6"/>
                                        </p:tgtEl>
                                      </p:cBhvr>
                                      <p:to x="100000" y="100000"/>
                                    </p:animScale>
                                    <p:animScale>
                                      <p:cBhvr>
                                        <p:cTn id="32" dur="26">
                                          <p:stCondLst>
                                            <p:cond delay="1642"/>
                                          </p:stCondLst>
                                        </p:cTn>
                                        <p:tgtEl>
                                          <p:spTgt spid="6"/>
                                        </p:tgtEl>
                                      </p:cBhvr>
                                      <p:to x="100000" y="90000"/>
                                    </p:animScale>
                                    <p:animScale>
                                      <p:cBhvr>
                                        <p:cTn id="33" dur="166" decel="50000">
                                          <p:stCondLst>
                                            <p:cond delay="1668"/>
                                          </p:stCondLst>
                                        </p:cTn>
                                        <p:tgtEl>
                                          <p:spTgt spid="6"/>
                                        </p:tgtEl>
                                      </p:cBhvr>
                                      <p:to x="100000" y="100000"/>
                                    </p:animScale>
                                    <p:animScale>
                                      <p:cBhvr>
                                        <p:cTn id="34" dur="26">
                                          <p:stCondLst>
                                            <p:cond delay="1808"/>
                                          </p:stCondLst>
                                        </p:cTn>
                                        <p:tgtEl>
                                          <p:spTgt spid="6"/>
                                        </p:tgtEl>
                                      </p:cBhvr>
                                      <p:to x="100000" y="95000"/>
                                    </p:animScale>
                                    <p:animScale>
                                      <p:cBhvr>
                                        <p:cTn id="3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48123" y="814209"/>
            <a:ext cx="1095375" cy="461665"/>
          </a:xfrm>
          <a:prstGeom prst="rect">
            <a:avLst/>
          </a:prstGeom>
          <a:noFill/>
        </p:spPr>
        <p:txBody>
          <a:bodyPr wrap="square" rtlCol="1">
            <a:spAutoFit/>
          </a:bodyPr>
          <a:lstStyle/>
          <a:p>
            <a:r>
              <a:rPr lang="ar-BH" sz="2400" dirty="0">
                <a:latin typeface="Calibri" panose="020F0502020204030204" pitchFamily="34" charset="0"/>
                <a:cs typeface="Calibri" panose="020F0502020204030204" pitchFamily="34" charset="0"/>
              </a:rPr>
              <a:t>الخاتمة </a:t>
            </a:r>
          </a:p>
        </p:txBody>
      </p:sp>
      <p:sp>
        <p:nvSpPr>
          <p:cNvPr id="5" name="TextBox 4"/>
          <p:cNvSpPr txBox="1"/>
          <p:nvPr/>
        </p:nvSpPr>
        <p:spPr>
          <a:xfrm>
            <a:off x="1935073" y="1737538"/>
            <a:ext cx="6621068" cy="2893100"/>
          </a:xfrm>
          <a:prstGeom prst="rect">
            <a:avLst/>
          </a:prstGeom>
          <a:noFill/>
        </p:spPr>
        <p:txBody>
          <a:bodyPr wrap="square" rtlCol="1">
            <a:spAutoFit/>
          </a:bodyPr>
          <a:lstStyle/>
          <a:p>
            <a:pPr algn="r"/>
            <a:r>
              <a:rPr lang="ar-BH" dirty="0">
                <a:latin typeface="Calibri" panose="020F0502020204030204" pitchFamily="34" charset="0"/>
                <a:cs typeface="Calibri" panose="020F0502020204030204" pitchFamily="34" charset="0"/>
              </a:rPr>
              <a:t>مع التطور العمراني والمدني في مملكة البحرين، تم تنفيذ مشروع متنزّه ومحميّة العرين في عام 1976 وذلك للحفاظ على ما تبقى من الحياة الفطرية العربية المهددة بالانقراض. وتعتبر مملكة البحرين من الدول الرائدة في معرفة الأخطار المحدقة بالحياة الفطرية، فعملت من أجل المحافظة عليها بإنشاء متنزّه ومحميّة العرين لحماية الحيوانات النادرة والعمل من أجل تكاثرها بالإضافة لكونها مركزاً تربوياً للحياة الفطرية وملجئاً للحيوانات العربية المهددة بالانقراض. وكان الأمل في أن تكون إقامة مثل هذه المحميّة حافزاً لمشروعات مماثلة تتبناها دول أخرى في المنطقة. وينقسم متنزّه ومحميّة العرين إلى قسمين رئيسيين وهما المتنزّه والمحميّة. وتم تخصيص قسم المتنزّه للزوار، وتقدر مساحته حوالي ثلاثة كيلومترات مربعة، ويتم التجول فيه بواسطة الحافلات السياحية الخاصة بالمتنزّه. ويسمح المتنزّه للزوار من مشاهدة مجموعة من الحيوانات تضم 45 نوعاً من الثدييات بالإضافة إلى 82 نوعاً مختلفاً من الطيور من الجزيرة العربية وشرق أفريقيا وشمال أفريقيا وآسيا. أما القسم الثاني من المتنزّه فهو المحميّة، والتي تقدر مساحتها بحوالي أربعة كيلومترات مربعة، وقد خصصت هذه المساحة لغرض المحافظة والعناية بالحيوانات العربية النادرة وذلك من أجل تكاثرها ولا يسمح بالدخول إلى المحميّة إلا للمختصين من الأطباء البيطريين والباحثين والقائمين على تغذية الحيوانات. ويوجد في هذه المحميّة أنواع من الثدييات مثل المها العربي والماعز الجبلي وغزال الريم العربي (غزال الرمل)، بالإضافة إلى أنواع الطيور كالحبارى.</a:t>
            </a:r>
          </a:p>
        </p:txBody>
      </p:sp>
      <p:sp>
        <p:nvSpPr>
          <p:cNvPr id="6" name="TextBox 5"/>
          <p:cNvSpPr txBox="1"/>
          <p:nvPr/>
        </p:nvSpPr>
        <p:spPr>
          <a:xfrm>
            <a:off x="4480620" y="1337429"/>
            <a:ext cx="4188538" cy="338554"/>
          </a:xfrm>
          <a:prstGeom prst="rect">
            <a:avLst/>
          </a:prstGeom>
          <a:noFill/>
        </p:spPr>
        <p:txBody>
          <a:bodyPr wrap="square" rtlCol="1">
            <a:spAutoFit/>
          </a:bodyPr>
          <a:lstStyle/>
          <a:p>
            <a:r>
              <a:rPr lang="ar-BH" sz="1600" dirty="0">
                <a:solidFill>
                  <a:srgbClr val="FF0000"/>
                </a:solidFill>
                <a:latin typeface="Calibri" panose="020F0502020204030204" pitchFamily="34" charset="0"/>
                <a:cs typeface="Calibri" panose="020F0502020204030204" pitchFamily="34" charset="0"/>
              </a:rPr>
              <a:t>مساهمات مملكة البحرين مع الحيوانات المهددة بالانقراض</a:t>
            </a:r>
          </a:p>
        </p:txBody>
      </p:sp>
      <p:pic>
        <p:nvPicPr>
          <p:cNvPr id="7" name="Picture 6"/>
          <p:cNvPicPr>
            <a:picLocks noChangeAspect="1"/>
          </p:cNvPicPr>
          <p:nvPr/>
        </p:nvPicPr>
        <p:blipFill>
          <a:blip r:embed="rId2"/>
          <a:stretch>
            <a:fillRect/>
          </a:stretch>
        </p:blipFill>
        <p:spPr>
          <a:xfrm>
            <a:off x="845338" y="2796764"/>
            <a:ext cx="1164437" cy="1956986"/>
          </a:xfrm>
          <a:prstGeom prst="rect">
            <a:avLst/>
          </a:prstGeom>
        </p:spPr>
      </p:pic>
    </p:spTree>
    <p:extLst>
      <p:ext uri="{BB962C8B-B14F-4D97-AF65-F5344CB8AC3E}">
        <p14:creationId xmlns:p14="http://schemas.microsoft.com/office/powerpoint/2010/main" val="503905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37"/>
        <p:cNvGrpSpPr/>
        <p:nvPr/>
      </p:nvGrpSpPr>
      <p:grpSpPr>
        <a:xfrm>
          <a:off x="0" y="0"/>
          <a:ext cx="0" cy="0"/>
          <a:chOff x="0" y="0"/>
          <a:chExt cx="0" cy="0"/>
        </a:xfrm>
      </p:grpSpPr>
      <p:sp>
        <p:nvSpPr>
          <p:cNvPr id="14739" name="Google Shape;14739;p90"/>
          <p:cNvSpPr/>
          <p:nvPr/>
        </p:nvSpPr>
        <p:spPr>
          <a:xfrm>
            <a:off x="6591835" y="3146679"/>
            <a:ext cx="1702862" cy="1157012"/>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0" name="Google Shape;14740;p90"/>
          <p:cNvSpPr/>
          <p:nvPr/>
        </p:nvSpPr>
        <p:spPr>
          <a:xfrm>
            <a:off x="6591835" y="1433176"/>
            <a:ext cx="1702862" cy="1123907"/>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1" name="Google Shape;14741;p90"/>
          <p:cNvSpPr/>
          <p:nvPr/>
        </p:nvSpPr>
        <p:spPr>
          <a:xfrm>
            <a:off x="4645184" y="2474023"/>
            <a:ext cx="1702862" cy="727942"/>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3935002" y="828675"/>
            <a:ext cx="1303748" cy="830997"/>
          </a:xfrm>
          <a:prstGeom prst="rect">
            <a:avLst/>
          </a:prstGeom>
          <a:noFill/>
        </p:spPr>
        <p:txBody>
          <a:bodyPr wrap="square" rtlCol="1">
            <a:spAutoFit/>
          </a:bodyPr>
          <a:lstStyle/>
          <a:p>
            <a:r>
              <a:rPr lang="ar-BH" sz="2400" dirty="0">
                <a:latin typeface="Calibri" panose="020F0502020204030204" pitchFamily="34" charset="0"/>
                <a:cs typeface="Calibri" panose="020F0502020204030204" pitchFamily="34" charset="0"/>
              </a:rPr>
              <a:t>المصادر           </a:t>
            </a:r>
          </a:p>
        </p:txBody>
      </p:sp>
      <p:sp>
        <p:nvSpPr>
          <p:cNvPr id="4" name="TextBox 3"/>
          <p:cNvSpPr txBox="1"/>
          <p:nvPr/>
        </p:nvSpPr>
        <p:spPr>
          <a:xfrm>
            <a:off x="4873238" y="2656304"/>
            <a:ext cx="1474808" cy="307777"/>
          </a:xfrm>
          <a:prstGeom prst="rect">
            <a:avLst/>
          </a:prstGeom>
          <a:noFill/>
        </p:spPr>
        <p:txBody>
          <a:bodyPr wrap="square" rtlCol="1">
            <a:spAutoFit/>
          </a:bodyPr>
          <a:lstStyle/>
          <a:p>
            <a:r>
              <a:rPr lang="ar-BH" dirty="0">
                <a:latin typeface="Calibri" panose="020F0502020204030204" pitchFamily="34" charset="0"/>
                <a:cs typeface="Calibri" panose="020F0502020204030204" pitchFamily="34" charset="0"/>
              </a:rPr>
              <a:t>الكتاب المدرسي </a:t>
            </a:r>
          </a:p>
        </p:txBody>
      </p:sp>
      <p:sp>
        <p:nvSpPr>
          <p:cNvPr id="6" name="TextBox 5"/>
          <p:cNvSpPr txBox="1"/>
          <p:nvPr/>
        </p:nvSpPr>
        <p:spPr>
          <a:xfrm>
            <a:off x="6809853" y="1551930"/>
            <a:ext cx="1266825" cy="954107"/>
          </a:xfrm>
          <a:prstGeom prst="rect">
            <a:avLst/>
          </a:prstGeom>
          <a:noFill/>
        </p:spPr>
        <p:txBody>
          <a:bodyPr wrap="square" rtlCol="1">
            <a:spAutoFit/>
          </a:bodyPr>
          <a:lstStyle/>
          <a:p>
            <a:r>
              <a:rPr lang="en-US" dirty="0">
                <a:hlinkClick r:id="rId3"/>
              </a:rPr>
              <a:t>https://www.almrsal.com/post/946830</a:t>
            </a:r>
            <a:endParaRPr lang="en-US" dirty="0"/>
          </a:p>
          <a:p>
            <a:endParaRPr lang="ar-BH" dirty="0"/>
          </a:p>
        </p:txBody>
      </p:sp>
      <p:sp>
        <p:nvSpPr>
          <p:cNvPr id="7" name="TextBox 6"/>
          <p:cNvSpPr txBox="1"/>
          <p:nvPr/>
        </p:nvSpPr>
        <p:spPr>
          <a:xfrm>
            <a:off x="6809853" y="3639715"/>
            <a:ext cx="1266825" cy="738664"/>
          </a:xfrm>
          <a:prstGeom prst="rect">
            <a:avLst/>
          </a:prstGeom>
          <a:noFill/>
        </p:spPr>
        <p:txBody>
          <a:bodyPr wrap="square" rtlCol="1">
            <a:spAutoFit/>
          </a:bodyPr>
          <a:lstStyle/>
          <a:p>
            <a:r>
              <a:rPr lang="en-US" dirty="0">
                <a:hlinkClick r:id="rId4"/>
              </a:rPr>
              <a:t>https://wordwall.net/ar</a:t>
            </a:r>
            <a:endParaRPr lang="en-US" dirty="0"/>
          </a:p>
          <a:p>
            <a:endParaRPr lang="ar-BH" dirty="0"/>
          </a:p>
        </p:txBody>
      </p:sp>
      <p:sp>
        <p:nvSpPr>
          <p:cNvPr id="8" name="TextBox 7"/>
          <p:cNvSpPr txBox="1"/>
          <p:nvPr/>
        </p:nvSpPr>
        <p:spPr>
          <a:xfrm>
            <a:off x="6685685" y="3201965"/>
            <a:ext cx="1515160" cy="523220"/>
          </a:xfrm>
          <a:prstGeom prst="rect">
            <a:avLst/>
          </a:prstGeom>
          <a:noFill/>
        </p:spPr>
        <p:txBody>
          <a:bodyPr wrap="square" rtlCol="1">
            <a:spAutoFit/>
          </a:bodyPr>
          <a:lstStyle/>
          <a:p>
            <a:pPr algn="ctr"/>
            <a:r>
              <a:rPr lang="ar-BH" dirty="0">
                <a:latin typeface="Calibri" panose="020F0502020204030204" pitchFamily="34" charset="0"/>
                <a:cs typeface="Calibri" panose="020F0502020204030204" pitchFamily="34" charset="0"/>
              </a:rPr>
              <a:t>الأداة الرقمية التي تم استعمالها </a:t>
            </a:r>
          </a:p>
        </p:txBody>
      </p:sp>
      <p:pic>
        <p:nvPicPr>
          <p:cNvPr id="9" name="Picture 8"/>
          <p:cNvPicPr>
            <a:picLocks noChangeAspect="1"/>
          </p:cNvPicPr>
          <p:nvPr/>
        </p:nvPicPr>
        <p:blipFill>
          <a:blip r:embed="rId5"/>
          <a:stretch>
            <a:fillRect/>
          </a:stretch>
        </p:blipFill>
        <p:spPr>
          <a:xfrm>
            <a:off x="610083" y="1536074"/>
            <a:ext cx="3699979" cy="254823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17"/>
        <p:cNvGrpSpPr/>
        <p:nvPr/>
      </p:nvGrpSpPr>
      <p:grpSpPr>
        <a:xfrm>
          <a:off x="0" y="0"/>
          <a:ext cx="0" cy="0"/>
          <a:chOff x="0" y="0"/>
          <a:chExt cx="0" cy="0"/>
        </a:xfrm>
      </p:grpSpPr>
      <p:sp>
        <p:nvSpPr>
          <p:cNvPr id="5620" name="Google Shape;5620;p36">
            <a:hlinkClick r:id="rId3" action="ppaction://hlinksldjump"/>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b="1" dirty="0">
              <a:solidFill>
                <a:schemeClr val="lt1"/>
              </a:solidFill>
              <a:latin typeface="Pangolin"/>
              <a:ea typeface="Pangolin"/>
              <a:cs typeface="Pangolin"/>
              <a:sym typeface="Pangolin"/>
            </a:endParaRPr>
          </a:p>
        </p:txBody>
      </p:sp>
      <p:sp>
        <p:nvSpPr>
          <p:cNvPr id="5621" name="Google Shape;5621;p36">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b="1" dirty="0">
              <a:solidFill>
                <a:schemeClr val="lt1"/>
              </a:solidFill>
              <a:latin typeface="Pangolin"/>
              <a:ea typeface="Pangolin"/>
              <a:cs typeface="Pangolin"/>
              <a:sym typeface="Pangolin"/>
            </a:endParaRPr>
          </a:p>
        </p:txBody>
      </p:sp>
      <p:sp>
        <p:nvSpPr>
          <p:cNvPr id="5622" name="Google Shape;5622;p36">
            <a:hlinkClick r:id="rId4" action="ppaction://hlinksldjump"/>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b="1" dirty="0">
              <a:solidFill>
                <a:schemeClr val="lt1"/>
              </a:solidFill>
              <a:latin typeface="Pangolin"/>
              <a:ea typeface="Pangolin"/>
              <a:cs typeface="Pangolin"/>
              <a:sym typeface="Pangolin"/>
            </a:endParaRPr>
          </a:p>
        </p:txBody>
      </p:sp>
      <p:sp>
        <p:nvSpPr>
          <p:cNvPr id="5623" name="Google Shape;5623;p36">
            <a:hlinkClick r:id="rId5" action="ppaction://hlinksldjump"/>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b="1" dirty="0">
              <a:solidFill>
                <a:schemeClr val="lt1"/>
              </a:solidFill>
              <a:latin typeface="Pangolin"/>
              <a:ea typeface="Pangolin"/>
              <a:cs typeface="Pangolin"/>
              <a:sym typeface="Pangolin"/>
            </a:endParaRPr>
          </a:p>
        </p:txBody>
      </p:sp>
      <p:sp>
        <p:nvSpPr>
          <p:cNvPr id="5624" name="Google Shape;5624;p36">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b="1" dirty="0">
              <a:solidFill>
                <a:schemeClr val="lt1"/>
              </a:solidFill>
              <a:latin typeface="Pangolin"/>
              <a:ea typeface="Pangolin"/>
              <a:cs typeface="Pangolin"/>
              <a:sym typeface="Pangolin"/>
            </a:endParaRPr>
          </a:p>
        </p:txBody>
      </p:sp>
      <p:sp>
        <p:nvSpPr>
          <p:cNvPr id="5663" name="Google Shape;5663;p36">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36">
            <a:hlinkClick r:id="rId5"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36">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36">
            <a:hlinkClick r:id="" action="ppaction://noaction"/>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36">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36">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36">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36">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36">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36">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36">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36">
            <a:hlinkClick r:id="rId7"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36">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b="1" dirty="0">
              <a:solidFill>
                <a:schemeClr val="lt1"/>
              </a:solidFill>
              <a:latin typeface="Pangolin"/>
              <a:ea typeface="Pangolin"/>
              <a:cs typeface="Pangolin"/>
              <a:sym typeface="Pangolin"/>
            </a:endParaRPr>
          </a:p>
        </p:txBody>
      </p:sp>
      <p:sp>
        <p:nvSpPr>
          <p:cNvPr id="4" name="TextBox 3"/>
          <p:cNvSpPr txBox="1"/>
          <p:nvPr/>
        </p:nvSpPr>
        <p:spPr>
          <a:xfrm>
            <a:off x="3770055" y="758483"/>
            <a:ext cx="1448022" cy="584775"/>
          </a:xfrm>
          <a:prstGeom prst="rect">
            <a:avLst/>
          </a:prstGeom>
          <a:noFill/>
        </p:spPr>
        <p:txBody>
          <a:bodyPr wrap="square" rtlCol="1">
            <a:spAutoFit/>
          </a:bodyPr>
          <a:lstStyle/>
          <a:p>
            <a:r>
              <a:rPr lang="ar-BH" sz="3200" dirty="0">
                <a:latin typeface="Calibri" panose="020F0502020204030204" pitchFamily="34" charset="0"/>
                <a:cs typeface="Calibri" panose="020F0502020204030204" pitchFamily="34" charset="0"/>
              </a:rPr>
              <a:t>المقدمة </a:t>
            </a:r>
          </a:p>
        </p:txBody>
      </p:sp>
      <p:pic>
        <p:nvPicPr>
          <p:cNvPr id="8" name="Picture 7"/>
          <p:cNvPicPr>
            <a:picLocks noChangeAspect="1"/>
          </p:cNvPicPr>
          <p:nvPr/>
        </p:nvPicPr>
        <p:blipFill>
          <a:blip r:embed="rId8"/>
          <a:stretch>
            <a:fillRect/>
          </a:stretch>
        </p:blipFill>
        <p:spPr>
          <a:xfrm>
            <a:off x="950070" y="3053671"/>
            <a:ext cx="1030313" cy="1475360"/>
          </a:xfrm>
          <a:prstGeom prst="rect">
            <a:avLst/>
          </a:prstGeom>
        </p:spPr>
      </p:pic>
      <p:sp>
        <p:nvSpPr>
          <p:cNvPr id="9" name="TextBox 8"/>
          <p:cNvSpPr txBox="1"/>
          <p:nvPr/>
        </p:nvSpPr>
        <p:spPr>
          <a:xfrm>
            <a:off x="1817286" y="1941769"/>
            <a:ext cx="5948381" cy="1477328"/>
          </a:xfrm>
          <a:prstGeom prst="rect">
            <a:avLst/>
          </a:prstGeom>
          <a:noFill/>
        </p:spPr>
        <p:txBody>
          <a:bodyPr wrap="square" rtlCol="1">
            <a:spAutoFit/>
          </a:bodyPr>
          <a:lstStyle/>
          <a:p>
            <a:pPr algn="ctr"/>
            <a:r>
              <a:rPr lang="ar-BH" sz="1800" dirty="0">
                <a:latin typeface="Calibri" panose="020F0502020204030204" pitchFamily="34" charset="0"/>
                <a:cs typeface="Calibri" panose="020F0502020204030204" pitchFamily="34" charset="0"/>
              </a:rPr>
              <a:t>دائما ما كانت الحيوانات ( الثديات) والطيور تجذب انتباهي ربما كان هذا السبب الأكبر لاختياري هذا الموضوع , كنت دائما ما أبحث عن معلومات عامه عن الطيور والثديات وكيفية غذائها وما يغطيها  ولا اكتفي ببعض المعلومات البسيطة, كنت اتعمق كثيرا في هذا الموضوع واكتشفت أشياء مثيره للإعجاب حقا . لذا أحببت ان اشارككم هذا الموضوع وازيدكم من معرفتي ولو قليلا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08751" y="2350617"/>
            <a:ext cx="1505843" cy="2353260"/>
          </a:xfrm>
          <a:prstGeom prst="rect">
            <a:avLst/>
          </a:prstGeom>
        </p:spPr>
      </p:pic>
      <p:sp>
        <p:nvSpPr>
          <p:cNvPr id="6" name="TextBox 5"/>
          <p:cNvSpPr txBox="1"/>
          <p:nvPr/>
        </p:nvSpPr>
        <p:spPr>
          <a:xfrm>
            <a:off x="2797141" y="2523381"/>
            <a:ext cx="3521466" cy="523220"/>
          </a:xfrm>
          <a:prstGeom prst="rect">
            <a:avLst/>
          </a:prstGeom>
          <a:noFill/>
        </p:spPr>
        <p:txBody>
          <a:bodyPr wrap="square" rtlCol="1">
            <a:spAutoFit/>
          </a:bodyPr>
          <a:lstStyle/>
          <a:p>
            <a:r>
              <a:rPr lang="en-US" dirty="0">
                <a:hlinkClick r:id="rId3"/>
              </a:rPr>
              <a:t>https://wordwall.net/ar/resource/31324463</a:t>
            </a:r>
            <a:endParaRPr lang="en-US" dirty="0"/>
          </a:p>
          <a:p>
            <a:endParaRPr lang="ar-BH" dirty="0"/>
          </a:p>
        </p:txBody>
      </p:sp>
      <p:sp>
        <p:nvSpPr>
          <p:cNvPr id="7" name="TextBox 6"/>
          <p:cNvSpPr txBox="1"/>
          <p:nvPr/>
        </p:nvSpPr>
        <p:spPr>
          <a:xfrm>
            <a:off x="1934058" y="2063478"/>
            <a:ext cx="5536406" cy="369332"/>
          </a:xfrm>
          <a:prstGeom prst="rect">
            <a:avLst/>
          </a:prstGeom>
          <a:noFill/>
        </p:spPr>
        <p:txBody>
          <a:bodyPr wrap="square" rtlCol="1">
            <a:spAutoFit/>
          </a:bodyPr>
          <a:lstStyle/>
          <a:p>
            <a:r>
              <a:rPr lang="ar-BH" sz="1800" dirty="0">
                <a:latin typeface="Calibri" panose="020F0502020204030204" pitchFamily="34" charset="0"/>
                <a:cs typeface="Calibri" panose="020F0502020204030204" pitchFamily="34" charset="0"/>
              </a:rPr>
              <a:t>في البداية نقدم لكم هذه الأسئلة البسيطة والعامة عن الطيور و الثديات</a:t>
            </a:r>
            <a:r>
              <a:rPr lang="ar-BH"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9884329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79"/>
        <p:cNvGrpSpPr/>
        <p:nvPr/>
      </p:nvGrpSpPr>
      <p:grpSpPr>
        <a:xfrm>
          <a:off x="0" y="0"/>
          <a:ext cx="0" cy="0"/>
          <a:chOff x="0" y="0"/>
          <a:chExt cx="0" cy="0"/>
        </a:xfrm>
      </p:grpSpPr>
      <p:sp>
        <p:nvSpPr>
          <p:cNvPr id="49" name="Google Shape;5554;p35"/>
          <p:cNvSpPr/>
          <p:nvPr/>
        </p:nvSpPr>
        <p:spPr>
          <a:xfrm>
            <a:off x="2224295" y="1772595"/>
            <a:ext cx="5134364" cy="1898950"/>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37"/>
          <p:cNvSpPr/>
          <p:nvPr/>
        </p:nvSpPr>
        <p:spPr>
          <a:xfrm>
            <a:off x="2991384" y="946590"/>
            <a:ext cx="3609793" cy="572723"/>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09" name="Google Shape;5709;p37"/>
          <p:cNvGrpSpPr/>
          <p:nvPr/>
        </p:nvGrpSpPr>
        <p:grpSpPr>
          <a:xfrm>
            <a:off x="7844223" y="952465"/>
            <a:ext cx="597346" cy="677510"/>
            <a:chOff x="7844223" y="952465"/>
            <a:chExt cx="597346" cy="677510"/>
          </a:xfrm>
        </p:grpSpPr>
        <p:sp>
          <p:nvSpPr>
            <p:cNvPr id="5710" name="Google Shape;5710;p37"/>
            <p:cNvSpPr/>
            <p:nvPr/>
          </p:nvSpPr>
          <p:spPr>
            <a:xfrm rot="8772017" flipH="1">
              <a:off x="7871567" y="1238099"/>
              <a:ext cx="542658" cy="263179"/>
            </a:xfrm>
            <a:custGeom>
              <a:avLst/>
              <a:gdLst/>
              <a:ahLst/>
              <a:cxnLst/>
              <a:rect l="l" t="t" r="r" b="b"/>
              <a:pathLst>
                <a:path w="21706" h="10527" extrusionOk="0">
                  <a:moveTo>
                    <a:pt x="840" y="1"/>
                  </a:moveTo>
                  <a:cubicBezTo>
                    <a:pt x="721" y="1"/>
                    <a:pt x="615" y="26"/>
                    <a:pt x="502" y="76"/>
                  </a:cubicBezTo>
                  <a:lnTo>
                    <a:pt x="201" y="76"/>
                  </a:lnTo>
                  <a:cubicBezTo>
                    <a:pt x="101" y="76"/>
                    <a:pt x="101" y="76"/>
                    <a:pt x="1" y="201"/>
                  </a:cubicBezTo>
                  <a:cubicBezTo>
                    <a:pt x="1" y="301"/>
                    <a:pt x="101" y="402"/>
                    <a:pt x="201" y="502"/>
                  </a:cubicBezTo>
                  <a:lnTo>
                    <a:pt x="502" y="502"/>
                  </a:lnTo>
                  <a:cubicBezTo>
                    <a:pt x="627" y="502"/>
                    <a:pt x="928" y="602"/>
                    <a:pt x="1254" y="602"/>
                  </a:cubicBezTo>
                  <a:cubicBezTo>
                    <a:pt x="1555" y="702"/>
                    <a:pt x="1881" y="828"/>
                    <a:pt x="2382" y="928"/>
                  </a:cubicBezTo>
                  <a:cubicBezTo>
                    <a:pt x="2808" y="1028"/>
                    <a:pt x="3234" y="1128"/>
                    <a:pt x="3860" y="1229"/>
                  </a:cubicBezTo>
                  <a:cubicBezTo>
                    <a:pt x="4061" y="1329"/>
                    <a:pt x="4387" y="1329"/>
                    <a:pt x="4688" y="1454"/>
                  </a:cubicBezTo>
                  <a:cubicBezTo>
                    <a:pt x="4888" y="1554"/>
                    <a:pt x="5214" y="1554"/>
                    <a:pt x="5515" y="1655"/>
                  </a:cubicBezTo>
                  <a:cubicBezTo>
                    <a:pt x="6141" y="1855"/>
                    <a:pt x="6768" y="1955"/>
                    <a:pt x="7520" y="2281"/>
                  </a:cubicBezTo>
                  <a:cubicBezTo>
                    <a:pt x="8146" y="2482"/>
                    <a:pt x="8773" y="2707"/>
                    <a:pt x="9500" y="3008"/>
                  </a:cubicBezTo>
                  <a:cubicBezTo>
                    <a:pt x="10126" y="3209"/>
                    <a:pt x="10853" y="3635"/>
                    <a:pt x="11480" y="3835"/>
                  </a:cubicBezTo>
                  <a:cubicBezTo>
                    <a:pt x="12206" y="4261"/>
                    <a:pt x="12833" y="4587"/>
                    <a:pt x="13460" y="4888"/>
                  </a:cubicBezTo>
                  <a:cubicBezTo>
                    <a:pt x="14186" y="5214"/>
                    <a:pt x="14713" y="5615"/>
                    <a:pt x="15339" y="5940"/>
                  </a:cubicBezTo>
                  <a:cubicBezTo>
                    <a:pt x="15966" y="6341"/>
                    <a:pt x="16492" y="6767"/>
                    <a:pt x="17018" y="7093"/>
                  </a:cubicBezTo>
                  <a:cubicBezTo>
                    <a:pt x="17219" y="7294"/>
                    <a:pt x="17545" y="7494"/>
                    <a:pt x="17745" y="7720"/>
                  </a:cubicBezTo>
                  <a:cubicBezTo>
                    <a:pt x="17946" y="7920"/>
                    <a:pt x="18171" y="8021"/>
                    <a:pt x="18372" y="8221"/>
                  </a:cubicBezTo>
                  <a:cubicBezTo>
                    <a:pt x="18898" y="8547"/>
                    <a:pt x="19299" y="8848"/>
                    <a:pt x="19625" y="9174"/>
                  </a:cubicBezTo>
                  <a:cubicBezTo>
                    <a:pt x="19926" y="9474"/>
                    <a:pt x="20252" y="9700"/>
                    <a:pt x="20552" y="9900"/>
                  </a:cubicBezTo>
                  <a:cubicBezTo>
                    <a:pt x="21079" y="10326"/>
                    <a:pt x="21404" y="10527"/>
                    <a:pt x="21404" y="10527"/>
                  </a:cubicBezTo>
                  <a:lnTo>
                    <a:pt x="21605" y="10527"/>
                  </a:lnTo>
                  <a:cubicBezTo>
                    <a:pt x="21705" y="10427"/>
                    <a:pt x="21705" y="10326"/>
                    <a:pt x="21605" y="10226"/>
                  </a:cubicBezTo>
                  <a:cubicBezTo>
                    <a:pt x="21605" y="10226"/>
                    <a:pt x="21404" y="9900"/>
                    <a:pt x="20878" y="9474"/>
                  </a:cubicBezTo>
                  <a:lnTo>
                    <a:pt x="20051" y="8647"/>
                  </a:lnTo>
                  <a:cubicBezTo>
                    <a:pt x="19625" y="8346"/>
                    <a:pt x="19199" y="8021"/>
                    <a:pt x="18798" y="7720"/>
                  </a:cubicBezTo>
                  <a:cubicBezTo>
                    <a:pt x="18372" y="7394"/>
                    <a:pt x="17846" y="6968"/>
                    <a:pt x="17319" y="6667"/>
                  </a:cubicBezTo>
                  <a:cubicBezTo>
                    <a:pt x="16793" y="6341"/>
                    <a:pt x="16166" y="5940"/>
                    <a:pt x="15540" y="5615"/>
                  </a:cubicBezTo>
                  <a:cubicBezTo>
                    <a:pt x="15038" y="5214"/>
                    <a:pt x="14412" y="4788"/>
                    <a:pt x="13785" y="4462"/>
                  </a:cubicBezTo>
                  <a:cubicBezTo>
                    <a:pt x="13159" y="4061"/>
                    <a:pt x="12407" y="3635"/>
                    <a:pt x="11780" y="3334"/>
                  </a:cubicBezTo>
                  <a:cubicBezTo>
                    <a:pt x="11480" y="3108"/>
                    <a:pt x="11053" y="3008"/>
                    <a:pt x="10753" y="2808"/>
                  </a:cubicBezTo>
                  <a:cubicBezTo>
                    <a:pt x="10427" y="2707"/>
                    <a:pt x="10126" y="2482"/>
                    <a:pt x="9700" y="2381"/>
                  </a:cubicBezTo>
                  <a:cubicBezTo>
                    <a:pt x="9074" y="2081"/>
                    <a:pt x="8347" y="1755"/>
                    <a:pt x="7720" y="1554"/>
                  </a:cubicBezTo>
                  <a:cubicBezTo>
                    <a:pt x="7094" y="1329"/>
                    <a:pt x="6367" y="1128"/>
                    <a:pt x="5740" y="928"/>
                  </a:cubicBezTo>
                  <a:cubicBezTo>
                    <a:pt x="5114" y="702"/>
                    <a:pt x="4587" y="502"/>
                    <a:pt x="3961" y="402"/>
                  </a:cubicBezTo>
                  <a:cubicBezTo>
                    <a:pt x="3434" y="301"/>
                    <a:pt x="2908" y="201"/>
                    <a:pt x="2507" y="201"/>
                  </a:cubicBezTo>
                  <a:cubicBezTo>
                    <a:pt x="1981" y="76"/>
                    <a:pt x="1555" y="76"/>
                    <a:pt x="1254" y="76"/>
                  </a:cubicBezTo>
                  <a:cubicBezTo>
                    <a:pt x="1091" y="26"/>
                    <a:pt x="959" y="1"/>
                    <a:pt x="84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37"/>
            <p:cNvSpPr/>
            <p:nvPr/>
          </p:nvSpPr>
          <p:spPr>
            <a:xfrm rot="8772017" flipH="1">
              <a:off x="8221985" y="981517"/>
              <a:ext cx="147327" cy="141127"/>
            </a:xfrm>
            <a:custGeom>
              <a:avLst/>
              <a:gdLst/>
              <a:ahLst/>
              <a:cxnLst/>
              <a:rect l="l" t="t" r="r" b="b"/>
              <a:pathLst>
                <a:path w="5893" h="5645" extrusionOk="0">
                  <a:moveTo>
                    <a:pt x="627" y="1"/>
                  </a:moveTo>
                  <a:lnTo>
                    <a:pt x="627" y="1"/>
                  </a:lnTo>
                  <a:cubicBezTo>
                    <a:pt x="0" y="828"/>
                    <a:pt x="2506" y="5214"/>
                    <a:pt x="4587" y="5640"/>
                  </a:cubicBezTo>
                  <a:cubicBezTo>
                    <a:pt x="4605" y="5643"/>
                    <a:pt x="4624" y="5644"/>
                    <a:pt x="4644" y="5644"/>
                  </a:cubicBezTo>
                  <a:cubicBezTo>
                    <a:pt x="5255" y="5644"/>
                    <a:pt x="5893" y="4104"/>
                    <a:pt x="4386" y="2281"/>
                  </a:cubicBezTo>
                  <a:cubicBezTo>
                    <a:pt x="2607" y="301"/>
                    <a:pt x="627"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37"/>
            <p:cNvSpPr/>
            <p:nvPr/>
          </p:nvSpPr>
          <p:spPr>
            <a:xfrm rot="8772017" flipH="1">
              <a:off x="8177086" y="1108946"/>
              <a:ext cx="68326" cy="125327"/>
            </a:xfrm>
            <a:custGeom>
              <a:avLst/>
              <a:gdLst/>
              <a:ahLst/>
              <a:cxnLst/>
              <a:rect l="l" t="t" r="r" b="b"/>
              <a:pathLst>
                <a:path w="2733" h="5013" extrusionOk="0">
                  <a:moveTo>
                    <a:pt x="1379" y="0"/>
                  </a:moveTo>
                  <a:lnTo>
                    <a:pt x="1379" y="0"/>
                  </a:lnTo>
                  <a:cubicBezTo>
                    <a:pt x="0" y="1253"/>
                    <a:pt x="126" y="4912"/>
                    <a:pt x="1680" y="5013"/>
                  </a:cubicBezTo>
                  <a:cubicBezTo>
                    <a:pt x="2306" y="5013"/>
                    <a:pt x="2732" y="3760"/>
                    <a:pt x="2507" y="2707"/>
                  </a:cubicBezTo>
                  <a:cubicBezTo>
                    <a:pt x="2206" y="1354"/>
                    <a:pt x="1379" y="0"/>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37"/>
            <p:cNvSpPr/>
            <p:nvPr/>
          </p:nvSpPr>
          <p:spPr>
            <a:xfrm rot="8772017" flipH="1">
              <a:off x="8130347" y="1227404"/>
              <a:ext cx="72301" cy="130552"/>
            </a:xfrm>
            <a:custGeom>
              <a:avLst/>
              <a:gdLst/>
              <a:ahLst/>
              <a:cxnLst/>
              <a:rect l="l" t="t" r="r" b="b"/>
              <a:pathLst>
                <a:path w="2892" h="5222" extrusionOk="0">
                  <a:moveTo>
                    <a:pt x="1128" y="0"/>
                  </a:moveTo>
                  <a:lnTo>
                    <a:pt x="1128" y="0"/>
                  </a:lnTo>
                  <a:cubicBezTo>
                    <a:pt x="1" y="1654"/>
                    <a:pt x="201" y="5213"/>
                    <a:pt x="1755" y="5213"/>
                  </a:cubicBezTo>
                  <a:cubicBezTo>
                    <a:pt x="1796" y="5219"/>
                    <a:pt x="1836" y="5222"/>
                    <a:pt x="1876" y="5222"/>
                  </a:cubicBezTo>
                  <a:cubicBezTo>
                    <a:pt x="2549" y="5222"/>
                    <a:pt x="2891" y="4418"/>
                    <a:pt x="2607" y="3233"/>
                  </a:cubicBezTo>
                  <a:cubicBezTo>
                    <a:pt x="2382" y="1554"/>
                    <a:pt x="1129"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37"/>
            <p:cNvSpPr/>
            <p:nvPr/>
          </p:nvSpPr>
          <p:spPr>
            <a:xfrm rot="8772017" flipH="1">
              <a:off x="8061409" y="1340078"/>
              <a:ext cx="80476" cy="127927"/>
            </a:xfrm>
            <a:custGeom>
              <a:avLst/>
              <a:gdLst/>
              <a:ahLst/>
              <a:cxnLst/>
              <a:rect l="l" t="t" r="r" b="b"/>
              <a:pathLst>
                <a:path w="3219" h="5117" extrusionOk="0">
                  <a:moveTo>
                    <a:pt x="813" y="1"/>
                  </a:moveTo>
                  <a:lnTo>
                    <a:pt x="813" y="1"/>
                  </a:lnTo>
                  <a:cubicBezTo>
                    <a:pt x="0" y="1749"/>
                    <a:pt x="687" y="5117"/>
                    <a:pt x="2208" y="5117"/>
                  </a:cubicBezTo>
                  <a:cubicBezTo>
                    <a:pt x="2236" y="5117"/>
                    <a:pt x="2263" y="5116"/>
                    <a:pt x="2291" y="5114"/>
                  </a:cubicBezTo>
                  <a:cubicBezTo>
                    <a:pt x="2918" y="5013"/>
                    <a:pt x="3219" y="4086"/>
                    <a:pt x="2793" y="2933"/>
                  </a:cubicBezTo>
                  <a:cubicBezTo>
                    <a:pt x="2291" y="1354"/>
                    <a:pt x="813" y="1"/>
                    <a:pt x="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37"/>
            <p:cNvSpPr/>
            <p:nvPr/>
          </p:nvSpPr>
          <p:spPr>
            <a:xfrm rot="8772017" flipH="1">
              <a:off x="8143916" y="1421003"/>
              <a:ext cx="136002" cy="57376"/>
            </a:xfrm>
            <a:custGeom>
              <a:avLst/>
              <a:gdLst/>
              <a:ahLst/>
              <a:cxnLst/>
              <a:rect l="l" t="t" r="r" b="b"/>
              <a:pathLst>
                <a:path w="5440" h="2295" extrusionOk="0">
                  <a:moveTo>
                    <a:pt x="3753" y="0"/>
                  </a:moveTo>
                  <a:cubicBezTo>
                    <a:pt x="2516" y="0"/>
                    <a:pt x="814" y="708"/>
                    <a:pt x="0" y="1734"/>
                  </a:cubicBezTo>
                  <a:cubicBezTo>
                    <a:pt x="0" y="1734"/>
                    <a:pt x="1375" y="2295"/>
                    <a:pt x="2847" y="2295"/>
                  </a:cubicBezTo>
                  <a:cubicBezTo>
                    <a:pt x="3051" y="2295"/>
                    <a:pt x="3256" y="2284"/>
                    <a:pt x="3459" y="2260"/>
                  </a:cubicBezTo>
                  <a:cubicBezTo>
                    <a:pt x="4712" y="2034"/>
                    <a:pt x="5439" y="1408"/>
                    <a:pt x="5138" y="681"/>
                  </a:cubicBezTo>
                  <a:cubicBezTo>
                    <a:pt x="4954" y="207"/>
                    <a:pt x="4421" y="0"/>
                    <a:pt x="37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37"/>
            <p:cNvSpPr/>
            <p:nvPr/>
          </p:nvSpPr>
          <p:spPr>
            <a:xfrm rot="8772017" flipH="1">
              <a:off x="8211417" y="1292165"/>
              <a:ext cx="135352" cy="55101"/>
            </a:xfrm>
            <a:custGeom>
              <a:avLst/>
              <a:gdLst/>
              <a:ahLst/>
              <a:cxnLst/>
              <a:rect l="l" t="t" r="r" b="b"/>
              <a:pathLst>
                <a:path w="5414" h="2204" extrusionOk="0">
                  <a:moveTo>
                    <a:pt x="3443" y="0"/>
                  </a:moveTo>
                  <a:cubicBezTo>
                    <a:pt x="2254" y="0"/>
                    <a:pt x="781" y="530"/>
                    <a:pt x="0" y="1369"/>
                  </a:cubicBezTo>
                  <a:cubicBezTo>
                    <a:pt x="0" y="1369"/>
                    <a:pt x="1579" y="2204"/>
                    <a:pt x="3090" y="2204"/>
                  </a:cubicBezTo>
                  <a:cubicBezTo>
                    <a:pt x="3171" y="2204"/>
                    <a:pt x="3253" y="2201"/>
                    <a:pt x="3334" y="2196"/>
                  </a:cubicBezTo>
                  <a:cubicBezTo>
                    <a:pt x="4687" y="2196"/>
                    <a:pt x="5414" y="1569"/>
                    <a:pt x="5213" y="943"/>
                  </a:cubicBezTo>
                  <a:cubicBezTo>
                    <a:pt x="5033" y="285"/>
                    <a:pt x="4314" y="0"/>
                    <a:pt x="3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37"/>
            <p:cNvSpPr/>
            <p:nvPr/>
          </p:nvSpPr>
          <p:spPr>
            <a:xfrm rot="8772017" flipH="1">
              <a:off x="8255142" y="1159674"/>
              <a:ext cx="132852" cy="57251"/>
            </a:xfrm>
            <a:custGeom>
              <a:avLst/>
              <a:gdLst/>
              <a:ahLst/>
              <a:cxnLst/>
              <a:rect l="l" t="t" r="r" b="b"/>
              <a:pathLst>
                <a:path w="5314" h="2290" extrusionOk="0">
                  <a:moveTo>
                    <a:pt x="2731" y="0"/>
                  </a:moveTo>
                  <a:cubicBezTo>
                    <a:pt x="1675" y="0"/>
                    <a:pt x="569" y="296"/>
                    <a:pt x="0" y="921"/>
                  </a:cubicBezTo>
                  <a:cubicBezTo>
                    <a:pt x="0" y="921"/>
                    <a:pt x="1755" y="1949"/>
                    <a:pt x="3008" y="2275"/>
                  </a:cubicBezTo>
                  <a:cubicBezTo>
                    <a:pt x="3110" y="2284"/>
                    <a:pt x="3215" y="2289"/>
                    <a:pt x="3319" y="2289"/>
                  </a:cubicBezTo>
                  <a:cubicBezTo>
                    <a:pt x="4292" y="2289"/>
                    <a:pt x="5314" y="1878"/>
                    <a:pt x="5314" y="1222"/>
                  </a:cubicBezTo>
                  <a:cubicBezTo>
                    <a:pt x="5204" y="428"/>
                    <a:pt x="4003" y="0"/>
                    <a:pt x="27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2" name="Google Shape;5772;p37"/>
          <p:cNvSpPr/>
          <p:nvPr/>
        </p:nvSpPr>
        <p:spPr>
          <a:xfrm>
            <a:off x="1958351" y="3702915"/>
            <a:ext cx="16032" cy="17912"/>
          </a:xfrm>
          <a:custGeom>
            <a:avLst/>
            <a:gdLst/>
            <a:ahLst/>
            <a:cxnLst/>
            <a:rect l="l" t="t" r="r" b="b"/>
            <a:pathLst>
              <a:path w="853" h="953" extrusionOk="0">
                <a:moveTo>
                  <a:pt x="527" y="0"/>
                </a:moveTo>
                <a:cubicBezTo>
                  <a:pt x="326" y="0"/>
                  <a:pt x="126" y="100"/>
                  <a:pt x="1" y="426"/>
                </a:cubicBezTo>
                <a:cubicBezTo>
                  <a:pt x="1" y="627"/>
                  <a:pt x="126" y="827"/>
                  <a:pt x="226" y="952"/>
                </a:cubicBezTo>
                <a:cubicBezTo>
                  <a:pt x="427" y="952"/>
                  <a:pt x="627" y="827"/>
                  <a:pt x="752" y="627"/>
                </a:cubicBezTo>
                <a:cubicBezTo>
                  <a:pt x="853" y="326"/>
                  <a:pt x="752" y="100"/>
                  <a:pt x="527"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37"/>
          <p:cNvSpPr/>
          <p:nvPr/>
        </p:nvSpPr>
        <p:spPr>
          <a:xfrm>
            <a:off x="1944686" y="3686656"/>
            <a:ext cx="17930" cy="16276"/>
          </a:xfrm>
          <a:custGeom>
            <a:avLst/>
            <a:gdLst/>
            <a:ahLst/>
            <a:cxnLst/>
            <a:rect l="l" t="t" r="r" b="b"/>
            <a:pathLst>
              <a:path w="954" h="866" extrusionOk="0">
                <a:moveTo>
                  <a:pt x="478" y="0"/>
                </a:moveTo>
                <a:cubicBezTo>
                  <a:pt x="331" y="0"/>
                  <a:pt x="195" y="113"/>
                  <a:pt x="101" y="339"/>
                </a:cubicBezTo>
                <a:cubicBezTo>
                  <a:pt x="1" y="564"/>
                  <a:pt x="101" y="765"/>
                  <a:pt x="327" y="865"/>
                </a:cubicBezTo>
                <a:cubicBezTo>
                  <a:pt x="527" y="865"/>
                  <a:pt x="728" y="765"/>
                  <a:pt x="853" y="564"/>
                </a:cubicBezTo>
                <a:cubicBezTo>
                  <a:pt x="953" y="339"/>
                  <a:pt x="853" y="38"/>
                  <a:pt x="627" y="38"/>
                </a:cubicBezTo>
                <a:cubicBezTo>
                  <a:pt x="577" y="13"/>
                  <a:pt x="527" y="0"/>
                  <a:pt x="478"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37">
            <a:hlinkClick r:id="rId3" action="ppaction://hlinksldjump"/>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b="1" dirty="0">
              <a:solidFill>
                <a:schemeClr val="lt1"/>
              </a:solidFill>
              <a:latin typeface="Pangolin"/>
              <a:ea typeface="Pangolin"/>
              <a:cs typeface="Pangolin"/>
              <a:sym typeface="Pangolin"/>
            </a:endParaRPr>
          </a:p>
        </p:txBody>
      </p:sp>
      <p:sp>
        <p:nvSpPr>
          <p:cNvPr id="5775" name="Google Shape;5775;p37">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b="1" dirty="0">
              <a:solidFill>
                <a:schemeClr val="lt1"/>
              </a:solidFill>
              <a:latin typeface="Pangolin"/>
              <a:ea typeface="Pangolin"/>
              <a:cs typeface="Pangolin"/>
              <a:sym typeface="Pangolin"/>
            </a:endParaRPr>
          </a:p>
        </p:txBody>
      </p:sp>
      <p:sp>
        <p:nvSpPr>
          <p:cNvPr id="5776" name="Google Shape;5776;p37">
            <a:hlinkClick r:id="rId4" action="ppaction://hlinksldjump"/>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b="1" dirty="0">
              <a:solidFill>
                <a:schemeClr val="lt1"/>
              </a:solidFill>
              <a:latin typeface="Pangolin"/>
              <a:ea typeface="Pangolin"/>
              <a:cs typeface="Pangolin"/>
              <a:sym typeface="Pangolin"/>
            </a:endParaRPr>
          </a:p>
        </p:txBody>
      </p:sp>
      <p:sp>
        <p:nvSpPr>
          <p:cNvPr id="5777" name="Google Shape;5777;p37">
            <a:hlinkClick r:id="rId5" action="ppaction://hlinksldjump"/>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b="1" dirty="0">
              <a:solidFill>
                <a:schemeClr val="lt1"/>
              </a:solidFill>
              <a:latin typeface="Pangolin"/>
              <a:ea typeface="Pangolin"/>
              <a:cs typeface="Pangolin"/>
              <a:sym typeface="Pangolin"/>
            </a:endParaRPr>
          </a:p>
        </p:txBody>
      </p:sp>
      <p:sp>
        <p:nvSpPr>
          <p:cNvPr id="5778" name="Google Shape;5778;p37">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b="1" dirty="0">
              <a:solidFill>
                <a:schemeClr val="lt1"/>
              </a:solidFill>
              <a:latin typeface="Pangolin"/>
              <a:ea typeface="Pangolin"/>
              <a:cs typeface="Pangolin"/>
              <a:sym typeface="Pangolin"/>
            </a:endParaRPr>
          </a:p>
        </p:txBody>
      </p:sp>
      <p:sp>
        <p:nvSpPr>
          <p:cNvPr id="5779" name="Google Shape;5779;p37">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37">
            <a:hlinkClick r:id="rId5"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37">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37">
            <a:hlinkClick r:id="" action="ppaction://noaction"/>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37">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37">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37">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37">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37">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37">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37">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37">
            <a:hlinkClick r:id="rId7"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37">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b="1" dirty="0">
              <a:solidFill>
                <a:schemeClr val="lt1"/>
              </a:solidFill>
              <a:latin typeface="Pangolin"/>
              <a:ea typeface="Pangolin"/>
              <a:cs typeface="Pangolin"/>
              <a:sym typeface="Pangolin"/>
            </a:endParaRPr>
          </a:p>
        </p:txBody>
      </p:sp>
      <p:sp>
        <p:nvSpPr>
          <p:cNvPr id="5830" name="Google Shape;5830;p37">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37">
            <a:hlinkClick r:id="rId5"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37">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37">
            <a:hlinkClick r:id="" action="ppaction://noaction"/>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37">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37">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37">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37">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37">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37">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37">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37">
            <a:hlinkClick r:id="rId7"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4209188" y="895229"/>
            <a:ext cx="1164578" cy="1200329"/>
          </a:xfrm>
          <a:prstGeom prst="rect">
            <a:avLst/>
          </a:prstGeom>
          <a:noFill/>
        </p:spPr>
        <p:txBody>
          <a:bodyPr wrap="square" rtlCol="1">
            <a:spAutoFit/>
          </a:bodyPr>
          <a:lstStyle/>
          <a:p>
            <a:r>
              <a:rPr lang="ar-BH" sz="3600" dirty="0">
                <a:latin typeface="Calibri" panose="020F0502020204030204" pitchFamily="34" charset="0"/>
                <a:cs typeface="Calibri" panose="020F0502020204030204" pitchFamily="34" charset="0"/>
              </a:rPr>
              <a:t>الطيور </a:t>
            </a:r>
          </a:p>
        </p:txBody>
      </p:sp>
      <p:pic>
        <p:nvPicPr>
          <p:cNvPr id="7" name="Picture 6"/>
          <p:cNvPicPr>
            <a:picLocks noChangeAspect="1"/>
          </p:cNvPicPr>
          <p:nvPr/>
        </p:nvPicPr>
        <p:blipFill>
          <a:blip r:embed="rId8"/>
          <a:stretch>
            <a:fillRect/>
          </a:stretch>
        </p:blipFill>
        <p:spPr>
          <a:xfrm>
            <a:off x="226137" y="2443377"/>
            <a:ext cx="3214073" cy="2085654"/>
          </a:xfrm>
          <a:prstGeom prst="rect">
            <a:avLst/>
          </a:prstGeom>
        </p:spPr>
      </p:pic>
      <p:sp>
        <p:nvSpPr>
          <p:cNvPr id="8" name="TextBox 7"/>
          <p:cNvSpPr txBox="1"/>
          <p:nvPr/>
        </p:nvSpPr>
        <p:spPr>
          <a:xfrm>
            <a:off x="3858212" y="1752353"/>
            <a:ext cx="1866530" cy="584775"/>
          </a:xfrm>
          <a:prstGeom prst="rect">
            <a:avLst/>
          </a:prstGeom>
          <a:noFill/>
        </p:spPr>
        <p:txBody>
          <a:bodyPr wrap="square" rtlCol="1">
            <a:spAutoFit/>
          </a:bodyPr>
          <a:lstStyle/>
          <a:p>
            <a:r>
              <a:rPr lang="ar-BH" sz="3200" dirty="0">
                <a:latin typeface="Calibri" panose="020F0502020204030204" pitchFamily="34" charset="0"/>
                <a:cs typeface="Calibri" panose="020F0502020204030204" pitchFamily="34" charset="0"/>
              </a:rPr>
              <a:t>أنا الهدهد </a:t>
            </a:r>
          </a:p>
        </p:txBody>
      </p:sp>
      <p:sp>
        <p:nvSpPr>
          <p:cNvPr id="2" name="TextBox 1"/>
          <p:cNvSpPr txBox="1"/>
          <p:nvPr/>
        </p:nvSpPr>
        <p:spPr>
          <a:xfrm>
            <a:off x="2597394" y="2193407"/>
            <a:ext cx="4388166" cy="1384995"/>
          </a:xfrm>
          <a:prstGeom prst="rect">
            <a:avLst/>
          </a:prstGeom>
          <a:noFill/>
        </p:spPr>
        <p:txBody>
          <a:bodyPr wrap="square" rtlCol="1">
            <a:spAutoFit/>
          </a:bodyPr>
          <a:lstStyle/>
          <a:p>
            <a:pPr lvl="0" algn="ctr"/>
            <a:r>
              <a:rPr lang="ar-BH" dirty="0">
                <a:latin typeface="Calibri" panose="020F0502020204030204" pitchFamily="34" charset="0"/>
                <a:cs typeface="Calibri" panose="020F0502020204030204" pitchFamily="34" charset="0"/>
              </a:rPr>
              <a:t>أنا من الطيورِ .. ونحن مجموعةَ الطيورِ تجمعُنا خصائصُ عامةٌ أهمُها: إننا جميعًا فقارياتٌ من ذوات الدمِ الحارِ؛ بمعنى أن درجةَ حرارةِ أجسامِنا تبقى ثابتةً حتى لو اختلفت درجةُ حرارةِ الجوِ، ولكلٍ منا جناحان ورجلان ومنقارٌ، كما نتميّزُ بالريشِ الذي يغطي أجسامَنا، وكذلك فإننا نتكاثرُ بالبيضِ، حيث تضع الأنثى البيضَ المغطى بالقشورِ وترقدُ عليه لتحفظَه دافئًا إلى أن يفقسَ</a:t>
            </a:r>
            <a:r>
              <a:rPr lang="ar-BH" dirty="0"/>
              <a:t>.</a:t>
            </a: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ircle(in)">
                                      <p:cBhvr>
                                        <p:cTn id="11" dur="20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additive="base">
                                        <p:cTn id="2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2">
                                            <p:txEl>
                                              <p:pRg st="0" end="0"/>
                                            </p:txEl>
                                          </p:spTgt>
                                        </p:tgtEl>
                                        <p:attrNameLst>
                                          <p:attrName>style.visibility</p:attrName>
                                        </p:attrNameLst>
                                      </p:cBhvr>
                                      <p:to>
                                        <p:strVal val="visible"/>
                                      </p:to>
                                    </p:set>
                                    <p:animEffect transition="in" filter="wipe(down)">
                                      <p:cBhvr>
                                        <p:cTn id="34" dur="580">
                                          <p:stCondLst>
                                            <p:cond delay="0"/>
                                          </p:stCondLst>
                                        </p:cTn>
                                        <p:tgtEl>
                                          <p:spTgt spid="2">
                                            <p:txEl>
                                              <p:pRg st="0" end="0"/>
                                            </p:txEl>
                                          </p:spTgt>
                                        </p:tgtEl>
                                      </p:cBhvr>
                                    </p:animEffect>
                                    <p:anim calcmode="lin" valueType="num">
                                      <p:cBhvr>
                                        <p:cTn id="35"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2">
                                            <p:txEl>
                                              <p:pRg st="0" end="0"/>
                                            </p:txEl>
                                          </p:spTgt>
                                        </p:tgtEl>
                                      </p:cBhvr>
                                      <p:to x="100000" y="60000"/>
                                    </p:animScale>
                                    <p:animScale>
                                      <p:cBhvr>
                                        <p:cTn id="41" dur="166" decel="50000">
                                          <p:stCondLst>
                                            <p:cond delay="676"/>
                                          </p:stCondLst>
                                        </p:cTn>
                                        <p:tgtEl>
                                          <p:spTgt spid="2">
                                            <p:txEl>
                                              <p:pRg st="0" end="0"/>
                                            </p:txEl>
                                          </p:spTgt>
                                        </p:tgtEl>
                                      </p:cBhvr>
                                      <p:to x="100000" y="100000"/>
                                    </p:animScale>
                                    <p:animScale>
                                      <p:cBhvr>
                                        <p:cTn id="42" dur="26">
                                          <p:stCondLst>
                                            <p:cond delay="1312"/>
                                          </p:stCondLst>
                                        </p:cTn>
                                        <p:tgtEl>
                                          <p:spTgt spid="2">
                                            <p:txEl>
                                              <p:pRg st="0" end="0"/>
                                            </p:txEl>
                                          </p:spTgt>
                                        </p:tgtEl>
                                      </p:cBhvr>
                                      <p:to x="100000" y="80000"/>
                                    </p:animScale>
                                    <p:animScale>
                                      <p:cBhvr>
                                        <p:cTn id="43" dur="166" decel="50000">
                                          <p:stCondLst>
                                            <p:cond delay="1338"/>
                                          </p:stCondLst>
                                        </p:cTn>
                                        <p:tgtEl>
                                          <p:spTgt spid="2">
                                            <p:txEl>
                                              <p:pRg st="0" end="0"/>
                                            </p:txEl>
                                          </p:spTgt>
                                        </p:tgtEl>
                                      </p:cBhvr>
                                      <p:to x="100000" y="100000"/>
                                    </p:animScale>
                                    <p:animScale>
                                      <p:cBhvr>
                                        <p:cTn id="44" dur="26">
                                          <p:stCondLst>
                                            <p:cond delay="1642"/>
                                          </p:stCondLst>
                                        </p:cTn>
                                        <p:tgtEl>
                                          <p:spTgt spid="2">
                                            <p:txEl>
                                              <p:pRg st="0" end="0"/>
                                            </p:txEl>
                                          </p:spTgt>
                                        </p:tgtEl>
                                      </p:cBhvr>
                                      <p:to x="100000" y="90000"/>
                                    </p:animScale>
                                    <p:animScale>
                                      <p:cBhvr>
                                        <p:cTn id="45" dur="166" decel="50000">
                                          <p:stCondLst>
                                            <p:cond delay="1668"/>
                                          </p:stCondLst>
                                        </p:cTn>
                                        <p:tgtEl>
                                          <p:spTgt spid="2">
                                            <p:txEl>
                                              <p:pRg st="0" end="0"/>
                                            </p:txEl>
                                          </p:spTgt>
                                        </p:tgtEl>
                                      </p:cBhvr>
                                      <p:to x="100000" y="100000"/>
                                    </p:animScale>
                                    <p:animScale>
                                      <p:cBhvr>
                                        <p:cTn id="46" dur="26">
                                          <p:stCondLst>
                                            <p:cond delay="1808"/>
                                          </p:stCondLst>
                                        </p:cTn>
                                        <p:tgtEl>
                                          <p:spTgt spid="2">
                                            <p:txEl>
                                              <p:pRg st="0" end="0"/>
                                            </p:txEl>
                                          </p:spTgt>
                                        </p:tgtEl>
                                      </p:cBhvr>
                                      <p:to x="100000" y="95000"/>
                                    </p:animScale>
                                    <p:animScale>
                                      <p:cBhvr>
                                        <p:cTn id="47"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68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23"/>
        <p:cNvGrpSpPr/>
        <p:nvPr/>
      </p:nvGrpSpPr>
      <p:grpSpPr>
        <a:xfrm>
          <a:off x="0" y="0"/>
          <a:ext cx="0" cy="0"/>
          <a:chOff x="0" y="0"/>
          <a:chExt cx="0" cy="0"/>
        </a:xfrm>
      </p:grpSpPr>
      <p:sp>
        <p:nvSpPr>
          <p:cNvPr id="7443" name="Google Shape;7443;p47">
            <a:hlinkClick r:id="rId3" action="ppaction://hlinksldjump"/>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b="1" dirty="0">
              <a:solidFill>
                <a:schemeClr val="lt1"/>
              </a:solidFill>
              <a:latin typeface="Pangolin"/>
              <a:ea typeface="Pangolin"/>
              <a:cs typeface="Pangolin"/>
              <a:sym typeface="Pangolin"/>
            </a:endParaRPr>
          </a:p>
        </p:txBody>
      </p:sp>
      <p:sp>
        <p:nvSpPr>
          <p:cNvPr id="7444" name="Google Shape;7444;p47">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b="1" dirty="0">
              <a:solidFill>
                <a:schemeClr val="lt1"/>
              </a:solidFill>
              <a:latin typeface="Pangolin"/>
              <a:ea typeface="Pangolin"/>
              <a:cs typeface="Pangolin"/>
              <a:sym typeface="Pangolin"/>
            </a:endParaRPr>
          </a:p>
        </p:txBody>
      </p:sp>
      <p:sp>
        <p:nvSpPr>
          <p:cNvPr id="7445" name="Google Shape;7445;p47">
            <a:hlinkClick r:id="rId4" action="ppaction://hlinksldjump"/>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b="1" dirty="0">
              <a:solidFill>
                <a:schemeClr val="lt1"/>
              </a:solidFill>
              <a:latin typeface="Pangolin"/>
              <a:ea typeface="Pangolin"/>
              <a:cs typeface="Pangolin"/>
              <a:sym typeface="Pangolin"/>
            </a:endParaRPr>
          </a:p>
        </p:txBody>
      </p:sp>
      <p:sp>
        <p:nvSpPr>
          <p:cNvPr id="7446" name="Google Shape;7446;p47">
            <a:hlinkClick r:id="rId5" action="ppaction://hlinksldjump"/>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b="1" dirty="0">
              <a:solidFill>
                <a:schemeClr val="lt1"/>
              </a:solidFill>
              <a:latin typeface="Pangolin"/>
              <a:ea typeface="Pangolin"/>
              <a:cs typeface="Pangolin"/>
              <a:sym typeface="Pangolin"/>
            </a:endParaRPr>
          </a:p>
        </p:txBody>
      </p:sp>
      <p:sp>
        <p:nvSpPr>
          <p:cNvPr id="7447" name="Google Shape;7447;p47">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b="1" dirty="0">
              <a:solidFill>
                <a:schemeClr val="lt1"/>
              </a:solidFill>
              <a:latin typeface="Pangolin"/>
              <a:ea typeface="Pangolin"/>
              <a:cs typeface="Pangolin"/>
              <a:sym typeface="Pangolin"/>
            </a:endParaRPr>
          </a:p>
        </p:txBody>
      </p:sp>
      <p:grpSp>
        <p:nvGrpSpPr>
          <p:cNvPr id="7448" name="Google Shape;7448;p47"/>
          <p:cNvGrpSpPr/>
          <p:nvPr/>
        </p:nvGrpSpPr>
        <p:grpSpPr>
          <a:xfrm>
            <a:off x="8185019" y="776844"/>
            <a:ext cx="307115" cy="307163"/>
            <a:chOff x="5660400" y="238125"/>
            <a:chExt cx="481825" cy="481825"/>
          </a:xfrm>
        </p:grpSpPr>
        <p:sp>
          <p:nvSpPr>
            <p:cNvPr id="7449" name="Google Shape;7449;p47"/>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50" name="Google Shape;7450;p47"/>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7451" name="Google Shape;7451;p47">
            <a:hlinkClick r:id="rId5" action="ppaction://hlinksldjump"/>
          </p:cNvPr>
          <p:cNvSpPr/>
          <p:nvPr/>
        </p:nvSpPr>
        <p:spPr>
          <a:xfrm>
            <a:off x="8200100" y="833600"/>
            <a:ext cx="307200" cy="238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47">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b="1" dirty="0">
              <a:solidFill>
                <a:schemeClr val="lt1"/>
              </a:solidFill>
              <a:latin typeface="Pangolin"/>
              <a:ea typeface="Pangolin"/>
              <a:cs typeface="Pangolin"/>
              <a:sym typeface="Pangolin"/>
            </a:endParaRPr>
          </a:p>
        </p:txBody>
      </p:sp>
      <p:sp>
        <p:nvSpPr>
          <p:cNvPr id="7507" name="Google Shape;7507;p47">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47">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47">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47">
            <a:hlinkClick r:id="" action="ppaction://noaction"/>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47">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47">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47">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47">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47">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47">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47">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47">
            <a:hlinkClick r:id="rId8"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p:nvPicPr>
        <p:blipFill>
          <a:blip r:embed="rId9"/>
          <a:stretch>
            <a:fillRect/>
          </a:stretch>
        </p:blipFill>
        <p:spPr>
          <a:xfrm>
            <a:off x="1730026" y="1095049"/>
            <a:ext cx="2339183" cy="2339183"/>
          </a:xfrm>
          <a:prstGeom prst="rect">
            <a:avLst/>
          </a:prstGeom>
        </p:spPr>
      </p:pic>
      <p:sp>
        <p:nvSpPr>
          <p:cNvPr id="5" name="TextBox 4"/>
          <p:cNvSpPr txBox="1"/>
          <p:nvPr/>
        </p:nvSpPr>
        <p:spPr>
          <a:xfrm rot="19248463">
            <a:off x="957174" y="1306265"/>
            <a:ext cx="1548123" cy="369332"/>
          </a:xfrm>
          <a:prstGeom prst="rect">
            <a:avLst/>
          </a:prstGeom>
          <a:noFill/>
        </p:spPr>
        <p:txBody>
          <a:bodyPr wrap="square" rtlCol="1">
            <a:spAutoFit/>
          </a:bodyPr>
          <a:lstStyle/>
          <a:p>
            <a:r>
              <a:rPr lang="ar-BH" sz="1800" dirty="0">
                <a:latin typeface="Calibri" panose="020F0502020204030204" pitchFamily="34" charset="0"/>
                <a:cs typeface="Calibri" panose="020F0502020204030204" pitchFamily="34" charset="0"/>
              </a:rPr>
              <a:t>خصائص الطيور </a:t>
            </a:r>
          </a:p>
        </p:txBody>
      </p:sp>
      <p:sp>
        <p:nvSpPr>
          <p:cNvPr id="8" name="TextBox 7"/>
          <p:cNvSpPr txBox="1"/>
          <p:nvPr/>
        </p:nvSpPr>
        <p:spPr>
          <a:xfrm>
            <a:off x="5168609" y="952700"/>
            <a:ext cx="966983" cy="307777"/>
          </a:xfrm>
          <a:prstGeom prst="rect">
            <a:avLst/>
          </a:prstGeom>
          <a:noFill/>
        </p:spPr>
        <p:txBody>
          <a:bodyPr wrap="square" rtlCol="1">
            <a:spAutoFit/>
          </a:bodyPr>
          <a:lstStyle/>
          <a:p>
            <a:r>
              <a:rPr lang="ar-BH" dirty="0">
                <a:latin typeface="Calibri" panose="020F0502020204030204" pitchFamily="34" charset="0"/>
                <a:cs typeface="Calibri" panose="020F0502020204030204" pitchFamily="34" charset="0"/>
              </a:rPr>
              <a:t>مميزاتها </a:t>
            </a:r>
          </a:p>
        </p:txBody>
      </p:sp>
      <p:sp>
        <p:nvSpPr>
          <p:cNvPr id="9" name="TextBox 8"/>
          <p:cNvSpPr txBox="1"/>
          <p:nvPr/>
        </p:nvSpPr>
        <p:spPr>
          <a:xfrm>
            <a:off x="6801448" y="952849"/>
            <a:ext cx="996594" cy="307777"/>
          </a:xfrm>
          <a:prstGeom prst="rect">
            <a:avLst/>
          </a:prstGeom>
          <a:noFill/>
        </p:spPr>
        <p:txBody>
          <a:bodyPr wrap="square" rtlCol="1">
            <a:spAutoFit/>
          </a:bodyPr>
          <a:lstStyle/>
          <a:p>
            <a:r>
              <a:rPr lang="ar-BH" dirty="0">
                <a:latin typeface="Calibri" panose="020F0502020204030204" pitchFamily="34" charset="0"/>
                <a:cs typeface="Calibri" panose="020F0502020204030204" pitchFamily="34" charset="0"/>
              </a:rPr>
              <a:t>ماذا يغطيها </a:t>
            </a:r>
          </a:p>
        </p:txBody>
      </p:sp>
      <p:sp>
        <p:nvSpPr>
          <p:cNvPr id="11" name="TextBox 10"/>
          <p:cNvSpPr txBox="1"/>
          <p:nvPr/>
        </p:nvSpPr>
        <p:spPr>
          <a:xfrm>
            <a:off x="1353229" y="2931908"/>
            <a:ext cx="1160838" cy="307777"/>
          </a:xfrm>
          <a:prstGeom prst="rect">
            <a:avLst/>
          </a:prstGeom>
          <a:noFill/>
        </p:spPr>
        <p:txBody>
          <a:bodyPr wrap="square" rtlCol="1">
            <a:spAutoFit/>
          </a:bodyPr>
          <a:lstStyle/>
          <a:p>
            <a:r>
              <a:rPr lang="ar-BH" dirty="0">
                <a:latin typeface="Calibri" panose="020F0502020204030204" pitchFamily="34" charset="0"/>
                <a:cs typeface="Calibri" panose="020F0502020204030204" pitchFamily="34" charset="0"/>
              </a:rPr>
              <a:t>طريقة التكاثر </a:t>
            </a:r>
          </a:p>
        </p:txBody>
      </p:sp>
      <p:sp>
        <p:nvSpPr>
          <p:cNvPr id="13" name="TextBox 12"/>
          <p:cNvSpPr txBox="1"/>
          <p:nvPr/>
        </p:nvSpPr>
        <p:spPr>
          <a:xfrm>
            <a:off x="3324701" y="2931908"/>
            <a:ext cx="1078276" cy="307777"/>
          </a:xfrm>
          <a:prstGeom prst="rect">
            <a:avLst/>
          </a:prstGeom>
          <a:noFill/>
        </p:spPr>
        <p:txBody>
          <a:bodyPr wrap="square" rtlCol="1">
            <a:spAutoFit/>
          </a:bodyPr>
          <a:lstStyle/>
          <a:p>
            <a:r>
              <a:rPr lang="ar-BH" dirty="0">
                <a:latin typeface="Calibri" panose="020F0502020204030204" pitchFamily="34" charset="0"/>
                <a:cs typeface="Calibri" panose="020F0502020204030204" pitchFamily="34" charset="0"/>
              </a:rPr>
              <a:t>التغذية </a:t>
            </a:r>
          </a:p>
        </p:txBody>
      </p:sp>
      <p:sp>
        <p:nvSpPr>
          <p:cNvPr id="14" name="TextBox 13"/>
          <p:cNvSpPr txBox="1"/>
          <p:nvPr/>
        </p:nvSpPr>
        <p:spPr>
          <a:xfrm>
            <a:off x="5099392" y="2915243"/>
            <a:ext cx="1036200" cy="307777"/>
          </a:xfrm>
          <a:prstGeom prst="rect">
            <a:avLst/>
          </a:prstGeom>
          <a:noFill/>
        </p:spPr>
        <p:txBody>
          <a:bodyPr wrap="square" rtlCol="1">
            <a:spAutoFit/>
          </a:bodyPr>
          <a:lstStyle/>
          <a:p>
            <a:r>
              <a:rPr lang="ar-BH" dirty="0">
                <a:latin typeface="Calibri" panose="020F0502020204030204" pitchFamily="34" charset="0"/>
                <a:cs typeface="Calibri" panose="020F0502020204030204" pitchFamily="34" charset="0"/>
              </a:rPr>
              <a:t>التنفس  </a:t>
            </a:r>
          </a:p>
        </p:txBody>
      </p:sp>
      <p:sp>
        <p:nvSpPr>
          <p:cNvPr id="15" name="TextBox 14"/>
          <p:cNvSpPr txBox="1"/>
          <p:nvPr/>
        </p:nvSpPr>
        <p:spPr>
          <a:xfrm>
            <a:off x="6360989" y="1672761"/>
            <a:ext cx="1877512" cy="738664"/>
          </a:xfrm>
          <a:prstGeom prst="rect">
            <a:avLst/>
          </a:prstGeom>
          <a:noFill/>
        </p:spPr>
        <p:txBody>
          <a:bodyPr wrap="square" rtlCol="1">
            <a:spAutoFit/>
          </a:bodyPr>
          <a:lstStyle/>
          <a:p>
            <a:pPr algn="ctr"/>
            <a:r>
              <a:rPr lang="ar-BH" dirty="0">
                <a:latin typeface="Calibri" panose="020F0502020204030204" pitchFamily="34" charset="0"/>
                <a:cs typeface="Calibri" panose="020F0502020204030204" pitchFamily="34" charset="0"/>
              </a:rPr>
              <a:t>يغطي جسمها الريش </a:t>
            </a:r>
          </a:p>
          <a:p>
            <a:endParaRPr lang="ar-BH" dirty="0"/>
          </a:p>
          <a:p>
            <a:endParaRPr lang="ar-BH" dirty="0"/>
          </a:p>
        </p:txBody>
      </p:sp>
      <p:sp>
        <p:nvSpPr>
          <p:cNvPr id="16" name="TextBox 15"/>
          <p:cNvSpPr txBox="1"/>
          <p:nvPr/>
        </p:nvSpPr>
        <p:spPr>
          <a:xfrm>
            <a:off x="4664992" y="1373427"/>
            <a:ext cx="1905000" cy="1169551"/>
          </a:xfrm>
          <a:prstGeom prst="rect">
            <a:avLst/>
          </a:prstGeom>
          <a:noFill/>
        </p:spPr>
        <p:txBody>
          <a:bodyPr wrap="square" rtlCol="1">
            <a:spAutoFit/>
          </a:bodyPr>
          <a:lstStyle/>
          <a:p>
            <a:r>
              <a:rPr lang="ar-BH" dirty="0">
                <a:latin typeface="Calibri" panose="020F0502020204030204" pitchFamily="34" charset="0"/>
                <a:cs typeface="Calibri" panose="020F0502020204030204" pitchFamily="34" charset="0"/>
              </a:rPr>
              <a:t>من الفقريات          </a:t>
            </a:r>
          </a:p>
          <a:p>
            <a:r>
              <a:rPr lang="ar-BH" dirty="0">
                <a:latin typeface="Calibri" panose="020F0502020204030204" pitchFamily="34" charset="0"/>
                <a:cs typeface="Calibri" panose="020F0502020204030204" pitchFamily="34" charset="0"/>
              </a:rPr>
              <a:t>من ذوات الدم الحار    </a:t>
            </a:r>
          </a:p>
          <a:p>
            <a:r>
              <a:rPr lang="ar-BH" dirty="0">
                <a:latin typeface="Calibri" panose="020F0502020204030204" pitchFamily="34" charset="0"/>
                <a:cs typeface="Calibri" panose="020F0502020204030204" pitchFamily="34" charset="0"/>
              </a:rPr>
              <a:t>لها جناحان ومنقار ورجلان</a:t>
            </a:r>
          </a:p>
          <a:p>
            <a:r>
              <a:rPr lang="ar-BH" dirty="0">
                <a:latin typeface="Calibri" panose="020F0502020204030204" pitchFamily="34" charset="0"/>
                <a:cs typeface="Calibri" panose="020F0502020204030204" pitchFamily="34" charset="0"/>
              </a:rPr>
              <a:t>تعد من اكثر الفقاريات </a:t>
            </a:r>
          </a:p>
          <a:p>
            <a:r>
              <a:rPr lang="ar-BH" dirty="0">
                <a:latin typeface="Calibri" panose="020F0502020204030204" pitchFamily="34" charset="0"/>
                <a:cs typeface="Calibri" panose="020F0502020204030204" pitchFamily="34" charset="0"/>
              </a:rPr>
              <a:t>عددا في الأرض        </a:t>
            </a:r>
          </a:p>
        </p:txBody>
      </p:sp>
      <p:sp>
        <p:nvSpPr>
          <p:cNvPr id="18" name="TextBox 17"/>
          <p:cNvSpPr txBox="1"/>
          <p:nvPr/>
        </p:nvSpPr>
        <p:spPr>
          <a:xfrm>
            <a:off x="1196478" y="3246747"/>
            <a:ext cx="1235290" cy="1384995"/>
          </a:xfrm>
          <a:prstGeom prst="rect">
            <a:avLst/>
          </a:prstGeom>
          <a:noFill/>
        </p:spPr>
        <p:txBody>
          <a:bodyPr wrap="square" rtlCol="1">
            <a:spAutoFit/>
          </a:bodyPr>
          <a:lstStyle/>
          <a:p>
            <a:pPr algn="ctr"/>
            <a:r>
              <a:rPr lang="ar-BH" dirty="0">
                <a:latin typeface="Calibri" panose="020F0502020204030204" pitchFamily="34" charset="0"/>
                <a:cs typeface="Calibri" panose="020F0502020204030204" pitchFamily="34" charset="0"/>
              </a:rPr>
              <a:t>تتكاثر بالبيض   تضع الطيور       بيضها المغطى بالقشور وترقد عليه لتحفظه دافئا الى ان يفقس</a:t>
            </a:r>
          </a:p>
        </p:txBody>
      </p:sp>
      <p:sp>
        <p:nvSpPr>
          <p:cNvPr id="20" name="TextBox 19"/>
          <p:cNvSpPr txBox="1"/>
          <p:nvPr/>
        </p:nvSpPr>
        <p:spPr>
          <a:xfrm>
            <a:off x="3112274" y="3344259"/>
            <a:ext cx="1099048" cy="954107"/>
          </a:xfrm>
          <a:prstGeom prst="rect">
            <a:avLst/>
          </a:prstGeom>
          <a:noFill/>
        </p:spPr>
        <p:txBody>
          <a:bodyPr wrap="square" rtlCol="1">
            <a:spAutoFit/>
          </a:bodyPr>
          <a:lstStyle/>
          <a:p>
            <a:pPr algn="ctr"/>
            <a:r>
              <a:rPr lang="ar-BH" dirty="0">
                <a:latin typeface="Calibri" panose="020F0502020204030204" pitchFamily="34" charset="0"/>
                <a:cs typeface="Calibri" panose="020F0502020204030204" pitchFamily="34" charset="0"/>
              </a:rPr>
              <a:t>الحشرات</a:t>
            </a:r>
          </a:p>
          <a:p>
            <a:pPr algn="ctr"/>
            <a:r>
              <a:rPr lang="ar-BH" dirty="0">
                <a:latin typeface="Calibri" panose="020F0502020204030204" pitchFamily="34" charset="0"/>
                <a:cs typeface="Calibri" panose="020F0502020204030204" pitchFamily="34" charset="0"/>
              </a:rPr>
              <a:t>الأسماك </a:t>
            </a:r>
          </a:p>
          <a:p>
            <a:pPr algn="ctr"/>
            <a:r>
              <a:rPr lang="ar-BH" dirty="0">
                <a:latin typeface="Calibri" panose="020F0502020204030204" pitchFamily="34" charset="0"/>
                <a:cs typeface="Calibri" panose="020F0502020204030204" pitchFamily="34" charset="0"/>
              </a:rPr>
              <a:t>اللحوم </a:t>
            </a:r>
          </a:p>
          <a:p>
            <a:r>
              <a:rPr lang="ar-BH" dirty="0"/>
              <a:t> </a:t>
            </a:r>
          </a:p>
        </p:txBody>
      </p:sp>
      <p:sp>
        <p:nvSpPr>
          <p:cNvPr id="22" name="TextBox 21"/>
          <p:cNvSpPr txBox="1"/>
          <p:nvPr/>
        </p:nvSpPr>
        <p:spPr>
          <a:xfrm>
            <a:off x="4664992" y="3271130"/>
            <a:ext cx="1633014" cy="1169551"/>
          </a:xfrm>
          <a:prstGeom prst="rect">
            <a:avLst/>
          </a:prstGeom>
          <a:noFill/>
        </p:spPr>
        <p:txBody>
          <a:bodyPr wrap="square" rtlCol="1">
            <a:spAutoFit/>
          </a:bodyPr>
          <a:lstStyle/>
          <a:p>
            <a:pPr algn="r"/>
            <a:r>
              <a:rPr lang="ar-BH" dirty="0">
                <a:latin typeface="Calibri" panose="020F0502020204030204" pitchFamily="34" charset="0"/>
                <a:cs typeface="Calibri" panose="020F0502020204030204" pitchFamily="34" charset="0"/>
              </a:rPr>
              <a:t>جهاز تنفس فريد  ورئتان تتصلان بأكياس هوائية</a:t>
            </a:r>
          </a:p>
          <a:p>
            <a:pPr algn="r"/>
            <a:r>
              <a:rPr lang="ar-BH" dirty="0">
                <a:latin typeface="Calibri" panose="020F0502020204030204" pitchFamily="34" charset="0"/>
                <a:cs typeface="Calibri" panose="020F0502020204030204" pitchFamily="34" charset="0"/>
              </a:rPr>
              <a:t>توفر مصدرا ثابتا من   الأكسجين للدم ,وتجعل الطيور تخف وزنا           </a:t>
            </a:r>
          </a:p>
        </p:txBody>
      </p:sp>
      <p:sp>
        <p:nvSpPr>
          <p:cNvPr id="25" name="TextBox 24"/>
          <p:cNvSpPr txBox="1"/>
          <p:nvPr/>
        </p:nvSpPr>
        <p:spPr>
          <a:xfrm>
            <a:off x="6725078" y="2921157"/>
            <a:ext cx="1276373" cy="307777"/>
          </a:xfrm>
          <a:prstGeom prst="rect">
            <a:avLst/>
          </a:prstGeom>
          <a:noFill/>
        </p:spPr>
        <p:txBody>
          <a:bodyPr wrap="square" rtlCol="1">
            <a:spAutoFit/>
          </a:bodyPr>
          <a:lstStyle/>
          <a:p>
            <a:r>
              <a:rPr lang="ar-BH" dirty="0">
                <a:latin typeface="Calibri" panose="020F0502020204030204" pitchFamily="34" charset="0"/>
                <a:cs typeface="Calibri" panose="020F0502020204030204" pitchFamily="34" charset="0"/>
              </a:rPr>
              <a:t>معلومة خارجية</a:t>
            </a:r>
            <a:r>
              <a:rPr lang="ar-BH" dirty="0"/>
              <a:t> </a:t>
            </a:r>
          </a:p>
        </p:txBody>
      </p:sp>
      <p:sp>
        <p:nvSpPr>
          <p:cNvPr id="26" name="TextBox 25"/>
          <p:cNvSpPr txBox="1"/>
          <p:nvPr/>
        </p:nvSpPr>
        <p:spPr>
          <a:xfrm>
            <a:off x="6327742" y="3223020"/>
            <a:ext cx="1815704" cy="1384995"/>
          </a:xfrm>
          <a:prstGeom prst="rect">
            <a:avLst/>
          </a:prstGeom>
          <a:noFill/>
        </p:spPr>
        <p:txBody>
          <a:bodyPr wrap="square" rtlCol="1">
            <a:spAutoFit/>
          </a:bodyPr>
          <a:lstStyle/>
          <a:p>
            <a:pPr algn="r"/>
            <a:r>
              <a:rPr lang="ar-BH" sz="1200" dirty="0">
                <a:latin typeface="Calibri" panose="020F0502020204030204" pitchFamily="34" charset="0"/>
                <a:cs typeface="Calibri" panose="020F0502020204030204" pitchFamily="34" charset="0"/>
              </a:rPr>
              <a:t>يستخدم البطريق العضلات المتصلة بالريش عند السباحة، إلى جانب قدرته على التحكّم بمرونة بالريشة الظهرية البطنية؛ ممّا يسمح له بالانحناء للتوافق مع شكل الجسم بسهولة عند زيادة ضغط الماء واندفاعه</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1" grpId="0"/>
      <p:bldP spid="13" grpId="0"/>
      <p:bldP spid="14" grpId="0"/>
      <p:bldP spid="15" grpId="0"/>
      <p:bldP spid="16" grpId="0"/>
      <p:bldP spid="18" grpId="0"/>
      <p:bldP spid="20" grpId="0"/>
      <p:bldP spid="22"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9376" y="842481"/>
            <a:ext cx="2065105" cy="523220"/>
          </a:xfrm>
          <a:prstGeom prst="rect">
            <a:avLst/>
          </a:prstGeom>
          <a:noFill/>
        </p:spPr>
        <p:txBody>
          <a:bodyPr wrap="square" rtlCol="1">
            <a:spAutoFit/>
          </a:bodyPr>
          <a:lstStyle/>
          <a:p>
            <a:r>
              <a:rPr lang="ar-BH" sz="2800" dirty="0">
                <a:latin typeface="Calibri" panose="020F0502020204030204" pitchFamily="34" charset="0"/>
                <a:cs typeface="Calibri" panose="020F0502020204030204" pitchFamily="34" charset="0"/>
              </a:rPr>
              <a:t>تكيفات الطيور </a:t>
            </a:r>
          </a:p>
        </p:txBody>
      </p:sp>
      <p:pic>
        <p:nvPicPr>
          <p:cNvPr id="5" name="Picture 4"/>
          <p:cNvPicPr>
            <a:picLocks noChangeAspect="1"/>
          </p:cNvPicPr>
          <p:nvPr/>
        </p:nvPicPr>
        <p:blipFill>
          <a:blip r:embed="rId2"/>
          <a:stretch>
            <a:fillRect/>
          </a:stretch>
        </p:blipFill>
        <p:spPr>
          <a:xfrm>
            <a:off x="3545364" y="1548343"/>
            <a:ext cx="4549890" cy="2818174"/>
          </a:xfrm>
          <a:prstGeom prst="rect">
            <a:avLst/>
          </a:prstGeom>
        </p:spPr>
      </p:pic>
      <p:sp>
        <p:nvSpPr>
          <p:cNvPr id="6" name="TextBox 5"/>
          <p:cNvSpPr txBox="1"/>
          <p:nvPr/>
        </p:nvSpPr>
        <p:spPr>
          <a:xfrm>
            <a:off x="3609577" y="2049489"/>
            <a:ext cx="4421463" cy="1815882"/>
          </a:xfrm>
          <a:prstGeom prst="rect">
            <a:avLst/>
          </a:prstGeom>
          <a:noFill/>
        </p:spPr>
        <p:txBody>
          <a:bodyPr wrap="square" rtlCol="1">
            <a:spAutoFit/>
          </a:bodyPr>
          <a:lstStyle/>
          <a:p>
            <a:pPr algn="r"/>
            <a:r>
              <a:rPr lang="ar-BH" dirty="0">
                <a:latin typeface="Calibri" panose="020F0502020204030204" pitchFamily="34" charset="0"/>
                <a:cs typeface="Calibri" panose="020F0502020204030204" pitchFamily="34" charset="0"/>
              </a:rPr>
              <a:t>معظم اجسام الطيور مخلوقه بحيث تمكنها من الطيران بكفاءة و سهوله. </a:t>
            </a:r>
          </a:p>
          <a:p>
            <a:pPr algn="r"/>
            <a:r>
              <a:rPr lang="ar-BH" dirty="0">
                <a:latin typeface="Calibri" panose="020F0502020204030204" pitchFamily="34" charset="0"/>
                <a:cs typeface="Calibri" panose="020F0502020204030204" pitchFamily="34" charset="0"/>
              </a:rPr>
              <a:t>شكلها انسيابي </a:t>
            </a:r>
          </a:p>
          <a:p>
            <a:pPr algn="r"/>
            <a:r>
              <a:rPr lang="ar-BH" dirty="0">
                <a:latin typeface="Calibri" panose="020F0502020204030204" pitchFamily="34" charset="0"/>
                <a:cs typeface="Calibri" panose="020F0502020204030204" pitchFamily="34" charset="0"/>
              </a:rPr>
              <a:t>تمتلك هيكل عظمي خفيف وقوي </a:t>
            </a:r>
          </a:p>
          <a:p>
            <a:pPr algn="r"/>
            <a:r>
              <a:rPr lang="ar-BH" dirty="0">
                <a:latin typeface="Calibri" panose="020F0502020204030204" pitchFamily="34" charset="0"/>
                <a:cs typeface="Calibri" panose="020F0502020204030204" pitchFamily="34" charset="0"/>
              </a:rPr>
              <a:t>عظامها مجوفه , ذات بنيه شبكية داخلية تزيد من قوه العظام وتجعلها اخف وزنا .</a:t>
            </a:r>
            <a:endParaRPr lang="en-US" dirty="0">
              <a:latin typeface="Calibri" panose="020F0502020204030204" pitchFamily="34" charset="0"/>
              <a:cs typeface="Calibri" panose="020F0502020204030204" pitchFamily="34" charset="0"/>
            </a:endParaRPr>
          </a:p>
          <a:p>
            <a:pPr algn="r"/>
            <a:r>
              <a:rPr lang="ar-BH" dirty="0">
                <a:latin typeface="Calibri" panose="020F0502020204030204" pitchFamily="34" charset="0"/>
                <a:cs typeface="Calibri" panose="020F0502020204030204" pitchFamily="34" charset="0"/>
              </a:rPr>
              <a:t>لها قلب كبير </a:t>
            </a:r>
          </a:p>
          <a:p>
            <a:pPr algn="r"/>
            <a:r>
              <a:rPr lang="ar-BH" dirty="0">
                <a:latin typeface="Calibri" panose="020F0502020204030204" pitchFamily="34" charset="0"/>
                <a:cs typeface="Calibri" panose="020F0502020204030204" pitchFamily="34" charset="0"/>
              </a:rPr>
              <a:t>جهاز تنفسي فريد </a:t>
            </a:r>
          </a:p>
          <a:p>
            <a:pPr algn="r"/>
            <a:r>
              <a:rPr lang="ar-BH" dirty="0">
                <a:latin typeface="Calibri" panose="020F0502020204030204" pitchFamily="34" charset="0"/>
                <a:cs typeface="Calibri" panose="020F0502020204030204" pitchFamily="34" charset="0"/>
              </a:rPr>
              <a:t>تتغذى على مصادر غنية بالطاقة كالحشرات والأسماك واللحوم . </a:t>
            </a:r>
          </a:p>
        </p:txBody>
      </p:sp>
      <p:pic>
        <p:nvPicPr>
          <p:cNvPr id="11" name="Picture 10"/>
          <p:cNvPicPr>
            <a:picLocks noChangeAspect="1"/>
          </p:cNvPicPr>
          <p:nvPr/>
        </p:nvPicPr>
        <p:blipFill>
          <a:blip r:embed="rId3"/>
          <a:stretch>
            <a:fillRect/>
          </a:stretch>
        </p:blipFill>
        <p:spPr>
          <a:xfrm>
            <a:off x="831321" y="1473495"/>
            <a:ext cx="2778256" cy="2778256"/>
          </a:xfrm>
          <a:prstGeom prst="rect">
            <a:avLst/>
          </a:prstGeom>
        </p:spPr>
      </p:pic>
      <p:cxnSp>
        <p:nvCxnSpPr>
          <p:cNvPr id="13" name="Straight Arrow Connector 12"/>
          <p:cNvCxnSpPr/>
          <p:nvPr/>
        </p:nvCxnSpPr>
        <p:spPr>
          <a:xfrm flipV="1">
            <a:off x="1823663" y="1781230"/>
            <a:ext cx="0" cy="613412"/>
          </a:xfrm>
          <a:prstGeom prst="straightConnector1">
            <a:avLst/>
          </a:prstGeom>
          <a:ln w="1905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a:duotone>
              <a:schemeClr val="accent3">
                <a:shade val="45000"/>
                <a:satMod val="135000"/>
              </a:schemeClr>
              <a:prstClr val="white"/>
            </a:duotone>
          </a:blip>
          <a:stretch>
            <a:fillRect/>
          </a:stretch>
        </p:blipFill>
        <p:spPr>
          <a:xfrm>
            <a:off x="1006882" y="3865371"/>
            <a:ext cx="1675064" cy="969989"/>
          </a:xfrm>
          <a:prstGeom prst="rect">
            <a:avLst/>
          </a:prstGeom>
        </p:spPr>
      </p:pic>
      <p:sp>
        <p:nvSpPr>
          <p:cNvPr id="15" name="TextBox 14"/>
          <p:cNvSpPr txBox="1"/>
          <p:nvPr/>
        </p:nvSpPr>
        <p:spPr>
          <a:xfrm>
            <a:off x="1095490" y="3973165"/>
            <a:ext cx="1783344" cy="738664"/>
          </a:xfrm>
          <a:prstGeom prst="rect">
            <a:avLst/>
          </a:prstGeom>
          <a:noFill/>
        </p:spPr>
        <p:txBody>
          <a:bodyPr wrap="square" rtlCol="1">
            <a:spAutoFit/>
          </a:bodyPr>
          <a:lstStyle/>
          <a:p>
            <a:r>
              <a:rPr lang="ar-BH" dirty="0">
                <a:latin typeface="Calibri" panose="020F0502020204030204" pitchFamily="34" charset="0"/>
                <a:cs typeface="Calibri" panose="020F0502020204030204" pitchFamily="34" charset="0"/>
              </a:rPr>
              <a:t>أجنحة الطيور تتحرك للأعلى والأسفل، وللأمام والخلف أثناء الطيران</a:t>
            </a:r>
            <a:r>
              <a:rPr lang="ar-BH" sz="1200" dirty="0">
                <a:latin typeface="Calibri" panose="020F0502020204030204" pitchFamily="34" charset="0"/>
                <a:cs typeface="Calibri" panose="020F0502020204030204" pitchFamily="34" charset="0"/>
              </a:rPr>
              <a:t>.</a:t>
            </a:r>
          </a:p>
        </p:txBody>
      </p:sp>
      <p:cxnSp>
        <p:nvCxnSpPr>
          <p:cNvPr id="17" name="Straight Arrow Connector 16"/>
          <p:cNvCxnSpPr/>
          <p:nvPr/>
        </p:nvCxnSpPr>
        <p:spPr>
          <a:xfrm>
            <a:off x="1823663" y="3411020"/>
            <a:ext cx="0" cy="454351"/>
          </a:xfrm>
          <a:prstGeom prst="straightConnector1">
            <a:avLst/>
          </a:prstGeom>
          <a:ln w="19050">
            <a:solidFill>
              <a:schemeClr val="bg1">
                <a:lumMod val="1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5"/>
          <a:stretch>
            <a:fillRect/>
          </a:stretch>
        </p:blipFill>
        <p:spPr>
          <a:xfrm>
            <a:off x="1108734" y="922929"/>
            <a:ext cx="1429857" cy="826717"/>
          </a:xfrm>
          <a:prstGeom prst="rect">
            <a:avLst/>
          </a:prstGeom>
        </p:spPr>
      </p:pic>
      <p:sp>
        <p:nvSpPr>
          <p:cNvPr id="22" name="TextBox 21"/>
          <p:cNvSpPr txBox="1"/>
          <p:nvPr/>
        </p:nvSpPr>
        <p:spPr>
          <a:xfrm>
            <a:off x="1171057" y="966955"/>
            <a:ext cx="1305209" cy="738664"/>
          </a:xfrm>
          <a:prstGeom prst="rect">
            <a:avLst/>
          </a:prstGeom>
          <a:noFill/>
        </p:spPr>
        <p:txBody>
          <a:bodyPr wrap="square" rtlCol="1">
            <a:spAutoFit/>
          </a:bodyPr>
          <a:lstStyle/>
          <a:p>
            <a:pPr algn="ctr"/>
            <a:r>
              <a:rPr lang="ar-BH" dirty="0">
                <a:latin typeface="Calibri" panose="020F0502020204030204" pitchFamily="34" charset="0"/>
                <a:cs typeface="Calibri" panose="020F0502020204030204" pitchFamily="34" charset="0"/>
              </a:rPr>
              <a:t>يعمل الذيل على توجيه الطيور أثناء الطيران</a:t>
            </a:r>
            <a:endParaRPr lang="en-US" dirty="0">
              <a:latin typeface="Calibri" panose="020F0502020204030204" pitchFamily="34" charset="0"/>
              <a:cs typeface="Calibri" panose="020F0502020204030204" pitchFamily="34" charset="0"/>
            </a:endParaRPr>
          </a:p>
        </p:txBody>
      </p:sp>
      <p:sp>
        <p:nvSpPr>
          <p:cNvPr id="23" name="TextBox 22"/>
          <p:cNvSpPr txBox="1"/>
          <p:nvPr/>
        </p:nvSpPr>
        <p:spPr>
          <a:xfrm>
            <a:off x="6330667" y="1710935"/>
            <a:ext cx="1828800" cy="338554"/>
          </a:xfrm>
          <a:prstGeom prst="rect">
            <a:avLst/>
          </a:prstGeom>
          <a:noFill/>
        </p:spPr>
        <p:txBody>
          <a:bodyPr wrap="square" rtlCol="1">
            <a:spAutoFit/>
          </a:bodyPr>
          <a:lstStyle/>
          <a:p>
            <a:r>
              <a:rPr lang="ar-BH" sz="1600" dirty="0">
                <a:latin typeface="Calibri" panose="020F0502020204030204" pitchFamily="34" charset="0"/>
                <a:cs typeface="Calibri" panose="020F0502020204030204" pitchFamily="34" charset="0"/>
              </a:rPr>
              <a:t>تكيفات الطيران : </a:t>
            </a:r>
          </a:p>
        </p:txBody>
      </p:sp>
    </p:spTree>
    <p:extLst>
      <p:ext uri="{BB962C8B-B14F-4D97-AF65-F5344CB8AC3E}">
        <p14:creationId xmlns:p14="http://schemas.microsoft.com/office/powerpoint/2010/main" val="131064599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80">
                                          <p:stCondLst>
                                            <p:cond delay="0"/>
                                          </p:stCondLst>
                                        </p:cTn>
                                        <p:tgtEl>
                                          <p:spTgt spid="6"/>
                                        </p:tgtEl>
                                      </p:cBhvr>
                                    </p:animEffect>
                                    <p:anim calcmode="lin" valueType="num">
                                      <p:cBhvr>
                                        <p:cTn id="2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8" dur="26">
                                          <p:stCondLst>
                                            <p:cond delay="650"/>
                                          </p:stCondLst>
                                        </p:cTn>
                                        <p:tgtEl>
                                          <p:spTgt spid="6"/>
                                        </p:tgtEl>
                                      </p:cBhvr>
                                      <p:to x="100000" y="60000"/>
                                    </p:animScale>
                                    <p:animScale>
                                      <p:cBhvr>
                                        <p:cTn id="29" dur="166" decel="50000">
                                          <p:stCondLst>
                                            <p:cond delay="676"/>
                                          </p:stCondLst>
                                        </p:cTn>
                                        <p:tgtEl>
                                          <p:spTgt spid="6"/>
                                        </p:tgtEl>
                                      </p:cBhvr>
                                      <p:to x="100000" y="100000"/>
                                    </p:animScale>
                                    <p:animScale>
                                      <p:cBhvr>
                                        <p:cTn id="30" dur="26">
                                          <p:stCondLst>
                                            <p:cond delay="1312"/>
                                          </p:stCondLst>
                                        </p:cTn>
                                        <p:tgtEl>
                                          <p:spTgt spid="6"/>
                                        </p:tgtEl>
                                      </p:cBhvr>
                                      <p:to x="100000" y="80000"/>
                                    </p:animScale>
                                    <p:animScale>
                                      <p:cBhvr>
                                        <p:cTn id="31" dur="166" decel="50000">
                                          <p:stCondLst>
                                            <p:cond delay="1338"/>
                                          </p:stCondLst>
                                        </p:cTn>
                                        <p:tgtEl>
                                          <p:spTgt spid="6"/>
                                        </p:tgtEl>
                                      </p:cBhvr>
                                      <p:to x="100000" y="100000"/>
                                    </p:animScale>
                                    <p:animScale>
                                      <p:cBhvr>
                                        <p:cTn id="32" dur="26">
                                          <p:stCondLst>
                                            <p:cond delay="1642"/>
                                          </p:stCondLst>
                                        </p:cTn>
                                        <p:tgtEl>
                                          <p:spTgt spid="6"/>
                                        </p:tgtEl>
                                      </p:cBhvr>
                                      <p:to x="100000" y="90000"/>
                                    </p:animScale>
                                    <p:animScale>
                                      <p:cBhvr>
                                        <p:cTn id="33" dur="166" decel="50000">
                                          <p:stCondLst>
                                            <p:cond delay="1668"/>
                                          </p:stCondLst>
                                        </p:cTn>
                                        <p:tgtEl>
                                          <p:spTgt spid="6"/>
                                        </p:tgtEl>
                                      </p:cBhvr>
                                      <p:to x="100000" y="100000"/>
                                    </p:animScale>
                                    <p:animScale>
                                      <p:cBhvr>
                                        <p:cTn id="34" dur="26">
                                          <p:stCondLst>
                                            <p:cond delay="1808"/>
                                          </p:stCondLst>
                                        </p:cTn>
                                        <p:tgtEl>
                                          <p:spTgt spid="6"/>
                                        </p:tgtEl>
                                      </p:cBhvr>
                                      <p:to x="100000" y="95000"/>
                                    </p:animScale>
                                    <p:animScale>
                                      <p:cBhvr>
                                        <p:cTn id="35" dur="166" decel="50000">
                                          <p:stCondLst>
                                            <p:cond delay="1834"/>
                                          </p:stCondLst>
                                        </p:cTn>
                                        <p:tgtEl>
                                          <p:spTgt spid="6"/>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62530" y="1377334"/>
            <a:ext cx="2353631" cy="130583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a:srcRect t="18003"/>
          <a:stretch/>
        </p:blipFill>
        <p:spPr>
          <a:xfrm>
            <a:off x="1107535" y="1382163"/>
            <a:ext cx="2255745" cy="1296178"/>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stretch>
            <a:fillRect/>
          </a:stretch>
        </p:blipFill>
        <p:spPr>
          <a:xfrm rot="5400000">
            <a:off x="4200715" y="842045"/>
            <a:ext cx="923795" cy="7027524"/>
          </a:xfrm>
          <a:prstGeom prst="rect">
            <a:avLst/>
          </a:prstGeom>
        </p:spPr>
      </p:pic>
      <p:sp>
        <p:nvSpPr>
          <p:cNvPr id="11" name="TextBox 10"/>
          <p:cNvSpPr txBox="1"/>
          <p:nvPr/>
        </p:nvSpPr>
        <p:spPr>
          <a:xfrm>
            <a:off x="1419648" y="4021458"/>
            <a:ext cx="6485927" cy="738664"/>
          </a:xfrm>
          <a:prstGeom prst="rect">
            <a:avLst/>
          </a:prstGeom>
          <a:noFill/>
        </p:spPr>
        <p:txBody>
          <a:bodyPr wrap="square" rtlCol="1">
            <a:spAutoFit/>
          </a:bodyPr>
          <a:lstStyle/>
          <a:p>
            <a:r>
              <a:rPr lang="ar-BH" dirty="0"/>
              <a:t>استخدم مخترعو الألات الطيران الأولى طائرة شراعية , تحاكي جسم طائر كنموذج في تصميم طائرتهم فكلما مر الهوا فوق الجناح واسفله تنشأ قوة رفع تسمح للطائر بالبقاء محلقا في الهواء وينطبق الأمر ذاته على الطائرة </a:t>
            </a:r>
          </a:p>
          <a:p>
            <a:endParaRPr lang="ar-BH" dirty="0"/>
          </a:p>
        </p:txBody>
      </p:sp>
      <p:sp>
        <p:nvSpPr>
          <p:cNvPr id="12" name="Round Diagonal Corner Rectangle 11"/>
          <p:cNvSpPr/>
          <p:nvPr/>
        </p:nvSpPr>
        <p:spPr>
          <a:xfrm>
            <a:off x="5537347" y="2863155"/>
            <a:ext cx="2578814" cy="688269"/>
          </a:xfrm>
          <a:prstGeom prst="round2Diag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BH"/>
          </a:p>
        </p:txBody>
      </p:sp>
      <p:sp>
        <p:nvSpPr>
          <p:cNvPr id="14" name="TextBox 13"/>
          <p:cNvSpPr txBox="1"/>
          <p:nvPr/>
        </p:nvSpPr>
        <p:spPr>
          <a:xfrm>
            <a:off x="5653126" y="2940120"/>
            <a:ext cx="2347256" cy="738664"/>
          </a:xfrm>
          <a:prstGeom prst="rect">
            <a:avLst/>
          </a:prstGeom>
          <a:noFill/>
        </p:spPr>
        <p:txBody>
          <a:bodyPr wrap="square" rtlCol="1">
            <a:spAutoFit/>
          </a:bodyPr>
          <a:lstStyle/>
          <a:p>
            <a:pPr algn="r"/>
            <a:r>
              <a:rPr lang="ar-BH" dirty="0">
                <a:latin typeface="Calibri" panose="020F0502020204030204" pitchFamily="34" charset="0"/>
                <a:cs typeface="Calibri" panose="020F0502020204030204" pitchFamily="34" charset="0"/>
              </a:rPr>
              <a:t>تحصل الطائرة الشراعية على قوة الرفع من أجنحتها، شأنها شأن الطيور</a:t>
            </a:r>
          </a:p>
          <a:p>
            <a:endParaRPr lang="ar-BH" dirty="0"/>
          </a:p>
        </p:txBody>
      </p:sp>
      <p:sp>
        <p:nvSpPr>
          <p:cNvPr id="15" name="Round Diagonal Corner Rectangle 14"/>
          <p:cNvSpPr/>
          <p:nvPr/>
        </p:nvSpPr>
        <p:spPr>
          <a:xfrm>
            <a:off x="1107535" y="2802510"/>
            <a:ext cx="2990739" cy="1013885"/>
          </a:xfrm>
          <a:prstGeom prst="round2Diag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BH"/>
          </a:p>
        </p:txBody>
      </p:sp>
      <p:sp>
        <p:nvSpPr>
          <p:cNvPr id="16" name="TextBox 15"/>
          <p:cNvSpPr txBox="1"/>
          <p:nvPr/>
        </p:nvSpPr>
        <p:spPr>
          <a:xfrm>
            <a:off x="1148848" y="2863155"/>
            <a:ext cx="2991635" cy="1169551"/>
          </a:xfrm>
          <a:prstGeom prst="rect">
            <a:avLst/>
          </a:prstGeom>
          <a:noFill/>
        </p:spPr>
        <p:txBody>
          <a:bodyPr wrap="square" rtlCol="1">
            <a:spAutoFit/>
          </a:bodyPr>
          <a:lstStyle/>
          <a:p>
            <a:pPr algn="ctr"/>
            <a:r>
              <a:rPr lang="ar-BH" dirty="0">
                <a:latin typeface="Calibri" panose="020F0502020204030204" pitchFamily="34" charset="0"/>
                <a:cs typeface="Calibri" panose="020F0502020204030204" pitchFamily="34" charset="0"/>
              </a:rPr>
              <a:t>يستطيع النسر التحليق عاليًا فترة زمنية طويلة، لأن مساحة أجنحته الكبيرة تزوده بقوة رفع كافية لكي يطير معظم الوقت </a:t>
            </a:r>
            <a:r>
              <a:rPr lang="ar-BH" dirty="0" err="1">
                <a:latin typeface="Calibri" panose="020F0502020204030204" pitchFamily="34" charset="0"/>
                <a:cs typeface="Calibri" panose="020F0502020204030204" pitchFamily="34" charset="0"/>
              </a:rPr>
              <a:t>محومّا</a:t>
            </a:r>
            <a:r>
              <a:rPr lang="ar-BH" dirty="0">
                <a:latin typeface="Calibri" panose="020F0502020204030204" pitchFamily="34" charset="0"/>
                <a:cs typeface="Calibri" panose="020F0502020204030204" pitchFamily="34" charset="0"/>
              </a:rPr>
              <a:t>، دون أن يضطر لتحريكها.</a:t>
            </a:r>
          </a:p>
          <a:p>
            <a:endParaRPr lang="ar-BH" dirty="0"/>
          </a:p>
        </p:txBody>
      </p:sp>
      <p:sp>
        <p:nvSpPr>
          <p:cNvPr id="17" name="TextBox 16"/>
          <p:cNvSpPr txBox="1"/>
          <p:nvPr/>
        </p:nvSpPr>
        <p:spPr>
          <a:xfrm>
            <a:off x="3462986" y="726754"/>
            <a:ext cx="2399250" cy="523220"/>
          </a:xfrm>
          <a:prstGeom prst="rect">
            <a:avLst/>
          </a:prstGeom>
          <a:noFill/>
        </p:spPr>
        <p:txBody>
          <a:bodyPr wrap="square" rtlCol="1">
            <a:spAutoFit/>
          </a:bodyPr>
          <a:lstStyle/>
          <a:p>
            <a:r>
              <a:rPr lang="ar-BH" sz="2800" dirty="0">
                <a:latin typeface="Calibri" panose="020F0502020204030204" pitchFamily="34" charset="0"/>
                <a:cs typeface="Calibri" panose="020F0502020204030204" pitchFamily="34" charset="0"/>
              </a:rPr>
              <a:t>محاكاة الة الطيران </a:t>
            </a:r>
          </a:p>
        </p:txBody>
      </p:sp>
    </p:spTree>
    <p:extLst>
      <p:ext uri="{BB962C8B-B14F-4D97-AF65-F5344CB8AC3E}">
        <p14:creationId xmlns:p14="http://schemas.microsoft.com/office/powerpoint/2010/main" val="366343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down)">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4" grpId="0"/>
      <p:bldP spid="15"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12"/>
        <p:cNvGrpSpPr/>
        <p:nvPr/>
      </p:nvGrpSpPr>
      <p:grpSpPr>
        <a:xfrm>
          <a:off x="0" y="0"/>
          <a:ext cx="0" cy="0"/>
          <a:chOff x="0" y="0"/>
          <a:chExt cx="0" cy="0"/>
        </a:xfrm>
      </p:grpSpPr>
      <p:sp>
        <p:nvSpPr>
          <p:cNvPr id="13813" name="Google Shape;13813;p86"/>
          <p:cNvSpPr/>
          <p:nvPr/>
        </p:nvSpPr>
        <p:spPr>
          <a:xfrm>
            <a:off x="5123599" y="1446550"/>
            <a:ext cx="2567940" cy="145074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3" name="Google Shape;13863;p86"/>
          <p:cNvSpPr/>
          <p:nvPr/>
        </p:nvSpPr>
        <p:spPr>
          <a:xfrm>
            <a:off x="5123599" y="3122950"/>
            <a:ext cx="2567940" cy="145074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5" name="Google Shape;13895;p86"/>
          <p:cNvSpPr/>
          <p:nvPr/>
        </p:nvSpPr>
        <p:spPr>
          <a:xfrm>
            <a:off x="1618399" y="3122950"/>
            <a:ext cx="2567940" cy="145074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7" name="Google Shape;13927;p86"/>
          <p:cNvSpPr/>
          <p:nvPr/>
        </p:nvSpPr>
        <p:spPr>
          <a:xfrm>
            <a:off x="1618399" y="1446550"/>
            <a:ext cx="2567940" cy="145074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9" name="Google Shape;13959;p86"/>
          <p:cNvSpPr/>
          <p:nvPr/>
        </p:nvSpPr>
        <p:spPr>
          <a:xfrm>
            <a:off x="8340562" y="821500"/>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9" name="Google Shape;13969;p86">
            <a:hlinkClick r:id="rId3" action="ppaction://hlinksldjump"/>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b="1" dirty="0">
              <a:solidFill>
                <a:schemeClr val="lt1"/>
              </a:solidFill>
              <a:latin typeface="Pangolin"/>
              <a:ea typeface="Pangolin"/>
              <a:cs typeface="Pangolin"/>
              <a:sym typeface="Pangolin"/>
            </a:endParaRPr>
          </a:p>
        </p:txBody>
      </p:sp>
      <p:sp>
        <p:nvSpPr>
          <p:cNvPr id="13970" name="Google Shape;13970;p86">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b="1" dirty="0">
              <a:solidFill>
                <a:schemeClr val="lt1"/>
              </a:solidFill>
              <a:latin typeface="Pangolin"/>
              <a:ea typeface="Pangolin"/>
              <a:cs typeface="Pangolin"/>
              <a:sym typeface="Pangolin"/>
            </a:endParaRPr>
          </a:p>
        </p:txBody>
      </p:sp>
      <p:sp>
        <p:nvSpPr>
          <p:cNvPr id="13971" name="Google Shape;13971;p86">
            <a:hlinkClick r:id="rId4" action="ppaction://hlinksldjump"/>
          </p:cNvPr>
          <p:cNvSpPr txBox="1"/>
          <p:nvPr/>
        </p:nvSpPr>
        <p:spPr>
          <a:xfrm>
            <a:off x="8936468" y="216357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b="1" dirty="0">
              <a:solidFill>
                <a:schemeClr val="lt1"/>
              </a:solidFill>
              <a:latin typeface="Pangolin"/>
              <a:ea typeface="Pangolin"/>
              <a:cs typeface="Pangolin"/>
              <a:sym typeface="Pangolin"/>
            </a:endParaRPr>
          </a:p>
        </p:txBody>
      </p:sp>
      <p:sp>
        <p:nvSpPr>
          <p:cNvPr id="13972" name="Google Shape;13972;p86">
            <a:hlinkClick r:id="rId5" action="ppaction://hlinksldjump"/>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b="1" dirty="0">
              <a:solidFill>
                <a:schemeClr val="lt1"/>
              </a:solidFill>
              <a:latin typeface="Pangolin"/>
              <a:ea typeface="Pangolin"/>
              <a:cs typeface="Pangolin"/>
              <a:sym typeface="Pangolin"/>
            </a:endParaRPr>
          </a:p>
        </p:txBody>
      </p:sp>
      <p:sp>
        <p:nvSpPr>
          <p:cNvPr id="13973" name="Google Shape;13973;p86">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b="1" dirty="0">
              <a:solidFill>
                <a:schemeClr val="lt1"/>
              </a:solidFill>
              <a:latin typeface="Pangolin"/>
              <a:ea typeface="Pangolin"/>
              <a:cs typeface="Pangolin"/>
              <a:sym typeface="Pangolin"/>
            </a:endParaRPr>
          </a:p>
        </p:txBody>
      </p:sp>
      <p:sp>
        <p:nvSpPr>
          <p:cNvPr id="13974" name="Google Shape;13974;p86">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b="1" dirty="0">
              <a:solidFill>
                <a:schemeClr val="lt1"/>
              </a:solidFill>
              <a:latin typeface="Pangolin"/>
              <a:ea typeface="Pangolin"/>
              <a:cs typeface="Pangolin"/>
              <a:sym typeface="Pangolin"/>
            </a:endParaRPr>
          </a:p>
        </p:txBody>
      </p:sp>
      <p:sp>
        <p:nvSpPr>
          <p:cNvPr id="14005" name="Google Shape;14005;p86"/>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dirty="0">
              <a:solidFill>
                <a:schemeClr val="lt1"/>
              </a:solidFill>
              <a:latin typeface="Pangolin"/>
              <a:ea typeface="Pangolin"/>
              <a:cs typeface="Pangolin"/>
              <a:sym typeface="Pangolin"/>
            </a:endParaRPr>
          </a:p>
        </p:txBody>
      </p:sp>
      <p:sp>
        <p:nvSpPr>
          <p:cNvPr id="14014" name="Google Shape;14014;p86">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3" name="Google Shape;14023;p86">
            <a:hlinkClick r:id="rId6" action="ppaction://hlinksldjump"/>
          </p:cNvPr>
          <p:cNvSpPr/>
          <p:nvPr/>
        </p:nvSpPr>
        <p:spPr>
          <a:xfrm>
            <a:off x="753115" y="333030"/>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3525579" y="781485"/>
            <a:ext cx="2274535" cy="523220"/>
          </a:xfrm>
          <a:prstGeom prst="rect">
            <a:avLst/>
          </a:prstGeom>
          <a:noFill/>
        </p:spPr>
        <p:txBody>
          <a:bodyPr wrap="square" rtlCol="1">
            <a:spAutoFit/>
          </a:bodyPr>
          <a:lstStyle/>
          <a:p>
            <a:r>
              <a:rPr lang="ar-BH" sz="2800" dirty="0">
                <a:latin typeface="Calibri" panose="020F0502020204030204" pitchFamily="34" charset="0"/>
                <a:cs typeface="Calibri" panose="020F0502020204030204" pitchFamily="34" charset="0"/>
              </a:rPr>
              <a:t>الطيور وتكيفاتها </a:t>
            </a:r>
          </a:p>
        </p:txBody>
      </p:sp>
      <p:pic>
        <p:nvPicPr>
          <p:cNvPr id="4" name="Picture 3"/>
          <p:cNvPicPr>
            <a:picLocks noChangeAspect="1"/>
          </p:cNvPicPr>
          <p:nvPr/>
        </p:nvPicPr>
        <p:blipFill>
          <a:blip r:embed="rId7"/>
          <a:stretch>
            <a:fillRect/>
          </a:stretch>
        </p:blipFill>
        <p:spPr>
          <a:xfrm>
            <a:off x="940823" y="1565195"/>
            <a:ext cx="1661099" cy="1276278"/>
          </a:xfrm>
          <a:prstGeom prst="rect">
            <a:avLst/>
          </a:prstGeom>
        </p:spPr>
      </p:pic>
      <p:sp>
        <p:nvSpPr>
          <p:cNvPr id="7" name="TextBox 6"/>
          <p:cNvSpPr txBox="1"/>
          <p:nvPr/>
        </p:nvSpPr>
        <p:spPr>
          <a:xfrm>
            <a:off x="3301285" y="1517673"/>
            <a:ext cx="967846" cy="307777"/>
          </a:xfrm>
          <a:prstGeom prst="rect">
            <a:avLst/>
          </a:prstGeom>
          <a:noFill/>
        </p:spPr>
        <p:txBody>
          <a:bodyPr wrap="square" rtlCol="1">
            <a:spAutoFit/>
          </a:bodyPr>
          <a:lstStyle/>
          <a:p>
            <a:r>
              <a:rPr lang="ar-BH" dirty="0">
                <a:latin typeface="Calibri" panose="020F0502020204030204" pitchFamily="34" charset="0"/>
                <a:cs typeface="Calibri" panose="020F0502020204030204" pitchFamily="34" charset="0"/>
              </a:rPr>
              <a:t>البفين </a:t>
            </a:r>
          </a:p>
        </p:txBody>
      </p:sp>
      <p:sp>
        <p:nvSpPr>
          <p:cNvPr id="8" name="TextBox 7"/>
          <p:cNvSpPr txBox="1"/>
          <p:nvPr/>
        </p:nvSpPr>
        <p:spPr>
          <a:xfrm>
            <a:off x="2064093" y="1757321"/>
            <a:ext cx="2006101" cy="954107"/>
          </a:xfrm>
          <a:prstGeom prst="rect">
            <a:avLst/>
          </a:prstGeom>
          <a:noFill/>
        </p:spPr>
        <p:txBody>
          <a:bodyPr wrap="square" rtlCol="1">
            <a:spAutoFit/>
          </a:bodyPr>
          <a:lstStyle/>
          <a:p>
            <a:pPr algn="r"/>
            <a:r>
              <a:rPr lang="ar-BH" dirty="0">
                <a:latin typeface="Calibri" panose="020F0502020204030204" pitchFamily="34" charset="0"/>
                <a:cs typeface="Calibri" panose="020F0502020204030204" pitchFamily="34" charset="0"/>
              </a:rPr>
              <a:t>يستطيع البفين الطيران ويساعده جسمه الانسيابي واجنحته المستدقة  على الطيران , والسباحة داخل الماء </a:t>
            </a:r>
          </a:p>
        </p:txBody>
      </p:sp>
      <p:pic>
        <p:nvPicPr>
          <p:cNvPr id="10" name="Picture 9"/>
          <p:cNvPicPr>
            <a:picLocks noChangeAspect="1"/>
          </p:cNvPicPr>
          <p:nvPr/>
        </p:nvPicPr>
        <p:blipFill>
          <a:blip r:embed="rId8"/>
          <a:stretch>
            <a:fillRect/>
          </a:stretch>
        </p:blipFill>
        <p:spPr>
          <a:xfrm>
            <a:off x="7265707" y="3063815"/>
            <a:ext cx="766026" cy="1611125"/>
          </a:xfrm>
          <a:prstGeom prst="rect">
            <a:avLst/>
          </a:prstGeom>
        </p:spPr>
      </p:pic>
      <p:sp>
        <p:nvSpPr>
          <p:cNvPr id="13" name="TextBox 12"/>
          <p:cNvSpPr txBox="1"/>
          <p:nvPr/>
        </p:nvSpPr>
        <p:spPr>
          <a:xfrm>
            <a:off x="6765203" y="3202038"/>
            <a:ext cx="926336" cy="319800"/>
          </a:xfrm>
          <a:prstGeom prst="rect">
            <a:avLst/>
          </a:prstGeom>
          <a:noFill/>
        </p:spPr>
        <p:txBody>
          <a:bodyPr wrap="square" rtlCol="1">
            <a:spAutoFit/>
          </a:bodyPr>
          <a:lstStyle/>
          <a:p>
            <a:r>
              <a:rPr lang="ar-BH" dirty="0">
                <a:latin typeface="Calibri" panose="020F0502020204030204" pitchFamily="34" charset="0"/>
                <a:cs typeface="Calibri" panose="020F0502020204030204" pitchFamily="34" charset="0"/>
              </a:rPr>
              <a:t>النعام </a:t>
            </a:r>
          </a:p>
        </p:txBody>
      </p:sp>
      <p:sp>
        <p:nvSpPr>
          <p:cNvPr id="14" name="TextBox 13"/>
          <p:cNvSpPr txBox="1"/>
          <p:nvPr/>
        </p:nvSpPr>
        <p:spPr>
          <a:xfrm>
            <a:off x="5318175" y="3519640"/>
            <a:ext cx="2007205" cy="738664"/>
          </a:xfrm>
          <a:prstGeom prst="rect">
            <a:avLst/>
          </a:prstGeom>
          <a:noFill/>
        </p:spPr>
        <p:txBody>
          <a:bodyPr wrap="square" rtlCol="1">
            <a:spAutoFit/>
          </a:bodyPr>
          <a:lstStyle/>
          <a:p>
            <a:pPr algn="r"/>
            <a:r>
              <a:rPr lang="ar-BH" dirty="0">
                <a:latin typeface="Calibri" panose="020F0502020204030204" pitchFamily="34" charset="0"/>
                <a:cs typeface="Calibri" panose="020F0502020204030204" pitchFamily="34" charset="0"/>
              </a:rPr>
              <a:t>لا يستطيع طائر النعام الطيران ,</a:t>
            </a:r>
          </a:p>
          <a:p>
            <a:pPr algn="r"/>
            <a:r>
              <a:rPr lang="ar-BH" dirty="0">
                <a:latin typeface="Calibri" panose="020F0502020204030204" pitchFamily="34" charset="0"/>
                <a:cs typeface="Calibri" panose="020F0502020204030204" pitchFamily="34" charset="0"/>
              </a:rPr>
              <a:t> لاكن ارجله القوية تكيفت بحيث يستطيع الركض بسرعه </a:t>
            </a:r>
            <a:r>
              <a:rPr lang="ar-BH" dirty="0"/>
              <a:t> </a:t>
            </a:r>
          </a:p>
        </p:txBody>
      </p:sp>
      <p:pic>
        <p:nvPicPr>
          <p:cNvPr id="19" name="Picture 18"/>
          <p:cNvPicPr>
            <a:picLocks noChangeAspect="1"/>
          </p:cNvPicPr>
          <p:nvPr/>
        </p:nvPicPr>
        <p:blipFill>
          <a:blip r:embed="rId9"/>
          <a:stretch>
            <a:fillRect/>
          </a:stretch>
        </p:blipFill>
        <p:spPr>
          <a:xfrm>
            <a:off x="965784" y="2951076"/>
            <a:ext cx="1553914" cy="1667778"/>
          </a:xfrm>
          <a:prstGeom prst="rect">
            <a:avLst/>
          </a:prstGeom>
        </p:spPr>
      </p:pic>
      <p:sp>
        <p:nvSpPr>
          <p:cNvPr id="20" name="TextBox 19"/>
          <p:cNvSpPr txBox="1"/>
          <p:nvPr/>
        </p:nvSpPr>
        <p:spPr>
          <a:xfrm>
            <a:off x="3268339" y="3221244"/>
            <a:ext cx="819356" cy="307777"/>
          </a:xfrm>
          <a:prstGeom prst="rect">
            <a:avLst/>
          </a:prstGeom>
          <a:noFill/>
        </p:spPr>
        <p:txBody>
          <a:bodyPr wrap="square" rtlCol="1">
            <a:spAutoFit/>
          </a:bodyPr>
          <a:lstStyle/>
          <a:p>
            <a:r>
              <a:rPr lang="ar-BH" dirty="0">
                <a:latin typeface="Calibri" panose="020F0502020204030204" pitchFamily="34" charset="0"/>
                <a:cs typeface="Calibri" panose="020F0502020204030204" pitchFamily="34" charset="0"/>
              </a:rPr>
              <a:t>العقاب </a:t>
            </a:r>
          </a:p>
        </p:txBody>
      </p:sp>
      <p:sp>
        <p:nvSpPr>
          <p:cNvPr id="21" name="TextBox 20"/>
          <p:cNvSpPr txBox="1"/>
          <p:nvPr/>
        </p:nvSpPr>
        <p:spPr>
          <a:xfrm>
            <a:off x="2272515" y="3485449"/>
            <a:ext cx="1704821" cy="954107"/>
          </a:xfrm>
          <a:prstGeom prst="rect">
            <a:avLst/>
          </a:prstGeom>
          <a:noFill/>
        </p:spPr>
        <p:txBody>
          <a:bodyPr wrap="square" rtlCol="1">
            <a:spAutoFit/>
          </a:bodyPr>
          <a:lstStyle/>
          <a:p>
            <a:pPr algn="r"/>
            <a:r>
              <a:rPr lang="ar-BH" dirty="0">
                <a:latin typeface="Calibri" panose="020F0502020204030204" pitchFamily="34" charset="0"/>
                <a:cs typeface="Calibri" panose="020F0502020204030204" pitchFamily="34" charset="0"/>
              </a:rPr>
              <a:t>للطيور المفترسة مثل العقاب مخالب حاده وقوية تمكنها من الإمساك بفريستها بسهوله </a:t>
            </a:r>
          </a:p>
        </p:txBody>
      </p:sp>
      <p:pic>
        <p:nvPicPr>
          <p:cNvPr id="22" name="Picture 21"/>
          <p:cNvPicPr>
            <a:picLocks noChangeAspect="1"/>
          </p:cNvPicPr>
          <p:nvPr/>
        </p:nvPicPr>
        <p:blipFill>
          <a:blip r:embed="rId10"/>
          <a:stretch>
            <a:fillRect/>
          </a:stretch>
        </p:blipFill>
        <p:spPr>
          <a:xfrm>
            <a:off x="6030355" y="781485"/>
            <a:ext cx="1849725" cy="1553769"/>
          </a:xfrm>
          <a:prstGeom prst="rect">
            <a:avLst/>
          </a:prstGeom>
        </p:spPr>
      </p:pic>
      <p:sp>
        <p:nvSpPr>
          <p:cNvPr id="23" name="TextBox 22"/>
          <p:cNvSpPr txBox="1"/>
          <p:nvPr/>
        </p:nvSpPr>
        <p:spPr>
          <a:xfrm>
            <a:off x="6527349" y="1704180"/>
            <a:ext cx="906594" cy="307777"/>
          </a:xfrm>
          <a:prstGeom prst="rect">
            <a:avLst/>
          </a:prstGeom>
          <a:noFill/>
        </p:spPr>
        <p:txBody>
          <a:bodyPr wrap="square" rtlCol="1">
            <a:spAutoFit/>
          </a:bodyPr>
          <a:lstStyle/>
          <a:p>
            <a:r>
              <a:rPr lang="ar-BH" dirty="0">
                <a:latin typeface="Calibri" panose="020F0502020204030204" pitchFamily="34" charset="0"/>
                <a:cs typeface="Calibri" panose="020F0502020204030204" pitchFamily="34" charset="0"/>
              </a:rPr>
              <a:t>القطرس </a:t>
            </a:r>
          </a:p>
        </p:txBody>
      </p:sp>
      <p:sp>
        <p:nvSpPr>
          <p:cNvPr id="24" name="TextBox 23"/>
          <p:cNvSpPr txBox="1"/>
          <p:nvPr/>
        </p:nvSpPr>
        <p:spPr>
          <a:xfrm>
            <a:off x="5348005" y="1964823"/>
            <a:ext cx="1947543" cy="738664"/>
          </a:xfrm>
          <a:prstGeom prst="rect">
            <a:avLst/>
          </a:prstGeom>
          <a:noFill/>
        </p:spPr>
        <p:txBody>
          <a:bodyPr wrap="square" rtlCol="1">
            <a:spAutoFit/>
          </a:bodyPr>
          <a:lstStyle/>
          <a:p>
            <a:pPr algn="r"/>
            <a:r>
              <a:rPr lang="ar-BH" dirty="0">
                <a:latin typeface="Calibri" panose="020F0502020204030204" pitchFamily="34" charset="0"/>
                <a:cs typeface="Calibri" panose="020F0502020204030204" pitchFamily="34" charset="0"/>
              </a:rPr>
              <a:t>لديه جسم يساعد على الانسياب في الهواء.</a:t>
            </a:r>
          </a:p>
          <a:p>
            <a:endParaRPr lang="ar-BH"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3813"/>
                                        </p:tgtEl>
                                        <p:attrNameLst>
                                          <p:attrName>style.visibility</p:attrName>
                                        </p:attrNameLst>
                                      </p:cBhvr>
                                      <p:to>
                                        <p:strVal val="visible"/>
                                      </p:to>
                                    </p:set>
                                    <p:anim calcmode="lin" valueType="num">
                                      <p:cBhvr>
                                        <p:cTn id="12" dur="500" fill="hold"/>
                                        <p:tgtEl>
                                          <p:spTgt spid="13813"/>
                                        </p:tgtEl>
                                        <p:attrNameLst>
                                          <p:attrName>ppt_w</p:attrName>
                                        </p:attrNameLst>
                                      </p:cBhvr>
                                      <p:tavLst>
                                        <p:tav tm="0">
                                          <p:val>
                                            <p:fltVal val="0"/>
                                          </p:val>
                                        </p:tav>
                                        <p:tav tm="100000">
                                          <p:val>
                                            <p:strVal val="#ppt_w"/>
                                          </p:val>
                                        </p:tav>
                                      </p:tavLst>
                                    </p:anim>
                                    <p:anim calcmode="lin" valueType="num">
                                      <p:cBhvr>
                                        <p:cTn id="13" dur="500" fill="hold"/>
                                        <p:tgtEl>
                                          <p:spTgt spid="13813"/>
                                        </p:tgtEl>
                                        <p:attrNameLst>
                                          <p:attrName>ppt_h</p:attrName>
                                        </p:attrNameLst>
                                      </p:cBhvr>
                                      <p:tavLst>
                                        <p:tav tm="0">
                                          <p:val>
                                            <p:fltVal val="0"/>
                                          </p:val>
                                        </p:tav>
                                        <p:tav tm="100000">
                                          <p:val>
                                            <p:strVal val="#ppt_h"/>
                                          </p:val>
                                        </p:tav>
                                      </p:tavLst>
                                    </p:anim>
                                    <p:animEffect transition="in" filter="fade">
                                      <p:cBhvr>
                                        <p:cTn id="14" dur="500"/>
                                        <p:tgtEl>
                                          <p:spTgt spid="138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927"/>
                                        </p:tgtEl>
                                        <p:attrNameLst>
                                          <p:attrName>style.visibility</p:attrName>
                                        </p:attrNameLst>
                                      </p:cBhvr>
                                      <p:to>
                                        <p:strVal val="visible"/>
                                      </p:to>
                                    </p:set>
                                    <p:anim calcmode="lin" valueType="num">
                                      <p:cBhvr>
                                        <p:cTn id="35" dur="500" fill="hold"/>
                                        <p:tgtEl>
                                          <p:spTgt spid="13927"/>
                                        </p:tgtEl>
                                        <p:attrNameLst>
                                          <p:attrName>ppt_w</p:attrName>
                                        </p:attrNameLst>
                                      </p:cBhvr>
                                      <p:tavLst>
                                        <p:tav tm="0">
                                          <p:val>
                                            <p:fltVal val="0"/>
                                          </p:val>
                                        </p:tav>
                                        <p:tav tm="100000">
                                          <p:val>
                                            <p:strVal val="#ppt_w"/>
                                          </p:val>
                                        </p:tav>
                                      </p:tavLst>
                                    </p:anim>
                                    <p:anim calcmode="lin" valueType="num">
                                      <p:cBhvr>
                                        <p:cTn id="36" dur="500" fill="hold"/>
                                        <p:tgtEl>
                                          <p:spTgt spid="13927"/>
                                        </p:tgtEl>
                                        <p:attrNameLst>
                                          <p:attrName>ppt_h</p:attrName>
                                        </p:attrNameLst>
                                      </p:cBhvr>
                                      <p:tavLst>
                                        <p:tav tm="0">
                                          <p:val>
                                            <p:fltVal val="0"/>
                                          </p:val>
                                        </p:tav>
                                        <p:tav tm="100000">
                                          <p:val>
                                            <p:strVal val="#ppt_h"/>
                                          </p:val>
                                        </p:tav>
                                      </p:tavLst>
                                    </p:anim>
                                    <p:animEffect transition="in" filter="fade">
                                      <p:cBhvr>
                                        <p:cTn id="37" dur="500"/>
                                        <p:tgtEl>
                                          <p:spTgt spid="139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ppt_x"/>
                                          </p:val>
                                        </p:tav>
                                        <p:tav tm="100000">
                                          <p:val>
                                            <p:strVal val="#ppt_x"/>
                                          </p:val>
                                        </p:tav>
                                      </p:tavLst>
                                    </p:anim>
                                    <p:anim calcmode="lin" valueType="num">
                                      <p:cBhvr additive="base">
                                        <p:cTn id="5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3863"/>
                                        </p:tgtEl>
                                        <p:attrNameLst>
                                          <p:attrName>style.visibility</p:attrName>
                                        </p:attrNameLst>
                                      </p:cBhvr>
                                      <p:to>
                                        <p:strVal val="visible"/>
                                      </p:to>
                                    </p:set>
                                    <p:anim calcmode="lin" valueType="num">
                                      <p:cBhvr>
                                        <p:cTn id="58" dur="500" fill="hold"/>
                                        <p:tgtEl>
                                          <p:spTgt spid="13863"/>
                                        </p:tgtEl>
                                        <p:attrNameLst>
                                          <p:attrName>ppt_w</p:attrName>
                                        </p:attrNameLst>
                                      </p:cBhvr>
                                      <p:tavLst>
                                        <p:tav tm="0">
                                          <p:val>
                                            <p:fltVal val="0"/>
                                          </p:val>
                                        </p:tav>
                                        <p:tav tm="100000">
                                          <p:val>
                                            <p:strVal val="#ppt_w"/>
                                          </p:val>
                                        </p:tav>
                                      </p:tavLst>
                                    </p:anim>
                                    <p:anim calcmode="lin" valueType="num">
                                      <p:cBhvr>
                                        <p:cTn id="59" dur="500" fill="hold"/>
                                        <p:tgtEl>
                                          <p:spTgt spid="13863"/>
                                        </p:tgtEl>
                                        <p:attrNameLst>
                                          <p:attrName>ppt_h</p:attrName>
                                        </p:attrNameLst>
                                      </p:cBhvr>
                                      <p:tavLst>
                                        <p:tav tm="0">
                                          <p:val>
                                            <p:fltVal val="0"/>
                                          </p:val>
                                        </p:tav>
                                        <p:tav tm="100000">
                                          <p:val>
                                            <p:strVal val="#ppt_h"/>
                                          </p:val>
                                        </p:tav>
                                      </p:tavLst>
                                    </p:anim>
                                    <p:animEffect transition="in" filter="fade">
                                      <p:cBhvr>
                                        <p:cTn id="60" dur="500"/>
                                        <p:tgtEl>
                                          <p:spTgt spid="1386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down)">
                                      <p:cBhvr>
                                        <p:cTn id="70" dur="5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500" fill="hold"/>
                                        <p:tgtEl>
                                          <p:spTgt spid="14"/>
                                        </p:tgtEl>
                                        <p:attrNameLst>
                                          <p:attrName>ppt_x</p:attrName>
                                        </p:attrNameLst>
                                      </p:cBhvr>
                                      <p:tavLst>
                                        <p:tav tm="0">
                                          <p:val>
                                            <p:strVal val="#ppt_x"/>
                                          </p:val>
                                        </p:tav>
                                        <p:tav tm="100000">
                                          <p:val>
                                            <p:strVal val="#ppt_x"/>
                                          </p:val>
                                        </p:tav>
                                      </p:tavLst>
                                    </p:anim>
                                    <p:anim calcmode="lin" valueType="num">
                                      <p:cBhvr additive="base">
                                        <p:cTn id="7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13895"/>
                                        </p:tgtEl>
                                        <p:attrNameLst>
                                          <p:attrName>style.visibility</p:attrName>
                                        </p:attrNameLst>
                                      </p:cBhvr>
                                      <p:to>
                                        <p:strVal val="visible"/>
                                      </p:to>
                                    </p:set>
                                    <p:anim calcmode="lin" valueType="num">
                                      <p:cBhvr>
                                        <p:cTn id="81" dur="500" fill="hold"/>
                                        <p:tgtEl>
                                          <p:spTgt spid="13895"/>
                                        </p:tgtEl>
                                        <p:attrNameLst>
                                          <p:attrName>ppt_w</p:attrName>
                                        </p:attrNameLst>
                                      </p:cBhvr>
                                      <p:tavLst>
                                        <p:tav tm="0">
                                          <p:val>
                                            <p:fltVal val="0"/>
                                          </p:val>
                                        </p:tav>
                                        <p:tav tm="100000">
                                          <p:val>
                                            <p:strVal val="#ppt_w"/>
                                          </p:val>
                                        </p:tav>
                                      </p:tavLst>
                                    </p:anim>
                                    <p:anim calcmode="lin" valueType="num">
                                      <p:cBhvr>
                                        <p:cTn id="82" dur="500" fill="hold"/>
                                        <p:tgtEl>
                                          <p:spTgt spid="13895"/>
                                        </p:tgtEl>
                                        <p:attrNameLst>
                                          <p:attrName>ppt_h</p:attrName>
                                        </p:attrNameLst>
                                      </p:cBhvr>
                                      <p:tavLst>
                                        <p:tav tm="0">
                                          <p:val>
                                            <p:fltVal val="0"/>
                                          </p:val>
                                        </p:tav>
                                        <p:tav tm="100000">
                                          <p:val>
                                            <p:strVal val="#ppt_h"/>
                                          </p:val>
                                        </p:tav>
                                      </p:tavLst>
                                    </p:anim>
                                    <p:animEffect transition="in" filter="fade">
                                      <p:cBhvr>
                                        <p:cTn id="83" dur="500"/>
                                        <p:tgtEl>
                                          <p:spTgt spid="1389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fade">
                                      <p:cBhvr>
                                        <p:cTn id="88" dur="500"/>
                                        <p:tgtEl>
                                          <p:spTgt spid="19"/>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down)">
                                      <p:cBhvr>
                                        <p:cTn id="93" dur="500"/>
                                        <p:tgtEl>
                                          <p:spTgt spid="20"/>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additive="base">
                                        <p:cTn id="98" dur="500" fill="hold"/>
                                        <p:tgtEl>
                                          <p:spTgt spid="21"/>
                                        </p:tgtEl>
                                        <p:attrNameLst>
                                          <p:attrName>ppt_x</p:attrName>
                                        </p:attrNameLst>
                                      </p:cBhvr>
                                      <p:tavLst>
                                        <p:tav tm="0">
                                          <p:val>
                                            <p:strVal val="#ppt_x"/>
                                          </p:val>
                                        </p:tav>
                                        <p:tav tm="100000">
                                          <p:val>
                                            <p:strVal val="#ppt_x"/>
                                          </p:val>
                                        </p:tav>
                                      </p:tavLst>
                                    </p:anim>
                                    <p:anim calcmode="lin" valueType="num">
                                      <p:cBhvr additive="base">
                                        <p:cTn id="9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13" grpId="0" animBg="1"/>
      <p:bldP spid="13863" grpId="0" animBg="1"/>
      <p:bldP spid="13895" grpId="0" animBg="1"/>
      <p:bldP spid="13927" grpId="0" animBg="1"/>
      <p:bldP spid="3" grpId="0"/>
      <p:bldP spid="7" grpId="0"/>
      <p:bldP spid="8" grpId="0"/>
      <p:bldP spid="13" grpId="0"/>
      <p:bldP spid="14" grpId="0"/>
      <p:bldP spid="20" grpId="0"/>
      <p:bldP spid="21"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88426" y="711948"/>
            <a:ext cx="1921266" cy="523220"/>
          </a:xfrm>
          <a:prstGeom prst="rect">
            <a:avLst/>
          </a:prstGeom>
          <a:noFill/>
        </p:spPr>
        <p:txBody>
          <a:bodyPr wrap="square" rtlCol="1">
            <a:spAutoFit/>
          </a:bodyPr>
          <a:lstStyle/>
          <a:p>
            <a:r>
              <a:rPr lang="ar-BH" sz="2800" dirty="0">
                <a:latin typeface="Calibri" panose="020F0502020204030204" pitchFamily="34" charset="0"/>
                <a:cs typeface="Calibri" panose="020F0502020204030204" pitchFamily="34" charset="0"/>
              </a:rPr>
              <a:t>وظائف الريش</a:t>
            </a:r>
          </a:p>
        </p:txBody>
      </p:sp>
      <p:sp>
        <p:nvSpPr>
          <p:cNvPr id="5" name="TextBox 4"/>
          <p:cNvSpPr txBox="1"/>
          <p:nvPr/>
        </p:nvSpPr>
        <p:spPr>
          <a:xfrm>
            <a:off x="5609691" y="1198128"/>
            <a:ext cx="2753474" cy="2246769"/>
          </a:xfrm>
          <a:prstGeom prst="rect">
            <a:avLst/>
          </a:prstGeom>
          <a:noFill/>
        </p:spPr>
        <p:txBody>
          <a:bodyPr wrap="square" rtlCol="1">
            <a:spAutoFit/>
          </a:bodyPr>
          <a:lstStyle/>
          <a:p>
            <a:pPr algn="r"/>
            <a:br>
              <a:rPr lang="en-US" b="1" dirty="0">
                <a:solidFill>
                  <a:srgbClr val="FF0000"/>
                </a:solidFill>
                <a:latin typeface="Calibri" panose="020F0502020204030204" pitchFamily="34" charset="0"/>
                <a:cs typeface="Calibri" panose="020F0502020204030204" pitchFamily="34" charset="0"/>
              </a:rPr>
            </a:br>
            <a:endParaRPr lang="ar-BH" b="1" dirty="0">
              <a:solidFill>
                <a:srgbClr val="FF0000"/>
              </a:solidFill>
              <a:latin typeface="Calibri" panose="020F0502020204030204" pitchFamily="34" charset="0"/>
              <a:cs typeface="Calibri" panose="020F0502020204030204" pitchFamily="34" charset="0"/>
            </a:endParaRPr>
          </a:p>
          <a:p>
            <a:pPr algn="r"/>
            <a:r>
              <a:rPr lang="ar-BH" dirty="0">
                <a:latin typeface="Calibri" panose="020F0502020204030204" pitchFamily="34" charset="0"/>
                <a:cs typeface="Calibri" panose="020F0502020204030204" pitchFamily="34" charset="0"/>
              </a:rPr>
              <a:t>يمتاز بأنه قوي وخفيف </a:t>
            </a:r>
            <a:br>
              <a:rPr lang="ar-BH" dirty="0">
                <a:latin typeface="Calibri" panose="020F0502020204030204" pitchFamily="34" charset="0"/>
                <a:cs typeface="Calibri" panose="020F0502020204030204" pitchFamily="34" charset="0"/>
              </a:rPr>
            </a:br>
            <a:endParaRPr lang="ar-BH" dirty="0">
              <a:latin typeface="Calibri" panose="020F0502020204030204" pitchFamily="34" charset="0"/>
              <a:cs typeface="Calibri" panose="020F0502020204030204" pitchFamily="34" charset="0"/>
            </a:endParaRPr>
          </a:p>
          <a:p>
            <a:pPr algn="r"/>
            <a:r>
              <a:rPr lang="ar-BH" dirty="0">
                <a:latin typeface="Calibri" panose="020F0502020204030204" pitchFamily="34" charset="0"/>
                <a:cs typeface="Calibri" panose="020F0502020204030204" pitchFamily="34" charset="0"/>
              </a:rPr>
              <a:t>يكسب الطائر شكله الانسيابي ولونه</a:t>
            </a:r>
            <a:br>
              <a:rPr lang="ar-BH" dirty="0">
                <a:latin typeface="Calibri" panose="020F0502020204030204" pitchFamily="34" charset="0"/>
                <a:cs typeface="Calibri" panose="020F0502020204030204" pitchFamily="34" charset="0"/>
              </a:rPr>
            </a:br>
            <a:endParaRPr lang="ar-BH" dirty="0">
              <a:latin typeface="Calibri" panose="020F0502020204030204" pitchFamily="34" charset="0"/>
              <a:cs typeface="Calibri" panose="020F0502020204030204" pitchFamily="34" charset="0"/>
            </a:endParaRPr>
          </a:p>
          <a:p>
            <a:pPr algn="r"/>
            <a:r>
              <a:rPr lang="ar-BH" dirty="0">
                <a:latin typeface="Calibri" panose="020F0502020204030204" pitchFamily="34" charset="0"/>
                <a:cs typeface="Calibri" panose="020F0502020204030204" pitchFamily="34" charset="0"/>
              </a:rPr>
              <a:t>يساعده على الحركة في الهواء والماء</a:t>
            </a:r>
            <a:br>
              <a:rPr lang="ar-BH" dirty="0">
                <a:latin typeface="Calibri" panose="020F0502020204030204" pitchFamily="34" charset="0"/>
                <a:cs typeface="Calibri" panose="020F0502020204030204" pitchFamily="34" charset="0"/>
              </a:rPr>
            </a:br>
            <a:br>
              <a:rPr lang="ar-BH" dirty="0">
                <a:latin typeface="Calibri" panose="020F0502020204030204" pitchFamily="34" charset="0"/>
                <a:cs typeface="Calibri" panose="020F0502020204030204" pitchFamily="34" charset="0"/>
              </a:rPr>
            </a:br>
            <a:r>
              <a:rPr lang="ar-BH" dirty="0">
                <a:latin typeface="Calibri" panose="020F0502020204030204" pitchFamily="34" charset="0"/>
                <a:cs typeface="Calibri" panose="020F0502020204030204" pitchFamily="34" charset="0"/>
              </a:rPr>
              <a:t>توجيه الطائر والسيطرة على توازنه.</a:t>
            </a:r>
          </a:p>
          <a:p>
            <a:pPr algn="r"/>
            <a:endParaRPr lang="ar-BH" dirty="0"/>
          </a:p>
        </p:txBody>
      </p:sp>
      <p:cxnSp>
        <p:nvCxnSpPr>
          <p:cNvPr id="7" name="Straight Connector 6"/>
          <p:cNvCxnSpPr/>
          <p:nvPr/>
        </p:nvCxnSpPr>
        <p:spPr>
          <a:xfrm>
            <a:off x="4037135" y="1253399"/>
            <a:ext cx="20548" cy="3501967"/>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rot="997515">
            <a:off x="1131816" y="1085716"/>
            <a:ext cx="2003461" cy="2003461"/>
          </a:xfrm>
          <a:prstGeom prst="rect">
            <a:avLst/>
          </a:prstGeom>
        </p:spPr>
      </p:pic>
      <p:sp>
        <p:nvSpPr>
          <p:cNvPr id="11" name="TextBox 10"/>
          <p:cNvSpPr txBox="1"/>
          <p:nvPr/>
        </p:nvSpPr>
        <p:spPr>
          <a:xfrm>
            <a:off x="1294542" y="3370371"/>
            <a:ext cx="2732926" cy="1384995"/>
          </a:xfrm>
          <a:prstGeom prst="rect">
            <a:avLst/>
          </a:prstGeom>
          <a:noFill/>
        </p:spPr>
        <p:txBody>
          <a:bodyPr wrap="square" rtlCol="1">
            <a:spAutoFit/>
          </a:bodyPr>
          <a:lstStyle/>
          <a:p>
            <a:pPr algn="r"/>
            <a:br>
              <a:rPr lang="ar-BH" dirty="0">
                <a:latin typeface="Calibri" panose="020F0502020204030204" pitchFamily="34" charset="0"/>
                <a:cs typeface="Calibri" panose="020F0502020204030204" pitchFamily="34" charset="0"/>
              </a:rPr>
            </a:br>
            <a:r>
              <a:rPr lang="ar-BH" dirty="0">
                <a:latin typeface="Calibri" panose="020F0502020204030204" pitchFamily="34" charset="0"/>
                <a:cs typeface="Calibri" panose="020F0502020204030204" pitchFamily="34" charset="0"/>
              </a:rPr>
              <a:t>التميز بين أنواع الطيور</a:t>
            </a:r>
            <a:br>
              <a:rPr lang="en-US" dirty="0">
                <a:latin typeface="Calibri" panose="020F0502020204030204" pitchFamily="34" charset="0"/>
                <a:cs typeface="Calibri" panose="020F0502020204030204" pitchFamily="34" charset="0"/>
              </a:rPr>
            </a:br>
            <a:endParaRPr lang="ar-BH" dirty="0">
              <a:latin typeface="Calibri" panose="020F0502020204030204" pitchFamily="34" charset="0"/>
              <a:cs typeface="Calibri" panose="020F0502020204030204" pitchFamily="34" charset="0"/>
            </a:endParaRPr>
          </a:p>
          <a:p>
            <a:pPr algn="r"/>
            <a:r>
              <a:rPr lang="ar-BH" dirty="0">
                <a:latin typeface="Calibri" panose="020F0502020204030204" pitchFamily="34" charset="0"/>
                <a:cs typeface="Calibri" panose="020F0502020204030204" pitchFamily="34" charset="0"/>
              </a:rPr>
              <a:t> جذب الأزواج في خلال موسم الأخصاب</a:t>
            </a:r>
            <a:br>
              <a:rPr lang="ar-BH" dirty="0">
                <a:latin typeface="Calibri" panose="020F0502020204030204" pitchFamily="34" charset="0"/>
                <a:cs typeface="Calibri" panose="020F0502020204030204" pitchFamily="34" charset="0"/>
              </a:rPr>
            </a:br>
            <a:r>
              <a:rPr lang="ar-BH" dirty="0">
                <a:latin typeface="Calibri" panose="020F0502020204030204" pitchFamily="34" charset="0"/>
                <a:cs typeface="Calibri" panose="020F0502020204030204" pitchFamily="34" charset="0"/>
              </a:rPr>
              <a:t> </a:t>
            </a:r>
          </a:p>
          <a:p>
            <a:pPr algn="r"/>
            <a:r>
              <a:rPr lang="ar-BH" dirty="0">
                <a:latin typeface="Calibri" panose="020F0502020204030204" pitchFamily="34" charset="0"/>
                <a:cs typeface="Calibri" panose="020F0502020204030204" pitchFamily="34" charset="0"/>
              </a:rPr>
              <a:t>التمويه بهدف حمايته</a:t>
            </a:r>
          </a:p>
        </p:txBody>
      </p:sp>
      <p:sp>
        <p:nvSpPr>
          <p:cNvPr id="12" name="TextBox 11"/>
          <p:cNvSpPr txBox="1"/>
          <p:nvPr/>
        </p:nvSpPr>
        <p:spPr>
          <a:xfrm>
            <a:off x="1876691" y="3164664"/>
            <a:ext cx="2352782" cy="307777"/>
          </a:xfrm>
          <a:prstGeom prst="rect">
            <a:avLst/>
          </a:prstGeom>
          <a:noFill/>
        </p:spPr>
        <p:txBody>
          <a:bodyPr wrap="square" rtlCol="1">
            <a:spAutoFit/>
          </a:bodyPr>
          <a:lstStyle/>
          <a:p>
            <a:r>
              <a:rPr lang="ar-BH" b="1" dirty="0">
                <a:solidFill>
                  <a:srgbClr val="FF0000"/>
                </a:solidFill>
                <a:latin typeface="Calibri" panose="020F0502020204030204" pitchFamily="34" charset="0"/>
                <a:cs typeface="Calibri" panose="020F0502020204030204" pitchFamily="34" charset="0"/>
              </a:rPr>
              <a:t>الوان الريش تساعد الطائر على :</a:t>
            </a:r>
          </a:p>
        </p:txBody>
      </p:sp>
      <p:sp>
        <p:nvSpPr>
          <p:cNvPr id="16" name="TextBox 15"/>
          <p:cNvSpPr txBox="1"/>
          <p:nvPr/>
        </p:nvSpPr>
        <p:spPr>
          <a:xfrm>
            <a:off x="4027468" y="3452965"/>
            <a:ext cx="4335695" cy="1384995"/>
          </a:xfrm>
          <a:prstGeom prst="rect">
            <a:avLst/>
          </a:prstGeom>
          <a:noFill/>
        </p:spPr>
        <p:txBody>
          <a:bodyPr wrap="square" rtlCol="1">
            <a:spAutoFit/>
          </a:bodyPr>
          <a:lstStyle/>
          <a:p>
            <a:pPr algn="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algn="r"/>
            <a:r>
              <a:rPr lang="ar-BH" dirty="0">
                <a:solidFill>
                  <a:srgbClr val="FFC000"/>
                </a:solidFill>
                <a:latin typeface="Calibri" panose="020F0502020204030204" pitchFamily="34" charset="0"/>
                <a:cs typeface="Calibri" panose="020F0502020204030204" pitchFamily="34" charset="0"/>
              </a:rPr>
              <a:t>:</a:t>
            </a:r>
          </a:p>
          <a:p>
            <a:pPr marL="0" indent="0" algn="r" rtl="1">
              <a:buNone/>
            </a:pPr>
            <a:r>
              <a:rPr lang="ar-BH" dirty="0">
                <a:latin typeface="Calibri" panose="020F0502020204030204" pitchFamily="34" charset="0"/>
                <a:cs typeface="Calibri" panose="020F0502020204030204" pitchFamily="34" charset="0"/>
              </a:rPr>
              <a:t>يعمل كطبقةٍ عازلةٍ تحتفظ بالهواء الدافئ بالقرب من جلد الطيور البالغة.</a:t>
            </a:r>
          </a:p>
          <a:p>
            <a:pPr marL="0" indent="0" algn="r" rtl="1">
              <a:buNone/>
            </a:pPr>
            <a:r>
              <a:rPr lang="ar-BH" dirty="0">
                <a:latin typeface="Calibri" panose="020F0502020204030204" pitchFamily="34" charset="0"/>
                <a:cs typeface="Calibri" panose="020F0502020204030204" pitchFamily="34" charset="0"/>
              </a:rPr>
              <a:t> </a:t>
            </a:r>
          </a:p>
          <a:p>
            <a:pPr marL="0" indent="0" algn="r" rtl="1">
              <a:buNone/>
            </a:pPr>
            <a:r>
              <a:rPr lang="ar-BH" dirty="0">
                <a:latin typeface="Calibri" panose="020F0502020204030204" pitchFamily="34" charset="0"/>
                <a:cs typeface="Calibri" panose="020F0502020204030204" pitchFamily="34" charset="0"/>
              </a:rPr>
              <a:t> - يغطي أجسام صغار معظم الطيور</a:t>
            </a:r>
          </a:p>
        </p:txBody>
      </p:sp>
      <p:sp>
        <p:nvSpPr>
          <p:cNvPr id="3" name="Rectangle 2"/>
          <p:cNvSpPr/>
          <p:nvPr/>
        </p:nvSpPr>
        <p:spPr>
          <a:xfrm>
            <a:off x="7092649" y="1235168"/>
            <a:ext cx="1270516" cy="523220"/>
          </a:xfrm>
          <a:prstGeom prst="rect">
            <a:avLst/>
          </a:prstGeom>
        </p:spPr>
        <p:txBody>
          <a:bodyPr wrap="square">
            <a:spAutoFit/>
          </a:bodyPr>
          <a:lstStyle/>
          <a:p>
            <a:pPr algn="r"/>
            <a:r>
              <a:rPr lang="ar-BH" b="1" dirty="0">
                <a:solidFill>
                  <a:srgbClr val="FF0000"/>
                </a:solidFill>
                <a:latin typeface="Calibri" panose="020F0502020204030204" pitchFamily="34" charset="0"/>
                <a:cs typeface="Calibri" panose="020F0502020204030204" pitchFamily="34" charset="0"/>
              </a:rPr>
              <a:t>الريش الخارجي : </a:t>
            </a:r>
            <a:br>
              <a:rPr lang="en-US" b="1" dirty="0">
                <a:solidFill>
                  <a:srgbClr val="FF0000"/>
                </a:solidFill>
                <a:latin typeface="Calibri" panose="020F0502020204030204" pitchFamily="34" charset="0"/>
                <a:cs typeface="Calibri" panose="020F0502020204030204" pitchFamily="34" charset="0"/>
              </a:rPr>
            </a:br>
            <a:endParaRPr lang="ar-BH" b="1" dirty="0">
              <a:solidFill>
                <a:srgbClr val="FF0000"/>
              </a:solidFill>
              <a:latin typeface="Calibri" panose="020F0502020204030204" pitchFamily="34" charset="0"/>
              <a:cs typeface="Calibri" panose="020F0502020204030204" pitchFamily="34" charset="0"/>
            </a:endParaRPr>
          </a:p>
        </p:txBody>
      </p:sp>
      <p:sp>
        <p:nvSpPr>
          <p:cNvPr id="6" name="TextBox 5"/>
          <p:cNvSpPr txBox="1"/>
          <p:nvPr/>
        </p:nvSpPr>
        <p:spPr>
          <a:xfrm>
            <a:off x="7294842" y="3180019"/>
            <a:ext cx="1068321" cy="307777"/>
          </a:xfrm>
          <a:prstGeom prst="rect">
            <a:avLst/>
          </a:prstGeom>
          <a:noFill/>
        </p:spPr>
        <p:txBody>
          <a:bodyPr wrap="square" rtlCol="1">
            <a:spAutoFit/>
          </a:bodyPr>
          <a:lstStyle/>
          <a:p>
            <a:pPr algn="r"/>
            <a:r>
              <a:rPr lang="ar-BH" b="1" dirty="0">
                <a:solidFill>
                  <a:srgbClr val="FF0000"/>
                </a:solidFill>
                <a:latin typeface="Calibri" panose="020F0502020204030204" pitchFamily="34" charset="0"/>
                <a:cs typeface="Calibri" panose="020F0502020204030204" pitchFamily="34" charset="0"/>
              </a:rPr>
              <a:t>ما هو الزغب : </a:t>
            </a:r>
          </a:p>
        </p:txBody>
      </p:sp>
      <p:sp>
        <p:nvSpPr>
          <p:cNvPr id="8" name="TextBox 7"/>
          <p:cNvSpPr txBox="1"/>
          <p:nvPr/>
        </p:nvSpPr>
        <p:spPr>
          <a:xfrm>
            <a:off x="7562831" y="3808574"/>
            <a:ext cx="788842" cy="307777"/>
          </a:xfrm>
          <a:prstGeom prst="rect">
            <a:avLst/>
          </a:prstGeom>
          <a:noFill/>
        </p:spPr>
        <p:txBody>
          <a:bodyPr wrap="square" rtlCol="1">
            <a:spAutoFit/>
          </a:bodyPr>
          <a:lstStyle/>
          <a:p>
            <a:r>
              <a:rPr lang="ar-BH" dirty="0">
                <a:solidFill>
                  <a:schemeClr val="accent5">
                    <a:lumMod val="75000"/>
                  </a:schemeClr>
                </a:solidFill>
                <a:latin typeface="Calibri" panose="020F0502020204030204" pitchFamily="34" charset="0"/>
                <a:cs typeface="Calibri" panose="020F0502020204030204" pitchFamily="34" charset="0"/>
              </a:rPr>
              <a:t>وظيفته :</a:t>
            </a:r>
            <a:endParaRPr lang="ar-BH" dirty="0"/>
          </a:p>
        </p:txBody>
      </p:sp>
      <p:sp>
        <p:nvSpPr>
          <p:cNvPr id="9" name="TextBox 8"/>
          <p:cNvSpPr txBox="1"/>
          <p:nvPr/>
        </p:nvSpPr>
        <p:spPr>
          <a:xfrm>
            <a:off x="5762586" y="3505454"/>
            <a:ext cx="2589087" cy="307777"/>
          </a:xfrm>
          <a:prstGeom prst="rect">
            <a:avLst/>
          </a:prstGeom>
          <a:noFill/>
        </p:spPr>
        <p:txBody>
          <a:bodyPr wrap="square" rtlCol="1">
            <a:spAutoFit/>
          </a:bodyPr>
          <a:lstStyle/>
          <a:p>
            <a:r>
              <a:rPr lang="ar-BH" dirty="0">
                <a:latin typeface="Calibri" panose="020F0502020204030204" pitchFamily="34" charset="0"/>
                <a:cs typeface="Calibri" panose="020F0502020204030204" pitchFamily="34" charset="0"/>
              </a:rPr>
              <a:t>الزغب هو الريش الخفيف الناعم الصغير.</a:t>
            </a:r>
            <a:endParaRPr lang="ar-BH" dirty="0"/>
          </a:p>
        </p:txBody>
      </p:sp>
    </p:spTree>
    <p:extLst>
      <p:ext uri="{BB962C8B-B14F-4D97-AF65-F5344CB8AC3E}">
        <p14:creationId xmlns:p14="http://schemas.microsoft.com/office/powerpoint/2010/main" val="47185099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80">
                                          <p:stCondLst>
                                            <p:cond delay="0"/>
                                          </p:stCondLst>
                                        </p:cTn>
                                        <p:tgtEl>
                                          <p:spTgt spid="6"/>
                                        </p:tgtEl>
                                      </p:cBhvr>
                                    </p:animEffect>
                                    <p:anim calcmode="lin" valueType="num">
                                      <p:cBhvr>
                                        <p:cTn id="3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1" dur="26">
                                          <p:stCondLst>
                                            <p:cond delay="650"/>
                                          </p:stCondLst>
                                        </p:cTn>
                                        <p:tgtEl>
                                          <p:spTgt spid="6"/>
                                        </p:tgtEl>
                                      </p:cBhvr>
                                      <p:to x="100000" y="60000"/>
                                    </p:animScale>
                                    <p:animScale>
                                      <p:cBhvr>
                                        <p:cTn id="42" dur="166" decel="50000">
                                          <p:stCondLst>
                                            <p:cond delay="676"/>
                                          </p:stCondLst>
                                        </p:cTn>
                                        <p:tgtEl>
                                          <p:spTgt spid="6"/>
                                        </p:tgtEl>
                                      </p:cBhvr>
                                      <p:to x="100000" y="100000"/>
                                    </p:animScale>
                                    <p:animScale>
                                      <p:cBhvr>
                                        <p:cTn id="43" dur="26">
                                          <p:stCondLst>
                                            <p:cond delay="1312"/>
                                          </p:stCondLst>
                                        </p:cTn>
                                        <p:tgtEl>
                                          <p:spTgt spid="6"/>
                                        </p:tgtEl>
                                      </p:cBhvr>
                                      <p:to x="100000" y="80000"/>
                                    </p:animScale>
                                    <p:animScale>
                                      <p:cBhvr>
                                        <p:cTn id="44" dur="166" decel="50000">
                                          <p:stCondLst>
                                            <p:cond delay="1338"/>
                                          </p:stCondLst>
                                        </p:cTn>
                                        <p:tgtEl>
                                          <p:spTgt spid="6"/>
                                        </p:tgtEl>
                                      </p:cBhvr>
                                      <p:to x="100000" y="100000"/>
                                    </p:animScale>
                                    <p:animScale>
                                      <p:cBhvr>
                                        <p:cTn id="45" dur="26">
                                          <p:stCondLst>
                                            <p:cond delay="1642"/>
                                          </p:stCondLst>
                                        </p:cTn>
                                        <p:tgtEl>
                                          <p:spTgt spid="6"/>
                                        </p:tgtEl>
                                      </p:cBhvr>
                                      <p:to x="100000" y="90000"/>
                                    </p:animScale>
                                    <p:animScale>
                                      <p:cBhvr>
                                        <p:cTn id="46" dur="166" decel="50000">
                                          <p:stCondLst>
                                            <p:cond delay="1668"/>
                                          </p:stCondLst>
                                        </p:cTn>
                                        <p:tgtEl>
                                          <p:spTgt spid="6"/>
                                        </p:tgtEl>
                                      </p:cBhvr>
                                      <p:to x="100000" y="100000"/>
                                    </p:animScale>
                                    <p:animScale>
                                      <p:cBhvr>
                                        <p:cTn id="47" dur="26">
                                          <p:stCondLst>
                                            <p:cond delay="1808"/>
                                          </p:stCondLst>
                                        </p:cTn>
                                        <p:tgtEl>
                                          <p:spTgt spid="6"/>
                                        </p:tgtEl>
                                      </p:cBhvr>
                                      <p:to x="100000" y="95000"/>
                                    </p:animScale>
                                    <p:animScale>
                                      <p:cBhvr>
                                        <p:cTn id="48" dur="166" decel="50000">
                                          <p:stCondLst>
                                            <p:cond delay="1834"/>
                                          </p:stCondLst>
                                        </p:cTn>
                                        <p:tgtEl>
                                          <p:spTgt spid="6"/>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0"/>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barn(inVertical)">
                                      <p:cBhvr>
                                        <p:cTn id="78" dur="500"/>
                                        <p:tgtEl>
                                          <p:spTgt spid="1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2" grpId="0"/>
      <p:bldP spid="16" grpId="0"/>
      <p:bldP spid="3" grpId="0"/>
      <p:bldP spid="6" grpId="0"/>
      <p:bldP spid="8" grpId="0"/>
      <p:bldP spid="9" grpId="0"/>
    </p:bldLst>
  </p:timing>
</p:sld>
</file>

<file path=ppt/theme/theme1.xml><?xml version="1.0" encoding="utf-8"?>
<a:theme xmlns:a="http://schemas.openxmlformats.org/drawingml/2006/main" name="Forest Animals Planner by Slidesgo">
  <a:themeElements>
    <a:clrScheme name="Simple Light">
      <a:dk1>
        <a:srgbClr val="996041"/>
      </a:dk1>
      <a:lt1>
        <a:srgbClr val="FEF7C2"/>
      </a:lt1>
      <a:dk2>
        <a:srgbClr val="83492E"/>
      </a:dk2>
      <a:lt2>
        <a:srgbClr val="000000"/>
      </a:lt2>
      <a:accent1>
        <a:srgbClr val="68BC91"/>
      </a:accent1>
      <a:accent2>
        <a:srgbClr val="EB5C6E"/>
      </a:accent2>
      <a:accent3>
        <a:srgbClr val="FECC4F"/>
      </a:accent3>
      <a:accent4>
        <a:srgbClr val="00838F"/>
      </a:accent4>
      <a:accent5>
        <a:srgbClr val="F08260"/>
      </a:accent5>
      <a:accent6>
        <a:srgbClr val="F18735"/>
      </a:accent6>
      <a:hlink>
        <a:srgbClr val="00838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TotalTime>
  <Words>1289</Words>
  <Application>Microsoft Office PowerPoint</Application>
  <PresentationFormat>On-screen Show (16:9)</PresentationFormat>
  <Paragraphs>142</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Forest Animals Planner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Ayman</dc:creator>
  <cp:lastModifiedBy>Ayman</cp:lastModifiedBy>
  <cp:revision>50</cp:revision>
  <dcterms:modified xsi:type="dcterms:W3CDTF">2022-05-31T06:34:13Z</dcterms:modified>
</cp:coreProperties>
</file>